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notesMasterIdLst>
    <p:notesMasterId r:id="rId27"/>
  </p:notesMasterIdLst>
  <p:sldIdLst>
    <p:sldId id="1083" r:id="rId3"/>
    <p:sldId id="1084" r:id="rId4"/>
    <p:sldId id="1085" r:id="rId5"/>
    <p:sldId id="1086" r:id="rId6"/>
    <p:sldId id="295" r:id="rId7"/>
    <p:sldId id="1087" r:id="rId8"/>
    <p:sldId id="352" r:id="rId9"/>
    <p:sldId id="1088" r:id="rId10"/>
    <p:sldId id="1089" r:id="rId11"/>
    <p:sldId id="1090" r:id="rId12"/>
    <p:sldId id="1091" r:id="rId13"/>
    <p:sldId id="376" r:id="rId14"/>
    <p:sldId id="1092" r:id="rId15"/>
    <p:sldId id="1096" r:id="rId16"/>
    <p:sldId id="1093" r:id="rId17"/>
    <p:sldId id="1094" r:id="rId18"/>
    <p:sldId id="1097" r:id="rId19"/>
    <p:sldId id="1098" r:id="rId20"/>
    <p:sldId id="1079" r:id="rId21"/>
    <p:sldId id="1099" r:id="rId22"/>
    <p:sldId id="1080" r:id="rId23"/>
    <p:sldId id="436" r:id="rId24"/>
    <p:sldId id="437" r:id="rId25"/>
    <p:sldId id="1078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51F"/>
    <a:srgbClr val="FF190A"/>
    <a:srgbClr val="002066"/>
    <a:srgbClr val="012060"/>
    <a:srgbClr val="03247D"/>
    <a:srgbClr val="0587AF"/>
    <a:srgbClr val="0287B0"/>
    <a:srgbClr val="19A5BE"/>
    <a:srgbClr val="53C3CD"/>
    <a:srgbClr val="1EA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91" autoAdjust="0"/>
    <p:restoredTop sz="94291" autoAdjust="0"/>
  </p:normalViewPr>
  <p:slideViewPr>
    <p:cSldViewPr snapToGrid="0" showGuides="1">
      <p:cViewPr varScale="1">
        <p:scale>
          <a:sx n="65" d="100"/>
          <a:sy n="65" d="100"/>
        </p:scale>
        <p:origin x="864" y="60"/>
      </p:cViewPr>
      <p:guideLst>
        <p:guide orient="horz" pos="2184"/>
        <p:guide pos="3840"/>
      </p:guideLst>
    </p:cSldViewPr>
  </p:slideViewPr>
  <p:outlineViewPr>
    <p:cViewPr>
      <p:scale>
        <a:sx n="33" d="100"/>
        <a:sy n="33" d="100"/>
      </p:scale>
      <p:origin x="0" y="-79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pPr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/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defPPr/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Slidesppt.net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6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Slidesppt.net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F1279-6CE4-4169-83D3-4483097B690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18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Slidesppt.net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  <a:p>
            <a:endParaRPr lang="LID4096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652F1279-6CE4-4169-83D3-4483097B690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988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>
                <a:solidFill>
                  <a:schemeClr val="bg1"/>
                </a:solidFill>
                <a:cs typeface="+mn-ea"/>
                <a:sym typeface="+mn-lt"/>
              </a:rPr>
              <a:t>Slidesppt.net</a:t>
            </a:r>
            <a:endParaRPr lang="zh-CN" altLang="en-US" sz="120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F1CB8912-F0BA-4AD8-8415-DA1F26BCB09F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470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5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86940C13-4458-439A-B49C-8C0231ABA99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02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ko-KR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2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defPPr/>
          </a:lstStyle>
          <a:p>
            <a:fld id="{C86476D3-4409-4859-9F3C-9276BE6813F2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165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defPPr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Slidesppt.net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defPPr/>
          </a:lstStyle>
          <a:p>
            <a:fld id="{F1CB8912-F0BA-4AD8-8415-DA1F26BCB09F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103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05762AAC-F3AE-4E53-948D-3663D3174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299801"/>
            <a:ext cx="0" cy="0"/>
          </a:xfrm>
        </p:spPr>
        <p:txBody>
          <a:bodyPr/>
          <a:lstStyle>
            <a:defPPr/>
          </a:lstStyle>
          <a:p>
            <a:fld id="{7D9BB5D0-35E4-459D-AEF3-FE4D7C45CC19}" type="slidenum">
              <a:rPr lang="zh-CN" altLang="en-US" smtClean="0"/>
              <a:pPr/>
              <a:t>‹Nº›</a:t>
            </a:fld>
            <a:endParaRPr lang="zh-CN" alt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CF27D4D-DD4B-412B-A284-7418DC733D15}"/>
              </a:ext>
            </a:extLst>
          </p:cNvPr>
          <p:cNvSpPr/>
          <p:nvPr userDrawn="1"/>
        </p:nvSpPr>
        <p:spPr>
          <a:xfrm>
            <a:off x="0" y="299801"/>
            <a:ext cx="5747093" cy="1132196"/>
          </a:xfrm>
          <a:prstGeom prst="rect">
            <a:avLst/>
          </a:prstGeom>
          <a:solidFill>
            <a:srgbClr val="1EA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88002C84-D195-43C9-8E94-866E53DCB918}"/>
              </a:ext>
            </a:extLst>
          </p:cNvPr>
          <p:cNvSpPr/>
          <p:nvPr userDrawn="1"/>
        </p:nvSpPr>
        <p:spPr>
          <a:xfrm>
            <a:off x="6339841" y="284561"/>
            <a:ext cx="763906" cy="449580"/>
          </a:xfrm>
          <a:prstGeom prst="triangl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8A9112D-447A-4EB5-B43B-6EA7A57CA658}"/>
              </a:ext>
            </a:extLst>
          </p:cNvPr>
          <p:cNvSpPr/>
          <p:nvPr userDrawn="1"/>
        </p:nvSpPr>
        <p:spPr>
          <a:xfrm>
            <a:off x="5989320" y="672113"/>
            <a:ext cx="6202680" cy="3668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02EE355D-F217-42F1-B2E5-EDA9596BAAF8}"/>
              </a:ext>
            </a:extLst>
          </p:cNvPr>
          <p:cNvSpPr/>
          <p:nvPr userDrawn="1"/>
        </p:nvSpPr>
        <p:spPr>
          <a:xfrm rot="5400000">
            <a:off x="5679299" y="367596"/>
            <a:ext cx="1124574" cy="988987"/>
          </a:xfrm>
          <a:prstGeom prst="rtTriangle">
            <a:avLst/>
          </a:prstGeom>
          <a:solidFill>
            <a:srgbClr val="1EA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2EE02A6-0378-430E-AD17-85DF18090E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número de diapositiva 3">
            <a:extLst>
              <a:ext uri="{FF2B5EF4-FFF2-40B4-BE49-F238E27FC236}">
                <a16:creationId xmlns:a16="http://schemas.microsoft.com/office/drawing/2014/main" id="{C70510E6-A24A-4517-A452-1CFFB0951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299801"/>
            <a:ext cx="0" cy="0"/>
          </a:xfrm>
        </p:spPr>
        <p:txBody>
          <a:bodyPr/>
          <a:lstStyle>
            <a:defPPr/>
          </a:lstStyle>
          <a:p>
            <a:fld id="{7D9BB5D0-35E4-459D-AEF3-FE4D7C45CC19}" type="slidenum">
              <a:rPr lang="zh-CN" altLang="en-US" smtClean="0"/>
              <a:pPr/>
              <a:t>‹Nº›</a:t>
            </a:fld>
            <a:endParaRPr lang="zh-CN" altLang="en-U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2706300-ECEA-444E-9A14-573CA59C676C}"/>
              </a:ext>
            </a:extLst>
          </p:cNvPr>
          <p:cNvSpPr/>
          <p:nvPr userDrawn="1"/>
        </p:nvSpPr>
        <p:spPr>
          <a:xfrm>
            <a:off x="0" y="299801"/>
            <a:ext cx="5747093" cy="1132196"/>
          </a:xfrm>
          <a:prstGeom prst="rect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9" name="Triángulo isósceles 8">
            <a:extLst>
              <a:ext uri="{FF2B5EF4-FFF2-40B4-BE49-F238E27FC236}">
                <a16:creationId xmlns:a16="http://schemas.microsoft.com/office/drawing/2014/main" id="{AB7D4286-7F6D-4F5E-81A9-C451D51FE840}"/>
              </a:ext>
            </a:extLst>
          </p:cNvPr>
          <p:cNvSpPr/>
          <p:nvPr userDrawn="1"/>
        </p:nvSpPr>
        <p:spPr>
          <a:xfrm>
            <a:off x="6339841" y="284561"/>
            <a:ext cx="763906" cy="449580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61DADB6-9396-4C25-8858-5A668E93E999}"/>
              </a:ext>
            </a:extLst>
          </p:cNvPr>
          <p:cNvSpPr/>
          <p:nvPr userDrawn="1"/>
        </p:nvSpPr>
        <p:spPr>
          <a:xfrm>
            <a:off x="5989320" y="672113"/>
            <a:ext cx="6202680" cy="3668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1" name="Triángulo rectángulo 10">
            <a:extLst>
              <a:ext uri="{FF2B5EF4-FFF2-40B4-BE49-F238E27FC236}">
                <a16:creationId xmlns:a16="http://schemas.microsoft.com/office/drawing/2014/main" id="{4D33B690-6327-413F-89E9-A8CBEC796907}"/>
              </a:ext>
            </a:extLst>
          </p:cNvPr>
          <p:cNvSpPr/>
          <p:nvPr userDrawn="1"/>
        </p:nvSpPr>
        <p:spPr>
          <a:xfrm rot="5400000">
            <a:off x="5679299" y="367596"/>
            <a:ext cx="1124574" cy="988987"/>
          </a:xfrm>
          <a:prstGeom prst="rtTriangle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그림 개체 틀 13">
            <a:extLst>
              <a:ext uri="{FF2B5EF4-FFF2-40B4-BE49-F238E27FC236}">
                <a16:creationId xmlns:a16="http://schemas.microsoft.com/office/drawing/2014/main" id="{C984BCAE-4751-4016-9AB6-7BECCAEB5EE6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3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28556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5" name="Rectángulo 4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21">
            <a:extLst>
              <a:ext uri="{FF2B5EF4-FFF2-40B4-BE49-F238E27FC236}">
                <a16:creationId xmlns:a16="http://schemas.microsoft.com/office/drawing/2014/main" id="{35D01421-1CD6-4AF5-BF05-34C1F2A05DDC}"/>
              </a:ext>
            </a:extLst>
          </p:cNvPr>
          <p:cNvSpPr/>
          <p:nvPr userDrawn="1"/>
        </p:nvSpPr>
        <p:spPr>
          <a:xfrm>
            <a:off x="189531" y="5988784"/>
            <a:ext cx="5906469" cy="52335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61629A3-B767-4300-9C7C-9ADDAB92B4F0}"/>
              </a:ext>
            </a:extLst>
          </p:cNvPr>
          <p:cNvGrpSpPr/>
          <p:nvPr userDrawn="1"/>
        </p:nvGrpSpPr>
        <p:grpSpPr>
          <a:xfrm>
            <a:off x="826539" y="3545781"/>
            <a:ext cx="4890622" cy="2687065"/>
            <a:chOff x="-548507" y="477868"/>
            <a:chExt cx="11570449" cy="635717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F1B2B7B-D361-42C4-91D5-C21E6AFA596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F3302AC-9147-4C37-B7CD-BDD91327645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2E56BD-3EE7-438A-A2BE-E0B24403062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2518E45-015D-4586-9460-F00575EFDD94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8E29BC3-7488-4088-B981-510EAE5EF1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F8D7254-1AA8-4D9D-8BEA-82F164D8F6A5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8" name="Rectangle: Rounded Corners 17">
                <a:extLst>
                  <a:ext uri="{FF2B5EF4-FFF2-40B4-BE49-F238E27FC236}">
                    <a16:creationId xmlns:a16="http://schemas.microsoft.com/office/drawing/2014/main" id="{ADDFD483-FDBD-49B7-8A75-D1FEEACE80C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en-US"/>
              </a:p>
            </p:txBody>
          </p: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628EA149-839F-4F9B-98C7-79828F7FA255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C75EDE9-A590-48A3-B182-70994D6E91D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27CB49D-5B4E-49DE-A4FF-5F70FC8BD44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en-US"/>
              </a:p>
            </p:txBody>
          </p:sp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A0F44E2B-77CD-49A4-B107-ADDC7D530D3D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/>
              </a:lstStyle>
              <a:p>
                <a:pPr algn="ctr"/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BB65067-7972-49DB-9E5A-328DB1FEC6F5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  <a:gd name="connsiteX4" fmla="*/ 30683 w 4009217"/>
                <a:gd name="connsiteY4" fmla="*/ 4268999 h 429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n-US"/>
            </a:p>
          </p:txBody>
        </p:sp>
      </p:grp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1212B88-2185-47FE-85B2-1D4E848291DC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1476563" y="3682168"/>
            <a:ext cx="3595770" cy="21917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defPPr/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99153204-13FC-4042-BB64-B738D7899411}"/>
              </a:ext>
            </a:extLst>
          </p:cNvPr>
          <p:cNvSpPr/>
          <p:nvPr userDrawn="1"/>
        </p:nvSpPr>
        <p:spPr>
          <a:xfrm rot="5400000">
            <a:off x="10602402" y="140446"/>
            <a:ext cx="604166" cy="848111"/>
          </a:xfrm>
          <a:custGeom>
            <a:avLst/>
            <a:gdLst>
              <a:gd name="connsiteX0" fmla="*/ 0 w 604166"/>
              <a:gd name="connsiteY0" fmla="*/ 848111 h 848111"/>
              <a:gd name="connsiteX1" fmla="*/ 0 w 604166"/>
              <a:gd name="connsiteY1" fmla="*/ 521281 h 848111"/>
              <a:gd name="connsiteX2" fmla="*/ 302343 w 604166"/>
              <a:gd name="connsiteY2" fmla="*/ 0 h 848111"/>
              <a:gd name="connsiteX3" fmla="*/ 604166 w 604166"/>
              <a:gd name="connsiteY3" fmla="*/ 520385 h 848111"/>
              <a:gd name="connsiteX4" fmla="*/ 604166 w 604166"/>
              <a:gd name="connsiteY4" fmla="*/ 847215 h 848111"/>
              <a:gd name="connsiteX5" fmla="*/ 302343 w 604166"/>
              <a:gd name="connsiteY5" fmla="*/ 326831 h 84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166" h="848111">
                <a:moveTo>
                  <a:pt x="0" y="848111"/>
                </a:moveTo>
                <a:lnTo>
                  <a:pt x="0" y="521281"/>
                </a:lnTo>
                <a:lnTo>
                  <a:pt x="302343" y="0"/>
                </a:lnTo>
                <a:lnTo>
                  <a:pt x="604166" y="520385"/>
                </a:lnTo>
                <a:lnTo>
                  <a:pt x="604166" y="847215"/>
                </a:lnTo>
                <a:lnTo>
                  <a:pt x="302343" y="326831"/>
                </a:lnTo>
                <a:close/>
              </a:path>
            </a:pathLst>
          </a:cu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s-PE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748DBD43-A6D7-4EBC-A2A1-26F08D6098EC}"/>
              </a:ext>
            </a:extLst>
          </p:cNvPr>
          <p:cNvSpPr/>
          <p:nvPr userDrawn="1"/>
        </p:nvSpPr>
        <p:spPr>
          <a:xfrm rot="5400000">
            <a:off x="5048008" y="-4802858"/>
            <a:ext cx="604685" cy="10735238"/>
          </a:xfrm>
          <a:custGeom>
            <a:avLst/>
            <a:gdLst>
              <a:gd name="connsiteX0" fmla="*/ 0 w 604685"/>
              <a:gd name="connsiteY0" fmla="*/ 11282516 h 11282516"/>
              <a:gd name="connsiteX1" fmla="*/ 0 w 604685"/>
              <a:gd name="connsiteY1" fmla="*/ 545691 h 11282516"/>
              <a:gd name="connsiteX2" fmla="*/ 1 w 604685"/>
              <a:gd name="connsiteY2" fmla="*/ 545691 h 11282516"/>
              <a:gd name="connsiteX3" fmla="*/ 302343 w 604685"/>
              <a:gd name="connsiteY3" fmla="*/ 0 h 11282516"/>
              <a:gd name="connsiteX4" fmla="*/ 604685 w 604685"/>
              <a:gd name="connsiteY4" fmla="*/ 545691 h 11282516"/>
              <a:gd name="connsiteX5" fmla="*/ 604684 w 604685"/>
              <a:gd name="connsiteY5" fmla="*/ 545691 h 11282516"/>
              <a:gd name="connsiteX6" fmla="*/ 604683 w 604685"/>
              <a:gd name="connsiteY6" fmla="*/ 11282516 h 1128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85" h="11282516">
                <a:moveTo>
                  <a:pt x="0" y="11282516"/>
                </a:moveTo>
                <a:lnTo>
                  <a:pt x="0" y="545691"/>
                </a:lnTo>
                <a:lnTo>
                  <a:pt x="1" y="545691"/>
                </a:lnTo>
                <a:lnTo>
                  <a:pt x="302343" y="0"/>
                </a:lnTo>
                <a:lnTo>
                  <a:pt x="604685" y="545691"/>
                </a:lnTo>
                <a:lnTo>
                  <a:pt x="604684" y="545691"/>
                </a:lnTo>
                <a:lnTo>
                  <a:pt x="604683" y="11282516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38DE3D53-B745-4234-9C2C-2D990A869251}"/>
              </a:ext>
            </a:extLst>
          </p:cNvPr>
          <p:cNvSpPr/>
          <p:nvPr userDrawn="1"/>
        </p:nvSpPr>
        <p:spPr>
          <a:xfrm rot="5400000">
            <a:off x="10602402" y="140446"/>
            <a:ext cx="604166" cy="848111"/>
          </a:xfrm>
          <a:custGeom>
            <a:avLst/>
            <a:gdLst>
              <a:gd name="connsiteX0" fmla="*/ 0 w 604166"/>
              <a:gd name="connsiteY0" fmla="*/ 848111 h 848111"/>
              <a:gd name="connsiteX1" fmla="*/ 0 w 604166"/>
              <a:gd name="connsiteY1" fmla="*/ 521281 h 848111"/>
              <a:gd name="connsiteX2" fmla="*/ 302343 w 604166"/>
              <a:gd name="connsiteY2" fmla="*/ 0 h 848111"/>
              <a:gd name="connsiteX3" fmla="*/ 604166 w 604166"/>
              <a:gd name="connsiteY3" fmla="*/ 520385 h 848111"/>
              <a:gd name="connsiteX4" fmla="*/ 604166 w 604166"/>
              <a:gd name="connsiteY4" fmla="*/ 847215 h 848111"/>
              <a:gd name="connsiteX5" fmla="*/ 302343 w 604166"/>
              <a:gd name="connsiteY5" fmla="*/ 326831 h 848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4166" h="848111">
                <a:moveTo>
                  <a:pt x="0" y="848111"/>
                </a:moveTo>
                <a:lnTo>
                  <a:pt x="0" y="521281"/>
                </a:lnTo>
                <a:lnTo>
                  <a:pt x="302343" y="0"/>
                </a:lnTo>
                <a:lnTo>
                  <a:pt x="604166" y="520385"/>
                </a:lnTo>
                <a:lnTo>
                  <a:pt x="604166" y="847215"/>
                </a:lnTo>
                <a:lnTo>
                  <a:pt x="302343" y="32683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s-PE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8C9B56EA-57E9-41EC-B1E9-64F21C828631}"/>
              </a:ext>
            </a:extLst>
          </p:cNvPr>
          <p:cNvSpPr/>
          <p:nvPr userDrawn="1"/>
        </p:nvSpPr>
        <p:spPr>
          <a:xfrm rot="5400000">
            <a:off x="5048008" y="-4802858"/>
            <a:ext cx="604685" cy="10735238"/>
          </a:xfrm>
          <a:custGeom>
            <a:avLst/>
            <a:gdLst>
              <a:gd name="connsiteX0" fmla="*/ 0 w 604685"/>
              <a:gd name="connsiteY0" fmla="*/ 11282516 h 11282516"/>
              <a:gd name="connsiteX1" fmla="*/ 0 w 604685"/>
              <a:gd name="connsiteY1" fmla="*/ 545691 h 11282516"/>
              <a:gd name="connsiteX2" fmla="*/ 1 w 604685"/>
              <a:gd name="connsiteY2" fmla="*/ 545691 h 11282516"/>
              <a:gd name="connsiteX3" fmla="*/ 302343 w 604685"/>
              <a:gd name="connsiteY3" fmla="*/ 0 h 11282516"/>
              <a:gd name="connsiteX4" fmla="*/ 604685 w 604685"/>
              <a:gd name="connsiteY4" fmla="*/ 545691 h 11282516"/>
              <a:gd name="connsiteX5" fmla="*/ 604684 w 604685"/>
              <a:gd name="connsiteY5" fmla="*/ 545691 h 11282516"/>
              <a:gd name="connsiteX6" fmla="*/ 604683 w 604685"/>
              <a:gd name="connsiteY6" fmla="*/ 11282516 h 11282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4685" h="11282516">
                <a:moveTo>
                  <a:pt x="0" y="11282516"/>
                </a:moveTo>
                <a:lnTo>
                  <a:pt x="0" y="545691"/>
                </a:lnTo>
                <a:lnTo>
                  <a:pt x="1" y="545691"/>
                </a:lnTo>
                <a:lnTo>
                  <a:pt x="302343" y="0"/>
                </a:lnTo>
                <a:lnTo>
                  <a:pt x="604685" y="545691"/>
                </a:lnTo>
                <a:lnTo>
                  <a:pt x="604684" y="545691"/>
                </a:lnTo>
                <a:lnTo>
                  <a:pt x="604683" y="11282516"/>
                </a:lnTo>
                <a:close/>
              </a:path>
            </a:pathLst>
          </a:cu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/>
          </a:lstStyle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 userDrawn="1"/>
        </p:nvGrpSpPr>
        <p:grpSpPr>
          <a:xfrm>
            <a:off x="168812" y="126609"/>
            <a:ext cx="11859065" cy="1589649"/>
            <a:chOff x="168812" y="126609"/>
            <a:chExt cx="11859065" cy="1589649"/>
          </a:xfrm>
        </p:grpSpPr>
        <p:sp>
          <p:nvSpPr>
            <p:cNvPr id="5" name="Rectángulo 4"/>
            <p:cNvSpPr/>
            <p:nvPr userDrawn="1"/>
          </p:nvSpPr>
          <p:spPr>
            <a:xfrm>
              <a:off x="168812" y="126609"/>
              <a:ext cx="11859065" cy="158964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es-AR">
                <a:ln>
                  <a:noFill/>
                </a:ln>
              </a:endParaRPr>
            </a:p>
          </p:txBody>
        </p:sp>
        <p:pic>
          <p:nvPicPr>
            <p:cNvPr id="6" name="Imagen 5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80430" y="201688"/>
              <a:ext cx="1434905" cy="14394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defPPr/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 Free PPT _ Click to add title</a:t>
            </a:r>
            <a:endParaRPr lang="ko-KR" altLang="en-US"/>
          </a:p>
        </p:txBody>
      </p:sp>
      <p:sp>
        <p:nvSpPr>
          <p:cNvPr id="14" name="AutoShape 12"/>
          <p:cNvSpPr>
            <a:spLocks noChangeAspect="1" noChangeArrowheads="1" noTextEdit="1"/>
          </p:cNvSpPr>
          <p:nvPr userDrawn="1"/>
        </p:nvSpPr>
        <p:spPr bwMode="auto">
          <a:xfrm>
            <a:off x="288012" y="3044957"/>
            <a:ext cx="12192000" cy="125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PE" sz="2400"/>
          </a:p>
        </p:txBody>
      </p:sp>
    </p:spTree>
    <p:extLst>
      <p:ext uri="{BB962C8B-B14F-4D97-AF65-F5344CB8AC3E}">
        <p14:creationId xmlns:p14="http://schemas.microsoft.com/office/powerpoint/2010/main" val="337629917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99F918-860E-BC5C-B556-75EA54AB68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"/>
            <a:ext cx="12192000" cy="684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0081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2035C22-F9AE-67A9-B760-CC784B655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"/>
            <a:ext cx="12192000" cy="6848775"/>
          </a:xfrm>
          <a:prstGeom prst="rect">
            <a:avLst/>
          </a:prstGeom>
        </p:spPr>
      </p:pic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F0452C2E-D17B-54E7-C5DD-D71118E61E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945097" cy="4914900"/>
          </a:xfrm>
          <a:custGeom>
            <a:avLst/>
            <a:gdLst>
              <a:gd name="connsiteX0" fmla="*/ 0 w 5276850"/>
              <a:gd name="connsiteY0" fmla="*/ 0 h 4362450"/>
              <a:gd name="connsiteX1" fmla="*/ 5276850 w 5276850"/>
              <a:gd name="connsiteY1" fmla="*/ 0 h 4362450"/>
              <a:gd name="connsiteX2" fmla="*/ 5276850 w 5276850"/>
              <a:gd name="connsiteY2" fmla="*/ 4362450 h 4362450"/>
              <a:gd name="connsiteX3" fmla="*/ 0 w 5276850"/>
              <a:gd name="connsiteY3" fmla="*/ 4362450 h 4362450"/>
              <a:gd name="connsiteX4" fmla="*/ 0 w 5276850"/>
              <a:gd name="connsiteY4" fmla="*/ 0 h 4362450"/>
              <a:gd name="connsiteX0" fmla="*/ 0 w 5276850"/>
              <a:gd name="connsiteY0" fmla="*/ 0 h 4362450"/>
              <a:gd name="connsiteX1" fmla="*/ 5276850 w 5276850"/>
              <a:gd name="connsiteY1" fmla="*/ 0 h 4362450"/>
              <a:gd name="connsiteX2" fmla="*/ 2781300 w 5276850"/>
              <a:gd name="connsiteY2" fmla="*/ 2019300 h 4362450"/>
              <a:gd name="connsiteX3" fmla="*/ 0 w 5276850"/>
              <a:gd name="connsiteY3" fmla="*/ 4362450 h 4362450"/>
              <a:gd name="connsiteX4" fmla="*/ 0 w 5276850"/>
              <a:gd name="connsiteY4" fmla="*/ 0 h 4362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6850" h="4362450">
                <a:moveTo>
                  <a:pt x="0" y="0"/>
                </a:moveTo>
                <a:lnTo>
                  <a:pt x="5276850" y="0"/>
                </a:lnTo>
                <a:lnTo>
                  <a:pt x="2781300" y="2019300"/>
                </a:lnTo>
                <a:lnTo>
                  <a:pt x="0" y="436245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22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6BF8A35-118F-E6B3-3883-7C2DA1BECC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"/>
            <a:ext cx="12192000" cy="6848775"/>
          </a:xfrm>
          <a:prstGeom prst="rect">
            <a:avLst/>
          </a:prstGeom>
        </p:spPr>
      </p:pic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DD0B6275-5D91-17B2-78F2-9BC0141ACE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81300" y="0"/>
            <a:ext cx="3505200" cy="533400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2E0BA161-2B97-65F6-42C1-99888F3414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57800" y="1524000"/>
            <a:ext cx="3505200" cy="5334000"/>
          </a:xfrm>
          <a:prstGeom prst="parallelogram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118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C6865D7-B3E6-FC2C-7248-C7C7BB36D7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"/>
            <a:ext cx="12192000" cy="6848775"/>
          </a:xfrm>
          <a:prstGeom prst="rect">
            <a:avLst/>
          </a:prstGeom>
        </p:spPr>
      </p:pic>
      <p:sp>
        <p:nvSpPr>
          <p:cNvPr id="3" name="Marcador de posición de imagen 22">
            <a:extLst>
              <a:ext uri="{FF2B5EF4-FFF2-40B4-BE49-F238E27FC236}">
                <a16:creationId xmlns:a16="http://schemas.microsoft.com/office/drawing/2014/main" id="{18B82A79-D9D3-2FF8-DE75-4D92E3BB7EA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581650" y="852987"/>
            <a:ext cx="5923127" cy="5152024"/>
          </a:xfrm>
          <a:custGeom>
            <a:avLst/>
            <a:gdLst>
              <a:gd name="connsiteX0" fmla="*/ 805218 w 5923127"/>
              <a:gd name="connsiteY0" fmla="*/ 3965096 h 5152024"/>
              <a:gd name="connsiteX1" fmla="*/ 5836920 w 5923127"/>
              <a:gd name="connsiteY1" fmla="*/ 3965096 h 5152024"/>
              <a:gd name="connsiteX2" fmla="*/ 5836920 w 5923127"/>
              <a:gd name="connsiteY2" fmla="*/ 3966519 h 5152024"/>
              <a:gd name="connsiteX3" fmla="*/ 5923127 w 5923127"/>
              <a:gd name="connsiteY3" fmla="*/ 3966519 h 5152024"/>
              <a:gd name="connsiteX4" fmla="*/ 5923127 w 5923127"/>
              <a:gd name="connsiteY4" fmla="*/ 5152024 h 5152024"/>
              <a:gd name="connsiteX5" fmla="*/ 818510 w 5923127"/>
              <a:gd name="connsiteY5" fmla="*/ 5152024 h 5152024"/>
              <a:gd name="connsiteX6" fmla="*/ 818510 w 5923127"/>
              <a:gd name="connsiteY6" fmla="*/ 3966508 h 5152024"/>
              <a:gd name="connsiteX7" fmla="*/ 805218 w 5923127"/>
              <a:gd name="connsiteY7" fmla="*/ 3966508 h 5152024"/>
              <a:gd name="connsiteX8" fmla="*/ 0 w 5923127"/>
              <a:gd name="connsiteY8" fmla="*/ 2645068 h 5152024"/>
              <a:gd name="connsiteX9" fmla="*/ 5923127 w 5923127"/>
              <a:gd name="connsiteY9" fmla="*/ 2645068 h 5152024"/>
              <a:gd name="connsiteX10" fmla="*/ 5923127 w 5923127"/>
              <a:gd name="connsiteY10" fmla="*/ 3823644 h 5152024"/>
              <a:gd name="connsiteX11" fmla="*/ 5923126 w 5923127"/>
              <a:gd name="connsiteY11" fmla="*/ 3823644 h 5152024"/>
              <a:gd name="connsiteX12" fmla="*/ 5923126 w 5923127"/>
              <a:gd name="connsiteY12" fmla="*/ 3821983 h 5152024"/>
              <a:gd name="connsiteX13" fmla="*/ 0 w 5923127"/>
              <a:gd name="connsiteY13" fmla="*/ 3821983 h 5152024"/>
              <a:gd name="connsiteX14" fmla="*/ 619126 w 5923127"/>
              <a:gd name="connsiteY14" fmla="*/ 1325040 h 5152024"/>
              <a:gd name="connsiteX15" fmla="*/ 5923127 w 5923127"/>
              <a:gd name="connsiteY15" fmla="*/ 1325040 h 5152024"/>
              <a:gd name="connsiteX16" fmla="*/ 5923127 w 5923127"/>
              <a:gd name="connsiteY16" fmla="*/ 2501955 h 5152024"/>
              <a:gd name="connsiteX17" fmla="*/ 619126 w 5923127"/>
              <a:gd name="connsiteY17" fmla="*/ 2501955 h 5152024"/>
              <a:gd name="connsiteX18" fmla="*/ 941696 w 5923127"/>
              <a:gd name="connsiteY18" fmla="*/ 0 h 5152024"/>
              <a:gd name="connsiteX19" fmla="*/ 5923127 w 5923127"/>
              <a:gd name="connsiteY19" fmla="*/ 0 h 5152024"/>
              <a:gd name="connsiteX20" fmla="*/ 5923127 w 5923127"/>
              <a:gd name="connsiteY20" fmla="*/ 1181927 h 5152024"/>
              <a:gd name="connsiteX21" fmla="*/ 941696 w 5923127"/>
              <a:gd name="connsiteY21" fmla="*/ 1181927 h 5152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923127" h="5152024">
                <a:moveTo>
                  <a:pt x="805218" y="3965096"/>
                </a:moveTo>
                <a:lnTo>
                  <a:pt x="5836920" y="3965096"/>
                </a:lnTo>
                <a:lnTo>
                  <a:pt x="5836920" y="3966519"/>
                </a:lnTo>
                <a:lnTo>
                  <a:pt x="5923127" y="3966519"/>
                </a:lnTo>
                <a:lnTo>
                  <a:pt x="5923127" y="5152024"/>
                </a:lnTo>
                <a:lnTo>
                  <a:pt x="818510" y="5152024"/>
                </a:lnTo>
                <a:lnTo>
                  <a:pt x="818510" y="3966508"/>
                </a:lnTo>
                <a:lnTo>
                  <a:pt x="805218" y="3966508"/>
                </a:lnTo>
                <a:close/>
                <a:moveTo>
                  <a:pt x="0" y="2645068"/>
                </a:moveTo>
                <a:lnTo>
                  <a:pt x="5923127" y="2645068"/>
                </a:lnTo>
                <a:lnTo>
                  <a:pt x="5923127" y="3823644"/>
                </a:lnTo>
                <a:lnTo>
                  <a:pt x="5923126" y="3823644"/>
                </a:lnTo>
                <a:lnTo>
                  <a:pt x="5923126" y="3821983"/>
                </a:lnTo>
                <a:lnTo>
                  <a:pt x="0" y="3821983"/>
                </a:lnTo>
                <a:close/>
                <a:moveTo>
                  <a:pt x="619126" y="1325040"/>
                </a:moveTo>
                <a:lnTo>
                  <a:pt x="5923127" y="1325040"/>
                </a:lnTo>
                <a:lnTo>
                  <a:pt x="5923127" y="2501955"/>
                </a:lnTo>
                <a:lnTo>
                  <a:pt x="619126" y="2501955"/>
                </a:lnTo>
                <a:close/>
                <a:moveTo>
                  <a:pt x="941696" y="0"/>
                </a:moveTo>
                <a:lnTo>
                  <a:pt x="5923127" y="0"/>
                </a:lnTo>
                <a:lnTo>
                  <a:pt x="5923127" y="1181927"/>
                </a:lnTo>
                <a:lnTo>
                  <a:pt x="941696" y="11819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3549164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53065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31" y="123486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rgbClr val="00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7" y="1131598"/>
            <a:ext cx="3560767" cy="5402561"/>
          </a:xfrm>
          <a:prstGeom prst="roundRect">
            <a:avLst>
              <a:gd name="adj" fmla="val 3968"/>
            </a:avLst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rgbClr val="5E4028"/>
              </a:solidFill>
            </a:endParaRPr>
          </a:p>
        </p:txBody>
      </p:sp>
      <p:sp>
        <p:nvSpPr>
          <p:cNvPr id="4" name="Rounded Rectangle 3"/>
          <p:cNvSpPr/>
          <p:nvPr userDrawn="1"/>
        </p:nvSpPr>
        <p:spPr>
          <a:xfrm>
            <a:off x="456480" y="1296675"/>
            <a:ext cx="130875" cy="4265764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6" name="Grupo 5"/>
          <p:cNvGrpSpPr/>
          <p:nvPr userDrawn="1"/>
        </p:nvGrpSpPr>
        <p:grpSpPr>
          <a:xfrm>
            <a:off x="1396049" y="1837567"/>
            <a:ext cx="2232248" cy="1861364"/>
            <a:chOff x="1476865" y="1876876"/>
            <a:chExt cx="2232248" cy="1316119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5644E8BB-F13A-4AE0-889E-633DE4143787}"/>
                </a:ext>
              </a:extLst>
            </p:cNvPr>
            <p:cNvSpPr txBox="1"/>
            <p:nvPr userDrawn="1"/>
          </p:nvSpPr>
          <p:spPr>
            <a:xfrm>
              <a:off x="1476865" y="1876876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Resize without losing quality</a:t>
              </a:r>
              <a:endParaRPr lang="ko-KR" altLang="en-US" sz="20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2CE2B8B-ED32-491A-95B2-D28904BC432C}"/>
                </a:ext>
              </a:extLst>
            </p:cNvPr>
            <p:cNvSpPr txBox="1"/>
            <p:nvPr userDrawn="1"/>
          </p:nvSpPr>
          <p:spPr>
            <a:xfrm>
              <a:off x="1476865" y="2474848"/>
              <a:ext cx="2232248" cy="71814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Change Fill Color &amp;</a:t>
              </a:r>
            </a:p>
            <a:p>
              <a:pPr algn="r"/>
              <a:r>
                <a:rPr lang="en-US" altLang="ko-KR" sz="2000" b="1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 Color</a:t>
              </a:r>
              <a:endParaRPr lang="ko-KR" altLang="en-US" sz="20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1613195" y="5849291"/>
            <a:ext cx="223200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www.slidesppt.net</a:t>
            </a:r>
            <a:endParaRPr lang="ko-KR" altLang="en-US" sz="18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911001" y="4221971"/>
            <a:ext cx="27172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GOOGLE </a:t>
            </a:r>
            <a:r>
              <a:rPr lang="en-US" altLang="ko-KR" sz="2400" b="1" baseline="0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SLIDES AND </a:t>
            </a:r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PPT </a:t>
            </a:r>
          </a:p>
          <a:p>
            <a:pPr algn="r"/>
            <a:r>
              <a:rPr lang="en-US" altLang="ko-KR" sz="2400" b="1">
                <a:solidFill>
                  <a:srgbClr val="FFFFFF"/>
                </a:solidFill>
                <a:latin typeface="+mn-lt"/>
                <a:ea typeface="+mn-ea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7" name="Grupo 6"/>
          <p:cNvGrpSpPr/>
          <p:nvPr userDrawn="1"/>
        </p:nvGrpSpPr>
        <p:grpSpPr>
          <a:xfrm>
            <a:off x="567165" y="5403431"/>
            <a:ext cx="976455" cy="976455"/>
            <a:chOff x="732029" y="4897834"/>
            <a:chExt cx="1307592" cy="1307592"/>
          </a:xfrm>
        </p:grpSpPr>
        <p:sp>
          <p:nvSpPr>
            <p:cNvPr id="16" name="Lágrima 15"/>
            <p:cNvSpPr/>
            <p:nvPr userDrawn="1"/>
          </p:nvSpPr>
          <p:spPr>
            <a:xfrm rot="10800000">
              <a:off x="732029" y="4897834"/>
              <a:ext cx="1307592" cy="1307592"/>
            </a:xfrm>
            <a:prstGeom prst="teardrop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/>
            </a:lstStyle>
            <a:p>
              <a:pPr algn="ctr"/>
              <a:endParaRPr lang="en-US" sz="1400"/>
            </a:p>
          </p:txBody>
        </p:sp>
        <p:grpSp>
          <p:nvGrpSpPr>
            <p:cNvPr id="17" name="Grupo 16"/>
            <p:cNvGrpSpPr/>
            <p:nvPr userDrawn="1"/>
          </p:nvGrpSpPr>
          <p:grpSpPr>
            <a:xfrm>
              <a:off x="958579" y="5110772"/>
              <a:ext cx="887548" cy="859140"/>
              <a:chOff x="5915025" y="2417763"/>
              <a:chExt cx="3471863" cy="3360738"/>
            </a:xfrm>
          </p:grpSpPr>
          <p:sp>
            <p:nvSpPr>
              <p:cNvPr id="19" name="Freeform 14"/>
              <p:cNvSpPr/>
              <p:nvPr userDrawn="1"/>
            </p:nvSpPr>
            <p:spPr bwMode="auto">
              <a:xfrm>
                <a:off x="5915025" y="2417763"/>
                <a:ext cx="2009775" cy="3360738"/>
              </a:xfrm>
              <a:custGeom>
                <a:avLst/>
                <a:gdLst>
                  <a:gd name="T0" fmla="*/ 0 w 669"/>
                  <a:gd name="T1" fmla="*/ 112 h 1118"/>
                  <a:gd name="T2" fmla="*/ 0 w 669"/>
                  <a:gd name="T3" fmla="*/ 1005 h 1118"/>
                  <a:gd name="T4" fmla="*/ 669 w 669"/>
                  <a:gd name="T5" fmla="*/ 1118 h 1118"/>
                  <a:gd name="T6" fmla="*/ 669 w 669"/>
                  <a:gd name="T7" fmla="*/ 0 h 1118"/>
                  <a:gd name="T8" fmla="*/ 0 w 669"/>
                  <a:gd name="T9" fmla="*/ 11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9" h="1118">
                    <a:moveTo>
                      <a:pt x="0" y="112"/>
                    </a:moveTo>
                    <a:cubicBezTo>
                      <a:pt x="0" y="410"/>
                      <a:pt x="0" y="707"/>
                      <a:pt x="0" y="1005"/>
                    </a:cubicBezTo>
                    <a:cubicBezTo>
                      <a:pt x="223" y="1043"/>
                      <a:pt x="446" y="1080"/>
                      <a:pt x="669" y="1118"/>
                    </a:cubicBezTo>
                    <a:cubicBezTo>
                      <a:pt x="669" y="745"/>
                      <a:pt x="669" y="372"/>
                      <a:pt x="669" y="0"/>
                    </a:cubicBezTo>
                    <a:cubicBezTo>
                      <a:pt x="446" y="37"/>
                      <a:pt x="223" y="74"/>
                      <a:pt x="0" y="1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/>
              </a:p>
            </p:txBody>
          </p:sp>
          <p:sp>
            <p:nvSpPr>
              <p:cNvPr id="20" name="Freeform 15"/>
              <p:cNvSpPr/>
              <p:nvPr userDrawn="1"/>
            </p:nvSpPr>
            <p:spPr bwMode="auto">
              <a:xfrm>
                <a:off x="8004175" y="3059113"/>
                <a:ext cx="1382713" cy="1671638"/>
              </a:xfrm>
              <a:custGeom>
                <a:avLst/>
                <a:gdLst>
                  <a:gd name="T0" fmla="*/ 0 w 460"/>
                  <a:gd name="T1" fmla="*/ 0 h 556"/>
                  <a:gd name="T2" fmla="*/ 0 w 460"/>
                  <a:gd name="T3" fmla="*/ 53 h 556"/>
                  <a:gd name="T4" fmla="*/ 406 w 460"/>
                  <a:gd name="T5" fmla="*/ 53 h 556"/>
                  <a:gd name="T6" fmla="*/ 406 w 460"/>
                  <a:gd name="T7" fmla="*/ 556 h 556"/>
                  <a:gd name="T8" fmla="*/ 460 w 460"/>
                  <a:gd name="T9" fmla="*/ 556 h 556"/>
                  <a:gd name="T10" fmla="*/ 460 w 460"/>
                  <a:gd name="T11" fmla="*/ 0 h 556"/>
                  <a:gd name="T12" fmla="*/ 0 w 460"/>
                  <a:gd name="T13" fmla="*/ 0 h 5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0" h="556">
                    <a:moveTo>
                      <a:pt x="0" y="0"/>
                    </a:moveTo>
                    <a:cubicBezTo>
                      <a:pt x="0" y="17"/>
                      <a:pt x="0" y="35"/>
                      <a:pt x="0" y="53"/>
                    </a:cubicBezTo>
                    <a:cubicBezTo>
                      <a:pt x="135" y="53"/>
                      <a:pt x="270" y="53"/>
                      <a:pt x="406" y="53"/>
                    </a:cubicBezTo>
                    <a:cubicBezTo>
                      <a:pt x="406" y="221"/>
                      <a:pt x="406" y="388"/>
                      <a:pt x="406" y="556"/>
                    </a:cubicBezTo>
                    <a:cubicBezTo>
                      <a:pt x="424" y="556"/>
                      <a:pt x="442" y="556"/>
                      <a:pt x="460" y="556"/>
                    </a:cubicBezTo>
                    <a:cubicBezTo>
                      <a:pt x="460" y="370"/>
                      <a:pt x="460" y="185"/>
                      <a:pt x="460" y="0"/>
                    </a:cubicBezTo>
                    <a:cubicBezTo>
                      <a:pt x="307" y="0"/>
                      <a:pt x="153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/>
              </a:p>
            </p:txBody>
          </p:sp>
          <p:sp>
            <p:nvSpPr>
              <p:cNvPr id="21" name="Freeform 16"/>
              <p:cNvSpPr/>
              <p:nvPr userDrawn="1"/>
            </p:nvSpPr>
            <p:spPr bwMode="auto">
              <a:xfrm>
                <a:off x="8004175" y="3298826"/>
                <a:ext cx="1135063" cy="1822450"/>
              </a:xfrm>
              <a:custGeom>
                <a:avLst/>
                <a:gdLst>
                  <a:gd name="T0" fmla="*/ 0 w 378"/>
                  <a:gd name="T1" fmla="*/ 0 h 606"/>
                  <a:gd name="T2" fmla="*/ 0 w 378"/>
                  <a:gd name="T3" fmla="*/ 70 h 606"/>
                  <a:gd name="T4" fmla="*/ 26 w 378"/>
                  <a:gd name="T5" fmla="*/ 67 h 606"/>
                  <a:gd name="T6" fmla="*/ 51 w 378"/>
                  <a:gd name="T7" fmla="*/ 65 h 606"/>
                  <a:gd name="T8" fmla="*/ 51 w 378"/>
                  <a:gd name="T9" fmla="*/ 208 h 606"/>
                  <a:gd name="T10" fmla="*/ 198 w 378"/>
                  <a:gd name="T11" fmla="*/ 208 h 606"/>
                  <a:gd name="T12" fmla="*/ 173 w 378"/>
                  <a:gd name="T13" fmla="*/ 289 h 606"/>
                  <a:gd name="T14" fmla="*/ 101 w 378"/>
                  <a:gd name="T15" fmla="*/ 340 h 606"/>
                  <a:gd name="T16" fmla="*/ 41 w 378"/>
                  <a:gd name="T17" fmla="*/ 347 h 606"/>
                  <a:gd name="T18" fmla="*/ 0 w 378"/>
                  <a:gd name="T19" fmla="*/ 342 h 606"/>
                  <a:gd name="T20" fmla="*/ 0 w 378"/>
                  <a:gd name="T21" fmla="*/ 395 h 606"/>
                  <a:gd name="T22" fmla="*/ 262 w 378"/>
                  <a:gd name="T23" fmla="*/ 395 h 606"/>
                  <a:gd name="T24" fmla="*/ 262 w 378"/>
                  <a:gd name="T25" fmla="*/ 445 h 606"/>
                  <a:gd name="T26" fmla="*/ 0 w 378"/>
                  <a:gd name="T27" fmla="*/ 445 h 606"/>
                  <a:gd name="T28" fmla="*/ 0 w 378"/>
                  <a:gd name="T29" fmla="*/ 492 h 606"/>
                  <a:gd name="T30" fmla="*/ 261 w 378"/>
                  <a:gd name="T31" fmla="*/ 492 h 606"/>
                  <a:gd name="T32" fmla="*/ 261 w 378"/>
                  <a:gd name="T33" fmla="*/ 545 h 606"/>
                  <a:gd name="T34" fmla="*/ 0 w 378"/>
                  <a:gd name="T35" fmla="*/ 545 h 606"/>
                  <a:gd name="T36" fmla="*/ 0 w 378"/>
                  <a:gd name="T37" fmla="*/ 606 h 606"/>
                  <a:gd name="T38" fmla="*/ 378 w 378"/>
                  <a:gd name="T39" fmla="*/ 606 h 606"/>
                  <a:gd name="T40" fmla="*/ 378 w 378"/>
                  <a:gd name="T41" fmla="*/ 0 h 606"/>
                  <a:gd name="T42" fmla="*/ 0 w 378"/>
                  <a:gd name="T43" fmla="*/ 0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8" h="606">
                    <a:moveTo>
                      <a:pt x="0" y="0"/>
                    </a:moveTo>
                    <a:cubicBezTo>
                      <a:pt x="0" y="23"/>
                      <a:pt x="0" y="47"/>
                      <a:pt x="0" y="70"/>
                    </a:cubicBezTo>
                    <a:cubicBezTo>
                      <a:pt x="4" y="69"/>
                      <a:pt x="16" y="68"/>
                      <a:pt x="26" y="67"/>
                    </a:cubicBezTo>
                    <a:cubicBezTo>
                      <a:pt x="37" y="66"/>
                      <a:pt x="47" y="65"/>
                      <a:pt x="51" y="65"/>
                    </a:cubicBezTo>
                    <a:cubicBezTo>
                      <a:pt x="51" y="113"/>
                      <a:pt x="51" y="160"/>
                      <a:pt x="51" y="208"/>
                    </a:cubicBezTo>
                    <a:cubicBezTo>
                      <a:pt x="100" y="208"/>
                      <a:pt x="149" y="208"/>
                      <a:pt x="198" y="208"/>
                    </a:cubicBezTo>
                    <a:cubicBezTo>
                      <a:pt x="198" y="221"/>
                      <a:pt x="197" y="255"/>
                      <a:pt x="173" y="289"/>
                    </a:cubicBezTo>
                    <a:cubicBezTo>
                      <a:pt x="170" y="293"/>
                      <a:pt x="146" y="326"/>
                      <a:pt x="101" y="340"/>
                    </a:cubicBezTo>
                    <a:cubicBezTo>
                      <a:pt x="78" y="347"/>
                      <a:pt x="57" y="347"/>
                      <a:pt x="41" y="347"/>
                    </a:cubicBezTo>
                    <a:cubicBezTo>
                      <a:pt x="24" y="346"/>
                      <a:pt x="10" y="344"/>
                      <a:pt x="0" y="342"/>
                    </a:cubicBezTo>
                    <a:cubicBezTo>
                      <a:pt x="0" y="360"/>
                      <a:pt x="0" y="377"/>
                      <a:pt x="0" y="395"/>
                    </a:cubicBezTo>
                    <a:cubicBezTo>
                      <a:pt x="87" y="395"/>
                      <a:pt x="175" y="395"/>
                      <a:pt x="262" y="395"/>
                    </a:cubicBezTo>
                    <a:cubicBezTo>
                      <a:pt x="262" y="412"/>
                      <a:pt x="262" y="428"/>
                      <a:pt x="262" y="445"/>
                    </a:cubicBezTo>
                    <a:cubicBezTo>
                      <a:pt x="175" y="445"/>
                      <a:pt x="87" y="445"/>
                      <a:pt x="0" y="445"/>
                    </a:cubicBezTo>
                    <a:cubicBezTo>
                      <a:pt x="0" y="461"/>
                      <a:pt x="0" y="476"/>
                      <a:pt x="0" y="492"/>
                    </a:cubicBezTo>
                    <a:cubicBezTo>
                      <a:pt x="87" y="492"/>
                      <a:pt x="174" y="492"/>
                      <a:pt x="261" y="492"/>
                    </a:cubicBezTo>
                    <a:cubicBezTo>
                      <a:pt x="261" y="509"/>
                      <a:pt x="261" y="527"/>
                      <a:pt x="261" y="545"/>
                    </a:cubicBezTo>
                    <a:cubicBezTo>
                      <a:pt x="174" y="545"/>
                      <a:pt x="87" y="545"/>
                      <a:pt x="0" y="545"/>
                    </a:cubicBezTo>
                    <a:cubicBezTo>
                      <a:pt x="0" y="565"/>
                      <a:pt x="0" y="586"/>
                      <a:pt x="0" y="606"/>
                    </a:cubicBezTo>
                    <a:cubicBezTo>
                      <a:pt x="126" y="606"/>
                      <a:pt x="252" y="606"/>
                      <a:pt x="378" y="606"/>
                    </a:cubicBezTo>
                    <a:cubicBezTo>
                      <a:pt x="378" y="404"/>
                      <a:pt x="378" y="202"/>
                      <a:pt x="378" y="0"/>
                    </a:cubicBezTo>
                    <a:cubicBezTo>
                      <a:pt x="252" y="0"/>
                      <a:pt x="126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/>
              </a:lstStyle>
              <a:p>
                <a:endParaRPr lang="en-US" sz="1400"/>
              </a:p>
            </p:txBody>
          </p:sp>
        </p:grpSp>
      </p:grpSp>
      <p:sp>
        <p:nvSpPr>
          <p:cNvPr id="25" name="Rounded Rectangle 3"/>
          <p:cNvSpPr/>
          <p:nvPr userDrawn="1"/>
        </p:nvSpPr>
        <p:spPr>
          <a:xfrm rot="5400000">
            <a:off x="2598579" y="5216750"/>
            <a:ext cx="101647" cy="2224625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EDC76E3-3725-C0E3-A193-518C5F245457}"/>
              </a:ext>
            </a:extLst>
          </p:cNvPr>
          <p:cNvGrpSpPr/>
          <p:nvPr userDrawn="1"/>
        </p:nvGrpSpPr>
        <p:grpSpPr>
          <a:xfrm>
            <a:off x="2855940" y="1296680"/>
            <a:ext cx="905777" cy="910369"/>
            <a:chOff x="2844390" y="1337313"/>
            <a:chExt cx="905777" cy="910369"/>
          </a:xfrm>
          <a:solidFill>
            <a:srgbClr val="FFFFFF"/>
          </a:solidFill>
        </p:grpSpPr>
        <p:sp>
          <p:nvSpPr>
            <p:cNvPr id="34" name="Rounded Rectangle 3"/>
            <p:cNvSpPr/>
            <p:nvPr userDrawn="1"/>
          </p:nvSpPr>
          <p:spPr>
            <a:xfrm rot="10800000">
              <a:off x="3620828" y="1341905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  <p:sp>
          <p:nvSpPr>
            <p:cNvPr id="35" name="Rounded Rectangle 3"/>
            <p:cNvSpPr/>
            <p:nvPr userDrawn="1"/>
          </p:nvSpPr>
          <p:spPr>
            <a:xfrm rot="5400000">
              <a:off x="3232609" y="949094"/>
              <a:ext cx="129339" cy="905777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351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áfico 10">
            <a:extLst>
              <a:ext uri="{FF2B5EF4-FFF2-40B4-BE49-F238E27FC236}">
                <a16:creationId xmlns:a16="http://schemas.microsoft.com/office/drawing/2014/main" id="{82FAC501-FB66-3E3F-60D9-EA0A65847E86}"/>
              </a:ext>
            </a:extLst>
          </p:cNvPr>
          <p:cNvGrpSpPr/>
          <p:nvPr userDrawn="1"/>
        </p:nvGrpSpPr>
        <p:grpSpPr>
          <a:xfrm>
            <a:off x="627243" y="5458041"/>
            <a:ext cx="849367" cy="84936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22B209-1E5D-0665-E040-D2BA4E84999B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2066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8B0D07CF-E8E0-010A-8592-7A5C1AEE458B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</p:spTree>
    <p:extLst>
      <p:ext uri="{BB962C8B-B14F-4D97-AF65-F5344CB8AC3E}">
        <p14:creationId xmlns:p14="http://schemas.microsoft.com/office/powerpoint/2010/main" val="29313784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defPPr/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FBA602C-D194-5787-2ED0-F14EFAE30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"/>
            <a:ext cx="12192000" cy="6848775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88AB1E1-8148-49E9-95FD-6804674767E4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678235" y="635634"/>
            <a:ext cx="6379790" cy="5586731"/>
          </a:xfrm>
          <a:custGeom>
            <a:avLst/>
            <a:gdLst>
              <a:gd name="connsiteX0" fmla="*/ 5582316 w 6379790"/>
              <a:gd name="connsiteY0" fmla="*/ 4788536 h 5586731"/>
              <a:gd name="connsiteX1" fmla="*/ 6379790 w 6379790"/>
              <a:gd name="connsiteY1" fmla="*/ 4788536 h 5586731"/>
              <a:gd name="connsiteX2" fmla="*/ 6379790 w 6379790"/>
              <a:gd name="connsiteY2" fmla="*/ 5586731 h 5586731"/>
              <a:gd name="connsiteX3" fmla="*/ 5582316 w 6379790"/>
              <a:gd name="connsiteY3" fmla="*/ 5586731 h 5586731"/>
              <a:gd name="connsiteX4" fmla="*/ 3189895 w 6379790"/>
              <a:gd name="connsiteY4" fmla="*/ 3990341 h 5586731"/>
              <a:gd name="connsiteX5" fmla="*/ 3189895 w 6379790"/>
              <a:gd name="connsiteY5" fmla="*/ 4788536 h 5586731"/>
              <a:gd name="connsiteX6" fmla="*/ 3987368 w 6379790"/>
              <a:gd name="connsiteY6" fmla="*/ 4788536 h 5586731"/>
              <a:gd name="connsiteX7" fmla="*/ 3987368 w 6379790"/>
              <a:gd name="connsiteY7" fmla="*/ 3990341 h 5586731"/>
              <a:gd name="connsiteX8" fmla="*/ 5582316 w 6379790"/>
              <a:gd name="connsiteY8" fmla="*/ 3192146 h 5586731"/>
              <a:gd name="connsiteX9" fmla="*/ 6379790 w 6379790"/>
              <a:gd name="connsiteY9" fmla="*/ 3192146 h 5586731"/>
              <a:gd name="connsiteX10" fmla="*/ 6379790 w 6379790"/>
              <a:gd name="connsiteY10" fmla="*/ 3990341 h 5586731"/>
              <a:gd name="connsiteX11" fmla="*/ 5582316 w 6379790"/>
              <a:gd name="connsiteY11" fmla="*/ 3990341 h 5586731"/>
              <a:gd name="connsiteX12" fmla="*/ 5582316 w 6379790"/>
              <a:gd name="connsiteY12" fmla="*/ 0 h 5586731"/>
              <a:gd name="connsiteX13" fmla="*/ 6379790 w 6379790"/>
              <a:gd name="connsiteY13" fmla="*/ 0 h 5586731"/>
              <a:gd name="connsiteX14" fmla="*/ 6379790 w 6379790"/>
              <a:gd name="connsiteY14" fmla="*/ 797565 h 5586731"/>
              <a:gd name="connsiteX15" fmla="*/ 5582316 w 6379790"/>
              <a:gd name="connsiteY15" fmla="*/ 797565 h 5586731"/>
              <a:gd name="connsiteX16" fmla="*/ 0 w 6379790"/>
              <a:gd name="connsiteY16" fmla="*/ 0 h 5586731"/>
              <a:gd name="connsiteX17" fmla="*/ 2392421 w 6379790"/>
              <a:gd name="connsiteY17" fmla="*/ 0 h 5586731"/>
              <a:gd name="connsiteX18" fmla="*/ 2392421 w 6379790"/>
              <a:gd name="connsiteY18" fmla="*/ 797563 h 5586731"/>
              <a:gd name="connsiteX19" fmla="*/ 3189895 w 6379790"/>
              <a:gd name="connsiteY19" fmla="*/ 797563 h 5586731"/>
              <a:gd name="connsiteX20" fmla="*/ 3189895 w 6379790"/>
              <a:gd name="connsiteY20" fmla="*/ 0 h 5586731"/>
              <a:gd name="connsiteX21" fmla="*/ 4784842 w 6379790"/>
              <a:gd name="connsiteY21" fmla="*/ 0 h 5586731"/>
              <a:gd name="connsiteX22" fmla="*/ 4784842 w 6379790"/>
              <a:gd name="connsiteY22" fmla="*/ 797565 h 5586731"/>
              <a:gd name="connsiteX23" fmla="*/ 3987369 w 6379790"/>
              <a:gd name="connsiteY23" fmla="*/ 797565 h 5586731"/>
              <a:gd name="connsiteX24" fmla="*/ 3987369 w 6379790"/>
              <a:gd name="connsiteY24" fmla="*/ 1595756 h 5586731"/>
              <a:gd name="connsiteX25" fmla="*/ 4784842 w 6379790"/>
              <a:gd name="connsiteY25" fmla="*/ 1595756 h 5586731"/>
              <a:gd name="connsiteX26" fmla="*/ 4784842 w 6379790"/>
              <a:gd name="connsiteY26" fmla="*/ 797565 h 5586731"/>
              <a:gd name="connsiteX27" fmla="*/ 5582316 w 6379790"/>
              <a:gd name="connsiteY27" fmla="*/ 797565 h 5586731"/>
              <a:gd name="connsiteX28" fmla="*/ 5582316 w 6379790"/>
              <a:gd name="connsiteY28" fmla="*/ 1595756 h 5586731"/>
              <a:gd name="connsiteX29" fmla="*/ 6379790 w 6379790"/>
              <a:gd name="connsiteY29" fmla="*/ 1595756 h 5586731"/>
              <a:gd name="connsiteX30" fmla="*/ 6379790 w 6379790"/>
              <a:gd name="connsiteY30" fmla="*/ 2393951 h 5586731"/>
              <a:gd name="connsiteX31" fmla="*/ 5582316 w 6379790"/>
              <a:gd name="connsiteY31" fmla="*/ 2393951 h 5586731"/>
              <a:gd name="connsiteX32" fmla="*/ 5582316 w 6379790"/>
              <a:gd name="connsiteY32" fmla="*/ 3192146 h 5586731"/>
              <a:gd name="connsiteX33" fmla="*/ 4784842 w 6379790"/>
              <a:gd name="connsiteY33" fmla="*/ 3192146 h 5586731"/>
              <a:gd name="connsiteX34" fmla="*/ 4784842 w 6379790"/>
              <a:gd name="connsiteY34" fmla="*/ 2393951 h 5586731"/>
              <a:gd name="connsiteX35" fmla="*/ 3987369 w 6379790"/>
              <a:gd name="connsiteY35" fmla="*/ 2393951 h 5586731"/>
              <a:gd name="connsiteX36" fmla="*/ 3987369 w 6379790"/>
              <a:gd name="connsiteY36" fmla="*/ 3192146 h 5586731"/>
              <a:gd name="connsiteX37" fmla="*/ 4784842 w 6379790"/>
              <a:gd name="connsiteY37" fmla="*/ 3192146 h 5586731"/>
              <a:gd name="connsiteX38" fmla="*/ 4784842 w 6379790"/>
              <a:gd name="connsiteY38" fmla="*/ 3990341 h 5586731"/>
              <a:gd name="connsiteX39" fmla="*/ 5582316 w 6379790"/>
              <a:gd name="connsiteY39" fmla="*/ 3990341 h 5586731"/>
              <a:gd name="connsiteX40" fmla="*/ 5582316 w 6379790"/>
              <a:gd name="connsiteY40" fmla="*/ 4788536 h 5586731"/>
              <a:gd name="connsiteX41" fmla="*/ 4784842 w 6379790"/>
              <a:gd name="connsiteY41" fmla="*/ 4788536 h 5586731"/>
              <a:gd name="connsiteX42" fmla="*/ 4784842 w 6379790"/>
              <a:gd name="connsiteY42" fmla="*/ 5586731 h 5586731"/>
              <a:gd name="connsiteX43" fmla="*/ 3987369 w 6379790"/>
              <a:gd name="connsiteY43" fmla="*/ 5586731 h 5586731"/>
              <a:gd name="connsiteX44" fmla="*/ 3987368 w 6379790"/>
              <a:gd name="connsiteY44" fmla="*/ 5586731 h 5586731"/>
              <a:gd name="connsiteX45" fmla="*/ 3189895 w 6379790"/>
              <a:gd name="connsiteY45" fmla="*/ 5586731 h 5586731"/>
              <a:gd name="connsiteX46" fmla="*/ 2392421 w 6379790"/>
              <a:gd name="connsiteY46" fmla="*/ 5586731 h 5586731"/>
              <a:gd name="connsiteX47" fmla="*/ 1594947 w 6379790"/>
              <a:gd name="connsiteY47" fmla="*/ 5586731 h 5586731"/>
              <a:gd name="connsiteX48" fmla="*/ 1594947 w 6379790"/>
              <a:gd name="connsiteY48" fmla="*/ 4788536 h 5586731"/>
              <a:gd name="connsiteX49" fmla="*/ 797474 w 6379790"/>
              <a:gd name="connsiteY49" fmla="*/ 4788536 h 5586731"/>
              <a:gd name="connsiteX50" fmla="*/ 797474 w 6379790"/>
              <a:gd name="connsiteY50" fmla="*/ 5586731 h 5586731"/>
              <a:gd name="connsiteX51" fmla="*/ 0 w 6379790"/>
              <a:gd name="connsiteY51" fmla="*/ 5586731 h 5586731"/>
              <a:gd name="connsiteX52" fmla="*/ 0 w 6379790"/>
              <a:gd name="connsiteY52" fmla="*/ 4788536 h 5586731"/>
              <a:gd name="connsiteX53" fmla="*/ 0 w 6379790"/>
              <a:gd name="connsiteY53" fmla="*/ 3990341 h 5586731"/>
              <a:gd name="connsiteX54" fmla="*/ 0 w 6379790"/>
              <a:gd name="connsiteY54" fmla="*/ 3192146 h 5586731"/>
              <a:gd name="connsiteX55" fmla="*/ 0 w 6379790"/>
              <a:gd name="connsiteY55" fmla="*/ 2393951 h 5586731"/>
              <a:gd name="connsiteX56" fmla="*/ 797473 w 6379790"/>
              <a:gd name="connsiteY56" fmla="*/ 2393951 h 5586731"/>
              <a:gd name="connsiteX57" fmla="*/ 797473 w 6379790"/>
              <a:gd name="connsiteY57" fmla="*/ 1595756 h 5586731"/>
              <a:gd name="connsiteX58" fmla="*/ 0 w 6379790"/>
              <a:gd name="connsiteY58" fmla="*/ 1595756 h 5586731"/>
              <a:gd name="connsiteX59" fmla="*/ 0 w 6379790"/>
              <a:gd name="connsiteY59" fmla="*/ 797562 h 5586731"/>
              <a:gd name="connsiteX60" fmla="*/ 0 w 6379790"/>
              <a:gd name="connsiteY60" fmla="*/ 797561 h 5586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6379790" h="5586731">
                <a:moveTo>
                  <a:pt x="5582316" y="4788536"/>
                </a:moveTo>
                <a:lnTo>
                  <a:pt x="6379790" y="4788536"/>
                </a:lnTo>
                <a:lnTo>
                  <a:pt x="6379790" y="5586731"/>
                </a:lnTo>
                <a:lnTo>
                  <a:pt x="5582316" y="5586731"/>
                </a:lnTo>
                <a:close/>
                <a:moveTo>
                  <a:pt x="3189895" y="3990341"/>
                </a:moveTo>
                <a:lnTo>
                  <a:pt x="3189895" y="4788536"/>
                </a:lnTo>
                <a:lnTo>
                  <a:pt x="3987368" y="4788536"/>
                </a:lnTo>
                <a:lnTo>
                  <a:pt x="3987368" y="3990341"/>
                </a:lnTo>
                <a:close/>
                <a:moveTo>
                  <a:pt x="5582316" y="3192146"/>
                </a:moveTo>
                <a:lnTo>
                  <a:pt x="6379790" y="3192146"/>
                </a:lnTo>
                <a:lnTo>
                  <a:pt x="6379790" y="3990341"/>
                </a:lnTo>
                <a:lnTo>
                  <a:pt x="5582316" y="3990341"/>
                </a:lnTo>
                <a:close/>
                <a:moveTo>
                  <a:pt x="5582316" y="0"/>
                </a:moveTo>
                <a:lnTo>
                  <a:pt x="6379790" y="0"/>
                </a:lnTo>
                <a:lnTo>
                  <a:pt x="6379790" y="797565"/>
                </a:lnTo>
                <a:lnTo>
                  <a:pt x="5582316" y="797565"/>
                </a:lnTo>
                <a:close/>
                <a:moveTo>
                  <a:pt x="0" y="0"/>
                </a:moveTo>
                <a:lnTo>
                  <a:pt x="2392421" y="0"/>
                </a:lnTo>
                <a:lnTo>
                  <a:pt x="2392421" y="797563"/>
                </a:lnTo>
                <a:lnTo>
                  <a:pt x="3189895" y="797563"/>
                </a:lnTo>
                <a:lnTo>
                  <a:pt x="3189895" y="0"/>
                </a:lnTo>
                <a:lnTo>
                  <a:pt x="4784842" y="0"/>
                </a:lnTo>
                <a:lnTo>
                  <a:pt x="4784842" y="797565"/>
                </a:lnTo>
                <a:lnTo>
                  <a:pt x="3987369" y="797565"/>
                </a:lnTo>
                <a:lnTo>
                  <a:pt x="3987369" y="1595756"/>
                </a:lnTo>
                <a:lnTo>
                  <a:pt x="4784842" y="1595756"/>
                </a:lnTo>
                <a:lnTo>
                  <a:pt x="4784842" y="797565"/>
                </a:lnTo>
                <a:lnTo>
                  <a:pt x="5582316" y="797565"/>
                </a:lnTo>
                <a:lnTo>
                  <a:pt x="5582316" y="1595756"/>
                </a:lnTo>
                <a:lnTo>
                  <a:pt x="6379790" y="1595756"/>
                </a:lnTo>
                <a:lnTo>
                  <a:pt x="6379790" y="2393951"/>
                </a:lnTo>
                <a:lnTo>
                  <a:pt x="5582316" y="2393951"/>
                </a:lnTo>
                <a:lnTo>
                  <a:pt x="5582316" y="3192146"/>
                </a:lnTo>
                <a:lnTo>
                  <a:pt x="4784842" y="3192146"/>
                </a:lnTo>
                <a:lnTo>
                  <a:pt x="4784842" y="2393951"/>
                </a:lnTo>
                <a:lnTo>
                  <a:pt x="3987369" y="2393951"/>
                </a:lnTo>
                <a:lnTo>
                  <a:pt x="3987369" y="3192146"/>
                </a:lnTo>
                <a:lnTo>
                  <a:pt x="4784842" y="3192146"/>
                </a:lnTo>
                <a:lnTo>
                  <a:pt x="4784842" y="3990341"/>
                </a:lnTo>
                <a:lnTo>
                  <a:pt x="5582316" y="3990341"/>
                </a:lnTo>
                <a:lnTo>
                  <a:pt x="5582316" y="4788536"/>
                </a:lnTo>
                <a:lnTo>
                  <a:pt x="4784842" y="4788536"/>
                </a:lnTo>
                <a:lnTo>
                  <a:pt x="4784842" y="5586731"/>
                </a:lnTo>
                <a:lnTo>
                  <a:pt x="3987369" y="5586731"/>
                </a:lnTo>
                <a:lnTo>
                  <a:pt x="3987368" y="5586731"/>
                </a:lnTo>
                <a:lnTo>
                  <a:pt x="3189895" y="5586731"/>
                </a:lnTo>
                <a:lnTo>
                  <a:pt x="2392421" y="5586731"/>
                </a:lnTo>
                <a:lnTo>
                  <a:pt x="1594947" y="5586731"/>
                </a:lnTo>
                <a:lnTo>
                  <a:pt x="1594947" y="4788536"/>
                </a:lnTo>
                <a:lnTo>
                  <a:pt x="797474" y="4788536"/>
                </a:lnTo>
                <a:lnTo>
                  <a:pt x="797474" y="5586731"/>
                </a:lnTo>
                <a:lnTo>
                  <a:pt x="0" y="5586731"/>
                </a:lnTo>
                <a:lnTo>
                  <a:pt x="0" y="4788536"/>
                </a:lnTo>
                <a:lnTo>
                  <a:pt x="0" y="3990341"/>
                </a:lnTo>
                <a:lnTo>
                  <a:pt x="0" y="3192146"/>
                </a:lnTo>
                <a:lnTo>
                  <a:pt x="0" y="2393951"/>
                </a:lnTo>
                <a:lnTo>
                  <a:pt x="797473" y="2393951"/>
                </a:lnTo>
                <a:lnTo>
                  <a:pt x="797473" y="1595756"/>
                </a:lnTo>
                <a:lnTo>
                  <a:pt x="0" y="1595756"/>
                </a:lnTo>
                <a:lnTo>
                  <a:pt x="0" y="797562"/>
                </a:lnTo>
                <a:lnTo>
                  <a:pt x="0" y="79756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defPPr/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324890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3">
            <a:extLst>
              <a:ext uri="{FF2B5EF4-FFF2-40B4-BE49-F238E27FC236}">
                <a16:creationId xmlns:a16="http://schemas.microsoft.com/office/drawing/2014/main" id="{E099B99C-61AA-44C1-A6AF-4D8EF57B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0" y="299801"/>
            <a:ext cx="0" cy="0"/>
          </a:xfrm>
        </p:spPr>
        <p:txBody>
          <a:bodyPr/>
          <a:lstStyle>
            <a:defPPr/>
          </a:lstStyle>
          <a:p>
            <a:fld id="{7D9BB5D0-35E4-459D-AEF3-FE4D7C45CC19}" type="slidenum">
              <a:rPr lang="zh-CN" altLang="en-US" smtClean="0"/>
              <a:pPr/>
              <a:t>‹Nº›</a:t>
            </a:fld>
            <a:endParaRPr lang="zh-CN" altLang="en-U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6084DD69-29BA-40FC-A561-ECDD7208030A}"/>
              </a:ext>
            </a:extLst>
          </p:cNvPr>
          <p:cNvSpPr/>
          <p:nvPr userDrawn="1"/>
        </p:nvSpPr>
        <p:spPr>
          <a:xfrm>
            <a:off x="0" y="299801"/>
            <a:ext cx="5747093" cy="1132196"/>
          </a:xfrm>
          <a:prstGeom prst="rect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0" name="Triángulo isósceles 9">
            <a:extLst>
              <a:ext uri="{FF2B5EF4-FFF2-40B4-BE49-F238E27FC236}">
                <a16:creationId xmlns:a16="http://schemas.microsoft.com/office/drawing/2014/main" id="{0F4E4F42-2851-4778-93FE-DAAE923FEF0E}"/>
              </a:ext>
            </a:extLst>
          </p:cNvPr>
          <p:cNvSpPr/>
          <p:nvPr userDrawn="1"/>
        </p:nvSpPr>
        <p:spPr>
          <a:xfrm>
            <a:off x="6339841" y="284561"/>
            <a:ext cx="763906" cy="449580"/>
          </a:xfrm>
          <a:prstGeom prst="triangle">
            <a:avLst/>
          </a:prstGeom>
          <a:solidFill>
            <a:srgbClr val="040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ED97741-086C-4C79-AD7E-DFB416B44D6F}"/>
              </a:ext>
            </a:extLst>
          </p:cNvPr>
          <p:cNvSpPr/>
          <p:nvPr userDrawn="1"/>
        </p:nvSpPr>
        <p:spPr>
          <a:xfrm>
            <a:off x="5989320" y="672113"/>
            <a:ext cx="6202680" cy="36682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  <p:sp>
        <p:nvSpPr>
          <p:cNvPr id="12" name="Triángulo rectángulo 11">
            <a:extLst>
              <a:ext uri="{FF2B5EF4-FFF2-40B4-BE49-F238E27FC236}">
                <a16:creationId xmlns:a16="http://schemas.microsoft.com/office/drawing/2014/main" id="{97F7AFA1-F1D8-4E39-8E81-27A3D04B9E8D}"/>
              </a:ext>
            </a:extLst>
          </p:cNvPr>
          <p:cNvSpPr/>
          <p:nvPr userDrawn="1"/>
        </p:nvSpPr>
        <p:spPr>
          <a:xfrm rot="5400000">
            <a:off x="5679299" y="367596"/>
            <a:ext cx="1124574" cy="988987"/>
          </a:xfrm>
          <a:prstGeom prst="rtTriangle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8" r:id="rId3"/>
    <p:sldLayoutId id="2147483699" r:id="rId4"/>
  </p:sldLayoutIdLst>
  <p:transition/>
  <p:hf hdr="0" ftr="0" dt="0"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90" r:id="rId4"/>
    <p:sldLayoutId id="2147483678" r:id="rId5"/>
    <p:sldLayoutId id="2147483680" r:id="rId6"/>
    <p:sldLayoutId id="2147483681" r:id="rId7"/>
    <p:sldLayoutId id="2147483682" r:id="rId8"/>
    <p:sldLayoutId id="2147483692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700" r:id="rId15"/>
    <p:sldLayoutId id="2147483702" r:id="rId16"/>
    <p:sldLayoutId id="2147483704" r:id="rId17"/>
    <p:sldLayoutId id="2147483703" r:id="rId18"/>
    <p:sldLayoutId id="2147483705" r:id="rId19"/>
  </p:sldLayoutIdLst>
  <p:transition/>
  <p:hf hdr="0" ftr="0" dt="0"/>
  <p:txStyles>
    <p:titleStyle>
      <a:defPPr/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078648-09F0-24CB-6C54-E1C79DE77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DF32583-DCE7-98D5-6D94-16C7AD841EB5}"/>
              </a:ext>
            </a:extLst>
          </p:cNvPr>
          <p:cNvGrpSpPr/>
          <p:nvPr/>
        </p:nvGrpSpPr>
        <p:grpSpPr>
          <a:xfrm>
            <a:off x="787400" y="2413000"/>
            <a:ext cx="590550" cy="1466850"/>
            <a:chOff x="787400" y="2413000"/>
            <a:chExt cx="590550" cy="1466850"/>
          </a:xfrm>
        </p:grpSpPr>
        <p:sp>
          <p:nvSpPr>
            <p:cNvPr id="4" name="Estrella: 5 puntas 3">
              <a:extLst>
                <a:ext uri="{FF2B5EF4-FFF2-40B4-BE49-F238E27FC236}">
                  <a16:creationId xmlns:a16="http://schemas.microsoft.com/office/drawing/2014/main" id="{B2115F01-33F6-FB86-7F22-15089400015B}"/>
                </a:ext>
              </a:extLst>
            </p:cNvPr>
            <p:cNvSpPr/>
            <p:nvPr/>
          </p:nvSpPr>
          <p:spPr>
            <a:xfrm>
              <a:off x="1117600" y="3619500"/>
              <a:ext cx="260350" cy="2603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Estrella: 5 puntas 4">
              <a:extLst>
                <a:ext uri="{FF2B5EF4-FFF2-40B4-BE49-F238E27FC236}">
                  <a16:creationId xmlns:a16="http://schemas.microsoft.com/office/drawing/2014/main" id="{9A72DE78-81A2-D6FE-5C75-DE6512B5577C}"/>
                </a:ext>
              </a:extLst>
            </p:cNvPr>
            <p:cNvSpPr/>
            <p:nvPr/>
          </p:nvSpPr>
          <p:spPr>
            <a:xfrm>
              <a:off x="1012825" y="3346450"/>
              <a:ext cx="260350" cy="2603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Estrella: 5 puntas 5">
              <a:extLst>
                <a:ext uri="{FF2B5EF4-FFF2-40B4-BE49-F238E27FC236}">
                  <a16:creationId xmlns:a16="http://schemas.microsoft.com/office/drawing/2014/main" id="{A71DFE43-FCFF-F277-8B58-1992D3F01684}"/>
                </a:ext>
              </a:extLst>
            </p:cNvPr>
            <p:cNvSpPr/>
            <p:nvPr/>
          </p:nvSpPr>
          <p:spPr>
            <a:xfrm>
              <a:off x="939800" y="3035300"/>
              <a:ext cx="260350" cy="2603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Estrella: 5 puntas 6">
              <a:extLst>
                <a:ext uri="{FF2B5EF4-FFF2-40B4-BE49-F238E27FC236}">
                  <a16:creationId xmlns:a16="http://schemas.microsoft.com/office/drawing/2014/main" id="{1B0CA27D-AAE2-13AA-CA6B-DFF93C6284EE}"/>
                </a:ext>
              </a:extLst>
            </p:cNvPr>
            <p:cNvSpPr/>
            <p:nvPr/>
          </p:nvSpPr>
          <p:spPr>
            <a:xfrm>
              <a:off x="860425" y="2724150"/>
              <a:ext cx="260350" cy="2603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Estrella: 5 puntas 7">
              <a:extLst>
                <a:ext uri="{FF2B5EF4-FFF2-40B4-BE49-F238E27FC236}">
                  <a16:creationId xmlns:a16="http://schemas.microsoft.com/office/drawing/2014/main" id="{7A7C9F24-8807-F6F2-162A-4E753139E931}"/>
                </a:ext>
              </a:extLst>
            </p:cNvPr>
            <p:cNvSpPr/>
            <p:nvPr/>
          </p:nvSpPr>
          <p:spPr>
            <a:xfrm>
              <a:off x="787400" y="2413000"/>
              <a:ext cx="260350" cy="2603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pic>
        <p:nvPicPr>
          <p:cNvPr id="12" name="Marcador de posición de imagen 16">
            <a:extLst>
              <a:ext uri="{FF2B5EF4-FFF2-40B4-BE49-F238E27FC236}">
                <a16:creationId xmlns:a16="http://schemas.microsoft.com/office/drawing/2014/main" id="{B729C8D6-AF18-EC05-1B1B-A7D6100301D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518" r="26518"/>
          <a:stretch>
            <a:fillRect/>
          </a:stretch>
        </p:blipFill>
        <p:spPr>
          <a:xfrm>
            <a:off x="3760470" y="3379470"/>
            <a:ext cx="2095500" cy="2103119"/>
          </a:xfrm>
          <a:prstGeom prst="ellipse">
            <a:avLst/>
          </a:prstGeom>
          <a:effectLst>
            <a:glow rad="254000">
              <a:schemeClr val="tx1">
                <a:alpha val="40000"/>
              </a:schemeClr>
            </a:glow>
          </a:effectLst>
        </p:spPr>
      </p:pic>
      <p:pic>
        <p:nvPicPr>
          <p:cNvPr id="13" name="Marcador de posición de imagen 18">
            <a:extLst>
              <a:ext uri="{FF2B5EF4-FFF2-40B4-BE49-F238E27FC236}">
                <a16:creationId xmlns:a16="http://schemas.microsoft.com/office/drawing/2014/main" id="{A82B37E2-EC4D-BA15-2B7D-19F4392EA9D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518" r="26518"/>
          <a:stretch>
            <a:fillRect/>
          </a:stretch>
        </p:blipFill>
        <p:spPr>
          <a:xfrm>
            <a:off x="6130290" y="3379469"/>
            <a:ext cx="2095500" cy="2103119"/>
          </a:xfrm>
          <a:prstGeom prst="ellipse">
            <a:avLst/>
          </a:prstGeom>
          <a:effectLst>
            <a:glow rad="254000">
              <a:schemeClr val="tx1">
                <a:alpha val="40000"/>
              </a:schemeClr>
            </a:glow>
          </a:effectLst>
        </p:spPr>
      </p:pic>
      <p:pic>
        <p:nvPicPr>
          <p:cNvPr id="14" name="Marcador de posición de imagen 20">
            <a:extLst>
              <a:ext uri="{FF2B5EF4-FFF2-40B4-BE49-F238E27FC236}">
                <a16:creationId xmlns:a16="http://schemas.microsoft.com/office/drawing/2014/main" id="{DCB9699A-384A-5103-FA8D-E7B8DE11884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6518" r="26518"/>
          <a:stretch>
            <a:fillRect/>
          </a:stretch>
        </p:blipFill>
        <p:spPr>
          <a:xfrm>
            <a:off x="8534400" y="3379470"/>
            <a:ext cx="2095500" cy="2103119"/>
          </a:xfrm>
          <a:prstGeom prst="ellipse">
            <a:avLst/>
          </a:prstGeom>
          <a:effectLst>
            <a:glow rad="254000">
              <a:schemeClr val="tx1">
                <a:alpha val="40000"/>
              </a:schemeClr>
            </a:glow>
          </a:effectLst>
        </p:spPr>
      </p:pic>
      <p:sp>
        <p:nvSpPr>
          <p:cNvPr id="16" name="文本框 7">
            <a:extLst>
              <a:ext uri="{FF2B5EF4-FFF2-40B4-BE49-F238E27FC236}">
                <a16:creationId xmlns:a16="http://schemas.microsoft.com/office/drawing/2014/main" id="{B0781B11-BC9D-D37B-6604-234B5AC0E277}"/>
              </a:ext>
            </a:extLst>
          </p:cNvPr>
          <p:cNvSpPr txBox="1"/>
          <p:nvPr/>
        </p:nvSpPr>
        <p:spPr>
          <a:xfrm>
            <a:off x="4347044" y="2569464"/>
            <a:ext cx="51666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/>
          </a:lstStyle>
          <a:p>
            <a:pPr algn="dist"/>
            <a:r>
              <a:rPr lang="en-US" altLang="zh-CN" sz="3200" b="1" dirty="0">
                <a:solidFill>
                  <a:srgbClr val="FFD51F"/>
                </a:solidFill>
                <a:latin typeface="Adobe Song Std L"/>
                <a:cs typeface="+mn-ea"/>
                <a:sym typeface="+mn-lt"/>
              </a:rPr>
              <a:t>FREE</a:t>
            </a:r>
            <a:r>
              <a:rPr lang="en-US" altLang="zh-CN" sz="3200" b="1" dirty="0">
                <a:solidFill>
                  <a:schemeClr val="bg1"/>
                </a:solidFill>
                <a:latin typeface="Adobe Song Std L"/>
                <a:cs typeface="+mn-ea"/>
                <a:sym typeface="+mn-lt"/>
              </a:rPr>
              <a:t> </a:t>
            </a:r>
            <a:r>
              <a:rPr lang="en-US" altLang="zh-CN" sz="3200" b="1" dirty="0">
                <a:solidFill>
                  <a:srgbClr val="FF190A"/>
                </a:solidFill>
                <a:latin typeface="Adobe Song Std L"/>
                <a:cs typeface="+mn-ea"/>
                <a:sym typeface="+mn-lt"/>
              </a:rPr>
              <a:t>TEMPLATE</a:t>
            </a:r>
          </a:p>
        </p:txBody>
      </p:sp>
      <p:sp>
        <p:nvSpPr>
          <p:cNvPr id="17" name="iṩļïḓè">
            <a:extLst>
              <a:ext uri="{FF2B5EF4-FFF2-40B4-BE49-F238E27FC236}">
                <a16:creationId xmlns:a16="http://schemas.microsoft.com/office/drawing/2014/main" id="{3752383E-E93B-E1C6-F418-7E20AB9B6C96}"/>
              </a:ext>
            </a:extLst>
          </p:cNvPr>
          <p:cNvSpPr txBox="1"/>
          <p:nvPr/>
        </p:nvSpPr>
        <p:spPr bwMode="auto">
          <a:xfrm>
            <a:off x="5432894" y="691286"/>
            <a:ext cx="2994992" cy="478564"/>
          </a:xfrm>
          <a:prstGeom prst="roundRect">
            <a:avLst>
              <a:gd name="adj" fmla="val 50000"/>
            </a:avLst>
          </a:prstGeom>
          <a:solidFill>
            <a:srgbClr val="012060"/>
          </a:solidFill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GASTRONOMY</a:t>
            </a:r>
          </a:p>
        </p:txBody>
      </p:sp>
      <p:sp>
        <p:nvSpPr>
          <p:cNvPr id="19" name="iṩļïḓè">
            <a:extLst>
              <a:ext uri="{FF2B5EF4-FFF2-40B4-BE49-F238E27FC236}">
                <a16:creationId xmlns:a16="http://schemas.microsoft.com/office/drawing/2014/main" id="{6B40385F-C6DD-39A1-B770-1AE62C7D0937}"/>
              </a:ext>
            </a:extLst>
          </p:cNvPr>
          <p:cNvSpPr txBox="1"/>
          <p:nvPr/>
        </p:nvSpPr>
        <p:spPr bwMode="auto">
          <a:xfrm>
            <a:off x="2991319" y="1532398"/>
            <a:ext cx="8340256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9600" b="1" dirty="0">
                <a:solidFill>
                  <a:schemeClr val="bg1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C379F3B6-5694-30F9-F8E8-47D97AB533DA}"/>
              </a:ext>
            </a:extLst>
          </p:cNvPr>
          <p:cNvSpPr txBox="1"/>
          <p:nvPr/>
        </p:nvSpPr>
        <p:spPr>
          <a:xfrm>
            <a:off x="7549944" y="6011692"/>
            <a:ext cx="387023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i="0" u="none" strike="noStrike" kern="0" cap="none" spc="600" baseline="0" dirty="0">
                <a:solidFill>
                  <a:schemeClr val="bg1">
                    <a:lumMod val="95000"/>
                  </a:schemeClr>
                </a:solidFill>
                <a:uFillTx/>
                <a:latin typeface="Freestyle Script" panose="030804020302050B0404" pitchFamily="66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24" name="TextBox 59">
            <a:extLst>
              <a:ext uri="{FF2B5EF4-FFF2-40B4-BE49-F238E27FC236}">
                <a16:creationId xmlns:a16="http://schemas.microsoft.com/office/drawing/2014/main" id="{CD1A9E8B-8DB7-FF5E-6969-4C3F914AF3F7}"/>
              </a:ext>
            </a:extLst>
          </p:cNvPr>
          <p:cNvSpPr txBox="1"/>
          <p:nvPr/>
        </p:nvSpPr>
        <p:spPr>
          <a:xfrm>
            <a:off x="9295724" y="5761065"/>
            <a:ext cx="2162551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0" u="none" strike="noStrike" kern="0" cap="none" spc="600" baseline="0" dirty="0">
                <a:solidFill>
                  <a:schemeClr val="bg1"/>
                </a:solidFill>
                <a:uFillTx/>
                <a:latin typeface="Freestyle Script" panose="030804020302050B0404" pitchFamily="66" charset="0"/>
                <a:ea typeface="Arial"/>
                <a:cs typeface="Arial" pitchFamily="34"/>
              </a:rPr>
              <a:t>We are</a:t>
            </a:r>
          </a:p>
        </p:txBody>
      </p:sp>
      <p:grpSp>
        <p:nvGrpSpPr>
          <p:cNvPr id="25" name="Gráfico 10">
            <a:extLst>
              <a:ext uri="{FF2B5EF4-FFF2-40B4-BE49-F238E27FC236}">
                <a16:creationId xmlns:a16="http://schemas.microsoft.com/office/drawing/2014/main" id="{9DAD7D5B-35D3-FFE4-498C-81DF2F871A76}"/>
              </a:ext>
            </a:extLst>
          </p:cNvPr>
          <p:cNvGrpSpPr/>
          <p:nvPr/>
        </p:nvGrpSpPr>
        <p:grpSpPr>
          <a:xfrm>
            <a:off x="11200821" y="5887398"/>
            <a:ext cx="800659" cy="800659"/>
            <a:chOff x="8580446" y="4630567"/>
            <a:chExt cx="454036" cy="454036"/>
          </a:xfrm>
        </p:grpSpPr>
        <p:sp>
          <p:nvSpPr>
            <p:cNvPr id="26" name="Forma libre: forma 30">
              <a:extLst>
                <a:ext uri="{FF2B5EF4-FFF2-40B4-BE49-F238E27FC236}">
                  <a16:creationId xmlns:a16="http://schemas.microsoft.com/office/drawing/2014/main" id="{296BEF12-7A9C-68A2-A576-B4BF222AEDBA}"/>
                </a:ext>
              </a:extLst>
            </p:cNvPr>
            <p:cNvSpPr/>
            <p:nvPr/>
          </p:nvSpPr>
          <p:spPr>
            <a:xfrm>
              <a:off x="8580446" y="4630567"/>
              <a:ext cx="454036" cy="4540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1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orma libre: forma 31">
              <a:extLst>
                <a:ext uri="{FF2B5EF4-FFF2-40B4-BE49-F238E27FC236}">
                  <a16:creationId xmlns:a16="http://schemas.microsoft.com/office/drawing/2014/main" id="{99A24B7E-2009-761C-7632-8D9C16443E02}"/>
                </a:ext>
              </a:extLst>
            </p:cNvPr>
            <p:cNvSpPr/>
            <p:nvPr/>
          </p:nvSpPr>
          <p:spPr>
            <a:xfrm>
              <a:off x="8638858" y="4686336"/>
              <a:ext cx="353881" cy="3424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6658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1">
            <a:extLst>
              <a:ext uri="{FF2B5EF4-FFF2-40B4-BE49-F238E27FC236}">
                <a16:creationId xmlns:a16="http://schemas.microsoft.com/office/drawing/2014/main" id="{6898DE45-B366-B390-B5D8-D4A58A5DDB7D}"/>
              </a:ext>
            </a:extLst>
          </p:cNvPr>
          <p:cNvGrpSpPr/>
          <p:nvPr/>
        </p:nvGrpSpPr>
        <p:grpSpPr>
          <a:xfrm>
            <a:off x="434200" y="1843413"/>
            <a:ext cx="5020197" cy="646331"/>
            <a:chOff x="959011" y="2597626"/>
            <a:chExt cx="5020197" cy="646331"/>
          </a:xfrm>
        </p:grpSpPr>
        <p:sp>
          <p:nvSpPr>
            <p:cNvPr id="3" name="TextBox 4">
              <a:extLst>
                <a:ext uri="{FF2B5EF4-FFF2-40B4-BE49-F238E27FC236}">
                  <a16:creationId xmlns:a16="http://schemas.microsoft.com/office/drawing/2014/main" id="{6DEA95C3-0158-82CD-76C8-B08C712E9D0A}"/>
                </a:ext>
              </a:extLst>
            </p:cNvPr>
            <p:cNvSpPr txBox="1"/>
            <p:nvPr/>
          </p:nvSpPr>
          <p:spPr>
            <a:xfrm>
              <a:off x="959011" y="269189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POWERPOINT</a:t>
              </a:r>
              <a:endParaRPr lang="ko-KR" altLang="en-US" sz="1200" b="1">
                <a:cs typeface="Arial" pitchFamily="34" charset="0"/>
              </a:endParaRPr>
            </a:p>
          </p:txBody>
        </p:sp>
        <p:sp>
          <p:nvSpPr>
            <p:cNvPr id="4" name="TextBox 5">
              <a:extLst>
                <a:ext uri="{FF2B5EF4-FFF2-40B4-BE49-F238E27FC236}">
                  <a16:creationId xmlns:a16="http://schemas.microsoft.com/office/drawing/2014/main" id="{6BEEA65B-6320-6A9A-B6CD-8B5AA380B13C}"/>
                </a:ext>
              </a:extLst>
            </p:cNvPr>
            <p:cNvSpPr txBox="1"/>
            <p:nvPr/>
          </p:nvSpPr>
          <p:spPr>
            <a:xfrm>
              <a:off x="2968085" y="259762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5" name="Chevron 25">
              <a:extLst>
                <a:ext uri="{FF2B5EF4-FFF2-40B4-BE49-F238E27FC236}">
                  <a16:creationId xmlns:a16="http://schemas.microsoft.com/office/drawing/2014/main" id="{AE988AAB-470E-C6CD-5547-5D489D3D8DD9}"/>
                </a:ext>
              </a:extLst>
            </p:cNvPr>
            <p:cNvSpPr/>
            <p:nvPr/>
          </p:nvSpPr>
          <p:spPr>
            <a:xfrm>
              <a:off x="2601327" y="273203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그룹 20">
            <a:extLst>
              <a:ext uri="{FF2B5EF4-FFF2-40B4-BE49-F238E27FC236}">
                <a16:creationId xmlns:a16="http://schemas.microsoft.com/office/drawing/2014/main" id="{BD497554-1AA0-6551-7694-32C3E2682FF7}"/>
              </a:ext>
            </a:extLst>
          </p:cNvPr>
          <p:cNvGrpSpPr/>
          <p:nvPr/>
        </p:nvGrpSpPr>
        <p:grpSpPr>
          <a:xfrm>
            <a:off x="434200" y="2875943"/>
            <a:ext cx="5020197" cy="646331"/>
            <a:chOff x="959011" y="3630156"/>
            <a:chExt cx="5020197" cy="646331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A41F001C-73CA-478E-3E3D-5EE78EECEFC7}"/>
                </a:ext>
              </a:extLst>
            </p:cNvPr>
            <p:cNvSpPr txBox="1"/>
            <p:nvPr/>
          </p:nvSpPr>
          <p:spPr>
            <a:xfrm>
              <a:off x="959011" y="3725844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CONTENTS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8" name="TextBox 9">
              <a:extLst>
                <a:ext uri="{FF2B5EF4-FFF2-40B4-BE49-F238E27FC236}">
                  <a16:creationId xmlns:a16="http://schemas.microsoft.com/office/drawing/2014/main" id="{FACB1C8E-190D-D8C6-BBC6-60948918847F}"/>
                </a:ext>
              </a:extLst>
            </p:cNvPr>
            <p:cNvSpPr txBox="1"/>
            <p:nvPr/>
          </p:nvSpPr>
          <p:spPr>
            <a:xfrm>
              <a:off x="2968085" y="363015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Chevron 26">
              <a:extLst>
                <a:ext uri="{FF2B5EF4-FFF2-40B4-BE49-F238E27FC236}">
                  <a16:creationId xmlns:a16="http://schemas.microsoft.com/office/drawing/2014/main" id="{5F6954CA-ED1B-C6C8-8BBF-90FF4DD8947B}"/>
                </a:ext>
              </a:extLst>
            </p:cNvPr>
            <p:cNvSpPr/>
            <p:nvPr/>
          </p:nvSpPr>
          <p:spPr>
            <a:xfrm>
              <a:off x="2601327" y="376456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그룹 4">
            <a:extLst>
              <a:ext uri="{FF2B5EF4-FFF2-40B4-BE49-F238E27FC236}">
                <a16:creationId xmlns:a16="http://schemas.microsoft.com/office/drawing/2014/main" id="{D1C3BF0A-9450-118F-C3F1-3AB3903FA6BD}"/>
              </a:ext>
            </a:extLst>
          </p:cNvPr>
          <p:cNvGrpSpPr/>
          <p:nvPr/>
        </p:nvGrpSpPr>
        <p:grpSpPr>
          <a:xfrm>
            <a:off x="5454397" y="3522274"/>
            <a:ext cx="5020197" cy="646331"/>
            <a:chOff x="959011" y="4662686"/>
            <a:chExt cx="5020197" cy="646331"/>
          </a:xfrm>
        </p:grpSpPr>
        <p:sp>
          <p:nvSpPr>
            <p:cNvPr id="11" name="TextBox 12">
              <a:extLst>
                <a:ext uri="{FF2B5EF4-FFF2-40B4-BE49-F238E27FC236}">
                  <a16:creationId xmlns:a16="http://schemas.microsoft.com/office/drawing/2014/main" id="{856ADAE2-7D14-37D3-108F-F191F0D7F6D6}"/>
                </a:ext>
              </a:extLst>
            </p:cNvPr>
            <p:cNvSpPr txBox="1"/>
            <p:nvPr/>
          </p:nvSpPr>
          <p:spPr>
            <a:xfrm>
              <a:off x="959011" y="4759793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PRESENTATION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2FFE795D-51A9-11C9-604F-7729B709D7BD}"/>
                </a:ext>
              </a:extLst>
            </p:cNvPr>
            <p:cNvSpPr txBox="1"/>
            <p:nvPr/>
          </p:nvSpPr>
          <p:spPr>
            <a:xfrm>
              <a:off x="2968085" y="466268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" name="Chevron 27">
              <a:extLst>
                <a:ext uri="{FF2B5EF4-FFF2-40B4-BE49-F238E27FC236}">
                  <a16:creationId xmlns:a16="http://schemas.microsoft.com/office/drawing/2014/main" id="{9D41A156-3154-7774-64CE-41FDC4315853}"/>
                </a:ext>
              </a:extLst>
            </p:cNvPr>
            <p:cNvSpPr/>
            <p:nvPr/>
          </p:nvSpPr>
          <p:spPr>
            <a:xfrm>
              <a:off x="2601327" y="479709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그룹 3">
            <a:extLst>
              <a:ext uri="{FF2B5EF4-FFF2-40B4-BE49-F238E27FC236}">
                <a16:creationId xmlns:a16="http://schemas.microsoft.com/office/drawing/2014/main" id="{F9B7A8E9-11C8-589D-02E8-F875913A22AC}"/>
              </a:ext>
            </a:extLst>
          </p:cNvPr>
          <p:cNvGrpSpPr/>
          <p:nvPr/>
        </p:nvGrpSpPr>
        <p:grpSpPr>
          <a:xfrm>
            <a:off x="5454397" y="2448192"/>
            <a:ext cx="5020197" cy="646331"/>
            <a:chOff x="959011" y="5695216"/>
            <a:chExt cx="5020197" cy="646331"/>
          </a:xfrm>
        </p:grpSpPr>
        <p:sp>
          <p:nvSpPr>
            <p:cNvPr id="15" name="TextBox 16">
              <a:extLst>
                <a:ext uri="{FF2B5EF4-FFF2-40B4-BE49-F238E27FC236}">
                  <a16:creationId xmlns:a16="http://schemas.microsoft.com/office/drawing/2014/main" id="{3E6260BA-4432-83E6-D94F-DA4D622F501F}"/>
                </a:ext>
              </a:extLst>
            </p:cNvPr>
            <p:cNvSpPr txBox="1"/>
            <p:nvPr/>
          </p:nvSpPr>
          <p:spPr>
            <a:xfrm>
              <a:off x="959011" y="5789485"/>
              <a:ext cx="1513664" cy="2812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pPr algn="r"/>
              <a:r>
                <a:rPr lang="en-US" altLang="ko-KR" sz="1200" b="1">
                  <a:cs typeface="Arial" panose="020B0604020202020204" pitchFamily="34" charset="0"/>
                </a:rPr>
                <a:t>TEXT</a:t>
              </a:r>
              <a:endParaRPr lang="ko-KR" altLang="en-US" sz="1200" b="1">
                <a:cs typeface="Arial" panose="020B0604020202020204" pitchFamily="34" charset="0"/>
              </a:endParaRPr>
            </a:p>
          </p:txBody>
        </p: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0EC19DFB-C28B-8D0A-FC55-BCACF619A3AB}"/>
                </a:ext>
              </a:extLst>
            </p:cNvPr>
            <p:cNvSpPr txBox="1"/>
            <p:nvPr/>
          </p:nvSpPr>
          <p:spPr>
            <a:xfrm>
              <a:off x="2968085" y="569521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7" name="Chevron 28">
              <a:extLst>
                <a:ext uri="{FF2B5EF4-FFF2-40B4-BE49-F238E27FC236}">
                  <a16:creationId xmlns:a16="http://schemas.microsoft.com/office/drawing/2014/main" id="{43E07F26-7E25-B996-B22D-4AB82948DA8F}"/>
                </a:ext>
              </a:extLst>
            </p:cNvPr>
            <p:cNvSpPr/>
            <p:nvPr/>
          </p:nvSpPr>
          <p:spPr>
            <a:xfrm>
              <a:off x="2601327" y="582962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99360AD7-11D6-DAC1-0854-35D583A4F9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3804" y="3320391"/>
            <a:ext cx="8593282" cy="3537609"/>
          </a:xfrm>
          <a:prstGeom prst="rect">
            <a:avLst/>
          </a:prstGeom>
        </p:spPr>
      </p:pic>
      <p:sp>
        <p:nvSpPr>
          <p:cNvPr id="19" name="iṩļïḓè">
            <a:extLst>
              <a:ext uri="{FF2B5EF4-FFF2-40B4-BE49-F238E27FC236}">
                <a16:creationId xmlns:a16="http://schemas.microsoft.com/office/drawing/2014/main" id="{73CE2070-2469-3144-73EB-A48582B27C08}"/>
              </a:ext>
            </a:extLst>
          </p:cNvPr>
          <p:cNvSpPr txBox="1"/>
          <p:nvPr/>
        </p:nvSpPr>
        <p:spPr bwMode="auto">
          <a:xfrm>
            <a:off x="1171691" y="204356"/>
            <a:ext cx="6697958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rgbClr val="012060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DD0D6B5C-F4F1-9160-7C6D-FF3C688CAB6E}"/>
              </a:ext>
            </a:extLst>
          </p:cNvPr>
          <p:cNvSpPr txBox="1"/>
          <p:nvPr/>
        </p:nvSpPr>
        <p:spPr>
          <a:xfrm>
            <a:off x="1416561" y="1053696"/>
            <a:ext cx="607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C91D26B3-8687-BA9C-420B-619C511143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53" y="69365"/>
            <a:ext cx="1887583" cy="14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4061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5">
            <a:extLst>
              <a:ext uri="{FF2B5EF4-FFF2-40B4-BE49-F238E27FC236}">
                <a16:creationId xmlns:a16="http://schemas.microsoft.com/office/drawing/2014/main" id="{AC61BAD8-F106-AD44-BB45-487A991E53B3}"/>
              </a:ext>
            </a:extLst>
          </p:cNvPr>
          <p:cNvSpPr txBox="1"/>
          <p:nvPr/>
        </p:nvSpPr>
        <p:spPr>
          <a:xfrm>
            <a:off x="675668" y="1949502"/>
            <a:ext cx="350077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4400" b="1" dirty="0">
                <a:solidFill>
                  <a:srgbClr val="FF190A"/>
                </a:solidFill>
                <a:effectLst>
                  <a:reflection blurRad="6350" stA="60000" endA="900" endPos="58000" dir="5400000" sy="-100000" algn="bl" rotWithShape="0"/>
                </a:effectLst>
                <a:cs typeface="Arial" panose="020B0604020202020204" pitchFamily="34" charset="0"/>
              </a:rPr>
              <a:t>HALLACAS</a:t>
            </a:r>
            <a:endParaRPr lang="ko-KR" altLang="en-US" sz="4400" b="1" dirty="0">
              <a:solidFill>
                <a:srgbClr val="FF190A"/>
              </a:solidFill>
              <a:effectLst>
                <a:reflection blurRad="6350" stA="60000" endA="900" endPos="58000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3" name="TextBox 36">
            <a:extLst>
              <a:ext uri="{FF2B5EF4-FFF2-40B4-BE49-F238E27FC236}">
                <a16:creationId xmlns:a16="http://schemas.microsoft.com/office/drawing/2014/main" id="{C7562B9B-47B2-910A-9E2F-6D8EFD3F69B6}"/>
              </a:ext>
            </a:extLst>
          </p:cNvPr>
          <p:cNvSpPr txBox="1"/>
          <p:nvPr/>
        </p:nvSpPr>
        <p:spPr>
          <a:xfrm>
            <a:off x="701384" y="2958696"/>
            <a:ext cx="545176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400" dirty="0">
                <a:cs typeface="Arial" panose="020B0604020202020204" pitchFamily="34" charset="0"/>
              </a:rPr>
              <a:t>Easy to change colors, photos and Text.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grpSp>
        <p:nvGrpSpPr>
          <p:cNvPr id="4" name="Group 37">
            <a:extLst>
              <a:ext uri="{FF2B5EF4-FFF2-40B4-BE49-F238E27FC236}">
                <a16:creationId xmlns:a16="http://schemas.microsoft.com/office/drawing/2014/main" id="{3AFF4895-BA3F-4692-2557-FEE75F81FAFA}"/>
              </a:ext>
            </a:extLst>
          </p:cNvPr>
          <p:cNvGrpSpPr/>
          <p:nvPr/>
        </p:nvGrpSpPr>
        <p:grpSpPr>
          <a:xfrm>
            <a:off x="708308" y="4845854"/>
            <a:ext cx="2715078" cy="1107996"/>
            <a:chOff x="5889060" y="3872747"/>
            <a:chExt cx="2527679" cy="1107996"/>
          </a:xfrm>
        </p:grpSpPr>
        <p:sp>
          <p:nvSpPr>
            <p:cNvPr id="5" name="TextBox 41">
              <a:extLst>
                <a:ext uri="{FF2B5EF4-FFF2-40B4-BE49-F238E27FC236}">
                  <a16:creationId xmlns:a16="http://schemas.microsoft.com/office/drawing/2014/main" id="{7EAC2483-BAC2-CE0E-3350-C8D084F38E9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6" name="TextBox 42">
              <a:extLst>
                <a:ext uri="{FF2B5EF4-FFF2-40B4-BE49-F238E27FC236}">
                  <a16:creationId xmlns:a16="http://schemas.microsoft.com/office/drawing/2014/main" id="{EC88B3FB-8AB2-2430-96B5-1922A6580583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cs typeface="Arial" pitchFamily="34" charset="0"/>
              </a:endParaRPr>
            </a:p>
          </p:txBody>
        </p:sp>
      </p:grpSp>
      <p:grpSp>
        <p:nvGrpSpPr>
          <p:cNvPr id="7" name="Group 43">
            <a:extLst>
              <a:ext uri="{FF2B5EF4-FFF2-40B4-BE49-F238E27FC236}">
                <a16:creationId xmlns:a16="http://schemas.microsoft.com/office/drawing/2014/main" id="{5CC5035E-A7E8-F77D-9C46-877949529CBC}"/>
              </a:ext>
            </a:extLst>
          </p:cNvPr>
          <p:cNvGrpSpPr/>
          <p:nvPr/>
        </p:nvGrpSpPr>
        <p:grpSpPr>
          <a:xfrm>
            <a:off x="4145006" y="4845854"/>
            <a:ext cx="2715078" cy="1107996"/>
            <a:chOff x="5889060" y="3872747"/>
            <a:chExt cx="2527679" cy="1107996"/>
          </a:xfrm>
        </p:grpSpPr>
        <p:sp>
          <p:nvSpPr>
            <p:cNvPr id="8" name="TextBox 44">
              <a:extLst>
                <a:ext uri="{FF2B5EF4-FFF2-40B4-BE49-F238E27FC236}">
                  <a16:creationId xmlns:a16="http://schemas.microsoft.com/office/drawing/2014/main" id="{D3966631-23BC-41E4-FA81-D513975B31AE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cs typeface="Arial" panose="020B0604020202020204" pitchFamily="34" charset="0"/>
                </a:rPr>
                <a:t>You can simply impress your audience and add a unique zing and appeal to  your Presentations. Easy to change colors, photos and Text. </a:t>
              </a:r>
              <a:endParaRPr lang="ko-KR" altLang="en-US" sz="1200">
                <a:cs typeface="Arial" panose="020B0604020202020204" pitchFamily="34" charset="0"/>
              </a:endParaRPr>
            </a:p>
          </p:txBody>
        </p:sp>
        <p:sp>
          <p:nvSpPr>
            <p:cNvPr id="9" name="TextBox 45">
              <a:extLst>
                <a:ext uri="{FF2B5EF4-FFF2-40B4-BE49-F238E27FC236}">
                  <a16:creationId xmlns:a16="http://schemas.microsoft.com/office/drawing/2014/main" id="{8F5711FC-BD3E-4C68-3988-5E8F7BF41B3B}"/>
                </a:ext>
              </a:extLst>
            </p:cNvPr>
            <p:cNvSpPr txBox="1"/>
            <p:nvPr/>
          </p:nvSpPr>
          <p:spPr>
            <a:xfrm>
              <a:off x="5889060" y="3872747"/>
              <a:ext cx="25276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400" b="1">
                  <a:cs typeface="Arial" panose="020B0604020202020204" pitchFamily="34" charset="0"/>
                </a:rPr>
                <a:t>Your Text  Here</a:t>
              </a:r>
              <a:endParaRPr lang="ko-KR" altLang="en-US" sz="1400" b="1">
                <a:cs typeface="Arial" panose="020B0604020202020204" pitchFamily="34" charset="0"/>
              </a:endParaRPr>
            </a:p>
          </p:txBody>
        </p:sp>
      </p:grpSp>
      <p:sp>
        <p:nvSpPr>
          <p:cNvPr id="10" name="iṩļïḓè">
            <a:extLst>
              <a:ext uri="{FF2B5EF4-FFF2-40B4-BE49-F238E27FC236}">
                <a16:creationId xmlns:a16="http://schemas.microsoft.com/office/drawing/2014/main" id="{DD0C4CE5-B1F5-4D5A-439A-EBE461E40DD2}"/>
              </a:ext>
            </a:extLst>
          </p:cNvPr>
          <p:cNvSpPr txBox="1"/>
          <p:nvPr/>
        </p:nvSpPr>
        <p:spPr bwMode="auto">
          <a:xfrm>
            <a:off x="1171691" y="204356"/>
            <a:ext cx="6697958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rgbClr val="012060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BB0CE30F-5EE6-83D3-173E-1E38CF0DD8D3}"/>
              </a:ext>
            </a:extLst>
          </p:cNvPr>
          <p:cNvSpPr txBox="1"/>
          <p:nvPr/>
        </p:nvSpPr>
        <p:spPr>
          <a:xfrm>
            <a:off x="1416561" y="1053696"/>
            <a:ext cx="607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5DADBBD-0FDB-1183-1CE3-01D61AD95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53" y="69365"/>
            <a:ext cx="1887583" cy="1415687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363E0A81-D3F0-ED6F-9A95-A1C839FC2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273" y="1149202"/>
            <a:ext cx="5703978" cy="550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09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32BF815-8B16-4320-88A9-582102802117}"/>
              </a:ext>
            </a:extLst>
          </p:cNvPr>
          <p:cNvSpPr txBox="1"/>
          <p:nvPr/>
        </p:nvSpPr>
        <p:spPr>
          <a:xfrm>
            <a:off x="677974" y="400947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</a:t>
            </a:r>
            <a:endParaRPr lang="ko-KR" altLang="en-US" sz="1400" b="1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12280B-421F-4ACC-BBFC-C252614F5BE4}"/>
              </a:ext>
            </a:extLst>
          </p:cNvPr>
          <p:cNvSpPr txBox="1"/>
          <p:nvPr/>
        </p:nvSpPr>
        <p:spPr>
          <a:xfrm>
            <a:off x="688601" y="34167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1100">
                <a:cs typeface="Arial" panose="020B0604020202020204" pitchFamily="34" charset="0"/>
              </a:rPr>
              <a:t>L</a:t>
            </a:r>
            <a:r>
              <a:rPr lang="en-US" altLang="ko-KR" sz="1100"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100">
                <a:cs typeface="Arial" panose="020B0604020202020204" pitchFamily="34" charset="0"/>
              </a:rPr>
              <a:t>CU USU AGAM INTEGRE IMPEDIT.</a:t>
            </a:r>
            <a:endParaRPr lang="ko-KR" altLang="en-US" sz="1100"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06F981F-4B5E-420B-81AB-CEBB05B3634F}"/>
              </a:ext>
            </a:extLst>
          </p:cNvPr>
          <p:cNvSpPr txBox="1"/>
          <p:nvPr/>
        </p:nvSpPr>
        <p:spPr>
          <a:xfrm>
            <a:off x="677971" y="26559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2400" dirty="0">
                <a:cs typeface="Arial" panose="020B0604020202020204" pitchFamily="34" charset="0"/>
              </a:rPr>
              <a:t>L</a:t>
            </a:r>
            <a:r>
              <a:rPr lang="en-US" altLang="ko-KR" sz="2400" dirty="0"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2400" dirty="0">
                <a:cs typeface="Arial" panose="020B0604020202020204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415A71B3-8483-441F-9C22-77463F50B0ED}"/>
              </a:ext>
            </a:extLst>
          </p:cNvPr>
          <p:cNvSpPr>
            <a:spLocks noChangeAspect="1"/>
          </p:cNvSpPr>
          <p:nvPr/>
        </p:nvSpPr>
        <p:spPr>
          <a:xfrm>
            <a:off x="3050102" y="543685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1E1A74CC-C943-4B3A-A2C0-17361CF26187}"/>
              </a:ext>
            </a:extLst>
          </p:cNvPr>
          <p:cNvSpPr>
            <a:spLocks noChangeAspect="1"/>
          </p:cNvSpPr>
          <p:nvPr/>
        </p:nvSpPr>
        <p:spPr>
          <a:xfrm>
            <a:off x="794927" y="543685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AC81E7-20C3-4BA6-9535-5535FC1910D3}"/>
              </a:ext>
            </a:extLst>
          </p:cNvPr>
          <p:cNvSpPr txBox="1"/>
          <p:nvPr/>
        </p:nvSpPr>
        <p:spPr>
          <a:xfrm>
            <a:off x="1314218" y="519669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8FFDDE-2852-43B4-8F21-3DC9135EF10C}"/>
              </a:ext>
            </a:extLst>
          </p:cNvPr>
          <p:cNvSpPr txBox="1"/>
          <p:nvPr/>
        </p:nvSpPr>
        <p:spPr>
          <a:xfrm>
            <a:off x="3735506" y="521610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cs typeface="Arial" panose="020B0604020202020204" pitchFamily="34" charset="0"/>
            </a:endParaRPr>
          </a:p>
        </p:txBody>
      </p:sp>
      <p:sp>
        <p:nvSpPr>
          <p:cNvPr id="2" name="iṩļïḓè">
            <a:extLst>
              <a:ext uri="{FF2B5EF4-FFF2-40B4-BE49-F238E27FC236}">
                <a16:creationId xmlns:a16="http://schemas.microsoft.com/office/drawing/2014/main" id="{1FDD2659-3D37-8072-E774-839AA06D33CE}"/>
              </a:ext>
            </a:extLst>
          </p:cNvPr>
          <p:cNvSpPr txBox="1"/>
          <p:nvPr/>
        </p:nvSpPr>
        <p:spPr bwMode="auto">
          <a:xfrm>
            <a:off x="1171691" y="204356"/>
            <a:ext cx="5838709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rgbClr val="012060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4E864A54-1FC0-3791-F87A-4D50C3EC3008}"/>
              </a:ext>
            </a:extLst>
          </p:cNvPr>
          <p:cNvSpPr txBox="1"/>
          <p:nvPr/>
        </p:nvSpPr>
        <p:spPr>
          <a:xfrm>
            <a:off x="1314218" y="1048198"/>
            <a:ext cx="607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F75C042-309C-A8B9-7624-6DAF30186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53" y="69365"/>
            <a:ext cx="1887583" cy="1415687"/>
          </a:xfrm>
          <a:prstGeom prst="rect">
            <a:avLst/>
          </a:prstGeom>
        </p:spPr>
      </p:pic>
      <p:sp>
        <p:nvSpPr>
          <p:cNvPr id="7" name="TextBox 35">
            <a:extLst>
              <a:ext uri="{FF2B5EF4-FFF2-40B4-BE49-F238E27FC236}">
                <a16:creationId xmlns:a16="http://schemas.microsoft.com/office/drawing/2014/main" id="{4A08487B-F3A2-B1CC-F937-2706B7FE7BF8}"/>
              </a:ext>
            </a:extLst>
          </p:cNvPr>
          <p:cNvSpPr txBox="1"/>
          <p:nvPr/>
        </p:nvSpPr>
        <p:spPr>
          <a:xfrm>
            <a:off x="677971" y="1644134"/>
            <a:ext cx="3500771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4400" b="1" dirty="0">
                <a:solidFill>
                  <a:srgbClr val="FF190A"/>
                </a:solidFill>
                <a:effectLst>
                  <a:reflection blurRad="6350" stA="60000" endA="900" endPos="58000" dir="5400000" sy="-100000" algn="bl" rotWithShape="0"/>
                </a:effectLst>
                <a:cs typeface="Arial" panose="020B0604020202020204" pitchFamily="34" charset="0"/>
              </a:rPr>
              <a:t>HALLACAS</a:t>
            </a:r>
            <a:endParaRPr lang="ko-KR" altLang="en-US" sz="4400" b="1" dirty="0">
              <a:solidFill>
                <a:srgbClr val="FF190A"/>
              </a:solidFill>
              <a:effectLst>
                <a:reflection blurRad="6350" stA="60000" endA="900" endPos="58000" dir="5400000" sy="-100000" algn="bl" rotWithShape="0"/>
              </a:effectLst>
              <a:cs typeface="Arial" pitchFamily="34" charset="0"/>
            </a:endParaRPr>
          </a:p>
        </p:txBody>
      </p:sp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FE4B57ED-90B0-C6F5-AD1C-6E1575362847}"/>
              </a:ext>
            </a:extLst>
          </p:cNvPr>
          <p:cNvPicPr>
            <a:picLocks noGrp="1" noChangeAspect="1"/>
          </p:cNvPicPr>
          <p:nvPr>
            <p:ph type="pic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8" r="18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0012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2">
            <a:extLst>
              <a:ext uri="{FF2B5EF4-FFF2-40B4-BE49-F238E27FC236}">
                <a16:creationId xmlns:a16="http://schemas.microsoft.com/office/drawing/2014/main" id="{466EF64F-3721-F0AC-988B-3941D1C1C685}"/>
              </a:ext>
            </a:extLst>
          </p:cNvPr>
          <p:cNvSpPr txBox="1"/>
          <p:nvPr/>
        </p:nvSpPr>
        <p:spPr>
          <a:xfrm>
            <a:off x="1156277" y="3732570"/>
            <a:ext cx="2336431" cy="306467"/>
          </a:xfrm>
          <a:prstGeom prst="roundRect">
            <a:avLst>
              <a:gd name="adj" fmla="val 50000"/>
            </a:avLst>
          </a:prstGeom>
          <a:solidFill>
            <a:srgbClr val="FF190A"/>
          </a:solidFill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200" b="1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33">
            <a:extLst>
              <a:ext uri="{FF2B5EF4-FFF2-40B4-BE49-F238E27FC236}">
                <a16:creationId xmlns:a16="http://schemas.microsoft.com/office/drawing/2014/main" id="{99687F96-025A-FAFF-89F7-A82E0ED912E5}"/>
              </a:ext>
            </a:extLst>
          </p:cNvPr>
          <p:cNvSpPr txBox="1"/>
          <p:nvPr/>
        </p:nvSpPr>
        <p:spPr>
          <a:xfrm>
            <a:off x="1156278" y="4074761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4" name="TextBox 35">
            <a:extLst>
              <a:ext uri="{FF2B5EF4-FFF2-40B4-BE49-F238E27FC236}">
                <a16:creationId xmlns:a16="http://schemas.microsoft.com/office/drawing/2014/main" id="{7784B70E-411B-EFB0-1805-4DA79485A57E}"/>
              </a:ext>
            </a:extLst>
          </p:cNvPr>
          <p:cNvSpPr txBox="1"/>
          <p:nvPr/>
        </p:nvSpPr>
        <p:spPr>
          <a:xfrm>
            <a:off x="3825937" y="3732570"/>
            <a:ext cx="2336431" cy="306467"/>
          </a:xfrm>
          <a:prstGeom prst="roundRect">
            <a:avLst>
              <a:gd name="adj" fmla="val 50000"/>
            </a:avLst>
          </a:prstGeom>
          <a:solidFill>
            <a:srgbClr val="FFD51F"/>
          </a:solidFill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36">
            <a:extLst>
              <a:ext uri="{FF2B5EF4-FFF2-40B4-BE49-F238E27FC236}">
                <a16:creationId xmlns:a16="http://schemas.microsoft.com/office/drawing/2014/main" id="{C1724830-9CEE-573C-D265-78A0452BBBF4}"/>
              </a:ext>
            </a:extLst>
          </p:cNvPr>
          <p:cNvSpPr txBox="1"/>
          <p:nvPr/>
        </p:nvSpPr>
        <p:spPr>
          <a:xfrm>
            <a:off x="3825938" y="4074761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6" name="TextBox 38">
            <a:extLst>
              <a:ext uri="{FF2B5EF4-FFF2-40B4-BE49-F238E27FC236}">
                <a16:creationId xmlns:a16="http://schemas.microsoft.com/office/drawing/2014/main" id="{8D7BD417-5E87-7AF2-E648-BF551E4CDF8A}"/>
              </a:ext>
            </a:extLst>
          </p:cNvPr>
          <p:cNvSpPr txBox="1"/>
          <p:nvPr/>
        </p:nvSpPr>
        <p:spPr>
          <a:xfrm>
            <a:off x="1156277" y="5107223"/>
            <a:ext cx="2336431" cy="306467"/>
          </a:xfrm>
          <a:prstGeom prst="roundRect">
            <a:avLst>
              <a:gd name="adj" fmla="val 50000"/>
            </a:avLst>
          </a:prstGeom>
          <a:solidFill>
            <a:srgbClr val="FFD51F"/>
          </a:solidFill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39">
            <a:extLst>
              <a:ext uri="{FF2B5EF4-FFF2-40B4-BE49-F238E27FC236}">
                <a16:creationId xmlns:a16="http://schemas.microsoft.com/office/drawing/2014/main" id="{EE84BB2A-7A01-4EDE-C307-48F64577ACAA}"/>
              </a:ext>
            </a:extLst>
          </p:cNvPr>
          <p:cNvSpPr txBox="1"/>
          <p:nvPr/>
        </p:nvSpPr>
        <p:spPr>
          <a:xfrm>
            <a:off x="1156278" y="5449414"/>
            <a:ext cx="2336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</a:t>
            </a:r>
          </a:p>
        </p:txBody>
      </p:sp>
      <p:sp>
        <p:nvSpPr>
          <p:cNvPr id="8" name="TextBox 41">
            <a:extLst>
              <a:ext uri="{FF2B5EF4-FFF2-40B4-BE49-F238E27FC236}">
                <a16:creationId xmlns:a16="http://schemas.microsoft.com/office/drawing/2014/main" id="{0DE9C115-46F4-4D6C-ACDC-BAAB855ED890}"/>
              </a:ext>
            </a:extLst>
          </p:cNvPr>
          <p:cNvSpPr txBox="1"/>
          <p:nvPr/>
        </p:nvSpPr>
        <p:spPr>
          <a:xfrm>
            <a:off x="3825937" y="5107223"/>
            <a:ext cx="2336431" cy="306467"/>
          </a:xfrm>
          <a:prstGeom prst="roundRect">
            <a:avLst>
              <a:gd name="adj" fmla="val 50000"/>
            </a:avLst>
          </a:prstGeom>
          <a:solidFill>
            <a:srgbClr val="002066"/>
          </a:solidFill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US" altLang="ko-KR" sz="1200" b="1">
                <a:solidFill>
                  <a:schemeClr val="bg1"/>
                </a:solidFill>
                <a:cs typeface="Arial" panose="020B0604020202020204" pitchFamily="34" charset="0"/>
              </a:rPr>
              <a:t>Content  Here</a:t>
            </a:r>
            <a:endParaRPr lang="ko-KR" altLang="en-US" sz="12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9" name="Group 18">
            <a:extLst>
              <a:ext uri="{FF2B5EF4-FFF2-40B4-BE49-F238E27FC236}">
                <a16:creationId xmlns:a16="http://schemas.microsoft.com/office/drawing/2014/main" id="{950D53C0-853A-3383-0A16-4F2EC95C0C51}"/>
              </a:ext>
            </a:extLst>
          </p:cNvPr>
          <p:cNvGrpSpPr/>
          <p:nvPr/>
        </p:nvGrpSpPr>
        <p:grpSpPr>
          <a:xfrm>
            <a:off x="1089909" y="1711590"/>
            <a:ext cx="5006091" cy="1745035"/>
            <a:chOff x="4822352" y="1916832"/>
            <a:chExt cx="3422056" cy="1745035"/>
          </a:xfrm>
        </p:grpSpPr>
        <p:sp>
          <p:nvSpPr>
            <p:cNvPr id="10" name="Text Placeholder 10">
              <a:extLst>
                <a:ext uri="{FF2B5EF4-FFF2-40B4-BE49-F238E27FC236}">
                  <a16:creationId xmlns:a16="http://schemas.microsoft.com/office/drawing/2014/main" id="{C6254FA9-5F8D-47FE-A902-A4B58E68B540}"/>
                </a:ext>
              </a:extLst>
            </p:cNvPr>
            <p:cNvSpPr txBox="1"/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defPPr/>
              <a:lvl1pPr marL="342900" indent="-3429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rgbClr val="FF190A"/>
                  </a:solidFill>
                  <a:cs typeface="Arial" panose="020B0604020202020204" pitchFamily="34" charset="0"/>
                </a:rPr>
                <a:t>Portfolio  Designed</a:t>
              </a:r>
            </a:p>
          </p:txBody>
        </p:sp>
        <p:sp>
          <p:nvSpPr>
            <p:cNvPr id="11" name="TextBox 45">
              <a:extLst>
                <a:ext uri="{FF2B5EF4-FFF2-40B4-BE49-F238E27FC236}">
                  <a16:creationId xmlns:a16="http://schemas.microsoft.com/office/drawing/2014/main" id="{029E1315-BBDD-B133-F973-16806C4D12C5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You can simply impress your audience and add a unique zing and appeal to your Presentations.</a:t>
              </a:r>
            </a:p>
            <a:p>
              <a:endParaRPr lang="en-US" altLang="ko-KR" sz="120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Get a modern PowerPoint  Presentation that is beautifully designed.</a:t>
              </a:r>
              <a:r>
                <a:rPr lang="ko-KR" altLang="en-US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       </a:t>
              </a:r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EC6FC252-346D-93F1-6FFC-E9F1E49E8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229" y="-1230"/>
            <a:ext cx="4528868" cy="6858000"/>
          </a:xfrm>
          <a:prstGeom prst="rect">
            <a:avLst/>
          </a:prstGeom>
        </p:spPr>
      </p:pic>
      <p:sp>
        <p:nvSpPr>
          <p:cNvPr id="14" name="iṩļïḓè">
            <a:extLst>
              <a:ext uri="{FF2B5EF4-FFF2-40B4-BE49-F238E27FC236}">
                <a16:creationId xmlns:a16="http://schemas.microsoft.com/office/drawing/2014/main" id="{46EEAE47-93CF-F1E6-54C1-375C1A91802E}"/>
              </a:ext>
            </a:extLst>
          </p:cNvPr>
          <p:cNvSpPr txBox="1"/>
          <p:nvPr/>
        </p:nvSpPr>
        <p:spPr bwMode="auto">
          <a:xfrm>
            <a:off x="1171691" y="204356"/>
            <a:ext cx="6697958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rgbClr val="012060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03F147BA-329F-2D99-193A-69A5CA2DBA8F}"/>
              </a:ext>
            </a:extLst>
          </p:cNvPr>
          <p:cNvSpPr txBox="1"/>
          <p:nvPr/>
        </p:nvSpPr>
        <p:spPr>
          <a:xfrm>
            <a:off x="1416561" y="1053696"/>
            <a:ext cx="607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4DEFF790-2BCB-60B8-F72D-69E1427F5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53" y="69365"/>
            <a:ext cx="1887583" cy="1415687"/>
          </a:xfrm>
          <a:prstGeom prst="rect">
            <a:avLst/>
          </a:prstGeom>
        </p:spPr>
      </p:pic>
      <p:sp>
        <p:nvSpPr>
          <p:cNvPr id="17" name="Flecha: pentágono 16">
            <a:extLst>
              <a:ext uri="{FF2B5EF4-FFF2-40B4-BE49-F238E27FC236}">
                <a16:creationId xmlns:a16="http://schemas.microsoft.com/office/drawing/2014/main" id="{AEC000EC-BF7C-F24F-0436-C9D1468CF1B3}"/>
              </a:ext>
            </a:extLst>
          </p:cNvPr>
          <p:cNvSpPr/>
          <p:nvPr/>
        </p:nvSpPr>
        <p:spPr>
          <a:xfrm rot="16200000">
            <a:off x="4127251" y="5765552"/>
            <a:ext cx="1174703" cy="1010193"/>
          </a:xfrm>
          <a:prstGeom prst="homePlate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0525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Imagen 88">
            <a:extLst>
              <a:ext uri="{FF2B5EF4-FFF2-40B4-BE49-F238E27FC236}">
                <a16:creationId xmlns:a16="http://schemas.microsoft.com/office/drawing/2014/main" id="{5B1A1CCA-5706-86E1-A4F5-D00E06784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021" y="1319561"/>
            <a:ext cx="4149796" cy="5221207"/>
          </a:xfrm>
          <a:prstGeom prst="rect">
            <a:avLst/>
          </a:prstGeom>
          <a:noFill/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C934D60B-AAF7-04C5-5D95-8C2F5304000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16608" y="3803650"/>
            <a:ext cx="1371600" cy="1223963"/>
            <a:chOff x="3320" y="1773"/>
            <a:chExt cx="864" cy="771"/>
          </a:xfrm>
        </p:grpSpPr>
        <p:sp>
          <p:nvSpPr>
            <p:cNvPr id="3" name="Freeform 5">
              <a:extLst>
                <a:ext uri="{FF2B5EF4-FFF2-40B4-BE49-F238E27FC236}">
                  <a16:creationId xmlns:a16="http://schemas.microsoft.com/office/drawing/2014/main" id="{82775272-DEEE-6A4E-83F6-8CDC9E02C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0" y="1773"/>
              <a:ext cx="864" cy="771"/>
            </a:xfrm>
            <a:custGeom>
              <a:avLst/>
              <a:gdLst>
                <a:gd name="T0" fmla="*/ 324 w 361"/>
                <a:gd name="T1" fmla="*/ 152 h 322"/>
                <a:gd name="T2" fmla="*/ 69 w 361"/>
                <a:gd name="T3" fmla="*/ 53 h 322"/>
                <a:gd name="T4" fmla="*/ 9 w 361"/>
                <a:gd name="T5" fmla="*/ 183 h 322"/>
                <a:gd name="T6" fmla="*/ 1 w 361"/>
                <a:gd name="T7" fmla="*/ 252 h 322"/>
                <a:gd name="T8" fmla="*/ 14 w 361"/>
                <a:gd name="T9" fmla="*/ 255 h 322"/>
                <a:gd name="T10" fmla="*/ 56 w 361"/>
                <a:gd name="T11" fmla="*/ 317 h 322"/>
                <a:gd name="T12" fmla="*/ 277 w 361"/>
                <a:gd name="T13" fmla="*/ 315 h 322"/>
                <a:gd name="T14" fmla="*/ 343 w 361"/>
                <a:gd name="T15" fmla="*/ 259 h 322"/>
                <a:gd name="T16" fmla="*/ 312 w 361"/>
                <a:gd name="T17" fmla="*/ 165 h 322"/>
                <a:gd name="T18" fmla="*/ 319 w 361"/>
                <a:gd name="T19" fmla="*/ 177 h 322"/>
                <a:gd name="T20" fmla="*/ 313 w 361"/>
                <a:gd name="T21" fmla="*/ 177 h 322"/>
                <a:gd name="T22" fmla="*/ 314 w 361"/>
                <a:gd name="T23" fmla="*/ 181 h 322"/>
                <a:gd name="T24" fmla="*/ 288 w 361"/>
                <a:gd name="T25" fmla="*/ 190 h 322"/>
                <a:gd name="T26" fmla="*/ 271 w 361"/>
                <a:gd name="T27" fmla="*/ 198 h 322"/>
                <a:gd name="T28" fmla="*/ 237 w 361"/>
                <a:gd name="T29" fmla="*/ 216 h 322"/>
                <a:gd name="T30" fmla="*/ 239 w 361"/>
                <a:gd name="T31" fmla="*/ 201 h 322"/>
                <a:gd name="T32" fmla="*/ 222 w 361"/>
                <a:gd name="T33" fmla="*/ 200 h 322"/>
                <a:gd name="T34" fmla="*/ 207 w 361"/>
                <a:gd name="T35" fmla="*/ 200 h 322"/>
                <a:gd name="T36" fmla="*/ 310 w 361"/>
                <a:gd name="T37" fmla="*/ 170 h 322"/>
                <a:gd name="T38" fmla="*/ 235 w 361"/>
                <a:gd name="T39" fmla="*/ 220 h 322"/>
                <a:gd name="T40" fmla="*/ 73 w 361"/>
                <a:gd name="T41" fmla="*/ 58 h 322"/>
                <a:gd name="T42" fmla="*/ 241 w 361"/>
                <a:gd name="T43" fmla="*/ 183 h 322"/>
                <a:gd name="T44" fmla="*/ 73 w 361"/>
                <a:gd name="T45" fmla="*/ 58 h 322"/>
                <a:gd name="T46" fmla="*/ 169 w 361"/>
                <a:gd name="T47" fmla="*/ 211 h 322"/>
                <a:gd name="T48" fmla="*/ 140 w 361"/>
                <a:gd name="T49" fmla="*/ 212 h 322"/>
                <a:gd name="T50" fmla="*/ 126 w 361"/>
                <a:gd name="T51" fmla="*/ 201 h 322"/>
                <a:gd name="T52" fmla="*/ 106 w 361"/>
                <a:gd name="T53" fmla="*/ 211 h 322"/>
                <a:gd name="T54" fmla="*/ 197 w 361"/>
                <a:gd name="T55" fmla="*/ 201 h 322"/>
                <a:gd name="T56" fmla="*/ 24 w 361"/>
                <a:gd name="T57" fmla="*/ 185 h 322"/>
                <a:gd name="T58" fmla="*/ 9 w 361"/>
                <a:gd name="T59" fmla="*/ 168 h 322"/>
                <a:gd name="T60" fmla="*/ 35 w 361"/>
                <a:gd name="T61" fmla="*/ 172 h 322"/>
                <a:gd name="T62" fmla="*/ 88 w 361"/>
                <a:gd name="T63" fmla="*/ 195 h 322"/>
                <a:gd name="T64" fmla="*/ 62 w 361"/>
                <a:gd name="T65" fmla="*/ 203 h 322"/>
                <a:gd name="T66" fmla="*/ 50 w 361"/>
                <a:gd name="T67" fmla="*/ 197 h 322"/>
                <a:gd name="T68" fmla="*/ 32 w 361"/>
                <a:gd name="T69" fmla="*/ 192 h 322"/>
                <a:gd name="T70" fmla="*/ 18 w 361"/>
                <a:gd name="T71" fmla="*/ 207 h 322"/>
                <a:gd name="T72" fmla="*/ 59 w 361"/>
                <a:gd name="T73" fmla="*/ 208 h 322"/>
                <a:gd name="T74" fmla="*/ 95 w 361"/>
                <a:gd name="T75" fmla="*/ 198 h 322"/>
                <a:gd name="T76" fmla="*/ 162 w 361"/>
                <a:gd name="T77" fmla="*/ 223 h 322"/>
                <a:gd name="T78" fmla="*/ 200 w 361"/>
                <a:gd name="T79" fmla="*/ 206 h 322"/>
                <a:gd name="T80" fmla="*/ 231 w 361"/>
                <a:gd name="T81" fmla="*/ 215 h 322"/>
                <a:gd name="T82" fmla="*/ 8 w 361"/>
                <a:gd name="T83" fmla="*/ 244 h 322"/>
                <a:gd name="T84" fmla="*/ 16 w 361"/>
                <a:gd name="T85" fmla="*/ 253 h 322"/>
                <a:gd name="T86" fmla="*/ 183 w 361"/>
                <a:gd name="T87" fmla="*/ 258 h 322"/>
                <a:gd name="T88" fmla="*/ 42 w 361"/>
                <a:gd name="T89" fmla="*/ 239 h 322"/>
                <a:gd name="T90" fmla="*/ 167 w 361"/>
                <a:gd name="T91" fmla="*/ 312 h 322"/>
                <a:gd name="T92" fmla="*/ 52 w 361"/>
                <a:gd name="T93" fmla="*/ 276 h 322"/>
                <a:gd name="T94" fmla="*/ 266 w 361"/>
                <a:gd name="T95" fmla="*/ 311 h 322"/>
                <a:gd name="T96" fmla="*/ 49 w 361"/>
                <a:gd name="T97" fmla="*/ 261 h 322"/>
                <a:gd name="T98" fmla="*/ 193 w 361"/>
                <a:gd name="T99" fmla="*/ 271 h 322"/>
                <a:gd name="T100" fmla="*/ 245 w 361"/>
                <a:gd name="T101" fmla="*/ 225 h 322"/>
                <a:gd name="T102" fmla="*/ 336 w 361"/>
                <a:gd name="T103" fmla="*/ 249 h 322"/>
                <a:gd name="T104" fmla="*/ 300 w 361"/>
                <a:gd name="T105" fmla="*/ 232 h 322"/>
                <a:gd name="T106" fmla="*/ 349 w 361"/>
                <a:gd name="T107" fmla="*/ 253 h 322"/>
                <a:gd name="T108" fmla="*/ 257 w 361"/>
                <a:gd name="T109" fmla="*/ 218 h 322"/>
                <a:gd name="T110" fmla="*/ 285 w 361"/>
                <a:gd name="T111" fmla="*/ 204 h 322"/>
                <a:gd name="T112" fmla="*/ 318 w 361"/>
                <a:gd name="T113" fmla="*/ 195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61" h="322">
                  <a:moveTo>
                    <a:pt x="353" y="252"/>
                  </a:moveTo>
                  <a:cubicBezTo>
                    <a:pt x="361" y="222"/>
                    <a:pt x="350" y="194"/>
                    <a:pt x="322" y="181"/>
                  </a:cubicBezTo>
                  <a:cubicBezTo>
                    <a:pt x="330" y="181"/>
                    <a:pt x="337" y="173"/>
                    <a:pt x="335" y="164"/>
                  </a:cubicBezTo>
                  <a:cubicBezTo>
                    <a:pt x="333" y="158"/>
                    <a:pt x="329" y="154"/>
                    <a:pt x="324" y="152"/>
                  </a:cubicBezTo>
                  <a:cubicBezTo>
                    <a:pt x="321" y="151"/>
                    <a:pt x="316" y="150"/>
                    <a:pt x="312" y="151"/>
                  </a:cubicBezTo>
                  <a:cubicBezTo>
                    <a:pt x="313" y="112"/>
                    <a:pt x="305" y="71"/>
                    <a:pt x="279" y="40"/>
                  </a:cubicBezTo>
                  <a:cubicBezTo>
                    <a:pt x="251" y="7"/>
                    <a:pt x="209" y="0"/>
                    <a:pt x="168" y="6"/>
                  </a:cubicBezTo>
                  <a:cubicBezTo>
                    <a:pt x="131" y="10"/>
                    <a:pt x="94" y="25"/>
                    <a:pt x="69" y="53"/>
                  </a:cubicBezTo>
                  <a:cubicBezTo>
                    <a:pt x="42" y="82"/>
                    <a:pt x="34" y="122"/>
                    <a:pt x="33" y="160"/>
                  </a:cubicBezTo>
                  <a:cubicBezTo>
                    <a:pt x="28" y="157"/>
                    <a:pt x="21" y="154"/>
                    <a:pt x="14" y="156"/>
                  </a:cubicBezTo>
                  <a:cubicBezTo>
                    <a:pt x="8" y="157"/>
                    <a:pt x="4" y="162"/>
                    <a:pt x="3" y="168"/>
                  </a:cubicBezTo>
                  <a:cubicBezTo>
                    <a:pt x="2" y="174"/>
                    <a:pt x="4" y="180"/>
                    <a:pt x="9" y="183"/>
                  </a:cubicBezTo>
                  <a:cubicBezTo>
                    <a:pt x="11" y="185"/>
                    <a:pt x="13" y="186"/>
                    <a:pt x="15" y="186"/>
                  </a:cubicBezTo>
                  <a:cubicBezTo>
                    <a:pt x="9" y="193"/>
                    <a:pt x="8" y="203"/>
                    <a:pt x="14" y="210"/>
                  </a:cubicBezTo>
                  <a:cubicBezTo>
                    <a:pt x="5" y="222"/>
                    <a:pt x="1" y="235"/>
                    <a:pt x="1" y="249"/>
                  </a:cubicBezTo>
                  <a:cubicBezTo>
                    <a:pt x="0" y="250"/>
                    <a:pt x="0" y="252"/>
                    <a:pt x="1" y="252"/>
                  </a:cubicBezTo>
                  <a:cubicBezTo>
                    <a:pt x="2" y="252"/>
                    <a:pt x="2" y="252"/>
                    <a:pt x="2" y="252"/>
                  </a:cubicBezTo>
                  <a:cubicBezTo>
                    <a:pt x="3" y="253"/>
                    <a:pt x="4" y="253"/>
                    <a:pt x="4" y="253"/>
                  </a:cubicBezTo>
                  <a:cubicBezTo>
                    <a:pt x="6" y="253"/>
                    <a:pt x="7" y="254"/>
                    <a:pt x="9" y="254"/>
                  </a:cubicBezTo>
                  <a:cubicBezTo>
                    <a:pt x="10" y="254"/>
                    <a:pt x="12" y="255"/>
                    <a:pt x="14" y="255"/>
                  </a:cubicBezTo>
                  <a:cubicBezTo>
                    <a:pt x="14" y="255"/>
                    <a:pt x="15" y="256"/>
                    <a:pt x="16" y="255"/>
                  </a:cubicBezTo>
                  <a:cubicBezTo>
                    <a:pt x="23" y="251"/>
                    <a:pt x="30" y="248"/>
                    <a:pt x="37" y="245"/>
                  </a:cubicBezTo>
                  <a:cubicBezTo>
                    <a:pt x="34" y="256"/>
                    <a:pt x="35" y="267"/>
                    <a:pt x="44" y="272"/>
                  </a:cubicBezTo>
                  <a:cubicBezTo>
                    <a:pt x="36" y="289"/>
                    <a:pt x="34" y="311"/>
                    <a:pt x="56" y="317"/>
                  </a:cubicBezTo>
                  <a:cubicBezTo>
                    <a:pt x="71" y="322"/>
                    <a:pt x="89" y="319"/>
                    <a:pt x="105" y="319"/>
                  </a:cubicBezTo>
                  <a:cubicBezTo>
                    <a:pt x="127" y="319"/>
                    <a:pt x="149" y="319"/>
                    <a:pt x="170" y="319"/>
                  </a:cubicBezTo>
                  <a:cubicBezTo>
                    <a:pt x="191" y="319"/>
                    <a:pt x="211" y="319"/>
                    <a:pt x="232" y="319"/>
                  </a:cubicBezTo>
                  <a:cubicBezTo>
                    <a:pt x="246" y="318"/>
                    <a:pt x="263" y="321"/>
                    <a:pt x="277" y="315"/>
                  </a:cubicBezTo>
                  <a:cubicBezTo>
                    <a:pt x="297" y="306"/>
                    <a:pt x="297" y="285"/>
                    <a:pt x="289" y="267"/>
                  </a:cubicBezTo>
                  <a:cubicBezTo>
                    <a:pt x="300" y="261"/>
                    <a:pt x="306" y="251"/>
                    <a:pt x="302" y="236"/>
                  </a:cubicBezTo>
                  <a:cubicBezTo>
                    <a:pt x="310" y="240"/>
                    <a:pt x="317" y="243"/>
                    <a:pt x="325" y="248"/>
                  </a:cubicBezTo>
                  <a:cubicBezTo>
                    <a:pt x="330" y="251"/>
                    <a:pt x="337" y="257"/>
                    <a:pt x="343" y="259"/>
                  </a:cubicBezTo>
                  <a:cubicBezTo>
                    <a:pt x="349" y="260"/>
                    <a:pt x="355" y="258"/>
                    <a:pt x="353" y="252"/>
                  </a:cubicBezTo>
                  <a:cubicBezTo>
                    <a:pt x="353" y="252"/>
                    <a:pt x="353" y="252"/>
                    <a:pt x="353" y="252"/>
                  </a:cubicBezTo>
                  <a:close/>
                  <a:moveTo>
                    <a:pt x="311" y="166"/>
                  </a:moveTo>
                  <a:cubicBezTo>
                    <a:pt x="311" y="166"/>
                    <a:pt x="312" y="165"/>
                    <a:pt x="312" y="165"/>
                  </a:cubicBezTo>
                  <a:cubicBezTo>
                    <a:pt x="312" y="162"/>
                    <a:pt x="312" y="159"/>
                    <a:pt x="312" y="157"/>
                  </a:cubicBezTo>
                  <a:cubicBezTo>
                    <a:pt x="314" y="156"/>
                    <a:pt x="316" y="156"/>
                    <a:pt x="318" y="156"/>
                  </a:cubicBezTo>
                  <a:cubicBezTo>
                    <a:pt x="323" y="156"/>
                    <a:pt x="327" y="158"/>
                    <a:pt x="329" y="162"/>
                  </a:cubicBezTo>
                  <a:cubicBezTo>
                    <a:pt x="333" y="169"/>
                    <a:pt x="327" y="178"/>
                    <a:pt x="319" y="177"/>
                  </a:cubicBezTo>
                  <a:cubicBezTo>
                    <a:pt x="321" y="174"/>
                    <a:pt x="322" y="172"/>
                    <a:pt x="322" y="169"/>
                  </a:cubicBezTo>
                  <a:cubicBezTo>
                    <a:pt x="322" y="167"/>
                    <a:pt x="320" y="166"/>
                    <a:pt x="319" y="168"/>
                  </a:cubicBezTo>
                  <a:cubicBezTo>
                    <a:pt x="318" y="171"/>
                    <a:pt x="317" y="173"/>
                    <a:pt x="315" y="175"/>
                  </a:cubicBezTo>
                  <a:cubicBezTo>
                    <a:pt x="315" y="176"/>
                    <a:pt x="314" y="177"/>
                    <a:pt x="313" y="177"/>
                  </a:cubicBezTo>
                  <a:cubicBezTo>
                    <a:pt x="313" y="177"/>
                    <a:pt x="313" y="177"/>
                    <a:pt x="313" y="177"/>
                  </a:cubicBezTo>
                  <a:cubicBezTo>
                    <a:pt x="312" y="178"/>
                    <a:pt x="310" y="179"/>
                    <a:pt x="309" y="180"/>
                  </a:cubicBezTo>
                  <a:cubicBezTo>
                    <a:pt x="307" y="181"/>
                    <a:pt x="308" y="184"/>
                    <a:pt x="310" y="183"/>
                  </a:cubicBezTo>
                  <a:cubicBezTo>
                    <a:pt x="312" y="183"/>
                    <a:pt x="313" y="182"/>
                    <a:pt x="314" y="181"/>
                  </a:cubicBezTo>
                  <a:cubicBezTo>
                    <a:pt x="319" y="185"/>
                    <a:pt x="316" y="192"/>
                    <a:pt x="310" y="193"/>
                  </a:cubicBezTo>
                  <a:cubicBezTo>
                    <a:pt x="303" y="193"/>
                    <a:pt x="297" y="189"/>
                    <a:pt x="292" y="186"/>
                  </a:cubicBezTo>
                  <a:cubicBezTo>
                    <a:pt x="291" y="185"/>
                    <a:pt x="290" y="186"/>
                    <a:pt x="290" y="187"/>
                  </a:cubicBezTo>
                  <a:cubicBezTo>
                    <a:pt x="288" y="187"/>
                    <a:pt x="287" y="188"/>
                    <a:pt x="288" y="190"/>
                  </a:cubicBezTo>
                  <a:cubicBezTo>
                    <a:pt x="289" y="194"/>
                    <a:pt x="288" y="198"/>
                    <a:pt x="284" y="200"/>
                  </a:cubicBezTo>
                  <a:cubicBezTo>
                    <a:pt x="280" y="202"/>
                    <a:pt x="275" y="200"/>
                    <a:pt x="273" y="196"/>
                  </a:cubicBezTo>
                  <a:cubicBezTo>
                    <a:pt x="272" y="195"/>
                    <a:pt x="270" y="196"/>
                    <a:pt x="271" y="197"/>
                  </a:cubicBezTo>
                  <a:cubicBezTo>
                    <a:pt x="271" y="198"/>
                    <a:pt x="271" y="198"/>
                    <a:pt x="271" y="198"/>
                  </a:cubicBezTo>
                  <a:cubicBezTo>
                    <a:pt x="270" y="198"/>
                    <a:pt x="270" y="199"/>
                    <a:pt x="270" y="199"/>
                  </a:cubicBezTo>
                  <a:cubicBezTo>
                    <a:pt x="273" y="209"/>
                    <a:pt x="263" y="212"/>
                    <a:pt x="256" y="207"/>
                  </a:cubicBezTo>
                  <a:cubicBezTo>
                    <a:pt x="253" y="206"/>
                    <a:pt x="251" y="209"/>
                    <a:pt x="252" y="211"/>
                  </a:cubicBezTo>
                  <a:cubicBezTo>
                    <a:pt x="248" y="221"/>
                    <a:pt x="243" y="223"/>
                    <a:pt x="237" y="216"/>
                  </a:cubicBezTo>
                  <a:cubicBezTo>
                    <a:pt x="236" y="215"/>
                    <a:pt x="235" y="213"/>
                    <a:pt x="234" y="212"/>
                  </a:cubicBezTo>
                  <a:cubicBezTo>
                    <a:pt x="232" y="209"/>
                    <a:pt x="232" y="206"/>
                    <a:pt x="231" y="203"/>
                  </a:cubicBezTo>
                  <a:cubicBezTo>
                    <a:pt x="231" y="202"/>
                    <a:pt x="231" y="202"/>
                    <a:pt x="231" y="201"/>
                  </a:cubicBezTo>
                  <a:cubicBezTo>
                    <a:pt x="234" y="202"/>
                    <a:pt x="236" y="202"/>
                    <a:pt x="239" y="201"/>
                  </a:cubicBezTo>
                  <a:cubicBezTo>
                    <a:pt x="240" y="201"/>
                    <a:pt x="240" y="199"/>
                    <a:pt x="239" y="198"/>
                  </a:cubicBezTo>
                  <a:cubicBezTo>
                    <a:pt x="236" y="197"/>
                    <a:pt x="233" y="197"/>
                    <a:pt x="230" y="197"/>
                  </a:cubicBezTo>
                  <a:cubicBezTo>
                    <a:pt x="227" y="197"/>
                    <a:pt x="225" y="197"/>
                    <a:pt x="222" y="198"/>
                  </a:cubicBezTo>
                  <a:cubicBezTo>
                    <a:pt x="222" y="198"/>
                    <a:pt x="222" y="199"/>
                    <a:pt x="222" y="200"/>
                  </a:cubicBezTo>
                  <a:cubicBezTo>
                    <a:pt x="224" y="200"/>
                    <a:pt x="225" y="201"/>
                    <a:pt x="227" y="201"/>
                  </a:cubicBezTo>
                  <a:cubicBezTo>
                    <a:pt x="226" y="202"/>
                    <a:pt x="226" y="203"/>
                    <a:pt x="226" y="205"/>
                  </a:cubicBezTo>
                  <a:cubicBezTo>
                    <a:pt x="224" y="207"/>
                    <a:pt x="222" y="209"/>
                    <a:pt x="219" y="210"/>
                  </a:cubicBezTo>
                  <a:cubicBezTo>
                    <a:pt x="213" y="211"/>
                    <a:pt x="208" y="206"/>
                    <a:pt x="207" y="200"/>
                  </a:cubicBezTo>
                  <a:cubicBezTo>
                    <a:pt x="207" y="199"/>
                    <a:pt x="206" y="199"/>
                    <a:pt x="205" y="199"/>
                  </a:cubicBezTo>
                  <a:cubicBezTo>
                    <a:pt x="206" y="197"/>
                    <a:pt x="206" y="195"/>
                    <a:pt x="205" y="194"/>
                  </a:cubicBezTo>
                  <a:cubicBezTo>
                    <a:pt x="217" y="193"/>
                    <a:pt x="228" y="192"/>
                    <a:pt x="239" y="190"/>
                  </a:cubicBezTo>
                  <a:cubicBezTo>
                    <a:pt x="262" y="187"/>
                    <a:pt x="291" y="185"/>
                    <a:pt x="310" y="170"/>
                  </a:cubicBezTo>
                  <a:cubicBezTo>
                    <a:pt x="311" y="169"/>
                    <a:pt x="311" y="167"/>
                    <a:pt x="311" y="166"/>
                  </a:cubicBezTo>
                  <a:close/>
                  <a:moveTo>
                    <a:pt x="189" y="256"/>
                  </a:moveTo>
                  <a:cubicBezTo>
                    <a:pt x="202" y="240"/>
                    <a:pt x="216" y="228"/>
                    <a:pt x="233" y="219"/>
                  </a:cubicBezTo>
                  <a:cubicBezTo>
                    <a:pt x="234" y="219"/>
                    <a:pt x="234" y="220"/>
                    <a:pt x="235" y="220"/>
                  </a:cubicBezTo>
                  <a:cubicBezTo>
                    <a:pt x="215" y="228"/>
                    <a:pt x="199" y="250"/>
                    <a:pt x="190" y="269"/>
                  </a:cubicBezTo>
                  <a:cubicBezTo>
                    <a:pt x="190" y="266"/>
                    <a:pt x="190" y="263"/>
                    <a:pt x="190" y="261"/>
                  </a:cubicBezTo>
                  <a:cubicBezTo>
                    <a:pt x="190" y="259"/>
                    <a:pt x="190" y="257"/>
                    <a:pt x="189" y="256"/>
                  </a:cubicBezTo>
                  <a:close/>
                  <a:moveTo>
                    <a:pt x="73" y="58"/>
                  </a:moveTo>
                  <a:cubicBezTo>
                    <a:pt x="97" y="32"/>
                    <a:pt x="131" y="18"/>
                    <a:pt x="165" y="13"/>
                  </a:cubicBezTo>
                  <a:cubicBezTo>
                    <a:pt x="205" y="8"/>
                    <a:pt x="246" y="13"/>
                    <a:pt x="274" y="46"/>
                  </a:cubicBezTo>
                  <a:cubicBezTo>
                    <a:pt x="302" y="79"/>
                    <a:pt x="306" y="123"/>
                    <a:pt x="306" y="164"/>
                  </a:cubicBezTo>
                  <a:cubicBezTo>
                    <a:pt x="288" y="177"/>
                    <a:pt x="262" y="179"/>
                    <a:pt x="241" y="183"/>
                  </a:cubicBezTo>
                  <a:cubicBezTo>
                    <a:pt x="215" y="187"/>
                    <a:pt x="191" y="188"/>
                    <a:pt x="166" y="187"/>
                  </a:cubicBezTo>
                  <a:cubicBezTo>
                    <a:pt x="123" y="186"/>
                    <a:pt x="76" y="188"/>
                    <a:pt x="37" y="168"/>
                  </a:cubicBezTo>
                  <a:cubicBezTo>
                    <a:pt x="37" y="168"/>
                    <a:pt x="37" y="168"/>
                    <a:pt x="37" y="168"/>
                  </a:cubicBezTo>
                  <a:cubicBezTo>
                    <a:pt x="40" y="129"/>
                    <a:pt x="46" y="88"/>
                    <a:pt x="73" y="58"/>
                  </a:cubicBezTo>
                  <a:close/>
                  <a:moveTo>
                    <a:pt x="183" y="203"/>
                  </a:moveTo>
                  <a:cubicBezTo>
                    <a:pt x="187" y="207"/>
                    <a:pt x="182" y="211"/>
                    <a:pt x="178" y="211"/>
                  </a:cubicBezTo>
                  <a:cubicBezTo>
                    <a:pt x="176" y="211"/>
                    <a:pt x="173" y="210"/>
                    <a:pt x="171" y="209"/>
                  </a:cubicBezTo>
                  <a:cubicBezTo>
                    <a:pt x="170" y="208"/>
                    <a:pt x="168" y="210"/>
                    <a:pt x="169" y="211"/>
                  </a:cubicBezTo>
                  <a:cubicBezTo>
                    <a:pt x="170" y="211"/>
                    <a:pt x="170" y="212"/>
                    <a:pt x="170" y="212"/>
                  </a:cubicBezTo>
                  <a:cubicBezTo>
                    <a:pt x="170" y="226"/>
                    <a:pt x="146" y="216"/>
                    <a:pt x="149" y="210"/>
                  </a:cubicBezTo>
                  <a:cubicBezTo>
                    <a:pt x="150" y="208"/>
                    <a:pt x="147" y="205"/>
                    <a:pt x="145" y="207"/>
                  </a:cubicBezTo>
                  <a:cubicBezTo>
                    <a:pt x="144" y="209"/>
                    <a:pt x="142" y="211"/>
                    <a:pt x="140" y="212"/>
                  </a:cubicBezTo>
                  <a:cubicBezTo>
                    <a:pt x="132" y="214"/>
                    <a:pt x="128" y="212"/>
                    <a:pt x="127" y="206"/>
                  </a:cubicBezTo>
                  <a:cubicBezTo>
                    <a:pt x="130" y="206"/>
                    <a:pt x="133" y="206"/>
                    <a:pt x="136" y="205"/>
                  </a:cubicBezTo>
                  <a:cubicBezTo>
                    <a:pt x="137" y="204"/>
                    <a:pt x="137" y="201"/>
                    <a:pt x="135" y="201"/>
                  </a:cubicBezTo>
                  <a:cubicBezTo>
                    <a:pt x="132" y="201"/>
                    <a:pt x="129" y="201"/>
                    <a:pt x="126" y="201"/>
                  </a:cubicBezTo>
                  <a:cubicBezTo>
                    <a:pt x="123" y="201"/>
                    <a:pt x="121" y="200"/>
                    <a:pt x="118" y="200"/>
                  </a:cubicBezTo>
                  <a:cubicBezTo>
                    <a:pt x="117" y="200"/>
                    <a:pt x="117" y="201"/>
                    <a:pt x="117" y="202"/>
                  </a:cubicBezTo>
                  <a:cubicBezTo>
                    <a:pt x="118" y="204"/>
                    <a:pt x="120" y="205"/>
                    <a:pt x="122" y="205"/>
                  </a:cubicBezTo>
                  <a:cubicBezTo>
                    <a:pt x="119" y="211"/>
                    <a:pt x="113" y="214"/>
                    <a:pt x="106" y="211"/>
                  </a:cubicBezTo>
                  <a:cubicBezTo>
                    <a:pt x="99" y="207"/>
                    <a:pt x="98" y="199"/>
                    <a:pt x="100" y="192"/>
                  </a:cubicBezTo>
                  <a:cubicBezTo>
                    <a:pt x="122" y="194"/>
                    <a:pt x="145" y="193"/>
                    <a:pt x="166" y="194"/>
                  </a:cubicBezTo>
                  <a:cubicBezTo>
                    <a:pt x="177" y="194"/>
                    <a:pt x="189" y="194"/>
                    <a:pt x="201" y="194"/>
                  </a:cubicBezTo>
                  <a:cubicBezTo>
                    <a:pt x="200" y="197"/>
                    <a:pt x="200" y="200"/>
                    <a:pt x="197" y="201"/>
                  </a:cubicBezTo>
                  <a:cubicBezTo>
                    <a:pt x="194" y="204"/>
                    <a:pt x="190" y="202"/>
                    <a:pt x="187" y="199"/>
                  </a:cubicBezTo>
                  <a:cubicBezTo>
                    <a:pt x="185" y="196"/>
                    <a:pt x="181" y="200"/>
                    <a:pt x="183" y="203"/>
                  </a:cubicBezTo>
                  <a:close/>
                  <a:moveTo>
                    <a:pt x="22" y="186"/>
                  </a:moveTo>
                  <a:cubicBezTo>
                    <a:pt x="22" y="186"/>
                    <a:pt x="23" y="185"/>
                    <a:pt x="24" y="185"/>
                  </a:cubicBezTo>
                  <a:cubicBezTo>
                    <a:pt x="25" y="184"/>
                    <a:pt x="24" y="182"/>
                    <a:pt x="23" y="182"/>
                  </a:cubicBezTo>
                  <a:cubicBezTo>
                    <a:pt x="23" y="181"/>
                    <a:pt x="23" y="181"/>
                    <a:pt x="22" y="181"/>
                  </a:cubicBezTo>
                  <a:cubicBezTo>
                    <a:pt x="19" y="181"/>
                    <a:pt x="16" y="181"/>
                    <a:pt x="13" y="179"/>
                  </a:cubicBezTo>
                  <a:cubicBezTo>
                    <a:pt x="9" y="177"/>
                    <a:pt x="8" y="172"/>
                    <a:pt x="9" y="168"/>
                  </a:cubicBezTo>
                  <a:cubicBezTo>
                    <a:pt x="13" y="157"/>
                    <a:pt x="25" y="161"/>
                    <a:pt x="33" y="164"/>
                  </a:cubicBezTo>
                  <a:cubicBezTo>
                    <a:pt x="33" y="166"/>
                    <a:pt x="33" y="167"/>
                    <a:pt x="33" y="169"/>
                  </a:cubicBezTo>
                  <a:cubicBezTo>
                    <a:pt x="33" y="170"/>
                    <a:pt x="33" y="170"/>
                    <a:pt x="34" y="170"/>
                  </a:cubicBezTo>
                  <a:cubicBezTo>
                    <a:pt x="34" y="171"/>
                    <a:pt x="34" y="171"/>
                    <a:pt x="35" y="172"/>
                  </a:cubicBezTo>
                  <a:cubicBezTo>
                    <a:pt x="53" y="184"/>
                    <a:pt x="74" y="189"/>
                    <a:pt x="97" y="191"/>
                  </a:cubicBezTo>
                  <a:cubicBezTo>
                    <a:pt x="96" y="192"/>
                    <a:pt x="96" y="192"/>
                    <a:pt x="96" y="192"/>
                  </a:cubicBezTo>
                  <a:cubicBezTo>
                    <a:pt x="96" y="192"/>
                    <a:pt x="96" y="192"/>
                    <a:pt x="95" y="192"/>
                  </a:cubicBezTo>
                  <a:cubicBezTo>
                    <a:pt x="92" y="193"/>
                    <a:pt x="91" y="195"/>
                    <a:pt x="88" y="195"/>
                  </a:cubicBezTo>
                  <a:cubicBezTo>
                    <a:pt x="85" y="196"/>
                    <a:pt x="81" y="195"/>
                    <a:pt x="79" y="192"/>
                  </a:cubicBezTo>
                  <a:cubicBezTo>
                    <a:pt x="78" y="191"/>
                    <a:pt x="77" y="191"/>
                    <a:pt x="76" y="193"/>
                  </a:cubicBezTo>
                  <a:cubicBezTo>
                    <a:pt x="76" y="193"/>
                    <a:pt x="75" y="195"/>
                    <a:pt x="76" y="195"/>
                  </a:cubicBezTo>
                  <a:cubicBezTo>
                    <a:pt x="85" y="205"/>
                    <a:pt x="65" y="215"/>
                    <a:pt x="62" y="203"/>
                  </a:cubicBezTo>
                  <a:cubicBezTo>
                    <a:pt x="61" y="201"/>
                    <a:pt x="58" y="201"/>
                    <a:pt x="58" y="203"/>
                  </a:cubicBezTo>
                  <a:cubicBezTo>
                    <a:pt x="53" y="210"/>
                    <a:pt x="46" y="207"/>
                    <a:pt x="43" y="201"/>
                  </a:cubicBezTo>
                  <a:cubicBezTo>
                    <a:pt x="46" y="202"/>
                    <a:pt x="48" y="202"/>
                    <a:pt x="51" y="200"/>
                  </a:cubicBezTo>
                  <a:cubicBezTo>
                    <a:pt x="52" y="200"/>
                    <a:pt x="52" y="197"/>
                    <a:pt x="50" y="197"/>
                  </a:cubicBezTo>
                  <a:cubicBezTo>
                    <a:pt x="47" y="196"/>
                    <a:pt x="45" y="196"/>
                    <a:pt x="42" y="196"/>
                  </a:cubicBezTo>
                  <a:cubicBezTo>
                    <a:pt x="40" y="195"/>
                    <a:pt x="38" y="195"/>
                    <a:pt x="36" y="194"/>
                  </a:cubicBezTo>
                  <a:cubicBezTo>
                    <a:pt x="36" y="193"/>
                    <a:pt x="36" y="193"/>
                    <a:pt x="35" y="193"/>
                  </a:cubicBezTo>
                  <a:cubicBezTo>
                    <a:pt x="34" y="192"/>
                    <a:pt x="34" y="192"/>
                    <a:pt x="32" y="192"/>
                  </a:cubicBezTo>
                  <a:cubicBezTo>
                    <a:pt x="31" y="192"/>
                    <a:pt x="30" y="195"/>
                    <a:pt x="31" y="196"/>
                  </a:cubicBezTo>
                  <a:cubicBezTo>
                    <a:pt x="33" y="197"/>
                    <a:pt x="35" y="198"/>
                    <a:pt x="37" y="199"/>
                  </a:cubicBezTo>
                  <a:cubicBezTo>
                    <a:pt x="35" y="202"/>
                    <a:pt x="34" y="205"/>
                    <a:pt x="32" y="208"/>
                  </a:cubicBezTo>
                  <a:cubicBezTo>
                    <a:pt x="28" y="212"/>
                    <a:pt x="22" y="211"/>
                    <a:pt x="18" y="207"/>
                  </a:cubicBezTo>
                  <a:cubicBezTo>
                    <a:pt x="11" y="200"/>
                    <a:pt x="16" y="192"/>
                    <a:pt x="22" y="186"/>
                  </a:cubicBezTo>
                  <a:close/>
                  <a:moveTo>
                    <a:pt x="17" y="213"/>
                  </a:moveTo>
                  <a:cubicBezTo>
                    <a:pt x="26" y="219"/>
                    <a:pt x="37" y="213"/>
                    <a:pt x="40" y="203"/>
                  </a:cubicBezTo>
                  <a:cubicBezTo>
                    <a:pt x="41" y="212"/>
                    <a:pt x="53" y="214"/>
                    <a:pt x="59" y="208"/>
                  </a:cubicBezTo>
                  <a:cubicBezTo>
                    <a:pt x="63" y="214"/>
                    <a:pt x="73" y="215"/>
                    <a:pt x="78" y="211"/>
                  </a:cubicBezTo>
                  <a:cubicBezTo>
                    <a:pt x="82" y="208"/>
                    <a:pt x="84" y="203"/>
                    <a:pt x="83" y="199"/>
                  </a:cubicBezTo>
                  <a:cubicBezTo>
                    <a:pt x="84" y="200"/>
                    <a:pt x="86" y="200"/>
                    <a:pt x="87" y="200"/>
                  </a:cubicBezTo>
                  <a:cubicBezTo>
                    <a:pt x="90" y="200"/>
                    <a:pt x="93" y="199"/>
                    <a:pt x="95" y="198"/>
                  </a:cubicBezTo>
                  <a:cubicBezTo>
                    <a:pt x="95" y="205"/>
                    <a:pt x="98" y="212"/>
                    <a:pt x="106" y="216"/>
                  </a:cubicBezTo>
                  <a:cubicBezTo>
                    <a:pt x="112" y="218"/>
                    <a:pt x="120" y="217"/>
                    <a:pt x="124" y="212"/>
                  </a:cubicBezTo>
                  <a:cubicBezTo>
                    <a:pt x="127" y="219"/>
                    <a:pt x="138" y="220"/>
                    <a:pt x="145" y="215"/>
                  </a:cubicBezTo>
                  <a:cubicBezTo>
                    <a:pt x="147" y="220"/>
                    <a:pt x="155" y="223"/>
                    <a:pt x="162" y="223"/>
                  </a:cubicBezTo>
                  <a:cubicBezTo>
                    <a:pt x="168" y="223"/>
                    <a:pt x="174" y="220"/>
                    <a:pt x="175" y="215"/>
                  </a:cubicBezTo>
                  <a:cubicBezTo>
                    <a:pt x="178" y="216"/>
                    <a:pt x="182" y="216"/>
                    <a:pt x="186" y="214"/>
                  </a:cubicBezTo>
                  <a:cubicBezTo>
                    <a:pt x="188" y="212"/>
                    <a:pt x="189" y="210"/>
                    <a:pt x="190" y="207"/>
                  </a:cubicBezTo>
                  <a:cubicBezTo>
                    <a:pt x="193" y="209"/>
                    <a:pt x="197" y="208"/>
                    <a:pt x="200" y="206"/>
                  </a:cubicBezTo>
                  <a:cubicBezTo>
                    <a:pt x="202" y="205"/>
                    <a:pt x="204" y="203"/>
                    <a:pt x="205" y="201"/>
                  </a:cubicBezTo>
                  <a:cubicBezTo>
                    <a:pt x="205" y="208"/>
                    <a:pt x="211" y="215"/>
                    <a:pt x="219" y="214"/>
                  </a:cubicBezTo>
                  <a:cubicBezTo>
                    <a:pt x="221" y="214"/>
                    <a:pt x="226" y="211"/>
                    <a:pt x="228" y="208"/>
                  </a:cubicBezTo>
                  <a:cubicBezTo>
                    <a:pt x="229" y="211"/>
                    <a:pt x="230" y="213"/>
                    <a:pt x="231" y="215"/>
                  </a:cubicBezTo>
                  <a:cubicBezTo>
                    <a:pt x="213" y="223"/>
                    <a:pt x="197" y="237"/>
                    <a:pt x="186" y="253"/>
                  </a:cubicBezTo>
                  <a:cubicBezTo>
                    <a:pt x="158" y="231"/>
                    <a:pt x="122" y="218"/>
                    <a:pt x="86" y="219"/>
                  </a:cubicBezTo>
                  <a:cubicBezTo>
                    <a:pt x="67" y="220"/>
                    <a:pt x="48" y="224"/>
                    <a:pt x="31" y="231"/>
                  </a:cubicBezTo>
                  <a:cubicBezTo>
                    <a:pt x="28" y="233"/>
                    <a:pt x="11" y="245"/>
                    <a:pt x="8" y="244"/>
                  </a:cubicBezTo>
                  <a:cubicBezTo>
                    <a:pt x="2" y="243"/>
                    <a:pt x="13" y="219"/>
                    <a:pt x="17" y="213"/>
                  </a:cubicBezTo>
                  <a:close/>
                  <a:moveTo>
                    <a:pt x="40" y="239"/>
                  </a:moveTo>
                  <a:cubicBezTo>
                    <a:pt x="40" y="239"/>
                    <a:pt x="40" y="240"/>
                    <a:pt x="39" y="240"/>
                  </a:cubicBezTo>
                  <a:cubicBezTo>
                    <a:pt x="31" y="243"/>
                    <a:pt x="23" y="247"/>
                    <a:pt x="16" y="253"/>
                  </a:cubicBezTo>
                  <a:cubicBezTo>
                    <a:pt x="15" y="252"/>
                    <a:pt x="15" y="252"/>
                    <a:pt x="15" y="252"/>
                  </a:cubicBezTo>
                  <a:cubicBezTo>
                    <a:pt x="13" y="251"/>
                    <a:pt x="11" y="251"/>
                    <a:pt x="9" y="250"/>
                  </a:cubicBezTo>
                  <a:cubicBezTo>
                    <a:pt x="9" y="250"/>
                    <a:pt x="9" y="250"/>
                    <a:pt x="9" y="250"/>
                  </a:cubicBezTo>
                  <a:cubicBezTo>
                    <a:pt x="63" y="214"/>
                    <a:pt x="131" y="217"/>
                    <a:pt x="183" y="258"/>
                  </a:cubicBezTo>
                  <a:cubicBezTo>
                    <a:pt x="184" y="258"/>
                    <a:pt x="184" y="258"/>
                    <a:pt x="185" y="258"/>
                  </a:cubicBezTo>
                  <a:cubicBezTo>
                    <a:pt x="185" y="260"/>
                    <a:pt x="185" y="261"/>
                    <a:pt x="185" y="262"/>
                  </a:cubicBezTo>
                  <a:cubicBezTo>
                    <a:pt x="185" y="263"/>
                    <a:pt x="185" y="264"/>
                    <a:pt x="185" y="265"/>
                  </a:cubicBezTo>
                  <a:cubicBezTo>
                    <a:pt x="145" y="235"/>
                    <a:pt x="89" y="221"/>
                    <a:pt x="42" y="239"/>
                  </a:cubicBezTo>
                  <a:cubicBezTo>
                    <a:pt x="41" y="238"/>
                    <a:pt x="40" y="238"/>
                    <a:pt x="40" y="239"/>
                  </a:cubicBezTo>
                  <a:close/>
                  <a:moveTo>
                    <a:pt x="266" y="311"/>
                  </a:moveTo>
                  <a:cubicBezTo>
                    <a:pt x="256" y="313"/>
                    <a:pt x="246" y="312"/>
                    <a:pt x="236" y="312"/>
                  </a:cubicBezTo>
                  <a:cubicBezTo>
                    <a:pt x="213" y="312"/>
                    <a:pt x="190" y="312"/>
                    <a:pt x="167" y="312"/>
                  </a:cubicBezTo>
                  <a:cubicBezTo>
                    <a:pt x="145" y="313"/>
                    <a:pt x="123" y="313"/>
                    <a:pt x="101" y="313"/>
                  </a:cubicBezTo>
                  <a:cubicBezTo>
                    <a:pt x="90" y="313"/>
                    <a:pt x="80" y="314"/>
                    <a:pt x="69" y="313"/>
                  </a:cubicBezTo>
                  <a:cubicBezTo>
                    <a:pt x="43" y="312"/>
                    <a:pt x="43" y="293"/>
                    <a:pt x="46" y="274"/>
                  </a:cubicBezTo>
                  <a:cubicBezTo>
                    <a:pt x="48" y="275"/>
                    <a:pt x="50" y="276"/>
                    <a:pt x="52" y="276"/>
                  </a:cubicBezTo>
                  <a:cubicBezTo>
                    <a:pt x="71" y="281"/>
                    <a:pt x="94" y="278"/>
                    <a:pt x="114" y="279"/>
                  </a:cubicBezTo>
                  <a:cubicBezTo>
                    <a:pt x="132" y="279"/>
                    <a:pt x="151" y="280"/>
                    <a:pt x="169" y="280"/>
                  </a:cubicBezTo>
                  <a:cubicBezTo>
                    <a:pt x="187" y="280"/>
                    <a:pt x="252" y="286"/>
                    <a:pt x="284" y="270"/>
                  </a:cubicBezTo>
                  <a:cubicBezTo>
                    <a:pt x="291" y="288"/>
                    <a:pt x="286" y="306"/>
                    <a:pt x="266" y="311"/>
                  </a:cubicBezTo>
                  <a:close/>
                  <a:moveTo>
                    <a:pt x="165" y="273"/>
                  </a:moveTo>
                  <a:cubicBezTo>
                    <a:pt x="144" y="273"/>
                    <a:pt x="123" y="273"/>
                    <a:pt x="102" y="272"/>
                  </a:cubicBezTo>
                  <a:cubicBezTo>
                    <a:pt x="91" y="272"/>
                    <a:pt x="80" y="271"/>
                    <a:pt x="70" y="271"/>
                  </a:cubicBezTo>
                  <a:cubicBezTo>
                    <a:pt x="58" y="271"/>
                    <a:pt x="59" y="272"/>
                    <a:pt x="49" y="261"/>
                  </a:cubicBezTo>
                  <a:cubicBezTo>
                    <a:pt x="41" y="251"/>
                    <a:pt x="41" y="251"/>
                    <a:pt x="42" y="244"/>
                  </a:cubicBezTo>
                  <a:cubicBezTo>
                    <a:pt x="92" y="227"/>
                    <a:pt x="143" y="240"/>
                    <a:pt x="187" y="273"/>
                  </a:cubicBezTo>
                  <a:cubicBezTo>
                    <a:pt x="188" y="274"/>
                    <a:pt x="190" y="272"/>
                    <a:pt x="190" y="271"/>
                  </a:cubicBezTo>
                  <a:cubicBezTo>
                    <a:pt x="191" y="272"/>
                    <a:pt x="192" y="272"/>
                    <a:pt x="193" y="271"/>
                  </a:cubicBezTo>
                  <a:cubicBezTo>
                    <a:pt x="199" y="261"/>
                    <a:pt x="206" y="252"/>
                    <a:pt x="213" y="244"/>
                  </a:cubicBezTo>
                  <a:cubicBezTo>
                    <a:pt x="221" y="236"/>
                    <a:pt x="229" y="231"/>
                    <a:pt x="237" y="223"/>
                  </a:cubicBezTo>
                  <a:cubicBezTo>
                    <a:pt x="237" y="223"/>
                    <a:pt x="237" y="223"/>
                    <a:pt x="237" y="222"/>
                  </a:cubicBezTo>
                  <a:cubicBezTo>
                    <a:pt x="239" y="224"/>
                    <a:pt x="242" y="225"/>
                    <a:pt x="245" y="225"/>
                  </a:cubicBezTo>
                  <a:cubicBezTo>
                    <a:pt x="248" y="225"/>
                    <a:pt x="251" y="225"/>
                    <a:pt x="253" y="223"/>
                  </a:cubicBezTo>
                  <a:cubicBezTo>
                    <a:pt x="267" y="225"/>
                    <a:pt x="281" y="229"/>
                    <a:pt x="294" y="233"/>
                  </a:cubicBezTo>
                  <a:cubicBezTo>
                    <a:pt x="310" y="283"/>
                    <a:pt x="192" y="273"/>
                    <a:pt x="165" y="273"/>
                  </a:cubicBezTo>
                  <a:close/>
                  <a:moveTo>
                    <a:pt x="336" y="249"/>
                  </a:moveTo>
                  <a:cubicBezTo>
                    <a:pt x="332" y="247"/>
                    <a:pt x="328" y="244"/>
                    <a:pt x="324" y="242"/>
                  </a:cubicBezTo>
                  <a:cubicBezTo>
                    <a:pt x="317" y="238"/>
                    <a:pt x="309" y="235"/>
                    <a:pt x="301" y="232"/>
                  </a:cubicBezTo>
                  <a:cubicBezTo>
                    <a:pt x="301" y="232"/>
                    <a:pt x="301" y="232"/>
                    <a:pt x="300" y="232"/>
                  </a:cubicBezTo>
                  <a:cubicBezTo>
                    <a:pt x="300" y="232"/>
                    <a:pt x="300" y="232"/>
                    <a:pt x="300" y="232"/>
                  </a:cubicBezTo>
                  <a:cubicBezTo>
                    <a:pt x="299" y="229"/>
                    <a:pt x="297" y="229"/>
                    <a:pt x="295" y="230"/>
                  </a:cubicBezTo>
                  <a:cubicBezTo>
                    <a:pt x="282" y="226"/>
                    <a:pt x="269" y="222"/>
                    <a:pt x="256" y="220"/>
                  </a:cubicBezTo>
                  <a:cubicBezTo>
                    <a:pt x="256" y="220"/>
                    <a:pt x="256" y="220"/>
                    <a:pt x="256" y="220"/>
                  </a:cubicBezTo>
                  <a:cubicBezTo>
                    <a:pt x="290" y="222"/>
                    <a:pt x="321" y="232"/>
                    <a:pt x="349" y="253"/>
                  </a:cubicBezTo>
                  <a:cubicBezTo>
                    <a:pt x="349" y="254"/>
                    <a:pt x="336" y="249"/>
                    <a:pt x="336" y="249"/>
                  </a:cubicBezTo>
                  <a:close/>
                  <a:moveTo>
                    <a:pt x="341" y="242"/>
                  </a:moveTo>
                  <a:cubicBezTo>
                    <a:pt x="336" y="239"/>
                    <a:pt x="330" y="235"/>
                    <a:pt x="324" y="232"/>
                  </a:cubicBezTo>
                  <a:cubicBezTo>
                    <a:pt x="303" y="222"/>
                    <a:pt x="280" y="217"/>
                    <a:pt x="257" y="218"/>
                  </a:cubicBezTo>
                  <a:cubicBezTo>
                    <a:pt x="258" y="217"/>
                    <a:pt x="258" y="216"/>
                    <a:pt x="258" y="214"/>
                  </a:cubicBezTo>
                  <a:cubicBezTo>
                    <a:pt x="263" y="216"/>
                    <a:pt x="268" y="216"/>
                    <a:pt x="272" y="212"/>
                  </a:cubicBezTo>
                  <a:cubicBezTo>
                    <a:pt x="275" y="210"/>
                    <a:pt x="276" y="206"/>
                    <a:pt x="276" y="203"/>
                  </a:cubicBezTo>
                  <a:cubicBezTo>
                    <a:pt x="278" y="205"/>
                    <a:pt x="282" y="206"/>
                    <a:pt x="285" y="204"/>
                  </a:cubicBezTo>
                  <a:cubicBezTo>
                    <a:pt x="290" y="203"/>
                    <a:pt x="293" y="198"/>
                    <a:pt x="293" y="193"/>
                  </a:cubicBezTo>
                  <a:cubicBezTo>
                    <a:pt x="293" y="192"/>
                    <a:pt x="293" y="192"/>
                    <a:pt x="293" y="192"/>
                  </a:cubicBezTo>
                  <a:cubicBezTo>
                    <a:pt x="293" y="191"/>
                    <a:pt x="293" y="191"/>
                    <a:pt x="293" y="191"/>
                  </a:cubicBezTo>
                  <a:cubicBezTo>
                    <a:pt x="300" y="197"/>
                    <a:pt x="310" y="201"/>
                    <a:pt x="318" y="195"/>
                  </a:cubicBezTo>
                  <a:cubicBezTo>
                    <a:pt x="321" y="192"/>
                    <a:pt x="322" y="188"/>
                    <a:pt x="322" y="183"/>
                  </a:cubicBezTo>
                  <a:cubicBezTo>
                    <a:pt x="338" y="194"/>
                    <a:pt x="349" y="209"/>
                    <a:pt x="351" y="228"/>
                  </a:cubicBezTo>
                  <a:cubicBezTo>
                    <a:pt x="352" y="240"/>
                    <a:pt x="354" y="247"/>
                    <a:pt x="341" y="24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">
              <a:extLst>
                <a:ext uri="{FF2B5EF4-FFF2-40B4-BE49-F238E27FC236}">
                  <a16:creationId xmlns:a16="http://schemas.microsoft.com/office/drawing/2014/main" id="{58BC7FB7-D682-FB59-FC13-B6A1104063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60" y="1836"/>
              <a:ext cx="43" cy="38"/>
            </a:xfrm>
            <a:custGeom>
              <a:avLst/>
              <a:gdLst>
                <a:gd name="T0" fmla="*/ 17 w 18"/>
                <a:gd name="T1" fmla="*/ 2 h 16"/>
                <a:gd name="T2" fmla="*/ 7 w 18"/>
                <a:gd name="T3" fmla="*/ 2 h 16"/>
                <a:gd name="T4" fmla="*/ 2 w 18"/>
                <a:gd name="T5" fmla="*/ 12 h 16"/>
                <a:gd name="T6" fmla="*/ 11 w 18"/>
                <a:gd name="T7" fmla="*/ 15 h 16"/>
                <a:gd name="T8" fmla="*/ 15 w 18"/>
                <a:gd name="T9" fmla="*/ 4 h 16"/>
                <a:gd name="T10" fmla="*/ 15 w 18"/>
                <a:gd name="T11" fmla="*/ 4 h 16"/>
                <a:gd name="T12" fmla="*/ 17 w 18"/>
                <a:gd name="T13" fmla="*/ 4 h 16"/>
                <a:gd name="T14" fmla="*/ 17 w 18"/>
                <a:gd name="T15" fmla="*/ 2 h 16"/>
                <a:gd name="T16" fmla="*/ 11 w 18"/>
                <a:gd name="T17" fmla="*/ 10 h 16"/>
                <a:gd name="T18" fmla="*/ 6 w 18"/>
                <a:gd name="T19" fmla="*/ 9 h 16"/>
                <a:gd name="T20" fmla="*/ 13 w 18"/>
                <a:gd name="T21" fmla="*/ 4 h 16"/>
                <a:gd name="T22" fmla="*/ 11 w 18"/>
                <a:gd name="T23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2"/>
                  </a:moveTo>
                  <a:cubicBezTo>
                    <a:pt x="14" y="1"/>
                    <a:pt x="11" y="0"/>
                    <a:pt x="7" y="2"/>
                  </a:cubicBezTo>
                  <a:cubicBezTo>
                    <a:pt x="4" y="4"/>
                    <a:pt x="0" y="8"/>
                    <a:pt x="2" y="12"/>
                  </a:cubicBezTo>
                  <a:cubicBezTo>
                    <a:pt x="4" y="16"/>
                    <a:pt x="8" y="16"/>
                    <a:pt x="11" y="15"/>
                  </a:cubicBezTo>
                  <a:cubicBezTo>
                    <a:pt x="14" y="13"/>
                    <a:pt x="16" y="8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7" y="4"/>
                  </a:cubicBezTo>
                  <a:cubicBezTo>
                    <a:pt x="17" y="4"/>
                    <a:pt x="18" y="3"/>
                    <a:pt x="17" y="2"/>
                  </a:cubicBezTo>
                  <a:close/>
                  <a:moveTo>
                    <a:pt x="11" y="10"/>
                  </a:moveTo>
                  <a:cubicBezTo>
                    <a:pt x="9" y="11"/>
                    <a:pt x="6" y="13"/>
                    <a:pt x="6" y="9"/>
                  </a:cubicBezTo>
                  <a:cubicBezTo>
                    <a:pt x="7" y="7"/>
                    <a:pt x="10" y="5"/>
                    <a:pt x="13" y="4"/>
                  </a:cubicBezTo>
                  <a:cubicBezTo>
                    <a:pt x="12" y="6"/>
                    <a:pt x="12" y="8"/>
                    <a:pt x="11" y="1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">
              <a:extLst>
                <a:ext uri="{FF2B5EF4-FFF2-40B4-BE49-F238E27FC236}">
                  <a16:creationId xmlns:a16="http://schemas.microsoft.com/office/drawing/2014/main" id="{44AC9F56-0B94-C02A-5193-3B89B241F3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27" y="1819"/>
              <a:ext cx="43" cy="41"/>
            </a:xfrm>
            <a:custGeom>
              <a:avLst/>
              <a:gdLst>
                <a:gd name="T0" fmla="*/ 14 w 18"/>
                <a:gd name="T1" fmla="*/ 3 h 17"/>
                <a:gd name="T2" fmla="*/ 2 w 18"/>
                <a:gd name="T3" fmla="*/ 0 h 17"/>
                <a:gd name="T4" fmla="*/ 2 w 18"/>
                <a:gd name="T5" fmla="*/ 1 h 17"/>
                <a:gd name="T6" fmla="*/ 0 w 18"/>
                <a:gd name="T7" fmla="*/ 2 h 17"/>
                <a:gd name="T8" fmla="*/ 16 w 18"/>
                <a:gd name="T9" fmla="*/ 11 h 17"/>
                <a:gd name="T10" fmla="*/ 14 w 18"/>
                <a:gd name="T11" fmla="*/ 3 h 17"/>
                <a:gd name="T12" fmla="*/ 12 w 18"/>
                <a:gd name="T13" fmla="*/ 10 h 17"/>
                <a:gd name="T14" fmla="*/ 7 w 18"/>
                <a:gd name="T15" fmla="*/ 6 h 17"/>
                <a:gd name="T16" fmla="*/ 3 w 18"/>
                <a:gd name="T17" fmla="*/ 2 h 17"/>
                <a:gd name="T18" fmla="*/ 10 w 18"/>
                <a:gd name="T19" fmla="*/ 4 h 17"/>
                <a:gd name="T20" fmla="*/ 12 w 18"/>
                <a:gd name="T21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7">
                  <a:moveTo>
                    <a:pt x="14" y="3"/>
                  </a:moveTo>
                  <a:cubicBezTo>
                    <a:pt x="11" y="1"/>
                    <a:pt x="6" y="0"/>
                    <a:pt x="2" y="0"/>
                  </a:cubicBezTo>
                  <a:cubicBezTo>
                    <a:pt x="2" y="0"/>
                    <a:pt x="2" y="1"/>
                    <a:pt x="2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7"/>
                    <a:pt x="11" y="17"/>
                    <a:pt x="16" y="11"/>
                  </a:cubicBezTo>
                  <a:cubicBezTo>
                    <a:pt x="18" y="9"/>
                    <a:pt x="16" y="5"/>
                    <a:pt x="14" y="3"/>
                  </a:cubicBezTo>
                  <a:close/>
                  <a:moveTo>
                    <a:pt x="12" y="10"/>
                  </a:moveTo>
                  <a:cubicBezTo>
                    <a:pt x="10" y="10"/>
                    <a:pt x="8" y="8"/>
                    <a:pt x="7" y="6"/>
                  </a:cubicBezTo>
                  <a:cubicBezTo>
                    <a:pt x="5" y="5"/>
                    <a:pt x="4" y="3"/>
                    <a:pt x="3" y="2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2" y="5"/>
                    <a:pt x="16" y="10"/>
                    <a:pt x="12" y="1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8">
              <a:extLst>
                <a:ext uri="{FF2B5EF4-FFF2-40B4-BE49-F238E27FC236}">
                  <a16:creationId xmlns:a16="http://schemas.microsoft.com/office/drawing/2014/main" id="{FF9664B5-CAE5-7D2F-4D73-69446B459B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03" y="1845"/>
              <a:ext cx="43" cy="50"/>
            </a:xfrm>
            <a:custGeom>
              <a:avLst/>
              <a:gdLst>
                <a:gd name="T0" fmla="*/ 9 w 18"/>
                <a:gd name="T1" fmla="*/ 1 h 21"/>
                <a:gd name="T2" fmla="*/ 6 w 18"/>
                <a:gd name="T3" fmla="*/ 3 h 21"/>
                <a:gd name="T4" fmla="*/ 7 w 18"/>
                <a:gd name="T5" fmla="*/ 4 h 21"/>
                <a:gd name="T6" fmla="*/ 1 w 18"/>
                <a:gd name="T7" fmla="*/ 15 h 21"/>
                <a:gd name="T8" fmla="*/ 8 w 18"/>
                <a:gd name="T9" fmla="*/ 21 h 21"/>
                <a:gd name="T10" fmla="*/ 9 w 18"/>
                <a:gd name="T11" fmla="*/ 1 h 21"/>
                <a:gd name="T12" fmla="*/ 8 w 18"/>
                <a:gd name="T13" fmla="*/ 17 h 21"/>
                <a:gd name="T14" fmla="*/ 5 w 18"/>
                <a:gd name="T15" fmla="*/ 11 h 21"/>
                <a:gd name="T16" fmla="*/ 8 w 18"/>
                <a:gd name="T17" fmla="*/ 6 h 21"/>
                <a:gd name="T18" fmla="*/ 9 w 18"/>
                <a:gd name="T19" fmla="*/ 9 h 21"/>
                <a:gd name="T20" fmla="*/ 8 w 18"/>
                <a:gd name="T21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21">
                  <a:moveTo>
                    <a:pt x="9" y="1"/>
                  </a:moveTo>
                  <a:cubicBezTo>
                    <a:pt x="7" y="0"/>
                    <a:pt x="6" y="1"/>
                    <a:pt x="6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4" y="7"/>
                    <a:pt x="0" y="10"/>
                    <a:pt x="1" y="15"/>
                  </a:cubicBezTo>
                  <a:cubicBezTo>
                    <a:pt x="2" y="18"/>
                    <a:pt x="5" y="21"/>
                    <a:pt x="8" y="21"/>
                  </a:cubicBezTo>
                  <a:cubicBezTo>
                    <a:pt x="18" y="21"/>
                    <a:pt x="13" y="4"/>
                    <a:pt x="9" y="1"/>
                  </a:cubicBezTo>
                  <a:close/>
                  <a:moveTo>
                    <a:pt x="8" y="17"/>
                  </a:moveTo>
                  <a:cubicBezTo>
                    <a:pt x="6" y="17"/>
                    <a:pt x="5" y="13"/>
                    <a:pt x="5" y="11"/>
                  </a:cubicBezTo>
                  <a:cubicBezTo>
                    <a:pt x="6" y="10"/>
                    <a:pt x="7" y="8"/>
                    <a:pt x="8" y="6"/>
                  </a:cubicBezTo>
                  <a:cubicBezTo>
                    <a:pt x="8" y="7"/>
                    <a:pt x="9" y="8"/>
                    <a:pt x="9" y="9"/>
                  </a:cubicBezTo>
                  <a:cubicBezTo>
                    <a:pt x="10" y="10"/>
                    <a:pt x="11" y="16"/>
                    <a:pt x="8" y="1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55515D13-2AB8-C809-D765-FC9C29D15E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3" y="2120"/>
              <a:ext cx="33" cy="48"/>
            </a:xfrm>
            <a:custGeom>
              <a:avLst/>
              <a:gdLst>
                <a:gd name="T0" fmla="*/ 14 w 14"/>
                <a:gd name="T1" fmla="*/ 3 h 20"/>
                <a:gd name="T2" fmla="*/ 13 w 14"/>
                <a:gd name="T3" fmla="*/ 1 h 20"/>
                <a:gd name="T4" fmla="*/ 12 w 14"/>
                <a:gd name="T5" fmla="*/ 0 h 20"/>
                <a:gd name="T6" fmla="*/ 3 w 14"/>
                <a:gd name="T7" fmla="*/ 7 h 20"/>
                <a:gd name="T8" fmla="*/ 3 w 14"/>
                <a:gd name="T9" fmla="*/ 17 h 20"/>
                <a:gd name="T10" fmla="*/ 11 w 14"/>
                <a:gd name="T11" fmla="*/ 16 h 20"/>
                <a:gd name="T12" fmla="*/ 14 w 14"/>
                <a:gd name="T13" fmla="*/ 3 h 20"/>
                <a:gd name="T14" fmla="*/ 10 w 14"/>
                <a:gd name="T15" fmla="*/ 10 h 20"/>
                <a:gd name="T16" fmla="*/ 7 w 14"/>
                <a:gd name="T17" fmla="*/ 14 h 20"/>
                <a:gd name="T18" fmla="*/ 5 w 14"/>
                <a:gd name="T19" fmla="*/ 12 h 20"/>
                <a:gd name="T20" fmla="*/ 11 w 14"/>
                <a:gd name="T21" fmla="*/ 3 h 20"/>
                <a:gd name="T22" fmla="*/ 10 w 14"/>
                <a:gd name="T2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20">
                  <a:moveTo>
                    <a:pt x="14" y="3"/>
                  </a:moveTo>
                  <a:cubicBezTo>
                    <a:pt x="14" y="2"/>
                    <a:pt x="14" y="2"/>
                    <a:pt x="13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9" y="1"/>
                    <a:pt x="6" y="3"/>
                    <a:pt x="3" y="7"/>
                  </a:cubicBezTo>
                  <a:cubicBezTo>
                    <a:pt x="2" y="9"/>
                    <a:pt x="0" y="14"/>
                    <a:pt x="3" y="17"/>
                  </a:cubicBezTo>
                  <a:cubicBezTo>
                    <a:pt x="5" y="20"/>
                    <a:pt x="9" y="18"/>
                    <a:pt x="11" y="16"/>
                  </a:cubicBezTo>
                  <a:cubicBezTo>
                    <a:pt x="14" y="12"/>
                    <a:pt x="14" y="7"/>
                    <a:pt x="14" y="3"/>
                  </a:cubicBezTo>
                  <a:close/>
                  <a:moveTo>
                    <a:pt x="10" y="10"/>
                  </a:moveTo>
                  <a:cubicBezTo>
                    <a:pt x="9" y="11"/>
                    <a:pt x="9" y="14"/>
                    <a:pt x="7" y="14"/>
                  </a:cubicBezTo>
                  <a:cubicBezTo>
                    <a:pt x="6" y="15"/>
                    <a:pt x="5" y="14"/>
                    <a:pt x="5" y="12"/>
                  </a:cubicBezTo>
                  <a:cubicBezTo>
                    <a:pt x="6" y="9"/>
                    <a:pt x="8" y="6"/>
                    <a:pt x="11" y="3"/>
                  </a:cubicBezTo>
                  <a:cubicBezTo>
                    <a:pt x="11" y="6"/>
                    <a:pt x="11" y="8"/>
                    <a:pt x="10" y="1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0">
              <a:extLst>
                <a:ext uri="{FF2B5EF4-FFF2-40B4-BE49-F238E27FC236}">
                  <a16:creationId xmlns:a16="http://schemas.microsoft.com/office/drawing/2014/main" id="{DC9FCE95-63A9-79A5-0951-28CD64AA32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76" y="2120"/>
              <a:ext cx="38" cy="55"/>
            </a:xfrm>
            <a:custGeom>
              <a:avLst/>
              <a:gdLst>
                <a:gd name="T0" fmla="*/ 15 w 16"/>
                <a:gd name="T1" fmla="*/ 13 h 23"/>
                <a:gd name="T2" fmla="*/ 4 w 16"/>
                <a:gd name="T3" fmla="*/ 1 h 23"/>
                <a:gd name="T4" fmla="*/ 1 w 16"/>
                <a:gd name="T5" fmla="*/ 3 h 23"/>
                <a:gd name="T6" fmla="*/ 2 w 16"/>
                <a:gd name="T7" fmla="*/ 16 h 23"/>
                <a:gd name="T8" fmla="*/ 11 w 16"/>
                <a:gd name="T9" fmla="*/ 22 h 23"/>
                <a:gd name="T10" fmla="*/ 15 w 16"/>
                <a:gd name="T11" fmla="*/ 13 h 23"/>
                <a:gd name="T12" fmla="*/ 10 w 16"/>
                <a:gd name="T13" fmla="*/ 18 h 23"/>
                <a:gd name="T14" fmla="*/ 4 w 16"/>
                <a:gd name="T15" fmla="*/ 13 h 23"/>
                <a:gd name="T16" fmla="*/ 3 w 16"/>
                <a:gd name="T17" fmla="*/ 6 h 23"/>
                <a:gd name="T18" fmla="*/ 8 w 16"/>
                <a:gd name="T19" fmla="*/ 10 h 23"/>
                <a:gd name="T20" fmla="*/ 10 w 16"/>
                <a:gd name="T21" fmla="*/ 18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23">
                  <a:moveTo>
                    <a:pt x="15" y="13"/>
                  </a:moveTo>
                  <a:cubicBezTo>
                    <a:pt x="13" y="9"/>
                    <a:pt x="9" y="4"/>
                    <a:pt x="4" y="1"/>
                  </a:cubicBezTo>
                  <a:cubicBezTo>
                    <a:pt x="3" y="0"/>
                    <a:pt x="1" y="2"/>
                    <a:pt x="1" y="3"/>
                  </a:cubicBezTo>
                  <a:cubicBezTo>
                    <a:pt x="0" y="7"/>
                    <a:pt x="0" y="12"/>
                    <a:pt x="2" y="16"/>
                  </a:cubicBezTo>
                  <a:cubicBezTo>
                    <a:pt x="4" y="20"/>
                    <a:pt x="7" y="23"/>
                    <a:pt x="11" y="22"/>
                  </a:cubicBezTo>
                  <a:cubicBezTo>
                    <a:pt x="16" y="22"/>
                    <a:pt x="16" y="17"/>
                    <a:pt x="15" y="13"/>
                  </a:cubicBezTo>
                  <a:close/>
                  <a:moveTo>
                    <a:pt x="10" y="18"/>
                  </a:moveTo>
                  <a:cubicBezTo>
                    <a:pt x="7" y="18"/>
                    <a:pt x="5" y="15"/>
                    <a:pt x="4" y="13"/>
                  </a:cubicBezTo>
                  <a:cubicBezTo>
                    <a:pt x="3" y="10"/>
                    <a:pt x="3" y="8"/>
                    <a:pt x="3" y="6"/>
                  </a:cubicBezTo>
                  <a:cubicBezTo>
                    <a:pt x="5" y="7"/>
                    <a:pt x="7" y="9"/>
                    <a:pt x="8" y="10"/>
                  </a:cubicBezTo>
                  <a:cubicBezTo>
                    <a:pt x="9" y="12"/>
                    <a:pt x="14" y="18"/>
                    <a:pt x="10" y="1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1">
              <a:extLst>
                <a:ext uri="{FF2B5EF4-FFF2-40B4-BE49-F238E27FC236}">
                  <a16:creationId xmlns:a16="http://schemas.microsoft.com/office/drawing/2014/main" id="{62E52E60-A6D2-936D-0B78-395CE4D27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" y="2120"/>
              <a:ext cx="45" cy="55"/>
            </a:xfrm>
            <a:custGeom>
              <a:avLst/>
              <a:gdLst>
                <a:gd name="T0" fmla="*/ 16 w 19"/>
                <a:gd name="T1" fmla="*/ 3 h 23"/>
                <a:gd name="T2" fmla="*/ 14 w 19"/>
                <a:gd name="T3" fmla="*/ 3 h 23"/>
                <a:gd name="T4" fmla="*/ 13 w 19"/>
                <a:gd name="T5" fmla="*/ 9 h 23"/>
                <a:gd name="T6" fmla="*/ 11 w 19"/>
                <a:gd name="T7" fmla="*/ 17 h 23"/>
                <a:gd name="T8" fmla="*/ 14 w 19"/>
                <a:gd name="T9" fmla="*/ 2 h 23"/>
                <a:gd name="T10" fmla="*/ 12 w 19"/>
                <a:gd name="T11" fmla="*/ 1 h 23"/>
                <a:gd name="T12" fmla="*/ 9 w 19"/>
                <a:gd name="T13" fmla="*/ 22 h 23"/>
                <a:gd name="T14" fmla="*/ 17 w 19"/>
                <a:gd name="T15" fmla="*/ 17 h 23"/>
                <a:gd name="T16" fmla="*/ 16 w 19"/>
                <a:gd name="T1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23">
                  <a:moveTo>
                    <a:pt x="16" y="3"/>
                  </a:moveTo>
                  <a:cubicBezTo>
                    <a:pt x="16" y="2"/>
                    <a:pt x="14" y="2"/>
                    <a:pt x="14" y="3"/>
                  </a:cubicBezTo>
                  <a:cubicBezTo>
                    <a:pt x="13" y="5"/>
                    <a:pt x="13" y="7"/>
                    <a:pt x="13" y="9"/>
                  </a:cubicBezTo>
                  <a:cubicBezTo>
                    <a:pt x="13" y="10"/>
                    <a:pt x="15" y="16"/>
                    <a:pt x="11" y="17"/>
                  </a:cubicBezTo>
                  <a:cubicBezTo>
                    <a:pt x="6" y="18"/>
                    <a:pt x="13" y="4"/>
                    <a:pt x="14" y="2"/>
                  </a:cubicBezTo>
                  <a:cubicBezTo>
                    <a:pt x="14" y="1"/>
                    <a:pt x="13" y="0"/>
                    <a:pt x="12" y="1"/>
                  </a:cubicBezTo>
                  <a:cubicBezTo>
                    <a:pt x="7" y="4"/>
                    <a:pt x="0" y="19"/>
                    <a:pt x="9" y="22"/>
                  </a:cubicBezTo>
                  <a:cubicBezTo>
                    <a:pt x="12" y="23"/>
                    <a:pt x="16" y="20"/>
                    <a:pt x="17" y="17"/>
                  </a:cubicBezTo>
                  <a:cubicBezTo>
                    <a:pt x="19" y="13"/>
                    <a:pt x="17" y="7"/>
                    <a:pt x="16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2">
              <a:extLst>
                <a:ext uri="{FF2B5EF4-FFF2-40B4-BE49-F238E27FC236}">
                  <a16:creationId xmlns:a16="http://schemas.microsoft.com/office/drawing/2014/main" id="{430E229D-6E22-EF01-A994-552240D773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0" y="2108"/>
              <a:ext cx="50" cy="56"/>
            </a:xfrm>
            <a:custGeom>
              <a:avLst/>
              <a:gdLst>
                <a:gd name="T0" fmla="*/ 17 w 21"/>
                <a:gd name="T1" fmla="*/ 1 h 23"/>
                <a:gd name="T2" fmla="*/ 5 w 21"/>
                <a:gd name="T3" fmla="*/ 2 h 23"/>
                <a:gd name="T4" fmla="*/ 2 w 21"/>
                <a:gd name="T5" fmla="*/ 13 h 23"/>
                <a:gd name="T6" fmla="*/ 20 w 21"/>
                <a:gd name="T7" fmla="*/ 3 h 23"/>
                <a:gd name="T8" fmla="*/ 17 w 21"/>
                <a:gd name="T9" fmla="*/ 1 h 23"/>
                <a:gd name="T10" fmla="*/ 7 w 21"/>
                <a:gd name="T11" fmla="*/ 11 h 23"/>
                <a:gd name="T12" fmla="*/ 9 w 21"/>
                <a:gd name="T13" fmla="*/ 5 h 23"/>
                <a:gd name="T14" fmla="*/ 15 w 21"/>
                <a:gd name="T15" fmla="*/ 3 h 23"/>
                <a:gd name="T16" fmla="*/ 7 w 21"/>
                <a:gd name="T1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23">
                  <a:moveTo>
                    <a:pt x="17" y="1"/>
                  </a:moveTo>
                  <a:cubicBezTo>
                    <a:pt x="13" y="0"/>
                    <a:pt x="8" y="0"/>
                    <a:pt x="5" y="2"/>
                  </a:cubicBezTo>
                  <a:cubicBezTo>
                    <a:pt x="1" y="5"/>
                    <a:pt x="0" y="9"/>
                    <a:pt x="2" y="13"/>
                  </a:cubicBezTo>
                  <a:cubicBezTo>
                    <a:pt x="8" y="23"/>
                    <a:pt x="18" y="9"/>
                    <a:pt x="20" y="3"/>
                  </a:cubicBezTo>
                  <a:cubicBezTo>
                    <a:pt x="21" y="1"/>
                    <a:pt x="18" y="0"/>
                    <a:pt x="17" y="1"/>
                  </a:cubicBezTo>
                  <a:close/>
                  <a:moveTo>
                    <a:pt x="7" y="11"/>
                  </a:moveTo>
                  <a:cubicBezTo>
                    <a:pt x="5" y="9"/>
                    <a:pt x="7" y="6"/>
                    <a:pt x="9" y="5"/>
                  </a:cubicBezTo>
                  <a:cubicBezTo>
                    <a:pt x="11" y="4"/>
                    <a:pt x="13" y="4"/>
                    <a:pt x="15" y="3"/>
                  </a:cubicBezTo>
                  <a:cubicBezTo>
                    <a:pt x="13" y="7"/>
                    <a:pt x="9" y="13"/>
                    <a:pt x="7" y="1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67D10818-8C38-089C-0343-21599D5EB4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0" y="2075"/>
              <a:ext cx="43" cy="36"/>
            </a:xfrm>
            <a:custGeom>
              <a:avLst/>
              <a:gdLst>
                <a:gd name="T0" fmla="*/ 15 w 18"/>
                <a:gd name="T1" fmla="*/ 3 h 15"/>
                <a:gd name="T2" fmla="*/ 4 w 18"/>
                <a:gd name="T3" fmla="*/ 0 h 15"/>
                <a:gd name="T4" fmla="*/ 2 w 18"/>
                <a:gd name="T5" fmla="*/ 1 h 15"/>
                <a:gd name="T6" fmla="*/ 0 w 18"/>
                <a:gd name="T7" fmla="*/ 2 h 15"/>
                <a:gd name="T8" fmla="*/ 5 w 18"/>
                <a:gd name="T9" fmla="*/ 11 h 15"/>
                <a:gd name="T10" fmla="*/ 15 w 18"/>
                <a:gd name="T11" fmla="*/ 12 h 15"/>
                <a:gd name="T12" fmla="*/ 15 w 18"/>
                <a:gd name="T13" fmla="*/ 3 h 15"/>
                <a:gd name="T14" fmla="*/ 13 w 18"/>
                <a:gd name="T15" fmla="*/ 9 h 15"/>
                <a:gd name="T16" fmla="*/ 6 w 18"/>
                <a:gd name="T17" fmla="*/ 8 h 15"/>
                <a:gd name="T18" fmla="*/ 3 w 18"/>
                <a:gd name="T19" fmla="*/ 4 h 15"/>
                <a:gd name="T20" fmla="*/ 4 w 18"/>
                <a:gd name="T21" fmla="*/ 4 h 15"/>
                <a:gd name="T22" fmla="*/ 11 w 18"/>
                <a:gd name="T23" fmla="*/ 5 h 15"/>
                <a:gd name="T24" fmla="*/ 13 w 18"/>
                <a:gd name="T25" fmla="*/ 9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5">
                  <a:moveTo>
                    <a:pt x="15" y="3"/>
                  </a:move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2" y="9"/>
                    <a:pt x="5" y="11"/>
                  </a:cubicBezTo>
                  <a:cubicBezTo>
                    <a:pt x="8" y="14"/>
                    <a:pt x="13" y="15"/>
                    <a:pt x="15" y="12"/>
                  </a:cubicBezTo>
                  <a:cubicBezTo>
                    <a:pt x="18" y="9"/>
                    <a:pt x="17" y="5"/>
                    <a:pt x="15" y="3"/>
                  </a:cubicBezTo>
                  <a:close/>
                  <a:moveTo>
                    <a:pt x="13" y="9"/>
                  </a:moveTo>
                  <a:cubicBezTo>
                    <a:pt x="11" y="11"/>
                    <a:pt x="7" y="9"/>
                    <a:pt x="6" y="8"/>
                  </a:cubicBezTo>
                  <a:cubicBezTo>
                    <a:pt x="5" y="7"/>
                    <a:pt x="4" y="5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6" y="4"/>
                    <a:pt x="9" y="3"/>
                    <a:pt x="11" y="5"/>
                  </a:cubicBezTo>
                  <a:cubicBezTo>
                    <a:pt x="12" y="5"/>
                    <a:pt x="14" y="8"/>
                    <a:pt x="13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18912055-F2A7-51C9-B370-8095CBDE58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" y="2360"/>
              <a:ext cx="21" cy="24"/>
            </a:xfrm>
            <a:custGeom>
              <a:avLst/>
              <a:gdLst>
                <a:gd name="T0" fmla="*/ 7 w 9"/>
                <a:gd name="T1" fmla="*/ 6 h 10"/>
                <a:gd name="T2" fmla="*/ 6 w 9"/>
                <a:gd name="T3" fmla="*/ 3 h 10"/>
                <a:gd name="T4" fmla="*/ 5 w 9"/>
                <a:gd name="T5" fmla="*/ 1 h 10"/>
                <a:gd name="T6" fmla="*/ 7 w 9"/>
                <a:gd name="T7" fmla="*/ 8 h 10"/>
                <a:gd name="T8" fmla="*/ 7 w 9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">
                  <a:moveTo>
                    <a:pt x="7" y="6"/>
                  </a:moveTo>
                  <a:cubicBezTo>
                    <a:pt x="5" y="6"/>
                    <a:pt x="4" y="4"/>
                    <a:pt x="6" y="3"/>
                  </a:cubicBezTo>
                  <a:cubicBezTo>
                    <a:pt x="7" y="2"/>
                    <a:pt x="6" y="0"/>
                    <a:pt x="5" y="1"/>
                  </a:cubicBezTo>
                  <a:cubicBezTo>
                    <a:pt x="0" y="3"/>
                    <a:pt x="2" y="10"/>
                    <a:pt x="7" y="8"/>
                  </a:cubicBezTo>
                  <a:cubicBezTo>
                    <a:pt x="9" y="8"/>
                    <a:pt x="8" y="6"/>
                    <a:pt x="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>
              <a:extLst>
                <a:ext uri="{FF2B5EF4-FFF2-40B4-BE49-F238E27FC236}">
                  <a16:creationId xmlns:a16="http://schemas.microsoft.com/office/drawing/2014/main" id="{C93EEFB5-8108-06FB-B624-AC692F2D0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2" y="2362"/>
              <a:ext cx="26" cy="24"/>
            </a:xfrm>
            <a:custGeom>
              <a:avLst/>
              <a:gdLst>
                <a:gd name="T0" fmla="*/ 1 w 11"/>
                <a:gd name="T1" fmla="*/ 1 h 10"/>
                <a:gd name="T2" fmla="*/ 2 w 11"/>
                <a:gd name="T3" fmla="*/ 3 h 10"/>
                <a:gd name="T4" fmla="*/ 6 w 11"/>
                <a:gd name="T5" fmla="*/ 9 h 10"/>
                <a:gd name="T6" fmla="*/ 8 w 11"/>
                <a:gd name="T7" fmla="*/ 9 h 10"/>
                <a:gd name="T8" fmla="*/ 1 w 11"/>
                <a:gd name="T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" y="1"/>
                  </a:moveTo>
                  <a:cubicBezTo>
                    <a:pt x="0" y="2"/>
                    <a:pt x="0" y="4"/>
                    <a:pt x="2" y="3"/>
                  </a:cubicBezTo>
                  <a:cubicBezTo>
                    <a:pt x="4" y="3"/>
                    <a:pt x="7" y="6"/>
                    <a:pt x="6" y="9"/>
                  </a:cubicBezTo>
                  <a:cubicBezTo>
                    <a:pt x="6" y="9"/>
                    <a:pt x="7" y="10"/>
                    <a:pt x="8" y="9"/>
                  </a:cubicBezTo>
                  <a:cubicBezTo>
                    <a:pt x="11" y="5"/>
                    <a:pt x="6" y="0"/>
                    <a:pt x="1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>
              <a:extLst>
                <a:ext uri="{FF2B5EF4-FFF2-40B4-BE49-F238E27FC236}">
                  <a16:creationId xmlns:a16="http://schemas.microsoft.com/office/drawing/2014/main" id="{4F7339DF-CBB0-42E0-B017-711A78398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" y="2391"/>
              <a:ext cx="36" cy="31"/>
            </a:xfrm>
            <a:custGeom>
              <a:avLst/>
              <a:gdLst>
                <a:gd name="T0" fmla="*/ 13 w 15"/>
                <a:gd name="T1" fmla="*/ 6 h 13"/>
                <a:gd name="T2" fmla="*/ 5 w 15"/>
                <a:gd name="T3" fmla="*/ 7 h 13"/>
                <a:gd name="T4" fmla="*/ 4 w 15"/>
                <a:gd name="T5" fmla="*/ 2 h 13"/>
                <a:gd name="T6" fmla="*/ 3 w 15"/>
                <a:gd name="T7" fmla="*/ 0 h 13"/>
                <a:gd name="T8" fmla="*/ 2 w 15"/>
                <a:gd name="T9" fmla="*/ 9 h 13"/>
                <a:gd name="T10" fmla="*/ 14 w 15"/>
                <a:gd name="T11" fmla="*/ 8 h 13"/>
                <a:gd name="T12" fmla="*/ 13 w 15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3">
                  <a:moveTo>
                    <a:pt x="13" y="6"/>
                  </a:moveTo>
                  <a:cubicBezTo>
                    <a:pt x="11" y="6"/>
                    <a:pt x="7" y="8"/>
                    <a:pt x="5" y="7"/>
                  </a:cubicBezTo>
                  <a:cubicBezTo>
                    <a:pt x="3" y="6"/>
                    <a:pt x="2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0" y="2"/>
                    <a:pt x="0" y="6"/>
                    <a:pt x="2" y="9"/>
                  </a:cubicBezTo>
                  <a:cubicBezTo>
                    <a:pt x="5" y="13"/>
                    <a:pt x="11" y="11"/>
                    <a:pt x="14" y="8"/>
                  </a:cubicBezTo>
                  <a:cubicBezTo>
                    <a:pt x="15" y="7"/>
                    <a:pt x="14" y="5"/>
                    <a:pt x="13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F10545EB-62D5-BDA0-36AA-642E64DAF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3" y="2355"/>
              <a:ext cx="24" cy="26"/>
            </a:xfrm>
            <a:custGeom>
              <a:avLst/>
              <a:gdLst>
                <a:gd name="T0" fmla="*/ 8 w 10"/>
                <a:gd name="T1" fmla="*/ 9 h 11"/>
                <a:gd name="T2" fmla="*/ 4 w 10"/>
                <a:gd name="T3" fmla="*/ 7 h 11"/>
                <a:gd name="T4" fmla="*/ 4 w 10"/>
                <a:gd name="T5" fmla="*/ 3 h 11"/>
                <a:gd name="T6" fmla="*/ 2 w 10"/>
                <a:gd name="T7" fmla="*/ 1 h 11"/>
                <a:gd name="T8" fmla="*/ 1 w 10"/>
                <a:gd name="T9" fmla="*/ 7 h 11"/>
                <a:gd name="T10" fmla="*/ 7 w 10"/>
                <a:gd name="T11" fmla="*/ 11 h 11"/>
                <a:gd name="T12" fmla="*/ 8 w 10"/>
                <a:gd name="T1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1">
                  <a:moveTo>
                    <a:pt x="8" y="9"/>
                  </a:moveTo>
                  <a:cubicBezTo>
                    <a:pt x="7" y="8"/>
                    <a:pt x="5" y="8"/>
                    <a:pt x="4" y="7"/>
                  </a:cubicBezTo>
                  <a:cubicBezTo>
                    <a:pt x="3" y="6"/>
                    <a:pt x="2" y="4"/>
                    <a:pt x="4" y="3"/>
                  </a:cubicBezTo>
                  <a:cubicBezTo>
                    <a:pt x="5" y="2"/>
                    <a:pt x="4" y="0"/>
                    <a:pt x="2" y="1"/>
                  </a:cubicBezTo>
                  <a:cubicBezTo>
                    <a:pt x="0" y="2"/>
                    <a:pt x="0" y="5"/>
                    <a:pt x="1" y="7"/>
                  </a:cubicBezTo>
                  <a:cubicBezTo>
                    <a:pt x="2" y="10"/>
                    <a:pt x="5" y="11"/>
                    <a:pt x="7" y="11"/>
                  </a:cubicBezTo>
                  <a:cubicBezTo>
                    <a:pt x="9" y="11"/>
                    <a:pt x="10" y="9"/>
                    <a:pt x="8" y="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0119427A-B3D3-7523-CE8E-6598526A1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7" y="2355"/>
              <a:ext cx="31" cy="29"/>
            </a:xfrm>
            <a:custGeom>
              <a:avLst/>
              <a:gdLst>
                <a:gd name="T0" fmla="*/ 9 w 13"/>
                <a:gd name="T1" fmla="*/ 1 h 12"/>
                <a:gd name="T2" fmla="*/ 1 w 13"/>
                <a:gd name="T3" fmla="*/ 3 h 12"/>
                <a:gd name="T4" fmla="*/ 4 w 13"/>
                <a:gd name="T5" fmla="*/ 5 h 12"/>
                <a:gd name="T6" fmla="*/ 8 w 13"/>
                <a:gd name="T7" fmla="*/ 5 h 12"/>
                <a:gd name="T8" fmla="*/ 10 w 13"/>
                <a:gd name="T9" fmla="*/ 11 h 12"/>
                <a:gd name="T10" fmla="*/ 12 w 13"/>
                <a:gd name="T11" fmla="*/ 10 h 12"/>
                <a:gd name="T12" fmla="*/ 9 w 13"/>
                <a:gd name="T13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9" y="1"/>
                  </a:moveTo>
                  <a:cubicBezTo>
                    <a:pt x="6" y="0"/>
                    <a:pt x="3" y="1"/>
                    <a:pt x="1" y="3"/>
                  </a:cubicBezTo>
                  <a:cubicBezTo>
                    <a:pt x="0" y="5"/>
                    <a:pt x="3" y="6"/>
                    <a:pt x="4" y="5"/>
                  </a:cubicBezTo>
                  <a:cubicBezTo>
                    <a:pt x="5" y="3"/>
                    <a:pt x="7" y="4"/>
                    <a:pt x="8" y="5"/>
                  </a:cubicBezTo>
                  <a:cubicBezTo>
                    <a:pt x="9" y="6"/>
                    <a:pt x="9" y="9"/>
                    <a:pt x="10" y="11"/>
                  </a:cubicBezTo>
                  <a:cubicBezTo>
                    <a:pt x="11" y="12"/>
                    <a:pt x="12" y="12"/>
                    <a:pt x="12" y="10"/>
                  </a:cubicBezTo>
                  <a:cubicBezTo>
                    <a:pt x="13" y="7"/>
                    <a:pt x="12" y="3"/>
                    <a:pt x="9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FE2BAAC3-BD03-7F18-5DDA-011CB8FF4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" y="2389"/>
              <a:ext cx="38" cy="26"/>
            </a:xfrm>
            <a:custGeom>
              <a:avLst/>
              <a:gdLst>
                <a:gd name="T0" fmla="*/ 5 w 16"/>
                <a:gd name="T1" fmla="*/ 1 h 11"/>
                <a:gd name="T2" fmla="*/ 2 w 16"/>
                <a:gd name="T3" fmla="*/ 6 h 11"/>
                <a:gd name="T4" fmla="*/ 4 w 16"/>
                <a:gd name="T5" fmla="*/ 5 h 11"/>
                <a:gd name="T6" fmla="*/ 4 w 16"/>
                <a:gd name="T7" fmla="*/ 5 h 11"/>
                <a:gd name="T8" fmla="*/ 9 w 16"/>
                <a:gd name="T9" fmla="*/ 5 h 11"/>
                <a:gd name="T10" fmla="*/ 12 w 16"/>
                <a:gd name="T11" fmla="*/ 9 h 11"/>
                <a:gd name="T12" fmla="*/ 15 w 16"/>
                <a:gd name="T13" fmla="*/ 9 h 11"/>
                <a:gd name="T14" fmla="*/ 5 w 16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5" y="1"/>
                  </a:moveTo>
                  <a:cubicBezTo>
                    <a:pt x="3" y="2"/>
                    <a:pt x="0" y="4"/>
                    <a:pt x="2" y="6"/>
                  </a:cubicBezTo>
                  <a:cubicBezTo>
                    <a:pt x="2" y="7"/>
                    <a:pt x="4" y="7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8" y="4"/>
                    <a:pt x="9" y="5"/>
                  </a:cubicBezTo>
                  <a:cubicBezTo>
                    <a:pt x="11" y="6"/>
                    <a:pt x="11" y="7"/>
                    <a:pt x="12" y="9"/>
                  </a:cubicBezTo>
                  <a:cubicBezTo>
                    <a:pt x="12" y="11"/>
                    <a:pt x="14" y="11"/>
                    <a:pt x="15" y="9"/>
                  </a:cubicBezTo>
                  <a:cubicBezTo>
                    <a:pt x="16" y="4"/>
                    <a:pt x="10" y="0"/>
                    <a:pt x="5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4FC5E6F9-F34B-DBB6-4BB9-FB62A31BC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0" y="2384"/>
              <a:ext cx="29" cy="24"/>
            </a:xfrm>
            <a:custGeom>
              <a:avLst/>
              <a:gdLst>
                <a:gd name="T0" fmla="*/ 10 w 12"/>
                <a:gd name="T1" fmla="*/ 6 h 10"/>
                <a:gd name="T2" fmla="*/ 4 w 12"/>
                <a:gd name="T3" fmla="*/ 6 h 10"/>
                <a:gd name="T4" fmla="*/ 4 w 12"/>
                <a:gd name="T5" fmla="*/ 2 h 10"/>
                <a:gd name="T6" fmla="*/ 3 w 12"/>
                <a:gd name="T7" fmla="*/ 0 h 10"/>
                <a:gd name="T8" fmla="*/ 1 w 12"/>
                <a:gd name="T9" fmla="*/ 6 h 10"/>
                <a:gd name="T10" fmla="*/ 11 w 12"/>
                <a:gd name="T11" fmla="*/ 8 h 10"/>
                <a:gd name="T12" fmla="*/ 10 w 12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0">
                  <a:moveTo>
                    <a:pt x="10" y="6"/>
                  </a:moveTo>
                  <a:cubicBezTo>
                    <a:pt x="9" y="6"/>
                    <a:pt x="5" y="7"/>
                    <a:pt x="4" y="6"/>
                  </a:cubicBezTo>
                  <a:cubicBezTo>
                    <a:pt x="3" y="5"/>
                    <a:pt x="2" y="3"/>
                    <a:pt x="4" y="2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0" y="0"/>
                    <a:pt x="0" y="4"/>
                    <a:pt x="1" y="6"/>
                  </a:cubicBezTo>
                  <a:cubicBezTo>
                    <a:pt x="2" y="10"/>
                    <a:pt x="7" y="10"/>
                    <a:pt x="11" y="8"/>
                  </a:cubicBezTo>
                  <a:cubicBezTo>
                    <a:pt x="12" y="8"/>
                    <a:pt x="12" y="6"/>
                    <a:pt x="10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D5DE4A5A-1940-22DF-B7B4-0CA8A2FC0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9" y="2389"/>
              <a:ext cx="26" cy="31"/>
            </a:xfrm>
            <a:custGeom>
              <a:avLst/>
              <a:gdLst>
                <a:gd name="T0" fmla="*/ 9 w 11"/>
                <a:gd name="T1" fmla="*/ 4 h 13"/>
                <a:gd name="T2" fmla="*/ 1 w 11"/>
                <a:gd name="T3" fmla="*/ 1 h 13"/>
                <a:gd name="T4" fmla="*/ 1 w 11"/>
                <a:gd name="T5" fmla="*/ 3 h 13"/>
                <a:gd name="T6" fmla="*/ 7 w 11"/>
                <a:gd name="T7" fmla="*/ 6 h 13"/>
                <a:gd name="T8" fmla="*/ 5 w 11"/>
                <a:gd name="T9" fmla="*/ 11 h 13"/>
                <a:gd name="T10" fmla="*/ 7 w 11"/>
                <a:gd name="T11" fmla="*/ 13 h 13"/>
                <a:gd name="T12" fmla="*/ 9 w 11"/>
                <a:gd name="T1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3">
                  <a:moveTo>
                    <a:pt x="9" y="4"/>
                  </a:moveTo>
                  <a:cubicBezTo>
                    <a:pt x="8" y="1"/>
                    <a:pt x="4" y="0"/>
                    <a:pt x="1" y="1"/>
                  </a:cubicBezTo>
                  <a:cubicBezTo>
                    <a:pt x="0" y="2"/>
                    <a:pt x="0" y="4"/>
                    <a:pt x="1" y="3"/>
                  </a:cubicBezTo>
                  <a:cubicBezTo>
                    <a:pt x="3" y="3"/>
                    <a:pt x="6" y="4"/>
                    <a:pt x="7" y="6"/>
                  </a:cubicBezTo>
                  <a:cubicBezTo>
                    <a:pt x="7" y="8"/>
                    <a:pt x="6" y="9"/>
                    <a:pt x="5" y="11"/>
                  </a:cubicBezTo>
                  <a:cubicBezTo>
                    <a:pt x="5" y="12"/>
                    <a:pt x="6" y="13"/>
                    <a:pt x="7" y="13"/>
                  </a:cubicBezTo>
                  <a:cubicBezTo>
                    <a:pt x="11" y="11"/>
                    <a:pt x="11" y="7"/>
                    <a:pt x="9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C5C2F717-4411-D0C5-40F9-EC5E3980C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" y="2393"/>
              <a:ext cx="41" cy="24"/>
            </a:xfrm>
            <a:custGeom>
              <a:avLst/>
              <a:gdLst>
                <a:gd name="T0" fmla="*/ 13 w 17"/>
                <a:gd name="T1" fmla="*/ 2 h 10"/>
                <a:gd name="T2" fmla="*/ 8 w 17"/>
                <a:gd name="T3" fmla="*/ 6 h 10"/>
                <a:gd name="T4" fmla="*/ 5 w 17"/>
                <a:gd name="T5" fmla="*/ 5 h 10"/>
                <a:gd name="T6" fmla="*/ 4 w 17"/>
                <a:gd name="T7" fmla="*/ 4 h 10"/>
                <a:gd name="T8" fmla="*/ 4 w 17"/>
                <a:gd name="T9" fmla="*/ 1 h 10"/>
                <a:gd name="T10" fmla="*/ 0 w 17"/>
                <a:gd name="T11" fmla="*/ 4 h 10"/>
                <a:gd name="T12" fmla="*/ 4 w 17"/>
                <a:gd name="T13" fmla="*/ 8 h 10"/>
                <a:gd name="T14" fmla="*/ 16 w 17"/>
                <a:gd name="T15" fmla="*/ 2 h 10"/>
                <a:gd name="T16" fmla="*/ 13 w 17"/>
                <a:gd name="T1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13" y="2"/>
                  </a:moveTo>
                  <a:cubicBezTo>
                    <a:pt x="13" y="5"/>
                    <a:pt x="10" y="6"/>
                    <a:pt x="8" y="6"/>
                  </a:cubicBezTo>
                  <a:cubicBezTo>
                    <a:pt x="7" y="6"/>
                    <a:pt x="6" y="5"/>
                    <a:pt x="5" y="5"/>
                  </a:cubicBezTo>
                  <a:cubicBezTo>
                    <a:pt x="5" y="5"/>
                    <a:pt x="3" y="4"/>
                    <a:pt x="4" y="4"/>
                  </a:cubicBezTo>
                  <a:cubicBezTo>
                    <a:pt x="5" y="4"/>
                    <a:pt x="6" y="2"/>
                    <a:pt x="4" y="1"/>
                  </a:cubicBezTo>
                  <a:cubicBezTo>
                    <a:pt x="2" y="1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10"/>
                    <a:pt x="17" y="9"/>
                    <a:pt x="16" y="2"/>
                  </a:cubicBezTo>
                  <a:cubicBezTo>
                    <a:pt x="16" y="0"/>
                    <a:pt x="13" y="0"/>
                    <a:pt x="13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3">
              <a:extLst>
                <a:ext uri="{FF2B5EF4-FFF2-40B4-BE49-F238E27FC236}">
                  <a16:creationId xmlns:a16="http://schemas.microsoft.com/office/drawing/2014/main" id="{587E4A1A-5087-5ECD-12D6-4D3108A74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8" y="2365"/>
              <a:ext cx="36" cy="26"/>
            </a:xfrm>
            <a:custGeom>
              <a:avLst/>
              <a:gdLst>
                <a:gd name="T0" fmla="*/ 10 w 15"/>
                <a:gd name="T1" fmla="*/ 1 h 11"/>
                <a:gd name="T2" fmla="*/ 1 w 15"/>
                <a:gd name="T3" fmla="*/ 5 h 11"/>
                <a:gd name="T4" fmla="*/ 3 w 15"/>
                <a:gd name="T5" fmla="*/ 6 h 11"/>
                <a:gd name="T6" fmla="*/ 8 w 15"/>
                <a:gd name="T7" fmla="*/ 4 h 11"/>
                <a:gd name="T8" fmla="*/ 11 w 15"/>
                <a:gd name="T9" fmla="*/ 9 h 11"/>
                <a:gd name="T10" fmla="*/ 14 w 15"/>
                <a:gd name="T11" fmla="*/ 10 h 11"/>
                <a:gd name="T12" fmla="*/ 10 w 15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">
                  <a:moveTo>
                    <a:pt x="10" y="1"/>
                  </a:moveTo>
                  <a:cubicBezTo>
                    <a:pt x="6" y="0"/>
                    <a:pt x="2" y="2"/>
                    <a:pt x="1" y="5"/>
                  </a:cubicBezTo>
                  <a:cubicBezTo>
                    <a:pt x="0" y="6"/>
                    <a:pt x="2" y="7"/>
                    <a:pt x="3" y="6"/>
                  </a:cubicBezTo>
                  <a:cubicBezTo>
                    <a:pt x="4" y="4"/>
                    <a:pt x="6" y="3"/>
                    <a:pt x="8" y="4"/>
                  </a:cubicBezTo>
                  <a:cubicBezTo>
                    <a:pt x="11" y="5"/>
                    <a:pt x="11" y="7"/>
                    <a:pt x="11" y="9"/>
                  </a:cubicBezTo>
                  <a:cubicBezTo>
                    <a:pt x="12" y="10"/>
                    <a:pt x="13" y="11"/>
                    <a:pt x="14" y="10"/>
                  </a:cubicBezTo>
                  <a:cubicBezTo>
                    <a:pt x="15" y="6"/>
                    <a:pt x="13" y="2"/>
                    <a:pt x="10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4">
              <a:extLst>
                <a:ext uri="{FF2B5EF4-FFF2-40B4-BE49-F238E27FC236}">
                  <a16:creationId xmlns:a16="http://schemas.microsoft.com/office/drawing/2014/main" id="{EAC83E7A-3A00-D119-266F-69414E324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2350"/>
              <a:ext cx="43" cy="31"/>
            </a:xfrm>
            <a:custGeom>
              <a:avLst/>
              <a:gdLst>
                <a:gd name="T0" fmla="*/ 15 w 18"/>
                <a:gd name="T1" fmla="*/ 6 h 13"/>
                <a:gd name="T2" fmla="*/ 6 w 18"/>
                <a:gd name="T3" fmla="*/ 7 h 13"/>
                <a:gd name="T4" fmla="*/ 5 w 18"/>
                <a:gd name="T5" fmla="*/ 3 h 13"/>
                <a:gd name="T6" fmla="*/ 4 w 18"/>
                <a:gd name="T7" fmla="*/ 1 h 13"/>
                <a:gd name="T8" fmla="*/ 3 w 18"/>
                <a:gd name="T9" fmla="*/ 9 h 13"/>
                <a:gd name="T10" fmla="*/ 16 w 18"/>
                <a:gd name="T11" fmla="*/ 8 h 13"/>
                <a:gd name="T12" fmla="*/ 15 w 18"/>
                <a:gd name="T1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3">
                  <a:moveTo>
                    <a:pt x="15" y="6"/>
                  </a:moveTo>
                  <a:cubicBezTo>
                    <a:pt x="12" y="6"/>
                    <a:pt x="9" y="9"/>
                    <a:pt x="6" y="7"/>
                  </a:cubicBezTo>
                  <a:cubicBezTo>
                    <a:pt x="5" y="7"/>
                    <a:pt x="3" y="4"/>
                    <a:pt x="5" y="3"/>
                  </a:cubicBezTo>
                  <a:cubicBezTo>
                    <a:pt x="6" y="2"/>
                    <a:pt x="5" y="0"/>
                    <a:pt x="4" y="1"/>
                  </a:cubicBezTo>
                  <a:cubicBezTo>
                    <a:pt x="0" y="2"/>
                    <a:pt x="0" y="7"/>
                    <a:pt x="3" y="9"/>
                  </a:cubicBezTo>
                  <a:cubicBezTo>
                    <a:pt x="7" y="13"/>
                    <a:pt x="13" y="11"/>
                    <a:pt x="16" y="8"/>
                  </a:cubicBezTo>
                  <a:cubicBezTo>
                    <a:pt x="18" y="7"/>
                    <a:pt x="16" y="5"/>
                    <a:pt x="15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5">
              <a:extLst>
                <a:ext uri="{FF2B5EF4-FFF2-40B4-BE49-F238E27FC236}">
                  <a16:creationId xmlns:a16="http://schemas.microsoft.com/office/drawing/2014/main" id="{F0673E05-EB94-E5E5-B0D1-F2779D41A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4" y="2345"/>
              <a:ext cx="31" cy="27"/>
            </a:xfrm>
            <a:custGeom>
              <a:avLst/>
              <a:gdLst>
                <a:gd name="T0" fmla="*/ 4 w 13"/>
                <a:gd name="T1" fmla="*/ 2 h 11"/>
                <a:gd name="T2" fmla="*/ 1 w 13"/>
                <a:gd name="T3" fmla="*/ 10 h 11"/>
                <a:gd name="T4" fmla="*/ 4 w 13"/>
                <a:gd name="T5" fmla="*/ 9 h 11"/>
                <a:gd name="T6" fmla="*/ 6 w 13"/>
                <a:gd name="T7" fmla="*/ 4 h 11"/>
                <a:gd name="T8" fmla="*/ 10 w 13"/>
                <a:gd name="T9" fmla="*/ 7 h 11"/>
                <a:gd name="T10" fmla="*/ 13 w 13"/>
                <a:gd name="T11" fmla="*/ 6 h 11"/>
                <a:gd name="T12" fmla="*/ 4 w 1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1">
                  <a:moveTo>
                    <a:pt x="4" y="2"/>
                  </a:moveTo>
                  <a:cubicBezTo>
                    <a:pt x="1" y="3"/>
                    <a:pt x="0" y="7"/>
                    <a:pt x="1" y="10"/>
                  </a:cubicBezTo>
                  <a:cubicBezTo>
                    <a:pt x="2" y="11"/>
                    <a:pt x="4" y="11"/>
                    <a:pt x="4" y="9"/>
                  </a:cubicBezTo>
                  <a:cubicBezTo>
                    <a:pt x="3" y="7"/>
                    <a:pt x="4" y="5"/>
                    <a:pt x="6" y="4"/>
                  </a:cubicBezTo>
                  <a:cubicBezTo>
                    <a:pt x="8" y="4"/>
                    <a:pt x="9" y="5"/>
                    <a:pt x="10" y="7"/>
                  </a:cubicBezTo>
                  <a:cubicBezTo>
                    <a:pt x="11" y="8"/>
                    <a:pt x="13" y="7"/>
                    <a:pt x="13" y="6"/>
                  </a:cubicBezTo>
                  <a:cubicBezTo>
                    <a:pt x="12" y="2"/>
                    <a:pt x="8" y="0"/>
                    <a:pt x="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B7322355-7228-974B-5D5C-56CF5FC2B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" y="2326"/>
              <a:ext cx="36" cy="19"/>
            </a:xfrm>
            <a:custGeom>
              <a:avLst/>
              <a:gdLst>
                <a:gd name="T0" fmla="*/ 13 w 15"/>
                <a:gd name="T1" fmla="*/ 1 h 8"/>
                <a:gd name="T2" fmla="*/ 9 w 15"/>
                <a:gd name="T3" fmla="*/ 3 h 8"/>
                <a:gd name="T4" fmla="*/ 5 w 15"/>
                <a:gd name="T5" fmla="*/ 3 h 8"/>
                <a:gd name="T6" fmla="*/ 5 w 15"/>
                <a:gd name="T7" fmla="*/ 3 h 8"/>
                <a:gd name="T8" fmla="*/ 1 w 15"/>
                <a:gd name="T9" fmla="*/ 2 h 8"/>
                <a:gd name="T10" fmla="*/ 4 w 15"/>
                <a:gd name="T11" fmla="*/ 6 h 8"/>
                <a:gd name="T12" fmla="*/ 15 w 15"/>
                <a:gd name="T13" fmla="*/ 3 h 8"/>
                <a:gd name="T14" fmla="*/ 13 w 15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8">
                  <a:moveTo>
                    <a:pt x="13" y="1"/>
                  </a:moveTo>
                  <a:cubicBezTo>
                    <a:pt x="11" y="2"/>
                    <a:pt x="10" y="3"/>
                    <a:pt x="9" y="3"/>
                  </a:cubicBezTo>
                  <a:cubicBezTo>
                    <a:pt x="8" y="4"/>
                    <a:pt x="6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3" y="1"/>
                    <a:pt x="1" y="2"/>
                  </a:cubicBezTo>
                  <a:cubicBezTo>
                    <a:pt x="0" y="4"/>
                    <a:pt x="2" y="6"/>
                    <a:pt x="4" y="6"/>
                  </a:cubicBezTo>
                  <a:cubicBezTo>
                    <a:pt x="7" y="8"/>
                    <a:pt x="13" y="7"/>
                    <a:pt x="15" y="3"/>
                  </a:cubicBezTo>
                  <a:cubicBezTo>
                    <a:pt x="15" y="1"/>
                    <a:pt x="14" y="0"/>
                    <a:pt x="13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9">
            <a:extLst>
              <a:ext uri="{FF2B5EF4-FFF2-40B4-BE49-F238E27FC236}">
                <a16:creationId xmlns:a16="http://schemas.microsoft.com/office/drawing/2014/main" id="{EB4080C8-C4C5-F4CD-DE1B-EC38796BE32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808465" y="3762374"/>
            <a:ext cx="1199936" cy="1265239"/>
            <a:chOff x="4762" y="1747"/>
            <a:chExt cx="882" cy="930"/>
          </a:xfrm>
        </p:grpSpPr>
        <p:sp>
          <p:nvSpPr>
            <p:cNvPr id="26" name="Freeform 30">
              <a:extLst>
                <a:ext uri="{FF2B5EF4-FFF2-40B4-BE49-F238E27FC236}">
                  <a16:creationId xmlns:a16="http://schemas.microsoft.com/office/drawing/2014/main" id="{64F28AC2-0AD3-43C0-9CF6-971821DB4A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" y="2029"/>
              <a:ext cx="145" cy="138"/>
            </a:xfrm>
            <a:custGeom>
              <a:avLst/>
              <a:gdLst>
                <a:gd name="T0" fmla="*/ 42 w 61"/>
                <a:gd name="T1" fmla="*/ 4 h 58"/>
                <a:gd name="T2" fmla="*/ 14 w 61"/>
                <a:gd name="T3" fmla="*/ 14 h 58"/>
                <a:gd name="T4" fmla="*/ 14 w 61"/>
                <a:gd name="T5" fmla="*/ 15 h 58"/>
                <a:gd name="T6" fmla="*/ 57 w 61"/>
                <a:gd name="T7" fmla="*/ 32 h 58"/>
                <a:gd name="T8" fmla="*/ 42 w 61"/>
                <a:gd name="T9" fmla="*/ 4 h 58"/>
                <a:gd name="T10" fmla="*/ 50 w 61"/>
                <a:gd name="T11" fmla="*/ 32 h 58"/>
                <a:gd name="T12" fmla="*/ 21 w 61"/>
                <a:gd name="T13" fmla="*/ 32 h 58"/>
                <a:gd name="T14" fmla="*/ 34 w 61"/>
                <a:gd name="T15" fmla="*/ 37 h 58"/>
                <a:gd name="T16" fmla="*/ 49 w 61"/>
                <a:gd name="T17" fmla="*/ 17 h 58"/>
                <a:gd name="T18" fmla="*/ 47 w 61"/>
                <a:gd name="T19" fmla="*/ 18 h 58"/>
                <a:gd name="T20" fmla="*/ 17 w 61"/>
                <a:gd name="T21" fmla="*/ 19 h 58"/>
                <a:gd name="T22" fmla="*/ 42 w 61"/>
                <a:gd name="T23" fmla="*/ 8 h 58"/>
                <a:gd name="T24" fmla="*/ 50 w 61"/>
                <a:gd name="T25" fmla="*/ 3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58">
                  <a:moveTo>
                    <a:pt x="42" y="4"/>
                  </a:moveTo>
                  <a:cubicBezTo>
                    <a:pt x="32" y="0"/>
                    <a:pt x="18" y="4"/>
                    <a:pt x="14" y="14"/>
                  </a:cubicBezTo>
                  <a:cubicBezTo>
                    <a:pt x="14" y="14"/>
                    <a:pt x="14" y="14"/>
                    <a:pt x="14" y="15"/>
                  </a:cubicBezTo>
                  <a:cubicBezTo>
                    <a:pt x="0" y="40"/>
                    <a:pt x="47" y="58"/>
                    <a:pt x="57" y="32"/>
                  </a:cubicBezTo>
                  <a:cubicBezTo>
                    <a:pt x="61" y="20"/>
                    <a:pt x="53" y="8"/>
                    <a:pt x="42" y="4"/>
                  </a:cubicBezTo>
                  <a:close/>
                  <a:moveTo>
                    <a:pt x="50" y="32"/>
                  </a:moveTo>
                  <a:cubicBezTo>
                    <a:pt x="42" y="44"/>
                    <a:pt x="28" y="41"/>
                    <a:pt x="21" y="32"/>
                  </a:cubicBezTo>
                  <a:cubicBezTo>
                    <a:pt x="24" y="35"/>
                    <a:pt x="29" y="37"/>
                    <a:pt x="34" y="37"/>
                  </a:cubicBezTo>
                  <a:cubicBezTo>
                    <a:pt x="44" y="37"/>
                    <a:pt x="55" y="28"/>
                    <a:pt x="49" y="17"/>
                  </a:cubicBezTo>
                  <a:cubicBezTo>
                    <a:pt x="48" y="16"/>
                    <a:pt x="47" y="17"/>
                    <a:pt x="47" y="18"/>
                  </a:cubicBezTo>
                  <a:cubicBezTo>
                    <a:pt x="52" y="39"/>
                    <a:pt x="15" y="37"/>
                    <a:pt x="17" y="19"/>
                  </a:cubicBezTo>
                  <a:cubicBezTo>
                    <a:pt x="21" y="9"/>
                    <a:pt x="31" y="2"/>
                    <a:pt x="42" y="8"/>
                  </a:cubicBezTo>
                  <a:cubicBezTo>
                    <a:pt x="51" y="13"/>
                    <a:pt x="56" y="24"/>
                    <a:pt x="50" y="3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1">
              <a:extLst>
                <a:ext uri="{FF2B5EF4-FFF2-40B4-BE49-F238E27FC236}">
                  <a16:creationId xmlns:a16="http://schemas.microsoft.com/office/drawing/2014/main" id="{DDF04357-25AA-D26F-3C4A-5CFCE1263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2069"/>
              <a:ext cx="24" cy="22"/>
            </a:xfrm>
            <a:custGeom>
              <a:avLst/>
              <a:gdLst>
                <a:gd name="T0" fmla="*/ 8 w 10"/>
                <a:gd name="T1" fmla="*/ 4 h 9"/>
                <a:gd name="T2" fmla="*/ 3 w 10"/>
                <a:gd name="T3" fmla="*/ 1 h 9"/>
                <a:gd name="T4" fmla="*/ 1 w 10"/>
                <a:gd name="T5" fmla="*/ 1 h 9"/>
                <a:gd name="T6" fmla="*/ 9 w 10"/>
                <a:gd name="T7" fmla="*/ 6 h 9"/>
                <a:gd name="T8" fmla="*/ 8 w 10"/>
                <a:gd name="T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8" y="4"/>
                  </a:moveTo>
                  <a:cubicBezTo>
                    <a:pt x="6" y="6"/>
                    <a:pt x="2" y="4"/>
                    <a:pt x="3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5"/>
                    <a:pt x="5" y="9"/>
                    <a:pt x="9" y="6"/>
                  </a:cubicBezTo>
                  <a:cubicBezTo>
                    <a:pt x="10" y="5"/>
                    <a:pt x="9" y="4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32">
              <a:extLst>
                <a:ext uri="{FF2B5EF4-FFF2-40B4-BE49-F238E27FC236}">
                  <a16:creationId xmlns:a16="http://schemas.microsoft.com/office/drawing/2014/main" id="{EEC79F4D-C299-5BCC-EDFE-BDAD08BC14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2048"/>
              <a:ext cx="26" cy="12"/>
            </a:xfrm>
            <a:custGeom>
              <a:avLst/>
              <a:gdLst>
                <a:gd name="T0" fmla="*/ 11 w 11"/>
                <a:gd name="T1" fmla="*/ 3 h 5"/>
                <a:gd name="T2" fmla="*/ 1 w 11"/>
                <a:gd name="T3" fmla="*/ 2 h 5"/>
                <a:gd name="T4" fmla="*/ 2 w 11"/>
                <a:gd name="T5" fmla="*/ 4 h 5"/>
                <a:gd name="T6" fmla="*/ 10 w 11"/>
                <a:gd name="T7" fmla="*/ 4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cubicBezTo>
                    <a:pt x="8" y="1"/>
                    <a:pt x="4" y="0"/>
                    <a:pt x="1" y="2"/>
                  </a:cubicBezTo>
                  <a:cubicBezTo>
                    <a:pt x="0" y="2"/>
                    <a:pt x="1" y="4"/>
                    <a:pt x="2" y="4"/>
                  </a:cubicBezTo>
                  <a:cubicBezTo>
                    <a:pt x="5" y="3"/>
                    <a:pt x="7" y="3"/>
                    <a:pt x="10" y="4"/>
                  </a:cubicBezTo>
                  <a:cubicBezTo>
                    <a:pt x="10" y="5"/>
                    <a:pt x="11" y="4"/>
                    <a:pt x="11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3">
              <a:extLst>
                <a:ext uri="{FF2B5EF4-FFF2-40B4-BE49-F238E27FC236}">
                  <a16:creationId xmlns:a16="http://schemas.microsoft.com/office/drawing/2014/main" id="{A1590004-046C-A18F-D87D-C786048CC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7" y="2067"/>
              <a:ext cx="2" cy="5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4">
              <a:extLst>
                <a:ext uri="{FF2B5EF4-FFF2-40B4-BE49-F238E27FC236}">
                  <a16:creationId xmlns:a16="http://schemas.microsoft.com/office/drawing/2014/main" id="{67381DDD-15AD-A74A-C5F8-9756B9C21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2" y="2074"/>
              <a:ext cx="27" cy="26"/>
            </a:xfrm>
            <a:custGeom>
              <a:avLst/>
              <a:gdLst>
                <a:gd name="T0" fmla="*/ 8 w 11"/>
                <a:gd name="T1" fmla="*/ 5 h 11"/>
                <a:gd name="T2" fmla="*/ 5 w 11"/>
                <a:gd name="T3" fmla="*/ 6 h 11"/>
                <a:gd name="T4" fmla="*/ 6 w 11"/>
                <a:gd name="T5" fmla="*/ 3 h 11"/>
                <a:gd name="T6" fmla="*/ 5 w 11"/>
                <a:gd name="T7" fmla="*/ 0 h 11"/>
                <a:gd name="T8" fmla="*/ 3 w 11"/>
                <a:gd name="T9" fmla="*/ 9 h 11"/>
                <a:gd name="T10" fmla="*/ 11 w 11"/>
                <a:gd name="T11" fmla="*/ 6 h 11"/>
                <a:gd name="T12" fmla="*/ 8 w 11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1">
                  <a:moveTo>
                    <a:pt x="8" y="5"/>
                  </a:moveTo>
                  <a:cubicBezTo>
                    <a:pt x="8" y="6"/>
                    <a:pt x="6" y="7"/>
                    <a:pt x="5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7" y="2"/>
                    <a:pt x="6" y="0"/>
                    <a:pt x="5" y="0"/>
                  </a:cubicBezTo>
                  <a:cubicBezTo>
                    <a:pt x="2" y="2"/>
                    <a:pt x="0" y="6"/>
                    <a:pt x="3" y="9"/>
                  </a:cubicBezTo>
                  <a:cubicBezTo>
                    <a:pt x="5" y="11"/>
                    <a:pt x="10" y="10"/>
                    <a:pt x="11" y="6"/>
                  </a:cubicBezTo>
                  <a:cubicBezTo>
                    <a:pt x="11" y="5"/>
                    <a:pt x="9" y="4"/>
                    <a:pt x="8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5">
              <a:extLst>
                <a:ext uri="{FF2B5EF4-FFF2-40B4-BE49-F238E27FC236}">
                  <a16:creationId xmlns:a16="http://schemas.microsoft.com/office/drawing/2014/main" id="{CB53456F-7C32-2281-89CF-5CE450404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2301"/>
              <a:ext cx="40" cy="22"/>
            </a:xfrm>
            <a:custGeom>
              <a:avLst/>
              <a:gdLst>
                <a:gd name="T0" fmla="*/ 9 w 17"/>
                <a:gd name="T1" fmla="*/ 0 h 9"/>
                <a:gd name="T2" fmla="*/ 6 w 17"/>
                <a:gd name="T3" fmla="*/ 3 h 9"/>
                <a:gd name="T4" fmla="*/ 9 w 17"/>
                <a:gd name="T5" fmla="*/ 3 h 9"/>
                <a:gd name="T6" fmla="*/ 8 w 17"/>
                <a:gd name="T7" fmla="*/ 3 h 9"/>
                <a:gd name="T8" fmla="*/ 10 w 17"/>
                <a:gd name="T9" fmla="*/ 3 h 9"/>
                <a:gd name="T10" fmla="*/ 7 w 17"/>
                <a:gd name="T11" fmla="*/ 6 h 9"/>
                <a:gd name="T12" fmla="*/ 4 w 17"/>
                <a:gd name="T13" fmla="*/ 6 h 9"/>
                <a:gd name="T14" fmla="*/ 3 w 17"/>
                <a:gd name="T15" fmla="*/ 3 h 9"/>
                <a:gd name="T16" fmla="*/ 2 w 17"/>
                <a:gd name="T17" fmla="*/ 2 h 9"/>
                <a:gd name="T18" fmla="*/ 4 w 17"/>
                <a:gd name="T19" fmla="*/ 8 h 9"/>
                <a:gd name="T20" fmla="*/ 12 w 17"/>
                <a:gd name="T21" fmla="*/ 3 h 9"/>
                <a:gd name="T22" fmla="*/ 13 w 17"/>
                <a:gd name="T23" fmla="*/ 3 h 9"/>
                <a:gd name="T24" fmla="*/ 15 w 17"/>
                <a:gd name="T25" fmla="*/ 7 h 9"/>
                <a:gd name="T26" fmla="*/ 17 w 17"/>
                <a:gd name="T27" fmla="*/ 7 h 9"/>
                <a:gd name="T28" fmla="*/ 9 w 17"/>
                <a:gd name="T2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" h="9">
                  <a:moveTo>
                    <a:pt x="9" y="0"/>
                  </a:moveTo>
                  <a:cubicBezTo>
                    <a:pt x="8" y="1"/>
                    <a:pt x="6" y="2"/>
                    <a:pt x="6" y="3"/>
                  </a:cubicBezTo>
                  <a:cubicBezTo>
                    <a:pt x="7" y="4"/>
                    <a:pt x="8" y="4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6" y="6"/>
                    <a:pt x="5" y="6"/>
                    <a:pt x="4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4" y="2"/>
                    <a:pt x="3" y="1"/>
                    <a:pt x="2" y="2"/>
                  </a:cubicBezTo>
                  <a:cubicBezTo>
                    <a:pt x="0" y="4"/>
                    <a:pt x="1" y="7"/>
                    <a:pt x="4" y="8"/>
                  </a:cubicBezTo>
                  <a:cubicBezTo>
                    <a:pt x="7" y="9"/>
                    <a:pt x="10" y="6"/>
                    <a:pt x="12" y="3"/>
                  </a:cubicBezTo>
                  <a:cubicBezTo>
                    <a:pt x="12" y="3"/>
                    <a:pt x="12" y="3"/>
                    <a:pt x="13" y="3"/>
                  </a:cubicBezTo>
                  <a:cubicBezTo>
                    <a:pt x="14" y="4"/>
                    <a:pt x="15" y="5"/>
                    <a:pt x="15" y="7"/>
                  </a:cubicBezTo>
                  <a:cubicBezTo>
                    <a:pt x="15" y="8"/>
                    <a:pt x="17" y="8"/>
                    <a:pt x="17" y="7"/>
                  </a:cubicBezTo>
                  <a:cubicBezTo>
                    <a:pt x="17" y="3"/>
                    <a:pt x="13" y="0"/>
                    <a:pt x="9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6">
              <a:extLst>
                <a:ext uri="{FF2B5EF4-FFF2-40B4-BE49-F238E27FC236}">
                  <a16:creationId xmlns:a16="http://schemas.microsoft.com/office/drawing/2014/main" id="{BF69BE9B-E87D-2A3C-9393-D007279A2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2330"/>
              <a:ext cx="29" cy="21"/>
            </a:xfrm>
            <a:custGeom>
              <a:avLst/>
              <a:gdLst>
                <a:gd name="T0" fmla="*/ 9 w 12"/>
                <a:gd name="T1" fmla="*/ 3 h 9"/>
                <a:gd name="T2" fmla="*/ 5 w 12"/>
                <a:gd name="T3" fmla="*/ 5 h 9"/>
                <a:gd name="T4" fmla="*/ 6 w 12"/>
                <a:gd name="T5" fmla="*/ 3 h 9"/>
                <a:gd name="T6" fmla="*/ 7 w 12"/>
                <a:gd name="T7" fmla="*/ 2 h 9"/>
                <a:gd name="T8" fmla="*/ 2 w 12"/>
                <a:gd name="T9" fmla="*/ 7 h 9"/>
                <a:gd name="T10" fmla="*/ 7 w 12"/>
                <a:gd name="T11" fmla="*/ 8 h 9"/>
                <a:gd name="T12" fmla="*/ 11 w 12"/>
                <a:gd name="T13" fmla="*/ 4 h 9"/>
                <a:gd name="T14" fmla="*/ 9 w 12"/>
                <a:gd name="T1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9" y="3"/>
                  </a:moveTo>
                  <a:cubicBezTo>
                    <a:pt x="8" y="4"/>
                    <a:pt x="7" y="5"/>
                    <a:pt x="5" y="5"/>
                  </a:cubicBezTo>
                  <a:cubicBezTo>
                    <a:pt x="3" y="5"/>
                    <a:pt x="5" y="3"/>
                    <a:pt x="6" y="3"/>
                  </a:cubicBezTo>
                  <a:cubicBezTo>
                    <a:pt x="7" y="4"/>
                    <a:pt x="8" y="3"/>
                    <a:pt x="7" y="2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3" y="9"/>
                    <a:pt x="5" y="9"/>
                    <a:pt x="7" y="8"/>
                  </a:cubicBezTo>
                  <a:cubicBezTo>
                    <a:pt x="9" y="8"/>
                    <a:pt x="11" y="6"/>
                    <a:pt x="11" y="4"/>
                  </a:cubicBezTo>
                  <a:cubicBezTo>
                    <a:pt x="12" y="3"/>
                    <a:pt x="10" y="2"/>
                    <a:pt x="9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7">
              <a:extLst>
                <a:ext uri="{FF2B5EF4-FFF2-40B4-BE49-F238E27FC236}">
                  <a16:creationId xmlns:a16="http://schemas.microsoft.com/office/drawing/2014/main" id="{05257A9D-566F-1CD0-B5EE-805AC682B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04" y="2373"/>
              <a:ext cx="136" cy="163"/>
            </a:xfrm>
            <a:custGeom>
              <a:avLst/>
              <a:gdLst>
                <a:gd name="T0" fmla="*/ 47 w 57"/>
                <a:gd name="T1" fmla="*/ 27 h 68"/>
                <a:gd name="T2" fmla="*/ 46 w 57"/>
                <a:gd name="T3" fmla="*/ 27 h 68"/>
                <a:gd name="T4" fmla="*/ 42 w 57"/>
                <a:gd name="T5" fmla="*/ 17 h 68"/>
                <a:gd name="T6" fmla="*/ 11 w 57"/>
                <a:gd name="T7" fmla="*/ 11 h 68"/>
                <a:gd name="T8" fmla="*/ 11 w 57"/>
                <a:gd name="T9" fmla="*/ 12 h 68"/>
                <a:gd name="T10" fmla="*/ 2 w 57"/>
                <a:gd name="T11" fmla="*/ 38 h 68"/>
                <a:gd name="T12" fmla="*/ 28 w 57"/>
                <a:gd name="T13" fmla="*/ 65 h 68"/>
                <a:gd name="T14" fmla="*/ 47 w 57"/>
                <a:gd name="T15" fmla="*/ 27 h 68"/>
                <a:gd name="T16" fmla="*/ 14 w 57"/>
                <a:gd name="T17" fmla="*/ 13 h 68"/>
                <a:gd name="T18" fmla="*/ 39 w 57"/>
                <a:gd name="T19" fmla="*/ 20 h 68"/>
                <a:gd name="T20" fmla="*/ 30 w 57"/>
                <a:gd name="T21" fmla="*/ 50 h 68"/>
                <a:gd name="T22" fmla="*/ 8 w 57"/>
                <a:gd name="T23" fmla="*/ 37 h 68"/>
                <a:gd name="T24" fmla="*/ 14 w 57"/>
                <a:gd name="T25" fmla="*/ 13 h 68"/>
                <a:gd name="T26" fmla="*/ 24 w 57"/>
                <a:gd name="T27" fmla="*/ 62 h 68"/>
                <a:gd name="T28" fmla="*/ 7 w 57"/>
                <a:gd name="T29" fmla="*/ 48 h 68"/>
                <a:gd name="T30" fmla="*/ 36 w 57"/>
                <a:gd name="T31" fmla="*/ 53 h 68"/>
                <a:gd name="T32" fmla="*/ 46 w 57"/>
                <a:gd name="T33" fmla="*/ 37 h 68"/>
                <a:gd name="T34" fmla="*/ 24 w 57"/>
                <a:gd name="T35" fmla="*/ 6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7" h="68">
                  <a:moveTo>
                    <a:pt x="47" y="27"/>
                  </a:moveTo>
                  <a:cubicBezTo>
                    <a:pt x="46" y="27"/>
                    <a:pt x="46" y="27"/>
                    <a:pt x="46" y="27"/>
                  </a:cubicBezTo>
                  <a:cubicBezTo>
                    <a:pt x="46" y="23"/>
                    <a:pt x="44" y="20"/>
                    <a:pt x="42" y="17"/>
                  </a:cubicBezTo>
                  <a:cubicBezTo>
                    <a:pt x="36" y="7"/>
                    <a:pt x="20" y="0"/>
                    <a:pt x="11" y="11"/>
                  </a:cubicBezTo>
                  <a:cubicBezTo>
                    <a:pt x="11" y="11"/>
                    <a:pt x="11" y="12"/>
                    <a:pt x="11" y="12"/>
                  </a:cubicBezTo>
                  <a:cubicBezTo>
                    <a:pt x="3" y="19"/>
                    <a:pt x="0" y="29"/>
                    <a:pt x="2" y="38"/>
                  </a:cubicBezTo>
                  <a:cubicBezTo>
                    <a:pt x="3" y="53"/>
                    <a:pt x="10" y="68"/>
                    <a:pt x="28" y="65"/>
                  </a:cubicBezTo>
                  <a:cubicBezTo>
                    <a:pt x="46" y="63"/>
                    <a:pt x="57" y="43"/>
                    <a:pt x="47" y="27"/>
                  </a:cubicBezTo>
                  <a:close/>
                  <a:moveTo>
                    <a:pt x="14" y="13"/>
                  </a:moveTo>
                  <a:cubicBezTo>
                    <a:pt x="23" y="8"/>
                    <a:pt x="33" y="10"/>
                    <a:pt x="39" y="20"/>
                  </a:cubicBezTo>
                  <a:cubicBezTo>
                    <a:pt x="45" y="30"/>
                    <a:pt x="42" y="46"/>
                    <a:pt x="30" y="50"/>
                  </a:cubicBezTo>
                  <a:cubicBezTo>
                    <a:pt x="20" y="53"/>
                    <a:pt x="10" y="47"/>
                    <a:pt x="8" y="37"/>
                  </a:cubicBezTo>
                  <a:cubicBezTo>
                    <a:pt x="5" y="29"/>
                    <a:pt x="8" y="19"/>
                    <a:pt x="14" y="13"/>
                  </a:cubicBezTo>
                  <a:close/>
                  <a:moveTo>
                    <a:pt x="24" y="62"/>
                  </a:moveTo>
                  <a:cubicBezTo>
                    <a:pt x="14" y="62"/>
                    <a:pt x="9" y="56"/>
                    <a:pt x="7" y="48"/>
                  </a:cubicBezTo>
                  <a:cubicBezTo>
                    <a:pt x="14" y="56"/>
                    <a:pt x="26" y="59"/>
                    <a:pt x="36" y="53"/>
                  </a:cubicBezTo>
                  <a:cubicBezTo>
                    <a:pt x="42" y="50"/>
                    <a:pt x="45" y="44"/>
                    <a:pt x="46" y="37"/>
                  </a:cubicBezTo>
                  <a:cubicBezTo>
                    <a:pt x="48" y="50"/>
                    <a:pt x="39" y="62"/>
                    <a:pt x="24" y="6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8">
              <a:extLst>
                <a:ext uri="{FF2B5EF4-FFF2-40B4-BE49-F238E27FC236}">
                  <a16:creationId xmlns:a16="http://schemas.microsoft.com/office/drawing/2014/main" id="{083EC0F0-4B47-C610-0057-D0933B5ED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0" y="2457"/>
              <a:ext cx="36" cy="26"/>
            </a:xfrm>
            <a:custGeom>
              <a:avLst/>
              <a:gdLst>
                <a:gd name="T0" fmla="*/ 14 w 15"/>
                <a:gd name="T1" fmla="*/ 2 h 11"/>
                <a:gd name="T2" fmla="*/ 12 w 15"/>
                <a:gd name="T3" fmla="*/ 2 h 11"/>
                <a:gd name="T4" fmla="*/ 7 w 15"/>
                <a:gd name="T5" fmla="*/ 8 h 11"/>
                <a:gd name="T6" fmla="*/ 3 w 15"/>
                <a:gd name="T7" fmla="*/ 2 h 11"/>
                <a:gd name="T8" fmla="*/ 2 w 15"/>
                <a:gd name="T9" fmla="*/ 1 h 11"/>
                <a:gd name="T10" fmla="*/ 7 w 15"/>
                <a:gd name="T11" fmla="*/ 10 h 11"/>
                <a:gd name="T12" fmla="*/ 14 w 15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1">
                  <a:moveTo>
                    <a:pt x="14" y="2"/>
                  </a:moveTo>
                  <a:cubicBezTo>
                    <a:pt x="14" y="1"/>
                    <a:pt x="12" y="1"/>
                    <a:pt x="12" y="2"/>
                  </a:cubicBezTo>
                  <a:cubicBezTo>
                    <a:pt x="12" y="5"/>
                    <a:pt x="10" y="9"/>
                    <a:pt x="7" y="8"/>
                  </a:cubicBezTo>
                  <a:cubicBezTo>
                    <a:pt x="4" y="7"/>
                    <a:pt x="3" y="4"/>
                    <a:pt x="3" y="2"/>
                  </a:cubicBezTo>
                  <a:cubicBezTo>
                    <a:pt x="4" y="1"/>
                    <a:pt x="2" y="0"/>
                    <a:pt x="2" y="1"/>
                  </a:cubicBezTo>
                  <a:cubicBezTo>
                    <a:pt x="0" y="5"/>
                    <a:pt x="3" y="10"/>
                    <a:pt x="7" y="10"/>
                  </a:cubicBezTo>
                  <a:cubicBezTo>
                    <a:pt x="11" y="11"/>
                    <a:pt x="15" y="6"/>
                    <a:pt x="14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9">
              <a:extLst>
                <a:ext uri="{FF2B5EF4-FFF2-40B4-BE49-F238E27FC236}">
                  <a16:creationId xmlns:a16="http://schemas.microsoft.com/office/drawing/2014/main" id="{BB39B822-572E-A1A0-B547-576390512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" y="2438"/>
              <a:ext cx="21" cy="16"/>
            </a:xfrm>
            <a:custGeom>
              <a:avLst/>
              <a:gdLst>
                <a:gd name="T0" fmla="*/ 4 w 9"/>
                <a:gd name="T1" fmla="*/ 0 h 7"/>
                <a:gd name="T2" fmla="*/ 1 w 9"/>
                <a:gd name="T3" fmla="*/ 5 h 7"/>
                <a:gd name="T4" fmla="*/ 3 w 9"/>
                <a:gd name="T5" fmla="*/ 4 h 7"/>
                <a:gd name="T6" fmla="*/ 4 w 9"/>
                <a:gd name="T7" fmla="*/ 3 h 7"/>
                <a:gd name="T8" fmla="*/ 6 w 9"/>
                <a:gd name="T9" fmla="*/ 3 h 7"/>
                <a:gd name="T10" fmla="*/ 7 w 9"/>
                <a:gd name="T11" fmla="*/ 6 h 7"/>
                <a:gd name="T12" fmla="*/ 9 w 9"/>
                <a:gd name="T13" fmla="*/ 6 h 7"/>
                <a:gd name="T14" fmla="*/ 4 w 9"/>
                <a:gd name="T1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2" y="1"/>
                    <a:pt x="0" y="3"/>
                    <a:pt x="1" y="5"/>
                  </a:cubicBezTo>
                  <a:cubicBezTo>
                    <a:pt x="2" y="6"/>
                    <a:pt x="3" y="6"/>
                    <a:pt x="3" y="4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2"/>
                    <a:pt x="5" y="3"/>
                    <a:pt x="6" y="3"/>
                  </a:cubicBezTo>
                  <a:cubicBezTo>
                    <a:pt x="7" y="4"/>
                    <a:pt x="7" y="5"/>
                    <a:pt x="7" y="6"/>
                  </a:cubicBezTo>
                  <a:cubicBezTo>
                    <a:pt x="8" y="7"/>
                    <a:pt x="9" y="7"/>
                    <a:pt x="9" y="6"/>
                  </a:cubicBezTo>
                  <a:cubicBezTo>
                    <a:pt x="9" y="3"/>
                    <a:pt x="7" y="0"/>
                    <a:pt x="4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40">
              <a:extLst>
                <a:ext uri="{FF2B5EF4-FFF2-40B4-BE49-F238E27FC236}">
                  <a16:creationId xmlns:a16="http://schemas.microsoft.com/office/drawing/2014/main" id="{54084C68-3062-B2D9-746D-F23DCADCD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2449"/>
              <a:ext cx="24" cy="24"/>
            </a:xfrm>
            <a:custGeom>
              <a:avLst/>
              <a:gdLst>
                <a:gd name="T0" fmla="*/ 9 w 10"/>
                <a:gd name="T1" fmla="*/ 1 h 10"/>
                <a:gd name="T2" fmla="*/ 7 w 10"/>
                <a:gd name="T3" fmla="*/ 1 h 10"/>
                <a:gd name="T4" fmla="*/ 3 w 10"/>
                <a:gd name="T5" fmla="*/ 6 h 10"/>
                <a:gd name="T6" fmla="*/ 3 w 10"/>
                <a:gd name="T7" fmla="*/ 5 h 10"/>
                <a:gd name="T8" fmla="*/ 2 w 10"/>
                <a:gd name="T9" fmla="*/ 4 h 10"/>
                <a:gd name="T10" fmla="*/ 2 w 10"/>
                <a:gd name="T11" fmla="*/ 9 h 10"/>
                <a:gd name="T12" fmla="*/ 3 w 10"/>
                <a:gd name="T13" fmla="*/ 9 h 10"/>
                <a:gd name="T14" fmla="*/ 9 w 10"/>
                <a:gd name="T15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0">
                  <a:moveTo>
                    <a:pt x="9" y="1"/>
                  </a:moveTo>
                  <a:cubicBezTo>
                    <a:pt x="9" y="0"/>
                    <a:pt x="7" y="0"/>
                    <a:pt x="7" y="1"/>
                  </a:cubicBezTo>
                  <a:cubicBezTo>
                    <a:pt x="7" y="3"/>
                    <a:pt x="5" y="5"/>
                    <a:pt x="3" y="6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4" y="4"/>
                    <a:pt x="3" y="3"/>
                    <a:pt x="2" y="4"/>
                  </a:cubicBezTo>
                  <a:cubicBezTo>
                    <a:pt x="0" y="5"/>
                    <a:pt x="0" y="7"/>
                    <a:pt x="2" y="9"/>
                  </a:cubicBezTo>
                  <a:cubicBezTo>
                    <a:pt x="2" y="9"/>
                    <a:pt x="3" y="10"/>
                    <a:pt x="3" y="9"/>
                  </a:cubicBezTo>
                  <a:cubicBezTo>
                    <a:pt x="7" y="8"/>
                    <a:pt x="10" y="5"/>
                    <a:pt x="9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41">
              <a:extLst>
                <a:ext uri="{FF2B5EF4-FFF2-40B4-BE49-F238E27FC236}">
                  <a16:creationId xmlns:a16="http://schemas.microsoft.com/office/drawing/2014/main" id="{63A2791A-6B67-2C95-B3EE-A80D02201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2" y="2409"/>
              <a:ext cx="26" cy="24"/>
            </a:xfrm>
            <a:custGeom>
              <a:avLst/>
              <a:gdLst>
                <a:gd name="T0" fmla="*/ 8 w 11"/>
                <a:gd name="T1" fmla="*/ 4 h 10"/>
                <a:gd name="T2" fmla="*/ 5 w 11"/>
                <a:gd name="T3" fmla="*/ 6 h 10"/>
                <a:gd name="T4" fmla="*/ 4 w 11"/>
                <a:gd name="T5" fmla="*/ 2 h 10"/>
                <a:gd name="T6" fmla="*/ 2 w 11"/>
                <a:gd name="T7" fmla="*/ 1 h 10"/>
                <a:gd name="T8" fmla="*/ 4 w 11"/>
                <a:gd name="T9" fmla="*/ 9 h 10"/>
                <a:gd name="T10" fmla="*/ 11 w 11"/>
                <a:gd name="T11" fmla="*/ 4 h 10"/>
                <a:gd name="T12" fmla="*/ 8 w 11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8" y="4"/>
                  </a:moveTo>
                  <a:cubicBezTo>
                    <a:pt x="8" y="5"/>
                    <a:pt x="7" y="6"/>
                    <a:pt x="5" y="6"/>
                  </a:cubicBezTo>
                  <a:cubicBezTo>
                    <a:pt x="3" y="6"/>
                    <a:pt x="3" y="3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0" y="3"/>
                    <a:pt x="1" y="7"/>
                    <a:pt x="4" y="9"/>
                  </a:cubicBezTo>
                  <a:cubicBezTo>
                    <a:pt x="7" y="10"/>
                    <a:pt x="11" y="8"/>
                    <a:pt x="11" y="4"/>
                  </a:cubicBezTo>
                  <a:cubicBezTo>
                    <a:pt x="11" y="3"/>
                    <a:pt x="9" y="2"/>
                    <a:pt x="8" y="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42">
              <a:extLst>
                <a:ext uri="{FF2B5EF4-FFF2-40B4-BE49-F238E27FC236}">
                  <a16:creationId xmlns:a16="http://schemas.microsoft.com/office/drawing/2014/main" id="{2AB7DC8B-77F2-6074-7D4B-C00EEC9C21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3" y="2225"/>
              <a:ext cx="138" cy="136"/>
            </a:xfrm>
            <a:custGeom>
              <a:avLst/>
              <a:gdLst>
                <a:gd name="T0" fmla="*/ 45 w 58"/>
                <a:gd name="T1" fmla="*/ 14 h 57"/>
                <a:gd name="T2" fmla="*/ 43 w 58"/>
                <a:gd name="T3" fmla="*/ 10 h 57"/>
                <a:gd name="T4" fmla="*/ 26 w 58"/>
                <a:gd name="T5" fmla="*/ 1 h 57"/>
                <a:gd name="T6" fmla="*/ 16 w 58"/>
                <a:gd name="T7" fmla="*/ 5 h 57"/>
                <a:gd name="T8" fmla="*/ 15 w 58"/>
                <a:gd name="T9" fmla="*/ 5 h 57"/>
                <a:gd name="T10" fmla="*/ 4 w 58"/>
                <a:gd name="T11" fmla="*/ 30 h 57"/>
                <a:gd name="T12" fmla="*/ 5 w 58"/>
                <a:gd name="T13" fmla="*/ 33 h 57"/>
                <a:gd name="T14" fmla="*/ 34 w 58"/>
                <a:gd name="T15" fmla="*/ 53 h 57"/>
                <a:gd name="T16" fmla="*/ 45 w 58"/>
                <a:gd name="T17" fmla="*/ 14 h 57"/>
                <a:gd name="T18" fmla="*/ 10 w 58"/>
                <a:gd name="T19" fmla="*/ 13 h 57"/>
                <a:gd name="T20" fmla="*/ 13 w 58"/>
                <a:gd name="T21" fmla="*/ 10 h 57"/>
                <a:gd name="T22" fmla="*/ 17 w 58"/>
                <a:gd name="T23" fmla="*/ 8 h 57"/>
                <a:gd name="T24" fmla="*/ 18 w 58"/>
                <a:gd name="T25" fmla="*/ 7 h 57"/>
                <a:gd name="T26" fmla="*/ 21 w 58"/>
                <a:gd name="T27" fmla="*/ 6 h 57"/>
                <a:gd name="T28" fmla="*/ 21 w 58"/>
                <a:gd name="T29" fmla="*/ 6 h 57"/>
                <a:gd name="T30" fmla="*/ 29 w 58"/>
                <a:gd name="T31" fmla="*/ 7 h 57"/>
                <a:gd name="T32" fmla="*/ 40 w 58"/>
                <a:gd name="T33" fmla="*/ 31 h 57"/>
                <a:gd name="T34" fmla="*/ 14 w 58"/>
                <a:gd name="T35" fmla="*/ 36 h 57"/>
                <a:gd name="T36" fmla="*/ 6 w 58"/>
                <a:gd name="T37" fmla="*/ 22 h 57"/>
                <a:gd name="T38" fmla="*/ 10 w 58"/>
                <a:gd name="T39" fmla="*/ 13 h 57"/>
                <a:gd name="T40" fmla="*/ 34 w 58"/>
                <a:gd name="T41" fmla="*/ 50 h 57"/>
                <a:gd name="T42" fmla="*/ 8 w 58"/>
                <a:gd name="T43" fmla="*/ 38 h 57"/>
                <a:gd name="T44" fmla="*/ 36 w 58"/>
                <a:gd name="T45" fmla="*/ 42 h 57"/>
                <a:gd name="T46" fmla="*/ 47 w 58"/>
                <a:gd name="T47" fmla="*/ 23 h 57"/>
                <a:gd name="T48" fmla="*/ 34 w 58"/>
                <a:gd name="T49" fmla="*/ 5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8" h="57">
                  <a:moveTo>
                    <a:pt x="45" y="14"/>
                  </a:moveTo>
                  <a:cubicBezTo>
                    <a:pt x="44" y="12"/>
                    <a:pt x="44" y="11"/>
                    <a:pt x="43" y="10"/>
                  </a:cubicBezTo>
                  <a:cubicBezTo>
                    <a:pt x="39" y="5"/>
                    <a:pt x="32" y="2"/>
                    <a:pt x="26" y="1"/>
                  </a:cubicBezTo>
                  <a:cubicBezTo>
                    <a:pt x="20" y="0"/>
                    <a:pt x="19" y="2"/>
                    <a:pt x="16" y="5"/>
                  </a:cubicBezTo>
                  <a:cubicBezTo>
                    <a:pt x="16" y="5"/>
                    <a:pt x="15" y="5"/>
                    <a:pt x="15" y="5"/>
                  </a:cubicBezTo>
                  <a:cubicBezTo>
                    <a:pt x="3" y="5"/>
                    <a:pt x="0" y="21"/>
                    <a:pt x="4" y="30"/>
                  </a:cubicBezTo>
                  <a:cubicBezTo>
                    <a:pt x="4" y="31"/>
                    <a:pt x="5" y="32"/>
                    <a:pt x="5" y="33"/>
                  </a:cubicBezTo>
                  <a:cubicBezTo>
                    <a:pt x="7" y="47"/>
                    <a:pt x="20" y="57"/>
                    <a:pt x="34" y="53"/>
                  </a:cubicBezTo>
                  <a:cubicBezTo>
                    <a:pt x="52" y="48"/>
                    <a:pt x="58" y="26"/>
                    <a:pt x="45" y="14"/>
                  </a:cubicBezTo>
                  <a:close/>
                  <a:moveTo>
                    <a:pt x="10" y="13"/>
                  </a:moveTo>
                  <a:cubicBezTo>
                    <a:pt x="11" y="12"/>
                    <a:pt x="12" y="11"/>
                    <a:pt x="13" y="10"/>
                  </a:cubicBezTo>
                  <a:cubicBezTo>
                    <a:pt x="15" y="9"/>
                    <a:pt x="15" y="9"/>
                    <a:pt x="17" y="8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4" y="5"/>
                    <a:pt x="26" y="6"/>
                    <a:pt x="29" y="7"/>
                  </a:cubicBezTo>
                  <a:cubicBezTo>
                    <a:pt x="39" y="10"/>
                    <a:pt x="46" y="21"/>
                    <a:pt x="40" y="31"/>
                  </a:cubicBezTo>
                  <a:cubicBezTo>
                    <a:pt x="35" y="41"/>
                    <a:pt x="22" y="42"/>
                    <a:pt x="14" y="36"/>
                  </a:cubicBezTo>
                  <a:cubicBezTo>
                    <a:pt x="10" y="33"/>
                    <a:pt x="7" y="27"/>
                    <a:pt x="6" y="22"/>
                  </a:cubicBezTo>
                  <a:cubicBezTo>
                    <a:pt x="7" y="18"/>
                    <a:pt x="8" y="16"/>
                    <a:pt x="10" y="13"/>
                  </a:cubicBezTo>
                  <a:close/>
                  <a:moveTo>
                    <a:pt x="34" y="50"/>
                  </a:moveTo>
                  <a:cubicBezTo>
                    <a:pt x="22" y="53"/>
                    <a:pt x="13" y="47"/>
                    <a:pt x="8" y="38"/>
                  </a:cubicBezTo>
                  <a:cubicBezTo>
                    <a:pt x="15" y="45"/>
                    <a:pt x="27" y="47"/>
                    <a:pt x="36" y="42"/>
                  </a:cubicBezTo>
                  <a:cubicBezTo>
                    <a:pt x="43" y="38"/>
                    <a:pt x="47" y="31"/>
                    <a:pt x="47" y="23"/>
                  </a:cubicBezTo>
                  <a:cubicBezTo>
                    <a:pt x="50" y="34"/>
                    <a:pt x="46" y="46"/>
                    <a:pt x="34" y="5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43">
              <a:extLst>
                <a:ext uri="{FF2B5EF4-FFF2-40B4-BE49-F238E27FC236}">
                  <a16:creationId xmlns:a16="http://schemas.microsoft.com/office/drawing/2014/main" id="{5ADFF189-D885-33E0-49EC-5079DC15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5" y="2280"/>
              <a:ext cx="34" cy="21"/>
            </a:xfrm>
            <a:custGeom>
              <a:avLst/>
              <a:gdLst>
                <a:gd name="T0" fmla="*/ 12 w 14"/>
                <a:gd name="T1" fmla="*/ 1 h 9"/>
                <a:gd name="T2" fmla="*/ 10 w 14"/>
                <a:gd name="T3" fmla="*/ 2 h 9"/>
                <a:gd name="T4" fmla="*/ 7 w 14"/>
                <a:gd name="T5" fmla="*/ 6 h 9"/>
                <a:gd name="T6" fmla="*/ 3 w 14"/>
                <a:gd name="T7" fmla="*/ 2 h 9"/>
                <a:gd name="T8" fmla="*/ 1 w 14"/>
                <a:gd name="T9" fmla="*/ 1 h 9"/>
                <a:gd name="T10" fmla="*/ 7 w 14"/>
                <a:gd name="T11" fmla="*/ 9 h 9"/>
                <a:gd name="T12" fmla="*/ 12 w 14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9">
                  <a:moveTo>
                    <a:pt x="12" y="1"/>
                  </a:moveTo>
                  <a:cubicBezTo>
                    <a:pt x="12" y="0"/>
                    <a:pt x="10" y="0"/>
                    <a:pt x="10" y="2"/>
                  </a:cubicBezTo>
                  <a:cubicBezTo>
                    <a:pt x="10" y="3"/>
                    <a:pt x="9" y="6"/>
                    <a:pt x="7" y="6"/>
                  </a:cubicBezTo>
                  <a:cubicBezTo>
                    <a:pt x="4" y="7"/>
                    <a:pt x="3" y="4"/>
                    <a:pt x="3" y="2"/>
                  </a:cubicBezTo>
                  <a:cubicBezTo>
                    <a:pt x="4" y="0"/>
                    <a:pt x="2" y="0"/>
                    <a:pt x="1" y="1"/>
                  </a:cubicBezTo>
                  <a:cubicBezTo>
                    <a:pt x="0" y="5"/>
                    <a:pt x="3" y="9"/>
                    <a:pt x="7" y="9"/>
                  </a:cubicBezTo>
                  <a:cubicBezTo>
                    <a:pt x="11" y="9"/>
                    <a:pt x="14" y="5"/>
                    <a:pt x="12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4">
              <a:extLst>
                <a:ext uri="{FF2B5EF4-FFF2-40B4-BE49-F238E27FC236}">
                  <a16:creationId xmlns:a16="http://schemas.microsoft.com/office/drawing/2014/main" id="{BACF6655-AEF0-B6FE-1C7E-FA4D2ECA2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251"/>
              <a:ext cx="55" cy="31"/>
            </a:xfrm>
            <a:custGeom>
              <a:avLst/>
              <a:gdLst>
                <a:gd name="T0" fmla="*/ 18 w 23"/>
                <a:gd name="T1" fmla="*/ 1 h 13"/>
                <a:gd name="T2" fmla="*/ 15 w 23"/>
                <a:gd name="T3" fmla="*/ 5 h 13"/>
                <a:gd name="T4" fmla="*/ 13 w 23"/>
                <a:gd name="T5" fmla="*/ 5 h 13"/>
                <a:gd name="T6" fmla="*/ 8 w 23"/>
                <a:gd name="T7" fmla="*/ 8 h 13"/>
                <a:gd name="T8" fmla="*/ 5 w 23"/>
                <a:gd name="T9" fmla="*/ 5 h 13"/>
                <a:gd name="T10" fmla="*/ 4 w 23"/>
                <a:gd name="T11" fmla="*/ 4 h 13"/>
                <a:gd name="T12" fmla="*/ 1 w 23"/>
                <a:gd name="T13" fmla="*/ 8 h 13"/>
                <a:gd name="T14" fmla="*/ 6 w 23"/>
                <a:gd name="T15" fmla="*/ 12 h 13"/>
                <a:gd name="T16" fmla="*/ 16 w 23"/>
                <a:gd name="T17" fmla="*/ 6 h 13"/>
                <a:gd name="T18" fmla="*/ 16 w 23"/>
                <a:gd name="T19" fmla="*/ 6 h 13"/>
                <a:gd name="T20" fmla="*/ 17 w 23"/>
                <a:gd name="T21" fmla="*/ 5 h 13"/>
                <a:gd name="T22" fmla="*/ 17 w 23"/>
                <a:gd name="T23" fmla="*/ 3 h 13"/>
                <a:gd name="T24" fmla="*/ 20 w 23"/>
                <a:gd name="T25" fmla="*/ 4 h 13"/>
                <a:gd name="T26" fmla="*/ 21 w 23"/>
                <a:gd name="T27" fmla="*/ 8 h 13"/>
                <a:gd name="T28" fmla="*/ 23 w 23"/>
                <a:gd name="T29" fmla="*/ 8 h 13"/>
                <a:gd name="T30" fmla="*/ 18 w 23"/>
                <a:gd name="T3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" h="13">
                  <a:moveTo>
                    <a:pt x="18" y="1"/>
                  </a:moveTo>
                  <a:cubicBezTo>
                    <a:pt x="16" y="1"/>
                    <a:pt x="14" y="3"/>
                    <a:pt x="15" y="5"/>
                  </a:cubicBezTo>
                  <a:cubicBezTo>
                    <a:pt x="14" y="4"/>
                    <a:pt x="13" y="4"/>
                    <a:pt x="13" y="5"/>
                  </a:cubicBezTo>
                  <a:cubicBezTo>
                    <a:pt x="12" y="7"/>
                    <a:pt x="10" y="8"/>
                    <a:pt x="8" y="8"/>
                  </a:cubicBezTo>
                  <a:cubicBezTo>
                    <a:pt x="6" y="9"/>
                    <a:pt x="2" y="7"/>
                    <a:pt x="5" y="5"/>
                  </a:cubicBezTo>
                  <a:cubicBezTo>
                    <a:pt x="6" y="4"/>
                    <a:pt x="5" y="3"/>
                    <a:pt x="4" y="4"/>
                  </a:cubicBezTo>
                  <a:cubicBezTo>
                    <a:pt x="2" y="4"/>
                    <a:pt x="0" y="6"/>
                    <a:pt x="1" y="8"/>
                  </a:cubicBezTo>
                  <a:cubicBezTo>
                    <a:pt x="2" y="10"/>
                    <a:pt x="4" y="11"/>
                    <a:pt x="6" y="12"/>
                  </a:cubicBezTo>
                  <a:cubicBezTo>
                    <a:pt x="10" y="13"/>
                    <a:pt x="15" y="11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6" y="4"/>
                    <a:pt x="17" y="3"/>
                    <a:pt x="17" y="3"/>
                  </a:cubicBezTo>
                  <a:cubicBezTo>
                    <a:pt x="18" y="2"/>
                    <a:pt x="19" y="3"/>
                    <a:pt x="20" y="4"/>
                  </a:cubicBezTo>
                  <a:cubicBezTo>
                    <a:pt x="21" y="5"/>
                    <a:pt x="21" y="7"/>
                    <a:pt x="21" y="8"/>
                  </a:cubicBezTo>
                  <a:cubicBezTo>
                    <a:pt x="22" y="9"/>
                    <a:pt x="23" y="9"/>
                    <a:pt x="23" y="8"/>
                  </a:cubicBezTo>
                  <a:cubicBezTo>
                    <a:pt x="23" y="5"/>
                    <a:pt x="22" y="0"/>
                    <a:pt x="18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5">
              <a:extLst>
                <a:ext uri="{FF2B5EF4-FFF2-40B4-BE49-F238E27FC236}">
                  <a16:creationId xmlns:a16="http://schemas.microsoft.com/office/drawing/2014/main" id="{8C29AEC0-B953-A3F2-870F-274079280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44" y="2012"/>
              <a:ext cx="115" cy="122"/>
            </a:xfrm>
            <a:custGeom>
              <a:avLst/>
              <a:gdLst>
                <a:gd name="T0" fmla="*/ 42 w 48"/>
                <a:gd name="T1" fmla="*/ 16 h 51"/>
                <a:gd name="T2" fmla="*/ 41 w 48"/>
                <a:gd name="T3" fmla="*/ 16 h 51"/>
                <a:gd name="T4" fmla="*/ 38 w 48"/>
                <a:gd name="T5" fmla="*/ 11 h 51"/>
                <a:gd name="T6" fmla="*/ 13 w 48"/>
                <a:gd name="T7" fmla="*/ 7 h 51"/>
                <a:gd name="T8" fmla="*/ 12 w 48"/>
                <a:gd name="T9" fmla="*/ 7 h 51"/>
                <a:gd name="T10" fmla="*/ 3 w 48"/>
                <a:gd name="T11" fmla="*/ 31 h 51"/>
                <a:gd name="T12" fmla="*/ 30 w 48"/>
                <a:gd name="T13" fmla="*/ 48 h 51"/>
                <a:gd name="T14" fmla="*/ 42 w 48"/>
                <a:gd name="T15" fmla="*/ 16 h 51"/>
                <a:gd name="T16" fmla="*/ 11 w 48"/>
                <a:gd name="T17" fmla="*/ 11 h 51"/>
                <a:gd name="T18" fmla="*/ 13 w 48"/>
                <a:gd name="T19" fmla="*/ 11 h 51"/>
                <a:gd name="T20" fmla="*/ 26 w 48"/>
                <a:gd name="T21" fmla="*/ 7 h 51"/>
                <a:gd name="T22" fmla="*/ 37 w 48"/>
                <a:gd name="T23" fmla="*/ 17 h 51"/>
                <a:gd name="T24" fmla="*/ 28 w 48"/>
                <a:gd name="T25" fmla="*/ 38 h 51"/>
                <a:gd name="T26" fmla="*/ 8 w 48"/>
                <a:gd name="T27" fmla="*/ 31 h 51"/>
                <a:gd name="T28" fmla="*/ 11 w 48"/>
                <a:gd name="T29" fmla="*/ 11 h 51"/>
                <a:gd name="T30" fmla="*/ 33 w 48"/>
                <a:gd name="T31" fmla="*/ 44 h 51"/>
                <a:gd name="T32" fmla="*/ 8 w 48"/>
                <a:gd name="T33" fmla="*/ 38 h 51"/>
                <a:gd name="T34" fmla="*/ 33 w 48"/>
                <a:gd name="T35" fmla="*/ 40 h 51"/>
                <a:gd name="T36" fmla="*/ 42 w 48"/>
                <a:gd name="T37" fmla="*/ 24 h 51"/>
                <a:gd name="T38" fmla="*/ 33 w 48"/>
                <a:gd name="T39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51">
                  <a:moveTo>
                    <a:pt x="42" y="16"/>
                  </a:moveTo>
                  <a:cubicBezTo>
                    <a:pt x="41" y="16"/>
                    <a:pt x="41" y="16"/>
                    <a:pt x="41" y="16"/>
                  </a:cubicBezTo>
                  <a:cubicBezTo>
                    <a:pt x="40" y="14"/>
                    <a:pt x="39" y="12"/>
                    <a:pt x="38" y="11"/>
                  </a:cubicBezTo>
                  <a:cubicBezTo>
                    <a:pt x="32" y="3"/>
                    <a:pt x="19" y="0"/>
                    <a:pt x="13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4" y="12"/>
                    <a:pt x="0" y="22"/>
                    <a:pt x="3" y="31"/>
                  </a:cubicBezTo>
                  <a:cubicBezTo>
                    <a:pt x="1" y="43"/>
                    <a:pt x="20" y="51"/>
                    <a:pt x="30" y="48"/>
                  </a:cubicBezTo>
                  <a:cubicBezTo>
                    <a:pt x="44" y="44"/>
                    <a:pt x="48" y="28"/>
                    <a:pt x="42" y="16"/>
                  </a:cubicBezTo>
                  <a:close/>
                  <a:moveTo>
                    <a:pt x="11" y="11"/>
                  </a:moveTo>
                  <a:cubicBezTo>
                    <a:pt x="11" y="11"/>
                    <a:pt x="12" y="12"/>
                    <a:pt x="13" y="11"/>
                  </a:cubicBezTo>
                  <a:cubicBezTo>
                    <a:pt x="17" y="9"/>
                    <a:pt x="20" y="6"/>
                    <a:pt x="26" y="7"/>
                  </a:cubicBezTo>
                  <a:cubicBezTo>
                    <a:pt x="31" y="8"/>
                    <a:pt x="35" y="12"/>
                    <a:pt x="37" y="17"/>
                  </a:cubicBezTo>
                  <a:cubicBezTo>
                    <a:pt x="39" y="25"/>
                    <a:pt x="36" y="35"/>
                    <a:pt x="28" y="38"/>
                  </a:cubicBezTo>
                  <a:cubicBezTo>
                    <a:pt x="20" y="41"/>
                    <a:pt x="11" y="38"/>
                    <a:pt x="8" y="31"/>
                  </a:cubicBezTo>
                  <a:cubicBezTo>
                    <a:pt x="4" y="24"/>
                    <a:pt x="6" y="16"/>
                    <a:pt x="11" y="11"/>
                  </a:cubicBezTo>
                  <a:close/>
                  <a:moveTo>
                    <a:pt x="33" y="44"/>
                  </a:moveTo>
                  <a:cubicBezTo>
                    <a:pt x="26" y="48"/>
                    <a:pt x="14" y="45"/>
                    <a:pt x="8" y="38"/>
                  </a:cubicBezTo>
                  <a:cubicBezTo>
                    <a:pt x="15" y="44"/>
                    <a:pt x="25" y="45"/>
                    <a:pt x="33" y="40"/>
                  </a:cubicBezTo>
                  <a:cubicBezTo>
                    <a:pt x="38" y="37"/>
                    <a:pt x="42" y="31"/>
                    <a:pt x="42" y="24"/>
                  </a:cubicBezTo>
                  <a:cubicBezTo>
                    <a:pt x="43" y="32"/>
                    <a:pt x="40" y="40"/>
                    <a:pt x="33" y="4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6">
              <a:extLst>
                <a:ext uri="{FF2B5EF4-FFF2-40B4-BE49-F238E27FC236}">
                  <a16:creationId xmlns:a16="http://schemas.microsoft.com/office/drawing/2014/main" id="{0A8072A0-B4D6-2122-5DAF-2FE95B07B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3" y="2055"/>
              <a:ext cx="19" cy="17"/>
            </a:xfrm>
            <a:custGeom>
              <a:avLst/>
              <a:gdLst>
                <a:gd name="T0" fmla="*/ 7 w 8"/>
                <a:gd name="T1" fmla="*/ 1 h 7"/>
                <a:gd name="T2" fmla="*/ 6 w 8"/>
                <a:gd name="T3" fmla="*/ 2 h 7"/>
                <a:gd name="T4" fmla="*/ 4 w 8"/>
                <a:gd name="T5" fmla="*/ 5 h 7"/>
                <a:gd name="T6" fmla="*/ 2 w 8"/>
                <a:gd name="T7" fmla="*/ 2 h 7"/>
                <a:gd name="T8" fmla="*/ 1 w 8"/>
                <a:gd name="T9" fmla="*/ 1 h 7"/>
                <a:gd name="T10" fmla="*/ 4 w 8"/>
                <a:gd name="T11" fmla="*/ 7 h 7"/>
                <a:gd name="T12" fmla="*/ 7 w 8"/>
                <a:gd name="T1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7" y="1"/>
                  </a:moveTo>
                  <a:cubicBezTo>
                    <a:pt x="7" y="1"/>
                    <a:pt x="5" y="1"/>
                    <a:pt x="6" y="2"/>
                  </a:cubicBezTo>
                  <a:cubicBezTo>
                    <a:pt x="6" y="3"/>
                    <a:pt x="5" y="4"/>
                    <a:pt x="4" y="5"/>
                  </a:cubicBezTo>
                  <a:cubicBezTo>
                    <a:pt x="3" y="5"/>
                    <a:pt x="2" y="3"/>
                    <a:pt x="2" y="2"/>
                  </a:cubicBezTo>
                  <a:cubicBezTo>
                    <a:pt x="3" y="1"/>
                    <a:pt x="1" y="0"/>
                    <a:pt x="1" y="1"/>
                  </a:cubicBezTo>
                  <a:cubicBezTo>
                    <a:pt x="0" y="3"/>
                    <a:pt x="1" y="7"/>
                    <a:pt x="4" y="7"/>
                  </a:cubicBezTo>
                  <a:cubicBezTo>
                    <a:pt x="7" y="7"/>
                    <a:pt x="8" y="4"/>
                    <a:pt x="7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7">
              <a:extLst>
                <a:ext uri="{FF2B5EF4-FFF2-40B4-BE49-F238E27FC236}">
                  <a16:creationId xmlns:a16="http://schemas.microsoft.com/office/drawing/2014/main" id="{9F7D2CB1-C1C2-06CC-0A0F-86A220A63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5" y="2041"/>
              <a:ext cx="24" cy="21"/>
            </a:xfrm>
            <a:custGeom>
              <a:avLst/>
              <a:gdLst>
                <a:gd name="T0" fmla="*/ 1 w 10"/>
                <a:gd name="T1" fmla="*/ 3 h 9"/>
                <a:gd name="T2" fmla="*/ 3 w 10"/>
                <a:gd name="T3" fmla="*/ 5 h 9"/>
                <a:gd name="T4" fmla="*/ 7 w 10"/>
                <a:gd name="T5" fmla="*/ 7 h 9"/>
                <a:gd name="T6" fmla="*/ 9 w 10"/>
                <a:gd name="T7" fmla="*/ 8 h 9"/>
                <a:gd name="T8" fmla="*/ 1 w 10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1" y="3"/>
                  </a:moveTo>
                  <a:cubicBezTo>
                    <a:pt x="0" y="4"/>
                    <a:pt x="2" y="5"/>
                    <a:pt x="3" y="5"/>
                  </a:cubicBezTo>
                  <a:cubicBezTo>
                    <a:pt x="5" y="3"/>
                    <a:pt x="7" y="4"/>
                    <a:pt x="7" y="7"/>
                  </a:cubicBezTo>
                  <a:cubicBezTo>
                    <a:pt x="7" y="8"/>
                    <a:pt x="8" y="9"/>
                    <a:pt x="9" y="8"/>
                  </a:cubicBezTo>
                  <a:cubicBezTo>
                    <a:pt x="10" y="3"/>
                    <a:pt x="5" y="0"/>
                    <a:pt x="1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8">
              <a:extLst>
                <a:ext uri="{FF2B5EF4-FFF2-40B4-BE49-F238E27FC236}">
                  <a16:creationId xmlns:a16="http://schemas.microsoft.com/office/drawing/2014/main" id="{179342D2-BE6D-9577-65DD-3F75F9841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2074"/>
              <a:ext cx="24" cy="26"/>
            </a:xfrm>
            <a:custGeom>
              <a:avLst/>
              <a:gdLst>
                <a:gd name="T0" fmla="*/ 7 w 10"/>
                <a:gd name="T1" fmla="*/ 6 h 11"/>
                <a:gd name="T2" fmla="*/ 4 w 10"/>
                <a:gd name="T3" fmla="*/ 7 h 11"/>
                <a:gd name="T4" fmla="*/ 8 w 10"/>
                <a:gd name="T5" fmla="*/ 2 h 11"/>
                <a:gd name="T6" fmla="*/ 7 w 10"/>
                <a:gd name="T7" fmla="*/ 0 h 11"/>
                <a:gd name="T8" fmla="*/ 2 w 10"/>
                <a:gd name="T9" fmla="*/ 9 h 11"/>
                <a:gd name="T10" fmla="*/ 6 w 10"/>
                <a:gd name="T11" fmla="*/ 10 h 11"/>
                <a:gd name="T12" fmla="*/ 10 w 10"/>
                <a:gd name="T13" fmla="*/ 6 h 11"/>
                <a:gd name="T14" fmla="*/ 7 w 10"/>
                <a:gd name="T15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1">
                  <a:moveTo>
                    <a:pt x="7" y="6"/>
                  </a:moveTo>
                  <a:cubicBezTo>
                    <a:pt x="7" y="7"/>
                    <a:pt x="6" y="7"/>
                    <a:pt x="4" y="7"/>
                  </a:cubicBezTo>
                  <a:cubicBezTo>
                    <a:pt x="4" y="5"/>
                    <a:pt x="5" y="3"/>
                    <a:pt x="8" y="2"/>
                  </a:cubicBezTo>
                  <a:cubicBezTo>
                    <a:pt x="9" y="2"/>
                    <a:pt x="8" y="0"/>
                    <a:pt x="7" y="0"/>
                  </a:cubicBezTo>
                  <a:cubicBezTo>
                    <a:pt x="4" y="1"/>
                    <a:pt x="0" y="5"/>
                    <a:pt x="2" y="9"/>
                  </a:cubicBezTo>
                  <a:cubicBezTo>
                    <a:pt x="2" y="11"/>
                    <a:pt x="5" y="11"/>
                    <a:pt x="6" y="10"/>
                  </a:cubicBezTo>
                  <a:cubicBezTo>
                    <a:pt x="8" y="10"/>
                    <a:pt x="10" y="8"/>
                    <a:pt x="10" y="6"/>
                  </a:cubicBezTo>
                  <a:cubicBezTo>
                    <a:pt x="10" y="5"/>
                    <a:pt x="8" y="5"/>
                    <a:pt x="7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9">
              <a:extLst>
                <a:ext uri="{FF2B5EF4-FFF2-40B4-BE49-F238E27FC236}">
                  <a16:creationId xmlns:a16="http://schemas.microsoft.com/office/drawing/2014/main" id="{B39B3E20-BE77-1553-8178-5EC7098F4D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9" y="2065"/>
              <a:ext cx="17" cy="14"/>
            </a:xfrm>
            <a:custGeom>
              <a:avLst/>
              <a:gdLst>
                <a:gd name="T0" fmla="*/ 5 w 7"/>
                <a:gd name="T1" fmla="*/ 1 h 6"/>
                <a:gd name="T2" fmla="*/ 2 w 7"/>
                <a:gd name="T3" fmla="*/ 2 h 6"/>
                <a:gd name="T4" fmla="*/ 0 w 7"/>
                <a:gd name="T5" fmla="*/ 2 h 6"/>
                <a:gd name="T6" fmla="*/ 7 w 7"/>
                <a:gd name="T7" fmla="*/ 1 h 6"/>
                <a:gd name="T8" fmla="*/ 5 w 7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6">
                  <a:moveTo>
                    <a:pt x="5" y="1"/>
                  </a:moveTo>
                  <a:cubicBezTo>
                    <a:pt x="5" y="2"/>
                    <a:pt x="2" y="3"/>
                    <a:pt x="2" y="2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6"/>
                    <a:pt x="7" y="5"/>
                    <a:pt x="7" y="1"/>
                  </a:cubicBezTo>
                  <a:cubicBezTo>
                    <a:pt x="7" y="0"/>
                    <a:pt x="5" y="0"/>
                    <a:pt x="5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50">
              <a:extLst>
                <a:ext uri="{FF2B5EF4-FFF2-40B4-BE49-F238E27FC236}">
                  <a16:creationId xmlns:a16="http://schemas.microsoft.com/office/drawing/2014/main" id="{6934D550-2F5C-8503-F100-3C9BA941AD7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" y="1873"/>
              <a:ext cx="110" cy="117"/>
            </a:xfrm>
            <a:custGeom>
              <a:avLst/>
              <a:gdLst>
                <a:gd name="T0" fmla="*/ 45 w 46"/>
                <a:gd name="T1" fmla="*/ 19 h 49"/>
                <a:gd name="T2" fmla="*/ 32 w 46"/>
                <a:gd name="T3" fmla="*/ 5 h 49"/>
                <a:gd name="T4" fmla="*/ 9 w 46"/>
                <a:gd name="T5" fmla="*/ 7 h 49"/>
                <a:gd name="T6" fmla="*/ 5 w 46"/>
                <a:gd name="T7" fmla="*/ 28 h 49"/>
                <a:gd name="T8" fmla="*/ 37 w 46"/>
                <a:gd name="T9" fmla="*/ 39 h 49"/>
                <a:gd name="T10" fmla="*/ 45 w 46"/>
                <a:gd name="T11" fmla="*/ 19 h 49"/>
                <a:gd name="T12" fmla="*/ 8 w 46"/>
                <a:gd name="T13" fmla="*/ 11 h 49"/>
                <a:gd name="T14" fmla="*/ 10 w 46"/>
                <a:gd name="T15" fmla="*/ 11 h 49"/>
                <a:gd name="T16" fmla="*/ 32 w 46"/>
                <a:gd name="T17" fmla="*/ 8 h 49"/>
                <a:gd name="T18" fmla="*/ 31 w 46"/>
                <a:gd name="T19" fmla="*/ 31 h 49"/>
                <a:gd name="T20" fmla="*/ 9 w 46"/>
                <a:gd name="T21" fmla="*/ 27 h 49"/>
                <a:gd name="T22" fmla="*/ 8 w 46"/>
                <a:gd name="T23" fmla="*/ 11 h 49"/>
                <a:gd name="T24" fmla="*/ 33 w 46"/>
                <a:gd name="T25" fmla="*/ 38 h 49"/>
                <a:gd name="T26" fmla="*/ 10 w 46"/>
                <a:gd name="T27" fmla="*/ 34 h 49"/>
                <a:gd name="T28" fmla="*/ 35 w 46"/>
                <a:gd name="T29" fmla="*/ 33 h 49"/>
                <a:gd name="T30" fmla="*/ 40 w 46"/>
                <a:gd name="T31" fmla="*/ 16 h 49"/>
                <a:gd name="T32" fmla="*/ 41 w 46"/>
                <a:gd name="T33" fmla="*/ 24 h 49"/>
                <a:gd name="T34" fmla="*/ 33 w 46"/>
                <a:gd name="T35" fmla="*/ 3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49">
                  <a:moveTo>
                    <a:pt x="45" y="19"/>
                  </a:moveTo>
                  <a:cubicBezTo>
                    <a:pt x="44" y="13"/>
                    <a:pt x="39" y="5"/>
                    <a:pt x="32" y="5"/>
                  </a:cubicBezTo>
                  <a:cubicBezTo>
                    <a:pt x="25" y="0"/>
                    <a:pt x="15" y="1"/>
                    <a:pt x="9" y="7"/>
                  </a:cubicBezTo>
                  <a:cubicBezTo>
                    <a:pt x="2" y="12"/>
                    <a:pt x="0" y="22"/>
                    <a:pt x="5" y="28"/>
                  </a:cubicBezTo>
                  <a:cubicBezTo>
                    <a:pt x="7" y="42"/>
                    <a:pt x="25" y="49"/>
                    <a:pt x="37" y="39"/>
                  </a:cubicBezTo>
                  <a:cubicBezTo>
                    <a:pt x="43" y="35"/>
                    <a:pt x="46" y="27"/>
                    <a:pt x="45" y="19"/>
                  </a:cubicBezTo>
                  <a:close/>
                  <a:moveTo>
                    <a:pt x="8" y="11"/>
                  </a:moveTo>
                  <a:cubicBezTo>
                    <a:pt x="9" y="11"/>
                    <a:pt x="9" y="11"/>
                    <a:pt x="10" y="11"/>
                  </a:cubicBezTo>
                  <a:cubicBezTo>
                    <a:pt x="16" y="5"/>
                    <a:pt x="24" y="2"/>
                    <a:pt x="32" y="8"/>
                  </a:cubicBezTo>
                  <a:cubicBezTo>
                    <a:pt x="39" y="14"/>
                    <a:pt x="39" y="25"/>
                    <a:pt x="31" y="31"/>
                  </a:cubicBezTo>
                  <a:cubicBezTo>
                    <a:pt x="25" y="35"/>
                    <a:pt x="14" y="33"/>
                    <a:pt x="9" y="27"/>
                  </a:cubicBezTo>
                  <a:cubicBezTo>
                    <a:pt x="5" y="23"/>
                    <a:pt x="5" y="16"/>
                    <a:pt x="8" y="11"/>
                  </a:cubicBezTo>
                  <a:close/>
                  <a:moveTo>
                    <a:pt x="33" y="38"/>
                  </a:moveTo>
                  <a:cubicBezTo>
                    <a:pt x="24" y="43"/>
                    <a:pt x="15" y="40"/>
                    <a:pt x="10" y="34"/>
                  </a:cubicBezTo>
                  <a:cubicBezTo>
                    <a:pt x="18" y="39"/>
                    <a:pt x="29" y="39"/>
                    <a:pt x="35" y="33"/>
                  </a:cubicBezTo>
                  <a:cubicBezTo>
                    <a:pt x="40" y="28"/>
                    <a:pt x="42" y="22"/>
                    <a:pt x="40" y="16"/>
                  </a:cubicBezTo>
                  <a:cubicBezTo>
                    <a:pt x="41" y="18"/>
                    <a:pt x="42" y="21"/>
                    <a:pt x="41" y="24"/>
                  </a:cubicBezTo>
                  <a:cubicBezTo>
                    <a:pt x="41" y="30"/>
                    <a:pt x="38" y="35"/>
                    <a:pt x="33" y="3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1">
              <a:extLst>
                <a:ext uri="{FF2B5EF4-FFF2-40B4-BE49-F238E27FC236}">
                  <a16:creationId xmlns:a16="http://schemas.microsoft.com/office/drawing/2014/main" id="{EE238A62-A819-442C-9291-26E050A5B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3" y="1902"/>
              <a:ext cx="26" cy="24"/>
            </a:xfrm>
            <a:custGeom>
              <a:avLst/>
              <a:gdLst>
                <a:gd name="T0" fmla="*/ 8 w 11"/>
                <a:gd name="T1" fmla="*/ 5 h 10"/>
                <a:gd name="T2" fmla="*/ 5 w 11"/>
                <a:gd name="T3" fmla="*/ 6 h 10"/>
                <a:gd name="T4" fmla="*/ 5 w 11"/>
                <a:gd name="T5" fmla="*/ 2 h 10"/>
                <a:gd name="T6" fmla="*/ 4 w 11"/>
                <a:gd name="T7" fmla="*/ 1 h 10"/>
                <a:gd name="T8" fmla="*/ 3 w 11"/>
                <a:gd name="T9" fmla="*/ 8 h 10"/>
                <a:gd name="T10" fmla="*/ 10 w 11"/>
                <a:gd name="T11" fmla="*/ 5 h 10"/>
                <a:gd name="T12" fmla="*/ 8 w 11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8" y="5"/>
                  </a:moveTo>
                  <a:cubicBezTo>
                    <a:pt x="8" y="6"/>
                    <a:pt x="6" y="7"/>
                    <a:pt x="5" y="6"/>
                  </a:cubicBezTo>
                  <a:cubicBezTo>
                    <a:pt x="3" y="5"/>
                    <a:pt x="3" y="3"/>
                    <a:pt x="5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6"/>
                    <a:pt x="3" y="8"/>
                  </a:cubicBezTo>
                  <a:cubicBezTo>
                    <a:pt x="6" y="10"/>
                    <a:pt x="10" y="8"/>
                    <a:pt x="10" y="5"/>
                  </a:cubicBezTo>
                  <a:cubicBezTo>
                    <a:pt x="11" y="4"/>
                    <a:pt x="9" y="4"/>
                    <a:pt x="8" y="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52">
              <a:extLst>
                <a:ext uri="{FF2B5EF4-FFF2-40B4-BE49-F238E27FC236}">
                  <a16:creationId xmlns:a16="http://schemas.microsoft.com/office/drawing/2014/main" id="{BA0651AD-84A0-3725-6DF4-6BF54FB5A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4" y="1897"/>
              <a:ext cx="22" cy="22"/>
            </a:xfrm>
            <a:custGeom>
              <a:avLst/>
              <a:gdLst>
                <a:gd name="T0" fmla="*/ 1 w 9"/>
                <a:gd name="T1" fmla="*/ 0 h 9"/>
                <a:gd name="T2" fmla="*/ 2 w 9"/>
                <a:gd name="T3" fmla="*/ 2 h 9"/>
                <a:gd name="T4" fmla="*/ 6 w 9"/>
                <a:gd name="T5" fmla="*/ 8 h 9"/>
                <a:gd name="T6" fmla="*/ 8 w 9"/>
                <a:gd name="T7" fmla="*/ 8 h 9"/>
                <a:gd name="T8" fmla="*/ 1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1" y="0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5" y="2"/>
                    <a:pt x="7" y="5"/>
                    <a:pt x="6" y="8"/>
                  </a:cubicBezTo>
                  <a:cubicBezTo>
                    <a:pt x="6" y="8"/>
                    <a:pt x="7" y="9"/>
                    <a:pt x="8" y="8"/>
                  </a:cubicBezTo>
                  <a:cubicBezTo>
                    <a:pt x="9" y="4"/>
                    <a:pt x="6" y="0"/>
                    <a:pt x="1" y="0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53">
              <a:extLst>
                <a:ext uri="{FF2B5EF4-FFF2-40B4-BE49-F238E27FC236}">
                  <a16:creationId xmlns:a16="http://schemas.microsoft.com/office/drawing/2014/main" id="{0DAD6D45-D077-ACE6-A307-58302DBBE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0" y="1921"/>
              <a:ext cx="24" cy="19"/>
            </a:xfrm>
            <a:custGeom>
              <a:avLst/>
              <a:gdLst>
                <a:gd name="T0" fmla="*/ 0 w 10"/>
                <a:gd name="T1" fmla="*/ 6 h 8"/>
                <a:gd name="T2" fmla="*/ 1 w 10"/>
                <a:gd name="T3" fmla="*/ 6 h 8"/>
                <a:gd name="T4" fmla="*/ 5 w 10"/>
                <a:gd name="T5" fmla="*/ 4 h 8"/>
                <a:gd name="T6" fmla="*/ 8 w 10"/>
                <a:gd name="T7" fmla="*/ 7 h 8"/>
                <a:gd name="T8" fmla="*/ 10 w 10"/>
                <a:gd name="T9" fmla="*/ 7 h 8"/>
                <a:gd name="T10" fmla="*/ 0 w 10"/>
                <a:gd name="T11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8">
                  <a:moveTo>
                    <a:pt x="0" y="6"/>
                  </a:moveTo>
                  <a:cubicBezTo>
                    <a:pt x="0" y="6"/>
                    <a:pt x="1" y="7"/>
                    <a:pt x="1" y="6"/>
                  </a:cubicBezTo>
                  <a:cubicBezTo>
                    <a:pt x="2" y="5"/>
                    <a:pt x="3" y="4"/>
                    <a:pt x="5" y="4"/>
                  </a:cubicBezTo>
                  <a:cubicBezTo>
                    <a:pt x="7" y="4"/>
                    <a:pt x="7" y="6"/>
                    <a:pt x="8" y="7"/>
                  </a:cubicBezTo>
                  <a:cubicBezTo>
                    <a:pt x="8" y="8"/>
                    <a:pt x="9" y="8"/>
                    <a:pt x="10" y="7"/>
                  </a:cubicBezTo>
                  <a:cubicBezTo>
                    <a:pt x="10" y="1"/>
                    <a:pt x="1" y="0"/>
                    <a:pt x="0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54">
              <a:extLst>
                <a:ext uri="{FF2B5EF4-FFF2-40B4-BE49-F238E27FC236}">
                  <a16:creationId xmlns:a16="http://schemas.microsoft.com/office/drawing/2014/main" id="{5436296D-0013-859C-C1DE-188617DB26C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2" y="1747"/>
              <a:ext cx="882" cy="930"/>
            </a:xfrm>
            <a:custGeom>
              <a:avLst/>
              <a:gdLst>
                <a:gd name="T0" fmla="*/ 271 w 369"/>
                <a:gd name="T1" fmla="*/ 31 h 389"/>
                <a:gd name="T2" fmla="*/ 124 w 369"/>
                <a:gd name="T3" fmla="*/ 370 h 389"/>
                <a:gd name="T4" fmla="*/ 280 w 369"/>
                <a:gd name="T5" fmla="*/ 273 h 389"/>
                <a:gd name="T6" fmla="*/ 229 w 369"/>
                <a:gd name="T7" fmla="*/ 239 h 389"/>
                <a:gd name="T8" fmla="*/ 315 w 369"/>
                <a:gd name="T9" fmla="*/ 199 h 389"/>
                <a:gd name="T10" fmla="*/ 366 w 369"/>
                <a:gd name="T11" fmla="*/ 192 h 389"/>
                <a:gd name="T12" fmla="*/ 214 w 369"/>
                <a:gd name="T13" fmla="*/ 266 h 389"/>
                <a:gd name="T14" fmla="*/ 199 w 369"/>
                <a:gd name="T15" fmla="*/ 225 h 389"/>
                <a:gd name="T16" fmla="*/ 194 w 369"/>
                <a:gd name="T17" fmla="*/ 241 h 389"/>
                <a:gd name="T18" fmla="*/ 275 w 369"/>
                <a:gd name="T19" fmla="*/ 196 h 389"/>
                <a:gd name="T20" fmla="*/ 197 w 369"/>
                <a:gd name="T21" fmla="*/ 223 h 389"/>
                <a:gd name="T22" fmla="*/ 214 w 369"/>
                <a:gd name="T23" fmla="*/ 270 h 389"/>
                <a:gd name="T24" fmla="*/ 295 w 369"/>
                <a:gd name="T25" fmla="*/ 285 h 389"/>
                <a:gd name="T26" fmla="*/ 247 w 369"/>
                <a:gd name="T27" fmla="*/ 327 h 389"/>
                <a:gd name="T28" fmla="*/ 189 w 369"/>
                <a:gd name="T29" fmla="*/ 343 h 389"/>
                <a:gd name="T30" fmla="*/ 119 w 369"/>
                <a:gd name="T31" fmla="*/ 334 h 389"/>
                <a:gd name="T32" fmla="*/ 57 w 369"/>
                <a:gd name="T33" fmla="*/ 267 h 389"/>
                <a:gd name="T34" fmla="*/ 46 w 369"/>
                <a:gd name="T35" fmla="*/ 144 h 389"/>
                <a:gd name="T36" fmla="*/ 86 w 369"/>
                <a:gd name="T37" fmla="*/ 91 h 389"/>
                <a:gd name="T38" fmla="*/ 116 w 369"/>
                <a:gd name="T39" fmla="*/ 65 h 389"/>
                <a:gd name="T40" fmla="*/ 230 w 369"/>
                <a:gd name="T41" fmla="*/ 54 h 389"/>
                <a:gd name="T42" fmla="*/ 277 w 369"/>
                <a:gd name="T43" fmla="*/ 99 h 389"/>
                <a:gd name="T44" fmla="*/ 280 w 369"/>
                <a:gd name="T45" fmla="*/ 122 h 389"/>
                <a:gd name="T46" fmla="*/ 247 w 369"/>
                <a:gd name="T47" fmla="*/ 130 h 389"/>
                <a:gd name="T48" fmla="*/ 280 w 369"/>
                <a:gd name="T49" fmla="*/ 157 h 389"/>
                <a:gd name="T50" fmla="*/ 311 w 369"/>
                <a:gd name="T51" fmla="*/ 171 h 389"/>
                <a:gd name="T52" fmla="*/ 250 w 369"/>
                <a:gd name="T53" fmla="*/ 131 h 389"/>
                <a:gd name="T54" fmla="*/ 250 w 369"/>
                <a:gd name="T55" fmla="*/ 127 h 389"/>
                <a:gd name="T56" fmla="*/ 256 w 369"/>
                <a:gd name="T57" fmla="*/ 148 h 389"/>
                <a:gd name="T58" fmla="*/ 283 w 369"/>
                <a:gd name="T59" fmla="*/ 125 h 389"/>
                <a:gd name="T60" fmla="*/ 270 w 369"/>
                <a:gd name="T61" fmla="*/ 155 h 389"/>
                <a:gd name="T62" fmla="*/ 322 w 369"/>
                <a:gd name="T63" fmla="*/ 194 h 389"/>
                <a:gd name="T64" fmla="*/ 290 w 369"/>
                <a:gd name="T65" fmla="*/ 115 h 389"/>
                <a:gd name="T66" fmla="*/ 267 w 369"/>
                <a:gd name="T67" fmla="*/ 70 h 389"/>
                <a:gd name="T68" fmla="*/ 145 w 369"/>
                <a:gd name="T69" fmla="*/ 44 h 389"/>
                <a:gd name="T70" fmla="*/ 98 w 369"/>
                <a:gd name="T71" fmla="*/ 68 h 389"/>
                <a:gd name="T72" fmla="*/ 47 w 369"/>
                <a:gd name="T73" fmla="*/ 127 h 389"/>
                <a:gd name="T74" fmla="*/ 31 w 369"/>
                <a:gd name="T75" fmla="*/ 206 h 389"/>
                <a:gd name="T76" fmla="*/ 51 w 369"/>
                <a:gd name="T77" fmla="*/ 265 h 389"/>
                <a:gd name="T78" fmla="*/ 116 w 369"/>
                <a:gd name="T79" fmla="*/ 338 h 389"/>
                <a:gd name="T80" fmla="*/ 180 w 369"/>
                <a:gd name="T81" fmla="*/ 352 h 389"/>
                <a:gd name="T82" fmla="*/ 278 w 369"/>
                <a:gd name="T83" fmla="*/ 317 h 389"/>
                <a:gd name="T84" fmla="*/ 315 w 369"/>
                <a:gd name="T85" fmla="*/ 305 h 389"/>
                <a:gd name="T86" fmla="*/ 19 w 369"/>
                <a:gd name="T87" fmla="*/ 249 h 389"/>
                <a:gd name="T88" fmla="*/ 361 w 369"/>
                <a:gd name="T89" fmla="*/ 191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9" h="389">
                  <a:moveTo>
                    <a:pt x="366" y="192"/>
                  </a:moveTo>
                  <a:cubicBezTo>
                    <a:pt x="366" y="191"/>
                    <a:pt x="366" y="191"/>
                    <a:pt x="366" y="191"/>
                  </a:cubicBezTo>
                  <a:cubicBezTo>
                    <a:pt x="369" y="125"/>
                    <a:pt x="330" y="61"/>
                    <a:pt x="271" y="31"/>
                  </a:cubicBezTo>
                  <a:cubicBezTo>
                    <a:pt x="210" y="0"/>
                    <a:pt x="135" y="9"/>
                    <a:pt x="80" y="49"/>
                  </a:cubicBezTo>
                  <a:cubicBezTo>
                    <a:pt x="23" y="90"/>
                    <a:pt x="0" y="166"/>
                    <a:pt x="10" y="233"/>
                  </a:cubicBezTo>
                  <a:cubicBezTo>
                    <a:pt x="20" y="299"/>
                    <a:pt x="58" y="351"/>
                    <a:pt x="124" y="370"/>
                  </a:cubicBezTo>
                  <a:cubicBezTo>
                    <a:pt x="191" y="389"/>
                    <a:pt x="292" y="380"/>
                    <a:pt x="320" y="305"/>
                  </a:cubicBezTo>
                  <a:cubicBezTo>
                    <a:pt x="321" y="304"/>
                    <a:pt x="320" y="303"/>
                    <a:pt x="319" y="303"/>
                  </a:cubicBezTo>
                  <a:cubicBezTo>
                    <a:pt x="325" y="283"/>
                    <a:pt x="292" y="280"/>
                    <a:pt x="280" y="273"/>
                  </a:cubicBezTo>
                  <a:cubicBezTo>
                    <a:pt x="267" y="265"/>
                    <a:pt x="255" y="257"/>
                    <a:pt x="243" y="248"/>
                  </a:cubicBezTo>
                  <a:cubicBezTo>
                    <a:pt x="242" y="248"/>
                    <a:pt x="242" y="247"/>
                    <a:pt x="242" y="247"/>
                  </a:cubicBezTo>
                  <a:cubicBezTo>
                    <a:pt x="237" y="244"/>
                    <a:pt x="233" y="242"/>
                    <a:pt x="229" y="239"/>
                  </a:cubicBezTo>
                  <a:cubicBezTo>
                    <a:pt x="213" y="228"/>
                    <a:pt x="197" y="218"/>
                    <a:pt x="183" y="205"/>
                  </a:cubicBezTo>
                  <a:cubicBezTo>
                    <a:pt x="219" y="203"/>
                    <a:pt x="255" y="202"/>
                    <a:pt x="291" y="200"/>
                  </a:cubicBezTo>
                  <a:cubicBezTo>
                    <a:pt x="299" y="200"/>
                    <a:pt x="307" y="199"/>
                    <a:pt x="315" y="199"/>
                  </a:cubicBezTo>
                  <a:cubicBezTo>
                    <a:pt x="322" y="200"/>
                    <a:pt x="329" y="203"/>
                    <a:pt x="336" y="204"/>
                  </a:cubicBezTo>
                  <a:cubicBezTo>
                    <a:pt x="347" y="205"/>
                    <a:pt x="356" y="201"/>
                    <a:pt x="365" y="195"/>
                  </a:cubicBezTo>
                  <a:cubicBezTo>
                    <a:pt x="367" y="194"/>
                    <a:pt x="367" y="193"/>
                    <a:pt x="366" y="192"/>
                  </a:cubicBezTo>
                  <a:close/>
                  <a:moveTo>
                    <a:pt x="233" y="248"/>
                  </a:moveTo>
                  <a:cubicBezTo>
                    <a:pt x="235" y="249"/>
                    <a:pt x="237" y="250"/>
                    <a:pt x="238" y="252"/>
                  </a:cubicBezTo>
                  <a:cubicBezTo>
                    <a:pt x="234" y="261"/>
                    <a:pt x="226" y="268"/>
                    <a:pt x="214" y="266"/>
                  </a:cubicBezTo>
                  <a:cubicBezTo>
                    <a:pt x="211" y="265"/>
                    <a:pt x="208" y="264"/>
                    <a:pt x="206" y="262"/>
                  </a:cubicBezTo>
                  <a:cubicBezTo>
                    <a:pt x="217" y="264"/>
                    <a:pt x="228" y="259"/>
                    <a:pt x="233" y="248"/>
                  </a:cubicBezTo>
                  <a:close/>
                  <a:moveTo>
                    <a:pt x="199" y="225"/>
                  </a:moveTo>
                  <a:cubicBezTo>
                    <a:pt x="209" y="232"/>
                    <a:pt x="219" y="238"/>
                    <a:pt x="229" y="245"/>
                  </a:cubicBezTo>
                  <a:cubicBezTo>
                    <a:pt x="224" y="254"/>
                    <a:pt x="214" y="261"/>
                    <a:pt x="203" y="255"/>
                  </a:cubicBezTo>
                  <a:cubicBezTo>
                    <a:pt x="198" y="252"/>
                    <a:pt x="195" y="247"/>
                    <a:pt x="194" y="241"/>
                  </a:cubicBezTo>
                  <a:cubicBezTo>
                    <a:pt x="194" y="236"/>
                    <a:pt x="194" y="227"/>
                    <a:pt x="199" y="225"/>
                  </a:cubicBezTo>
                  <a:close/>
                  <a:moveTo>
                    <a:pt x="320" y="194"/>
                  </a:moveTo>
                  <a:cubicBezTo>
                    <a:pt x="305" y="192"/>
                    <a:pt x="290" y="195"/>
                    <a:pt x="275" y="196"/>
                  </a:cubicBezTo>
                  <a:cubicBezTo>
                    <a:pt x="242" y="198"/>
                    <a:pt x="210" y="199"/>
                    <a:pt x="177" y="201"/>
                  </a:cubicBezTo>
                  <a:cubicBezTo>
                    <a:pt x="175" y="201"/>
                    <a:pt x="174" y="203"/>
                    <a:pt x="175" y="205"/>
                  </a:cubicBezTo>
                  <a:cubicBezTo>
                    <a:pt x="182" y="211"/>
                    <a:pt x="189" y="217"/>
                    <a:pt x="197" y="223"/>
                  </a:cubicBezTo>
                  <a:cubicBezTo>
                    <a:pt x="192" y="225"/>
                    <a:pt x="191" y="230"/>
                    <a:pt x="190" y="235"/>
                  </a:cubicBezTo>
                  <a:cubicBezTo>
                    <a:pt x="189" y="241"/>
                    <a:pt x="190" y="247"/>
                    <a:pt x="192" y="252"/>
                  </a:cubicBezTo>
                  <a:cubicBezTo>
                    <a:pt x="196" y="261"/>
                    <a:pt x="205" y="269"/>
                    <a:pt x="214" y="270"/>
                  </a:cubicBezTo>
                  <a:cubicBezTo>
                    <a:pt x="226" y="272"/>
                    <a:pt x="239" y="265"/>
                    <a:pt x="242" y="254"/>
                  </a:cubicBezTo>
                  <a:cubicBezTo>
                    <a:pt x="254" y="262"/>
                    <a:pt x="265" y="270"/>
                    <a:pt x="277" y="278"/>
                  </a:cubicBezTo>
                  <a:cubicBezTo>
                    <a:pt x="280" y="280"/>
                    <a:pt x="287" y="282"/>
                    <a:pt x="295" y="285"/>
                  </a:cubicBezTo>
                  <a:cubicBezTo>
                    <a:pt x="287" y="287"/>
                    <a:pt x="287" y="293"/>
                    <a:pt x="282" y="301"/>
                  </a:cubicBezTo>
                  <a:cubicBezTo>
                    <a:pt x="275" y="313"/>
                    <a:pt x="268" y="313"/>
                    <a:pt x="257" y="319"/>
                  </a:cubicBezTo>
                  <a:cubicBezTo>
                    <a:pt x="253" y="321"/>
                    <a:pt x="250" y="324"/>
                    <a:pt x="247" y="327"/>
                  </a:cubicBezTo>
                  <a:cubicBezTo>
                    <a:pt x="244" y="331"/>
                    <a:pt x="242" y="336"/>
                    <a:pt x="238" y="339"/>
                  </a:cubicBezTo>
                  <a:cubicBezTo>
                    <a:pt x="230" y="345"/>
                    <a:pt x="217" y="344"/>
                    <a:pt x="208" y="343"/>
                  </a:cubicBezTo>
                  <a:cubicBezTo>
                    <a:pt x="201" y="342"/>
                    <a:pt x="195" y="342"/>
                    <a:pt x="189" y="343"/>
                  </a:cubicBezTo>
                  <a:cubicBezTo>
                    <a:pt x="176" y="346"/>
                    <a:pt x="171" y="353"/>
                    <a:pt x="155" y="345"/>
                  </a:cubicBezTo>
                  <a:cubicBezTo>
                    <a:pt x="150" y="342"/>
                    <a:pt x="146" y="338"/>
                    <a:pt x="140" y="336"/>
                  </a:cubicBezTo>
                  <a:cubicBezTo>
                    <a:pt x="133" y="335"/>
                    <a:pt x="126" y="336"/>
                    <a:pt x="119" y="334"/>
                  </a:cubicBezTo>
                  <a:cubicBezTo>
                    <a:pt x="110" y="330"/>
                    <a:pt x="111" y="324"/>
                    <a:pt x="104" y="320"/>
                  </a:cubicBezTo>
                  <a:cubicBezTo>
                    <a:pt x="94" y="313"/>
                    <a:pt x="84" y="310"/>
                    <a:pt x="76" y="301"/>
                  </a:cubicBezTo>
                  <a:cubicBezTo>
                    <a:pt x="67" y="290"/>
                    <a:pt x="61" y="280"/>
                    <a:pt x="57" y="267"/>
                  </a:cubicBezTo>
                  <a:cubicBezTo>
                    <a:pt x="55" y="260"/>
                    <a:pt x="55" y="252"/>
                    <a:pt x="51" y="245"/>
                  </a:cubicBezTo>
                  <a:cubicBezTo>
                    <a:pt x="46" y="236"/>
                    <a:pt x="40" y="231"/>
                    <a:pt x="38" y="220"/>
                  </a:cubicBezTo>
                  <a:cubicBezTo>
                    <a:pt x="34" y="194"/>
                    <a:pt x="40" y="168"/>
                    <a:pt x="46" y="144"/>
                  </a:cubicBezTo>
                  <a:cubicBezTo>
                    <a:pt x="49" y="144"/>
                    <a:pt x="50" y="140"/>
                    <a:pt x="47" y="139"/>
                  </a:cubicBezTo>
                  <a:cubicBezTo>
                    <a:pt x="46" y="138"/>
                    <a:pt x="63" y="112"/>
                    <a:pt x="66" y="108"/>
                  </a:cubicBezTo>
                  <a:cubicBezTo>
                    <a:pt x="71" y="99"/>
                    <a:pt x="78" y="96"/>
                    <a:pt x="86" y="91"/>
                  </a:cubicBezTo>
                  <a:cubicBezTo>
                    <a:pt x="90" y="88"/>
                    <a:pt x="92" y="87"/>
                    <a:pt x="95" y="83"/>
                  </a:cubicBezTo>
                  <a:cubicBezTo>
                    <a:pt x="96" y="81"/>
                    <a:pt x="97" y="79"/>
                    <a:pt x="99" y="76"/>
                  </a:cubicBezTo>
                  <a:cubicBezTo>
                    <a:pt x="104" y="68"/>
                    <a:pt x="107" y="68"/>
                    <a:pt x="116" y="65"/>
                  </a:cubicBezTo>
                  <a:cubicBezTo>
                    <a:pt x="133" y="59"/>
                    <a:pt x="147" y="45"/>
                    <a:pt x="165" y="43"/>
                  </a:cubicBezTo>
                  <a:cubicBezTo>
                    <a:pt x="173" y="43"/>
                    <a:pt x="182" y="46"/>
                    <a:pt x="190" y="46"/>
                  </a:cubicBezTo>
                  <a:cubicBezTo>
                    <a:pt x="205" y="45"/>
                    <a:pt x="217" y="48"/>
                    <a:pt x="230" y="54"/>
                  </a:cubicBezTo>
                  <a:cubicBezTo>
                    <a:pt x="237" y="57"/>
                    <a:pt x="245" y="61"/>
                    <a:pt x="252" y="65"/>
                  </a:cubicBezTo>
                  <a:cubicBezTo>
                    <a:pt x="261" y="70"/>
                    <a:pt x="262" y="77"/>
                    <a:pt x="266" y="85"/>
                  </a:cubicBezTo>
                  <a:cubicBezTo>
                    <a:pt x="269" y="90"/>
                    <a:pt x="273" y="94"/>
                    <a:pt x="277" y="99"/>
                  </a:cubicBezTo>
                  <a:cubicBezTo>
                    <a:pt x="285" y="109"/>
                    <a:pt x="285" y="117"/>
                    <a:pt x="288" y="128"/>
                  </a:cubicBezTo>
                  <a:cubicBezTo>
                    <a:pt x="288" y="128"/>
                    <a:pt x="288" y="129"/>
                    <a:pt x="288" y="129"/>
                  </a:cubicBezTo>
                  <a:cubicBezTo>
                    <a:pt x="286" y="126"/>
                    <a:pt x="283" y="124"/>
                    <a:pt x="280" y="122"/>
                  </a:cubicBezTo>
                  <a:cubicBezTo>
                    <a:pt x="278" y="120"/>
                    <a:pt x="275" y="118"/>
                    <a:pt x="272" y="116"/>
                  </a:cubicBezTo>
                  <a:cubicBezTo>
                    <a:pt x="262" y="111"/>
                    <a:pt x="246" y="115"/>
                    <a:pt x="246" y="129"/>
                  </a:cubicBezTo>
                  <a:cubicBezTo>
                    <a:pt x="246" y="129"/>
                    <a:pt x="246" y="129"/>
                    <a:pt x="247" y="130"/>
                  </a:cubicBezTo>
                  <a:cubicBezTo>
                    <a:pt x="242" y="136"/>
                    <a:pt x="247" y="147"/>
                    <a:pt x="254" y="151"/>
                  </a:cubicBezTo>
                  <a:cubicBezTo>
                    <a:pt x="254" y="152"/>
                    <a:pt x="255" y="152"/>
                    <a:pt x="255" y="152"/>
                  </a:cubicBezTo>
                  <a:cubicBezTo>
                    <a:pt x="261" y="158"/>
                    <a:pt x="270" y="161"/>
                    <a:pt x="280" y="157"/>
                  </a:cubicBezTo>
                  <a:cubicBezTo>
                    <a:pt x="288" y="154"/>
                    <a:pt x="294" y="148"/>
                    <a:pt x="292" y="139"/>
                  </a:cubicBezTo>
                  <a:cubicBezTo>
                    <a:pt x="292" y="139"/>
                    <a:pt x="292" y="138"/>
                    <a:pt x="292" y="138"/>
                  </a:cubicBezTo>
                  <a:cubicBezTo>
                    <a:pt x="299" y="149"/>
                    <a:pt x="310" y="156"/>
                    <a:pt x="311" y="171"/>
                  </a:cubicBezTo>
                  <a:cubicBezTo>
                    <a:pt x="312" y="181"/>
                    <a:pt x="312" y="189"/>
                    <a:pt x="321" y="195"/>
                  </a:cubicBezTo>
                  <a:cubicBezTo>
                    <a:pt x="320" y="195"/>
                    <a:pt x="320" y="195"/>
                    <a:pt x="320" y="194"/>
                  </a:cubicBezTo>
                  <a:close/>
                  <a:moveTo>
                    <a:pt x="250" y="131"/>
                  </a:moveTo>
                  <a:cubicBezTo>
                    <a:pt x="250" y="130"/>
                    <a:pt x="252" y="128"/>
                    <a:pt x="253" y="127"/>
                  </a:cubicBezTo>
                  <a:cubicBezTo>
                    <a:pt x="254" y="126"/>
                    <a:pt x="254" y="125"/>
                    <a:pt x="253" y="126"/>
                  </a:cubicBezTo>
                  <a:cubicBezTo>
                    <a:pt x="252" y="126"/>
                    <a:pt x="251" y="126"/>
                    <a:pt x="250" y="127"/>
                  </a:cubicBezTo>
                  <a:cubicBezTo>
                    <a:pt x="256" y="108"/>
                    <a:pt x="288" y="122"/>
                    <a:pt x="281" y="141"/>
                  </a:cubicBezTo>
                  <a:cubicBezTo>
                    <a:pt x="278" y="148"/>
                    <a:pt x="271" y="152"/>
                    <a:pt x="263" y="151"/>
                  </a:cubicBezTo>
                  <a:cubicBezTo>
                    <a:pt x="260" y="150"/>
                    <a:pt x="258" y="149"/>
                    <a:pt x="256" y="148"/>
                  </a:cubicBezTo>
                  <a:cubicBezTo>
                    <a:pt x="252" y="143"/>
                    <a:pt x="250" y="137"/>
                    <a:pt x="250" y="131"/>
                  </a:cubicBezTo>
                  <a:close/>
                  <a:moveTo>
                    <a:pt x="283" y="146"/>
                  </a:moveTo>
                  <a:cubicBezTo>
                    <a:pt x="287" y="139"/>
                    <a:pt x="287" y="131"/>
                    <a:pt x="283" y="125"/>
                  </a:cubicBezTo>
                  <a:cubicBezTo>
                    <a:pt x="286" y="128"/>
                    <a:pt x="288" y="131"/>
                    <a:pt x="289" y="135"/>
                  </a:cubicBezTo>
                  <a:cubicBezTo>
                    <a:pt x="292" y="145"/>
                    <a:pt x="285" y="153"/>
                    <a:pt x="275" y="155"/>
                  </a:cubicBezTo>
                  <a:cubicBezTo>
                    <a:pt x="273" y="155"/>
                    <a:pt x="272" y="155"/>
                    <a:pt x="270" y="155"/>
                  </a:cubicBezTo>
                  <a:cubicBezTo>
                    <a:pt x="275" y="154"/>
                    <a:pt x="280" y="151"/>
                    <a:pt x="283" y="146"/>
                  </a:cubicBezTo>
                  <a:close/>
                  <a:moveTo>
                    <a:pt x="321" y="195"/>
                  </a:moveTo>
                  <a:cubicBezTo>
                    <a:pt x="322" y="195"/>
                    <a:pt x="322" y="194"/>
                    <a:pt x="322" y="194"/>
                  </a:cubicBezTo>
                  <a:cubicBezTo>
                    <a:pt x="312" y="180"/>
                    <a:pt x="320" y="161"/>
                    <a:pt x="309" y="148"/>
                  </a:cubicBezTo>
                  <a:cubicBezTo>
                    <a:pt x="305" y="144"/>
                    <a:pt x="300" y="141"/>
                    <a:pt x="297" y="137"/>
                  </a:cubicBezTo>
                  <a:cubicBezTo>
                    <a:pt x="292" y="131"/>
                    <a:pt x="292" y="121"/>
                    <a:pt x="290" y="115"/>
                  </a:cubicBezTo>
                  <a:cubicBezTo>
                    <a:pt x="288" y="109"/>
                    <a:pt x="286" y="105"/>
                    <a:pt x="283" y="100"/>
                  </a:cubicBezTo>
                  <a:cubicBezTo>
                    <a:pt x="279" y="95"/>
                    <a:pt x="274" y="91"/>
                    <a:pt x="271" y="85"/>
                  </a:cubicBezTo>
                  <a:cubicBezTo>
                    <a:pt x="268" y="81"/>
                    <a:pt x="269" y="73"/>
                    <a:pt x="267" y="70"/>
                  </a:cubicBezTo>
                  <a:cubicBezTo>
                    <a:pt x="264" y="65"/>
                    <a:pt x="259" y="63"/>
                    <a:pt x="255" y="61"/>
                  </a:cubicBezTo>
                  <a:cubicBezTo>
                    <a:pt x="238" y="52"/>
                    <a:pt x="219" y="41"/>
                    <a:pt x="200" y="41"/>
                  </a:cubicBezTo>
                  <a:cubicBezTo>
                    <a:pt x="182" y="40"/>
                    <a:pt x="162" y="36"/>
                    <a:pt x="145" y="44"/>
                  </a:cubicBezTo>
                  <a:cubicBezTo>
                    <a:pt x="140" y="47"/>
                    <a:pt x="136" y="50"/>
                    <a:pt x="132" y="52"/>
                  </a:cubicBezTo>
                  <a:cubicBezTo>
                    <a:pt x="124" y="57"/>
                    <a:pt x="117" y="57"/>
                    <a:pt x="109" y="60"/>
                  </a:cubicBezTo>
                  <a:cubicBezTo>
                    <a:pt x="104" y="62"/>
                    <a:pt x="102" y="63"/>
                    <a:pt x="98" y="68"/>
                  </a:cubicBezTo>
                  <a:cubicBezTo>
                    <a:pt x="92" y="76"/>
                    <a:pt x="90" y="81"/>
                    <a:pt x="80" y="87"/>
                  </a:cubicBezTo>
                  <a:cubicBezTo>
                    <a:pt x="75" y="90"/>
                    <a:pt x="73" y="90"/>
                    <a:pt x="69" y="95"/>
                  </a:cubicBezTo>
                  <a:cubicBezTo>
                    <a:pt x="61" y="104"/>
                    <a:pt x="54" y="116"/>
                    <a:pt x="47" y="127"/>
                  </a:cubicBezTo>
                  <a:cubicBezTo>
                    <a:pt x="44" y="133"/>
                    <a:pt x="41" y="135"/>
                    <a:pt x="42" y="141"/>
                  </a:cubicBezTo>
                  <a:cubicBezTo>
                    <a:pt x="42" y="142"/>
                    <a:pt x="43" y="142"/>
                    <a:pt x="44" y="143"/>
                  </a:cubicBezTo>
                  <a:cubicBezTo>
                    <a:pt x="34" y="162"/>
                    <a:pt x="31" y="184"/>
                    <a:pt x="31" y="206"/>
                  </a:cubicBezTo>
                  <a:cubicBezTo>
                    <a:pt x="32" y="215"/>
                    <a:pt x="32" y="226"/>
                    <a:pt x="36" y="235"/>
                  </a:cubicBezTo>
                  <a:cubicBezTo>
                    <a:pt x="37" y="237"/>
                    <a:pt x="39" y="238"/>
                    <a:pt x="40" y="240"/>
                  </a:cubicBezTo>
                  <a:cubicBezTo>
                    <a:pt x="47" y="253"/>
                    <a:pt x="48" y="253"/>
                    <a:pt x="51" y="265"/>
                  </a:cubicBezTo>
                  <a:cubicBezTo>
                    <a:pt x="56" y="284"/>
                    <a:pt x="66" y="298"/>
                    <a:pt x="79" y="311"/>
                  </a:cubicBezTo>
                  <a:cubicBezTo>
                    <a:pt x="85" y="318"/>
                    <a:pt x="90" y="318"/>
                    <a:pt x="97" y="323"/>
                  </a:cubicBezTo>
                  <a:cubicBezTo>
                    <a:pt x="104" y="327"/>
                    <a:pt x="108" y="334"/>
                    <a:pt x="116" y="338"/>
                  </a:cubicBezTo>
                  <a:cubicBezTo>
                    <a:pt x="126" y="342"/>
                    <a:pt x="137" y="339"/>
                    <a:pt x="147" y="345"/>
                  </a:cubicBezTo>
                  <a:cubicBezTo>
                    <a:pt x="152" y="348"/>
                    <a:pt x="157" y="354"/>
                    <a:pt x="164" y="355"/>
                  </a:cubicBezTo>
                  <a:cubicBezTo>
                    <a:pt x="170" y="356"/>
                    <a:pt x="175" y="354"/>
                    <a:pt x="180" y="352"/>
                  </a:cubicBezTo>
                  <a:cubicBezTo>
                    <a:pt x="195" y="346"/>
                    <a:pt x="205" y="349"/>
                    <a:pt x="220" y="349"/>
                  </a:cubicBezTo>
                  <a:cubicBezTo>
                    <a:pt x="239" y="350"/>
                    <a:pt x="241" y="338"/>
                    <a:pt x="254" y="327"/>
                  </a:cubicBezTo>
                  <a:cubicBezTo>
                    <a:pt x="261" y="321"/>
                    <a:pt x="271" y="322"/>
                    <a:pt x="278" y="317"/>
                  </a:cubicBezTo>
                  <a:cubicBezTo>
                    <a:pt x="286" y="311"/>
                    <a:pt x="290" y="290"/>
                    <a:pt x="299" y="289"/>
                  </a:cubicBezTo>
                  <a:cubicBezTo>
                    <a:pt x="300" y="289"/>
                    <a:pt x="301" y="288"/>
                    <a:pt x="301" y="287"/>
                  </a:cubicBezTo>
                  <a:cubicBezTo>
                    <a:pt x="310" y="292"/>
                    <a:pt x="318" y="297"/>
                    <a:pt x="315" y="305"/>
                  </a:cubicBezTo>
                  <a:cubicBezTo>
                    <a:pt x="314" y="306"/>
                    <a:pt x="315" y="306"/>
                    <a:pt x="315" y="307"/>
                  </a:cubicBezTo>
                  <a:cubicBezTo>
                    <a:pt x="279" y="365"/>
                    <a:pt x="208" y="381"/>
                    <a:pt x="143" y="368"/>
                  </a:cubicBezTo>
                  <a:cubicBezTo>
                    <a:pt x="78" y="356"/>
                    <a:pt x="34" y="313"/>
                    <a:pt x="19" y="249"/>
                  </a:cubicBezTo>
                  <a:cubicBezTo>
                    <a:pt x="5" y="186"/>
                    <a:pt x="19" y="110"/>
                    <a:pt x="69" y="65"/>
                  </a:cubicBezTo>
                  <a:cubicBezTo>
                    <a:pt x="116" y="23"/>
                    <a:pt x="188" y="7"/>
                    <a:pt x="248" y="29"/>
                  </a:cubicBezTo>
                  <a:cubicBezTo>
                    <a:pt x="318" y="55"/>
                    <a:pt x="358" y="119"/>
                    <a:pt x="361" y="191"/>
                  </a:cubicBezTo>
                  <a:cubicBezTo>
                    <a:pt x="361" y="191"/>
                    <a:pt x="361" y="192"/>
                    <a:pt x="361" y="192"/>
                  </a:cubicBezTo>
                  <a:cubicBezTo>
                    <a:pt x="346" y="201"/>
                    <a:pt x="337" y="197"/>
                    <a:pt x="321" y="19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55">
              <a:extLst>
                <a:ext uri="{FF2B5EF4-FFF2-40B4-BE49-F238E27FC236}">
                  <a16:creationId xmlns:a16="http://schemas.microsoft.com/office/drawing/2014/main" id="{7DCA3006-2CF2-341E-770F-B4A78FA1F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9" y="2077"/>
              <a:ext cx="31" cy="19"/>
            </a:xfrm>
            <a:custGeom>
              <a:avLst/>
              <a:gdLst>
                <a:gd name="T0" fmla="*/ 12 w 13"/>
                <a:gd name="T1" fmla="*/ 1 h 8"/>
                <a:gd name="T2" fmla="*/ 9 w 13"/>
                <a:gd name="T3" fmla="*/ 1 h 8"/>
                <a:gd name="T4" fmla="*/ 6 w 13"/>
                <a:gd name="T5" fmla="*/ 5 h 8"/>
                <a:gd name="T6" fmla="*/ 4 w 13"/>
                <a:gd name="T7" fmla="*/ 5 h 8"/>
                <a:gd name="T8" fmla="*/ 4 w 13"/>
                <a:gd name="T9" fmla="*/ 2 h 8"/>
                <a:gd name="T10" fmla="*/ 3 w 13"/>
                <a:gd name="T11" fmla="*/ 1 h 8"/>
                <a:gd name="T12" fmla="*/ 1 w 13"/>
                <a:gd name="T13" fmla="*/ 6 h 8"/>
                <a:gd name="T14" fmla="*/ 5 w 13"/>
                <a:gd name="T15" fmla="*/ 8 h 8"/>
                <a:gd name="T16" fmla="*/ 12 w 13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12" y="1"/>
                  </a:moveTo>
                  <a:cubicBezTo>
                    <a:pt x="12" y="0"/>
                    <a:pt x="9" y="0"/>
                    <a:pt x="9" y="1"/>
                  </a:cubicBezTo>
                  <a:cubicBezTo>
                    <a:pt x="9" y="3"/>
                    <a:pt x="8" y="4"/>
                    <a:pt x="6" y="5"/>
                  </a:cubicBezTo>
                  <a:cubicBezTo>
                    <a:pt x="6" y="5"/>
                    <a:pt x="4" y="6"/>
                    <a:pt x="4" y="5"/>
                  </a:cubicBezTo>
                  <a:cubicBezTo>
                    <a:pt x="2" y="5"/>
                    <a:pt x="4" y="3"/>
                    <a:pt x="4" y="2"/>
                  </a:cubicBezTo>
                  <a:cubicBezTo>
                    <a:pt x="5" y="1"/>
                    <a:pt x="4" y="0"/>
                    <a:pt x="3" y="1"/>
                  </a:cubicBezTo>
                  <a:cubicBezTo>
                    <a:pt x="2" y="2"/>
                    <a:pt x="0" y="4"/>
                    <a:pt x="1" y="6"/>
                  </a:cubicBezTo>
                  <a:cubicBezTo>
                    <a:pt x="2" y="8"/>
                    <a:pt x="4" y="8"/>
                    <a:pt x="5" y="8"/>
                  </a:cubicBezTo>
                  <a:cubicBezTo>
                    <a:pt x="9" y="8"/>
                    <a:pt x="13" y="5"/>
                    <a:pt x="12" y="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6">
              <a:extLst>
                <a:ext uri="{FF2B5EF4-FFF2-40B4-BE49-F238E27FC236}">
                  <a16:creationId xmlns:a16="http://schemas.microsoft.com/office/drawing/2014/main" id="{C5D95656-C84E-5F1C-C209-3CE2AA5CA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4" y="2045"/>
              <a:ext cx="27" cy="24"/>
            </a:xfrm>
            <a:custGeom>
              <a:avLst/>
              <a:gdLst>
                <a:gd name="T0" fmla="*/ 11 w 11"/>
                <a:gd name="T1" fmla="*/ 6 h 10"/>
                <a:gd name="T2" fmla="*/ 2 w 11"/>
                <a:gd name="T3" fmla="*/ 4 h 10"/>
                <a:gd name="T4" fmla="*/ 5 w 11"/>
                <a:gd name="T5" fmla="*/ 10 h 10"/>
                <a:gd name="T6" fmla="*/ 5 w 11"/>
                <a:gd name="T7" fmla="*/ 9 h 10"/>
                <a:gd name="T8" fmla="*/ 4 w 11"/>
                <a:gd name="T9" fmla="*/ 5 h 10"/>
                <a:gd name="T10" fmla="*/ 9 w 11"/>
                <a:gd name="T11" fmla="*/ 7 h 10"/>
                <a:gd name="T12" fmla="*/ 11 w 11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0">
                  <a:moveTo>
                    <a:pt x="11" y="6"/>
                  </a:moveTo>
                  <a:cubicBezTo>
                    <a:pt x="9" y="3"/>
                    <a:pt x="4" y="0"/>
                    <a:pt x="2" y="4"/>
                  </a:cubicBezTo>
                  <a:cubicBezTo>
                    <a:pt x="0" y="6"/>
                    <a:pt x="2" y="10"/>
                    <a:pt x="5" y="10"/>
                  </a:cubicBezTo>
                  <a:cubicBezTo>
                    <a:pt x="6" y="10"/>
                    <a:pt x="6" y="9"/>
                    <a:pt x="5" y="9"/>
                  </a:cubicBezTo>
                  <a:cubicBezTo>
                    <a:pt x="3" y="9"/>
                    <a:pt x="3" y="6"/>
                    <a:pt x="4" y="5"/>
                  </a:cubicBezTo>
                  <a:cubicBezTo>
                    <a:pt x="5" y="4"/>
                    <a:pt x="8" y="6"/>
                    <a:pt x="9" y="7"/>
                  </a:cubicBezTo>
                  <a:cubicBezTo>
                    <a:pt x="10" y="8"/>
                    <a:pt x="11" y="7"/>
                    <a:pt x="11" y="6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7">
              <a:extLst>
                <a:ext uri="{FF2B5EF4-FFF2-40B4-BE49-F238E27FC236}">
                  <a16:creationId xmlns:a16="http://schemas.microsoft.com/office/drawing/2014/main" id="{176069A1-6308-3C87-E1E7-F0D6DBA37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" y="2043"/>
              <a:ext cx="29" cy="26"/>
            </a:xfrm>
            <a:custGeom>
              <a:avLst/>
              <a:gdLst>
                <a:gd name="T0" fmla="*/ 9 w 12"/>
                <a:gd name="T1" fmla="*/ 2 h 11"/>
                <a:gd name="T2" fmla="*/ 6 w 12"/>
                <a:gd name="T3" fmla="*/ 3 h 11"/>
                <a:gd name="T4" fmla="*/ 6 w 12"/>
                <a:gd name="T5" fmla="*/ 7 h 11"/>
                <a:gd name="T6" fmla="*/ 4 w 12"/>
                <a:gd name="T7" fmla="*/ 5 h 11"/>
                <a:gd name="T8" fmla="*/ 3 w 12"/>
                <a:gd name="T9" fmla="*/ 4 h 11"/>
                <a:gd name="T10" fmla="*/ 5 w 12"/>
                <a:gd name="T11" fmla="*/ 11 h 11"/>
                <a:gd name="T12" fmla="*/ 9 w 12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1">
                  <a:moveTo>
                    <a:pt x="9" y="2"/>
                  </a:moveTo>
                  <a:cubicBezTo>
                    <a:pt x="8" y="0"/>
                    <a:pt x="6" y="2"/>
                    <a:pt x="6" y="3"/>
                  </a:cubicBezTo>
                  <a:cubicBezTo>
                    <a:pt x="7" y="5"/>
                    <a:pt x="7" y="6"/>
                    <a:pt x="6" y="7"/>
                  </a:cubicBezTo>
                  <a:cubicBezTo>
                    <a:pt x="4" y="8"/>
                    <a:pt x="3" y="7"/>
                    <a:pt x="4" y="5"/>
                  </a:cubicBezTo>
                  <a:cubicBezTo>
                    <a:pt x="5" y="5"/>
                    <a:pt x="4" y="3"/>
                    <a:pt x="3" y="4"/>
                  </a:cubicBezTo>
                  <a:cubicBezTo>
                    <a:pt x="0" y="6"/>
                    <a:pt x="1" y="11"/>
                    <a:pt x="5" y="11"/>
                  </a:cubicBezTo>
                  <a:cubicBezTo>
                    <a:pt x="10" y="11"/>
                    <a:pt x="12" y="5"/>
                    <a:pt x="9" y="2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8">
              <a:extLst>
                <a:ext uri="{FF2B5EF4-FFF2-40B4-BE49-F238E27FC236}">
                  <a16:creationId xmlns:a16="http://schemas.microsoft.com/office/drawing/2014/main" id="{7246BDF4-1E78-911C-02B1-EB6F9C197A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05" y="1945"/>
              <a:ext cx="54" cy="50"/>
            </a:xfrm>
            <a:custGeom>
              <a:avLst/>
              <a:gdLst>
                <a:gd name="T0" fmla="*/ 21 w 23"/>
                <a:gd name="T1" fmla="*/ 5 h 21"/>
                <a:gd name="T2" fmla="*/ 10 w 23"/>
                <a:gd name="T3" fmla="*/ 0 h 21"/>
                <a:gd name="T4" fmla="*/ 7 w 23"/>
                <a:gd name="T5" fmla="*/ 0 h 21"/>
                <a:gd name="T6" fmla="*/ 0 w 23"/>
                <a:gd name="T7" fmla="*/ 13 h 21"/>
                <a:gd name="T8" fmla="*/ 2 w 23"/>
                <a:gd name="T9" fmla="*/ 15 h 21"/>
                <a:gd name="T10" fmla="*/ 9 w 23"/>
                <a:gd name="T11" fmla="*/ 20 h 21"/>
                <a:gd name="T12" fmla="*/ 11 w 23"/>
                <a:gd name="T13" fmla="*/ 20 h 21"/>
                <a:gd name="T14" fmla="*/ 21 w 23"/>
                <a:gd name="T15" fmla="*/ 9 h 21"/>
                <a:gd name="T16" fmla="*/ 21 w 23"/>
                <a:gd name="T17" fmla="*/ 5 h 21"/>
                <a:gd name="T18" fmla="*/ 9 w 23"/>
                <a:gd name="T19" fmla="*/ 17 h 21"/>
                <a:gd name="T20" fmla="*/ 4 w 23"/>
                <a:gd name="T21" fmla="*/ 13 h 21"/>
                <a:gd name="T22" fmla="*/ 9 w 23"/>
                <a:gd name="T23" fmla="*/ 4 h 21"/>
                <a:gd name="T24" fmla="*/ 16 w 23"/>
                <a:gd name="T25" fmla="*/ 8 h 21"/>
                <a:gd name="T26" fmla="*/ 9 w 23"/>
                <a:gd name="T2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3" h="21">
                  <a:moveTo>
                    <a:pt x="21" y="5"/>
                  </a:moveTo>
                  <a:cubicBezTo>
                    <a:pt x="17" y="4"/>
                    <a:pt x="13" y="3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4" y="4"/>
                    <a:pt x="1" y="8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5" y="17"/>
                    <a:pt x="7" y="18"/>
                    <a:pt x="9" y="20"/>
                  </a:cubicBezTo>
                  <a:cubicBezTo>
                    <a:pt x="9" y="21"/>
                    <a:pt x="11" y="21"/>
                    <a:pt x="11" y="20"/>
                  </a:cubicBezTo>
                  <a:cubicBezTo>
                    <a:pt x="14" y="16"/>
                    <a:pt x="17" y="12"/>
                    <a:pt x="21" y="9"/>
                  </a:cubicBezTo>
                  <a:cubicBezTo>
                    <a:pt x="22" y="8"/>
                    <a:pt x="23" y="6"/>
                    <a:pt x="21" y="5"/>
                  </a:cubicBezTo>
                  <a:close/>
                  <a:moveTo>
                    <a:pt x="9" y="17"/>
                  </a:moveTo>
                  <a:cubicBezTo>
                    <a:pt x="7" y="15"/>
                    <a:pt x="6" y="14"/>
                    <a:pt x="4" y="13"/>
                  </a:cubicBezTo>
                  <a:cubicBezTo>
                    <a:pt x="5" y="10"/>
                    <a:pt x="7" y="7"/>
                    <a:pt x="9" y="4"/>
                  </a:cubicBezTo>
                  <a:cubicBezTo>
                    <a:pt x="11" y="6"/>
                    <a:pt x="14" y="7"/>
                    <a:pt x="16" y="8"/>
                  </a:cubicBezTo>
                  <a:cubicBezTo>
                    <a:pt x="13" y="11"/>
                    <a:pt x="11" y="13"/>
                    <a:pt x="9" y="17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9">
              <a:extLst>
                <a:ext uri="{FF2B5EF4-FFF2-40B4-BE49-F238E27FC236}">
                  <a16:creationId xmlns:a16="http://schemas.microsoft.com/office/drawing/2014/main" id="{08008E43-57BE-4DDF-783B-F429885529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" y="1888"/>
              <a:ext cx="40" cy="62"/>
            </a:xfrm>
            <a:custGeom>
              <a:avLst/>
              <a:gdLst>
                <a:gd name="T0" fmla="*/ 15 w 17"/>
                <a:gd name="T1" fmla="*/ 14 h 26"/>
                <a:gd name="T2" fmla="*/ 13 w 17"/>
                <a:gd name="T3" fmla="*/ 3 h 26"/>
                <a:gd name="T4" fmla="*/ 10 w 17"/>
                <a:gd name="T5" fmla="*/ 1 h 26"/>
                <a:gd name="T6" fmla="*/ 3 w 17"/>
                <a:gd name="T7" fmla="*/ 1 h 26"/>
                <a:gd name="T8" fmla="*/ 2 w 17"/>
                <a:gd name="T9" fmla="*/ 3 h 26"/>
                <a:gd name="T10" fmla="*/ 10 w 17"/>
                <a:gd name="T11" fmla="*/ 25 h 26"/>
                <a:gd name="T12" fmla="*/ 17 w 17"/>
                <a:gd name="T13" fmla="*/ 21 h 26"/>
                <a:gd name="T14" fmla="*/ 15 w 17"/>
                <a:gd name="T15" fmla="*/ 14 h 26"/>
                <a:gd name="T16" fmla="*/ 10 w 17"/>
                <a:gd name="T17" fmla="*/ 21 h 26"/>
                <a:gd name="T18" fmla="*/ 4 w 17"/>
                <a:gd name="T19" fmla="*/ 5 h 26"/>
                <a:gd name="T20" fmla="*/ 8 w 17"/>
                <a:gd name="T21" fmla="*/ 5 h 26"/>
                <a:gd name="T22" fmla="*/ 9 w 17"/>
                <a:gd name="T23" fmla="*/ 12 h 26"/>
                <a:gd name="T24" fmla="*/ 11 w 17"/>
                <a:gd name="T25" fmla="*/ 18 h 26"/>
                <a:gd name="T26" fmla="*/ 10 w 17"/>
                <a:gd name="T27" fmla="*/ 2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26">
                  <a:moveTo>
                    <a:pt x="15" y="14"/>
                  </a:moveTo>
                  <a:cubicBezTo>
                    <a:pt x="14" y="10"/>
                    <a:pt x="13" y="7"/>
                    <a:pt x="13" y="3"/>
                  </a:cubicBezTo>
                  <a:cubicBezTo>
                    <a:pt x="12" y="2"/>
                    <a:pt x="12" y="1"/>
                    <a:pt x="10" y="1"/>
                  </a:cubicBezTo>
                  <a:cubicBezTo>
                    <a:pt x="8" y="1"/>
                    <a:pt x="6" y="0"/>
                    <a:pt x="3" y="1"/>
                  </a:cubicBezTo>
                  <a:cubicBezTo>
                    <a:pt x="2" y="1"/>
                    <a:pt x="2" y="2"/>
                    <a:pt x="2" y="3"/>
                  </a:cubicBezTo>
                  <a:cubicBezTo>
                    <a:pt x="1" y="10"/>
                    <a:pt x="0" y="24"/>
                    <a:pt x="10" y="25"/>
                  </a:cubicBezTo>
                  <a:cubicBezTo>
                    <a:pt x="12" y="26"/>
                    <a:pt x="16" y="24"/>
                    <a:pt x="17" y="21"/>
                  </a:cubicBezTo>
                  <a:cubicBezTo>
                    <a:pt x="17" y="19"/>
                    <a:pt x="15" y="16"/>
                    <a:pt x="15" y="14"/>
                  </a:cubicBezTo>
                  <a:close/>
                  <a:moveTo>
                    <a:pt x="10" y="21"/>
                  </a:moveTo>
                  <a:cubicBezTo>
                    <a:pt x="5" y="22"/>
                    <a:pt x="5" y="10"/>
                    <a:pt x="4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8" y="8"/>
                    <a:pt x="9" y="10"/>
                    <a:pt x="9" y="12"/>
                  </a:cubicBezTo>
                  <a:cubicBezTo>
                    <a:pt x="10" y="14"/>
                    <a:pt x="10" y="16"/>
                    <a:pt x="11" y="18"/>
                  </a:cubicBezTo>
                  <a:cubicBezTo>
                    <a:pt x="11" y="19"/>
                    <a:pt x="12" y="21"/>
                    <a:pt x="10" y="21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0">
              <a:extLst>
                <a:ext uri="{FF2B5EF4-FFF2-40B4-BE49-F238E27FC236}">
                  <a16:creationId xmlns:a16="http://schemas.microsoft.com/office/drawing/2014/main" id="{AC53D922-C9D9-CD7B-0731-3A36C8CE5DF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94" y="1976"/>
              <a:ext cx="60" cy="72"/>
            </a:xfrm>
            <a:custGeom>
              <a:avLst/>
              <a:gdLst>
                <a:gd name="T0" fmla="*/ 23 w 25"/>
                <a:gd name="T1" fmla="*/ 5 h 30"/>
                <a:gd name="T2" fmla="*/ 14 w 25"/>
                <a:gd name="T3" fmla="*/ 1 h 30"/>
                <a:gd name="T4" fmla="*/ 11 w 25"/>
                <a:gd name="T5" fmla="*/ 1 h 30"/>
                <a:gd name="T6" fmla="*/ 1 w 25"/>
                <a:gd name="T7" fmla="*/ 17 h 30"/>
                <a:gd name="T8" fmla="*/ 1 w 25"/>
                <a:gd name="T9" fmla="*/ 17 h 30"/>
                <a:gd name="T10" fmla="*/ 0 w 25"/>
                <a:gd name="T11" fmla="*/ 19 h 30"/>
                <a:gd name="T12" fmla="*/ 9 w 25"/>
                <a:gd name="T13" fmla="*/ 29 h 30"/>
                <a:gd name="T14" fmla="*/ 11 w 25"/>
                <a:gd name="T15" fmla="*/ 29 h 30"/>
                <a:gd name="T16" fmla="*/ 24 w 25"/>
                <a:gd name="T17" fmla="*/ 8 h 30"/>
                <a:gd name="T18" fmla="*/ 23 w 25"/>
                <a:gd name="T19" fmla="*/ 5 h 30"/>
                <a:gd name="T20" fmla="*/ 9 w 25"/>
                <a:gd name="T21" fmla="*/ 25 h 30"/>
                <a:gd name="T22" fmla="*/ 3 w 25"/>
                <a:gd name="T23" fmla="*/ 19 h 30"/>
                <a:gd name="T24" fmla="*/ 4 w 25"/>
                <a:gd name="T25" fmla="*/ 19 h 30"/>
                <a:gd name="T26" fmla="*/ 13 w 25"/>
                <a:gd name="T27" fmla="*/ 5 h 30"/>
                <a:gd name="T28" fmla="*/ 19 w 25"/>
                <a:gd name="T29" fmla="*/ 8 h 30"/>
                <a:gd name="T30" fmla="*/ 9 w 25"/>
                <a:gd name="T31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30">
                  <a:moveTo>
                    <a:pt x="23" y="5"/>
                  </a:moveTo>
                  <a:cubicBezTo>
                    <a:pt x="20" y="4"/>
                    <a:pt x="17" y="3"/>
                    <a:pt x="14" y="1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8" y="7"/>
                    <a:pt x="4" y="12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9"/>
                  </a:cubicBezTo>
                  <a:cubicBezTo>
                    <a:pt x="3" y="22"/>
                    <a:pt x="6" y="26"/>
                    <a:pt x="9" y="29"/>
                  </a:cubicBezTo>
                  <a:cubicBezTo>
                    <a:pt x="9" y="30"/>
                    <a:pt x="11" y="29"/>
                    <a:pt x="11" y="29"/>
                  </a:cubicBezTo>
                  <a:cubicBezTo>
                    <a:pt x="14" y="21"/>
                    <a:pt x="18" y="14"/>
                    <a:pt x="24" y="8"/>
                  </a:cubicBezTo>
                  <a:cubicBezTo>
                    <a:pt x="25" y="7"/>
                    <a:pt x="24" y="5"/>
                    <a:pt x="23" y="5"/>
                  </a:cubicBezTo>
                  <a:close/>
                  <a:moveTo>
                    <a:pt x="9" y="25"/>
                  </a:moveTo>
                  <a:cubicBezTo>
                    <a:pt x="7" y="23"/>
                    <a:pt x="5" y="21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7" y="14"/>
                    <a:pt x="10" y="9"/>
                    <a:pt x="13" y="5"/>
                  </a:cubicBezTo>
                  <a:cubicBezTo>
                    <a:pt x="15" y="6"/>
                    <a:pt x="17" y="7"/>
                    <a:pt x="19" y="8"/>
                  </a:cubicBezTo>
                  <a:cubicBezTo>
                    <a:pt x="15" y="13"/>
                    <a:pt x="11" y="19"/>
                    <a:pt x="9" y="2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1">
              <a:extLst>
                <a:ext uri="{FF2B5EF4-FFF2-40B4-BE49-F238E27FC236}">
                  <a16:creationId xmlns:a16="http://schemas.microsoft.com/office/drawing/2014/main" id="{DB733028-E08F-6F75-6505-8AF985ACEE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01" y="1945"/>
              <a:ext cx="48" cy="72"/>
            </a:xfrm>
            <a:custGeom>
              <a:avLst/>
              <a:gdLst>
                <a:gd name="T0" fmla="*/ 20 w 20"/>
                <a:gd name="T1" fmla="*/ 23 h 30"/>
                <a:gd name="T2" fmla="*/ 9 w 20"/>
                <a:gd name="T3" fmla="*/ 2 h 30"/>
                <a:gd name="T4" fmla="*/ 6 w 20"/>
                <a:gd name="T5" fmla="*/ 1 h 30"/>
                <a:gd name="T6" fmla="*/ 0 w 20"/>
                <a:gd name="T7" fmla="*/ 11 h 30"/>
                <a:gd name="T8" fmla="*/ 4 w 20"/>
                <a:gd name="T9" fmla="*/ 18 h 30"/>
                <a:gd name="T10" fmla="*/ 10 w 20"/>
                <a:gd name="T11" fmla="*/ 29 h 30"/>
                <a:gd name="T12" fmla="*/ 12 w 20"/>
                <a:gd name="T13" fmla="*/ 28 h 30"/>
                <a:gd name="T14" fmla="*/ 12 w 20"/>
                <a:gd name="T15" fmla="*/ 28 h 30"/>
                <a:gd name="T16" fmla="*/ 19 w 20"/>
                <a:gd name="T17" fmla="*/ 25 h 30"/>
                <a:gd name="T18" fmla="*/ 20 w 20"/>
                <a:gd name="T19" fmla="*/ 23 h 30"/>
                <a:gd name="T20" fmla="*/ 6 w 20"/>
                <a:gd name="T21" fmla="*/ 15 h 30"/>
                <a:gd name="T22" fmla="*/ 4 w 20"/>
                <a:gd name="T23" fmla="*/ 9 h 30"/>
                <a:gd name="T24" fmla="*/ 7 w 20"/>
                <a:gd name="T25" fmla="*/ 5 h 30"/>
                <a:gd name="T26" fmla="*/ 15 w 20"/>
                <a:gd name="T27" fmla="*/ 23 h 30"/>
                <a:gd name="T28" fmla="*/ 11 w 20"/>
                <a:gd name="T29" fmla="*/ 24 h 30"/>
                <a:gd name="T30" fmla="*/ 10 w 20"/>
                <a:gd name="T31" fmla="*/ 24 h 30"/>
                <a:gd name="T32" fmla="*/ 6 w 20"/>
                <a:gd name="T33" fmla="*/ 1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" h="30">
                  <a:moveTo>
                    <a:pt x="20" y="23"/>
                  </a:moveTo>
                  <a:cubicBezTo>
                    <a:pt x="16" y="16"/>
                    <a:pt x="12" y="9"/>
                    <a:pt x="9" y="2"/>
                  </a:cubicBezTo>
                  <a:cubicBezTo>
                    <a:pt x="9" y="1"/>
                    <a:pt x="7" y="0"/>
                    <a:pt x="6" y="1"/>
                  </a:cubicBezTo>
                  <a:cubicBezTo>
                    <a:pt x="4" y="4"/>
                    <a:pt x="0" y="8"/>
                    <a:pt x="0" y="11"/>
                  </a:cubicBezTo>
                  <a:cubicBezTo>
                    <a:pt x="1" y="14"/>
                    <a:pt x="3" y="16"/>
                    <a:pt x="4" y="18"/>
                  </a:cubicBezTo>
                  <a:cubicBezTo>
                    <a:pt x="6" y="22"/>
                    <a:pt x="8" y="25"/>
                    <a:pt x="10" y="29"/>
                  </a:cubicBezTo>
                  <a:cubicBezTo>
                    <a:pt x="11" y="30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4" y="27"/>
                    <a:pt x="17" y="27"/>
                    <a:pt x="19" y="25"/>
                  </a:cubicBezTo>
                  <a:cubicBezTo>
                    <a:pt x="20" y="25"/>
                    <a:pt x="20" y="24"/>
                    <a:pt x="20" y="23"/>
                  </a:cubicBezTo>
                  <a:close/>
                  <a:moveTo>
                    <a:pt x="6" y="15"/>
                  </a:moveTo>
                  <a:cubicBezTo>
                    <a:pt x="5" y="13"/>
                    <a:pt x="3" y="12"/>
                    <a:pt x="4" y="9"/>
                  </a:cubicBezTo>
                  <a:cubicBezTo>
                    <a:pt x="4" y="8"/>
                    <a:pt x="6" y="7"/>
                    <a:pt x="7" y="5"/>
                  </a:cubicBezTo>
                  <a:cubicBezTo>
                    <a:pt x="10" y="11"/>
                    <a:pt x="12" y="17"/>
                    <a:pt x="15" y="23"/>
                  </a:cubicBezTo>
                  <a:cubicBezTo>
                    <a:pt x="14" y="23"/>
                    <a:pt x="12" y="24"/>
                    <a:pt x="11" y="24"/>
                  </a:cubicBezTo>
                  <a:cubicBezTo>
                    <a:pt x="11" y="24"/>
                    <a:pt x="10" y="24"/>
                    <a:pt x="10" y="24"/>
                  </a:cubicBezTo>
                  <a:cubicBezTo>
                    <a:pt x="9" y="21"/>
                    <a:pt x="7" y="18"/>
                    <a:pt x="6" y="15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2">
              <a:extLst>
                <a:ext uri="{FF2B5EF4-FFF2-40B4-BE49-F238E27FC236}">
                  <a16:creationId xmlns:a16="http://schemas.microsoft.com/office/drawing/2014/main" id="{894D62D2-8741-D655-AD43-53667878E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6" y="2175"/>
              <a:ext cx="82" cy="35"/>
            </a:xfrm>
            <a:custGeom>
              <a:avLst/>
              <a:gdLst>
                <a:gd name="T0" fmla="*/ 34 w 34"/>
                <a:gd name="T1" fmla="*/ 3 h 15"/>
                <a:gd name="T2" fmla="*/ 33 w 34"/>
                <a:gd name="T3" fmla="*/ 2 h 15"/>
                <a:gd name="T4" fmla="*/ 19 w 34"/>
                <a:gd name="T5" fmla="*/ 1 h 15"/>
                <a:gd name="T6" fmla="*/ 6 w 34"/>
                <a:gd name="T7" fmla="*/ 1 h 15"/>
                <a:gd name="T8" fmla="*/ 3 w 34"/>
                <a:gd name="T9" fmla="*/ 13 h 15"/>
                <a:gd name="T10" fmla="*/ 6 w 34"/>
                <a:gd name="T11" fmla="*/ 12 h 15"/>
                <a:gd name="T12" fmla="*/ 7 w 34"/>
                <a:gd name="T13" fmla="*/ 5 h 15"/>
                <a:gd name="T14" fmla="*/ 16 w 34"/>
                <a:gd name="T15" fmla="*/ 5 h 15"/>
                <a:gd name="T16" fmla="*/ 31 w 34"/>
                <a:gd name="T17" fmla="*/ 5 h 15"/>
                <a:gd name="T18" fmla="*/ 31 w 34"/>
                <a:gd name="T19" fmla="*/ 12 h 15"/>
                <a:gd name="T20" fmla="*/ 8 w 34"/>
                <a:gd name="T21" fmla="*/ 11 h 15"/>
                <a:gd name="T22" fmla="*/ 8 w 34"/>
                <a:gd name="T23" fmla="*/ 13 h 15"/>
                <a:gd name="T24" fmla="*/ 33 w 34"/>
                <a:gd name="T25" fmla="*/ 15 h 15"/>
                <a:gd name="T26" fmla="*/ 34 w 34"/>
                <a:gd name="T27" fmla="*/ 14 h 15"/>
                <a:gd name="T28" fmla="*/ 34 w 34"/>
                <a:gd name="T2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" h="15">
                  <a:moveTo>
                    <a:pt x="34" y="3"/>
                  </a:moveTo>
                  <a:cubicBezTo>
                    <a:pt x="34" y="2"/>
                    <a:pt x="34" y="2"/>
                    <a:pt x="33" y="2"/>
                  </a:cubicBezTo>
                  <a:cubicBezTo>
                    <a:pt x="28" y="1"/>
                    <a:pt x="24" y="1"/>
                    <a:pt x="19" y="1"/>
                  </a:cubicBezTo>
                  <a:cubicBezTo>
                    <a:pt x="15" y="1"/>
                    <a:pt x="10" y="0"/>
                    <a:pt x="6" y="1"/>
                  </a:cubicBezTo>
                  <a:cubicBezTo>
                    <a:pt x="0" y="2"/>
                    <a:pt x="2" y="8"/>
                    <a:pt x="3" y="13"/>
                  </a:cubicBezTo>
                  <a:cubicBezTo>
                    <a:pt x="3" y="15"/>
                    <a:pt x="7" y="14"/>
                    <a:pt x="6" y="12"/>
                  </a:cubicBezTo>
                  <a:cubicBezTo>
                    <a:pt x="6" y="10"/>
                    <a:pt x="5" y="6"/>
                    <a:pt x="7" y="5"/>
                  </a:cubicBezTo>
                  <a:cubicBezTo>
                    <a:pt x="8" y="4"/>
                    <a:pt x="14" y="5"/>
                    <a:pt x="16" y="5"/>
                  </a:cubicBezTo>
                  <a:cubicBezTo>
                    <a:pt x="21" y="5"/>
                    <a:pt x="26" y="5"/>
                    <a:pt x="31" y="5"/>
                  </a:cubicBezTo>
                  <a:cubicBezTo>
                    <a:pt x="31" y="7"/>
                    <a:pt x="31" y="9"/>
                    <a:pt x="31" y="12"/>
                  </a:cubicBezTo>
                  <a:cubicBezTo>
                    <a:pt x="24" y="11"/>
                    <a:pt x="16" y="10"/>
                    <a:pt x="8" y="11"/>
                  </a:cubicBezTo>
                  <a:cubicBezTo>
                    <a:pt x="6" y="11"/>
                    <a:pt x="6" y="13"/>
                    <a:pt x="8" y="13"/>
                  </a:cubicBezTo>
                  <a:cubicBezTo>
                    <a:pt x="16" y="13"/>
                    <a:pt x="24" y="13"/>
                    <a:pt x="33" y="15"/>
                  </a:cubicBezTo>
                  <a:cubicBezTo>
                    <a:pt x="34" y="15"/>
                    <a:pt x="34" y="15"/>
                    <a:pt x="34" y="14"/>
                  </a:cubicBezTo>
                  <a:cubicBezTo>
                    <a:pt x="34" y="10"/>
                    <a:pt x="34" y="7"/>
                    <a:pt x="34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3">
              <a:extLst>
                <a:ext uri="{FF2B5EF4-FFF2-40B4-BE49-F238E27FC236}">
                  <a16:creationId xmlns:a16="http://schemas.microsoft.com/office/drawing/2014/main" id="{D96AA39C-8D57-1DF5-A2E3-2B698CA7FB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66" y="2155"/>
              <a:ext cx="43" cy="67"/>
            </a:xfrm>
            <a:custGeom>
              <a:avLst/>
              <a:gdLst>
                <a:gd name="T0" fmla="*/ 18 w 18"/>
                <a:gd name="T1" fmla="*/ 24 h 28"/>
                <a:gd name="T2" fmla="*/ 15 w 18"/>
                <a:gd name="T3" fmla="*/ 12 h 28"/>
                <a:gd name="T4" fmla="*/ 11 w 18"/>
                <a:gd name="T5" fmla="*/ 4 h 28"/>
                <a:gd name="T6" fmla="*/ 1 w 18"/>
                <a:gd name="T7" fmla="*/ 4 h 28"/>
                <a:gd name="T8" fmla="*/ 1 w 18"/>
                <a:gd name="T9" fmla="*/ 5 h 28"/>
                <a:gd name="T10" fmla="*/ 0 w 18"/>
                <a:gd name="T11" fmla="*/ 6 h 28"/>
                <a:gd name="T12" fmla="*/ 2 w 18"/>
                <a:gd name="T13" fmla="*/ 17 h 28"/>
                <a:gd name="T14" fmla="*/ 5 w 18"/>
                <a:gd name="T15" fmla="*/ 25 h 28"/>
                <a:gd name="T16" fmla="*/ 17 w 18"/>
                <a:gd name="T17" fmla="*/ 27 h 28"/>
                <a:gd name="T18" fmla="*/ 18 w 18"/>
                <a:gd name="T19" fmla="*/ 24 h 28"/>
                <a:gd name="T20" fmla="*/ 10 w 18"/>
                <a:gd name="T21" fmla="*/ 24 h 28"/>
                <a:gd name="T22" fmla="*/ 5 w 18"/>
                <a:gd name="T23" fmla="*/ 18 h 28"/>
                <a:gd name="T24" fmla="*/ 2 w 18"/>
                <a:gd name="T25" fmla="*/ 6 h 28"/>
                <a:gd name="T26" fmla="*/ 3 w 18"/>
                <a:gd name="T27" fmla="*/ 6 h 28"/>
                <a:gd name="T28" fmla="*/ 11 w 18"/>
                <a:gd name="T29" fmla="*/ 13 h 28"/>
                <a:gd name="T30" fmla="*/ 14 w 18"/>
                <a:gd name="T31" fmla="*/ 24 h 28"/>
                <a:gd name="T32" fmla="*/ 10 w 18"/>
                <a:gd name="T33" fmla="*/ 2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8">
                  <a:moveTo>
                    <a:pt x="18" y="24"/>
                  </a:moveTo>
                  <a:cubicBezTo>
                    <a:pt x="17" y="20"/>
                    <a:pt x="16" y="16"/>
                    <a:pt x="15" y="12"/>
                  </a:cubicBezTo>
                  <a:cubicBezTo>
                    <a:pt x="14" y="9"/>
                    <a:pt x="14" y="6"/>
                    <a:pt x="11" y="4"/>
                  </a:cubicBezTo>
                  <a:cubicBezTo>
                    <a:pt x="9" y="1"/>
                    <a:pt x="3" y="0"/>
                    <a:pt x="1" y="4"/>
                  </a:cubicBezTo>
                  <a:cubicBezTo>
                    <a:pt x="1" y="4"/>
                    <a:pt x="1" y="5"/>
                    <a:pt x="1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10"/>
                    <a:pt x="2" y="14"/>
                    <a:pt x="2" y="17"/>
                  </a:cubicBezTo>
                  <a:cubicBezTo>
                    <a:pt x="3" y="20"/>
                    <a:pt x="3" y="23"/>
                    <a:pt x="5" y="25"/>
                  </a:cubicBezTo>
                  <a:cubicBezTo>
                    <a:pt x="8" y="28"/>
                    <a:pt x="13" y="27"/>
                    <a:pt x="17" y="27"/>
                  </a:cubicBezTo>
                  <a:cubicBezTo>
                    <a:pt x="18" y="26"/>
                    <a:pt x="18" y="25"/>
                    <a:pt x="18" y="24"/>
                  </a:cubicBezTo>
                  <a:close/>
                  <a:moveTo>
                    <a:pt x="10" y="24"/>
                  </a:moveTo>
                  <a:cubicBezTo>
                    <a:pt x="7" y="24"/>
                    <a:pt x="6" y="21"/>
                    <a:pt x="5" y="18"/>
                  </a:cubicBezTo>
                  <a:cubicBezTo>
                    <a:pt x="4" y="14"/>
                    <a:pt x="3" y="10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8" y="3"/>
                    <a:pt x="10" y="8"/>
                    <a:pt x="11" y="13"/>
                  </a:cubicBezTo>
                  <a:cubicBezTo>
                    <a:pt x="12" y="16"/>
                    <a:pt x="13" y="20"/>
                    <a:pt x="14" y="24"/>
                  </a:cubicBezTo>
                  <a:cubicBezTo>
                    <a:pt x="13" y="24"/>
                    <a:pt x="12" y="24"/>
                    <a:pt x="10" y="24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64">
              <a:extLst>
                <a:ext uri="{FF2B5EF4-FFF2-40B4-BE49-F238E27FC236}">
                  <a16:creationId xmlns:a16="http://schemas.microsoft.com/office/drawing/2014/main" id="{B07932B4-C46B-089F-7D74-A71D6BF066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5" y="2383"/>
              <a:ext cx="79" cy="66"/>
            </a:xfrm>
            <a:custGeom>
              <a:avLst/>
              <a:gdLst>
                <a:gd name="T0" fmla="*/ 10 w 33"/>
                <a:gd name="T1" fmla="*/ 1 h 28"/>
                <a:gd name="T2" fmla="*/ 8 w 33"/>
                <a:gd name="T3" fmla="*/ 0 h 28"/>
                <a:gd name="T4" fmla="*/ 2 w 33"/>
                <a:gd name="T5" fmla="*/ 5 h 28"/>
                <a:gd name="T6" fmla="*/ 1 w 33"/>
                <a:gd name="T7" fmla="*/ 5 h 28"/>
                <a:gd name="T8" fmla="*/ 0 w 33"/>
                <a:gd name="T9" fmla="*/ 6 h 28"/>
                <a:gd name="T10" fmla="*/ 3 w 33"/>
                <a:gd name="T11" fmla="*/ 13 h 28"/>
                <a:gd name="T12" fmla="*/ 9 w 33"/>
                <a:gd name="T13" fmla="*/ 22 h 28"/>
                <a:gd name="T14" fmla="*/ 20 w 33"/>
                <a:gd name="T15" fmla="*/ 27 h 28"/>
                <a:gd name="T16" fmla="*/ 10 w 33"/>
                <a:gd name="T17" fmla="*/ 1 h 28"/>
                <a:gd name="T18" fmla="*/ 16 w 33"/>
                <a:gd name="T19" fmla="*/ 23 h 28"/>
                <a:gd name="T20" fmla="*/ 9 w 33"/>
                <a:gd name="T21" fmla="*/ 16 h 28"/>
                <a:gd name="T22" fmla="*/ 3 w 33"/>
                <a:gd name="T23" fmla="*/ 8 h 28"/>
                <a:gd name="T24" fmla="*/ 4 w 33"/>
                <a:gd name="T25" fmla="*/ 8 h 28"/>
                <a:gd name="T26" fmla="*/ 8 w 33"/>
                <a:gd name="T27" fmla="*/ 4 h 28"/>
                <a:gd name="T28" fmla="*/ 15 w 33"/>
                <a:gd name="T29" fmla="*/ 12 h 28"/>
                <a:gd name="T30" fmla="*/ 19 w 33"/>
                <a:gd name="T31" fmla="*/ 17 h 28"/>
                <a:gd name="T32" fmla="*/ 16 w 33"/>
                <a:gd name="T33" fmla="*/ 2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28">
                  <a:moveTo>
                    <a:pt x="10" y="1"/>
                  </a:moveTo>
                  <a:cubicBezTo>
                    <a:pt x="9" y="0"/>
                    <a:pt x="8" y="0"/>
                    <a:pt x="8" y="0"/>
                  </a:cubicBezTo>
                  <a:cubicBezTo>
                    <a:pt x="6" y="2"/>
                    <a:pt x="3" y="3"/>
                    <a:pt x="2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1" y="5"/>
                    <a:pt x="0" y="6"/>
                    <a:pt x="0" y="6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5" y="16"/>
                    <a:pt x="7" y="19"/>
                    <a:pt x="9" y="22"/>
                  </a:cubicBezTo>
                  <a:cubicBezTo>
                    <a:pt x="11" y="25"/>
                    <a:pt x="15" y="28"/>
                    <a:pt x="20" y="27"/>
                  </a:cubicBezTo>
                  <a:cubicBezTo>
                    <a:pt x="33" y="23"/>
                    <a:pt x="13" y="5"/>
                    <a:pt x="10" y="1"/>
                  </a:cubicBezTo>
                  <a:close/>
                  <a:moveTo>
                    <a:pt x="16" y="23"/>
                  </a:moveTo>
                  <a:cubicBezTo>
                    <a:pt x="12" y="22"/>
                    <a:pt x="10" y="18"/>
                    <a:pt x="9" y="16"/>
                  </a:cubicBezTo>
                  <a:cubicBezTo>
                    <a:pt x="7" y="13"/>
                    <a:pt x="5" y="10"/>
                    <a:pt x="3" y="8"/>
                  </a:cubicBezTo>
                  <a:cubicBezTo>
                    <a:pt x="3" y="8"/>
                    <a:pt x="3" y="8"/>
                    <a:pt x="4" y="8"/>
                  </a:cubicBezTo>
                  <a:cubicBezTo>
                    <a:pt x="5" y="7"/>
                    <a:pt x="7" y="6"/>
                    <a:pt x="8" y="4"/>
                  </a:cubicBezTo>
                  <a:cubicBezTo>
                    <a:pt x="11" y="7"/>
                    <a:pt x="13" y="10"/>
                    <a:pt x="15" y="12"/>
                  </a:cubicBezTo>
                  <a:cubicBezTo>
                    <a:pt x="16" y="14"/>
                    <a:pt x="18" y="16"/>
                    <a:pt x="19" y="17"/>
                  </a:cubicBezTo>
                  <a:cubicBezTo>
                    <a:pt x="21" y="20"/>
                    <a:pt x="19" y="24"/>
                    <a:pt x="16" y="2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5">
              <a:extLst>
                <a:ext uri="{FF2B5EF4-FFF2-40B4-BE49-F238E27FC236}">
                  <a16:creationId xmlns:a16="http://schemas.microsoft.com/office/drawing/2014/main" id="{832A4B80-3B60-6E4E-C38A-A5FB692A36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21" y="2280"/>
              <a:ext cx="55" cy="76"/>
            </a:xfrm>
            <a:custGeom>
              <a:avLst/>
              <a:gdLst>
                <a:gd name="T0" fmla="*/ 9 w 23"/>
                <a:gd name="T1" fmla="*/ 1 h 32"/>
                <a:gd name="T2" fmla="*/ 7 w 23"/>
                <a:gd name="T3" fmla="*/ 2 h 32"/>
                <a:gd name="T4" fmla="*/ 1 w 23"/>
                <a:gd name="T5" fmla="*/ 23 h 32"/>
                <a:gd name="T6" fmla="*/ 1 w 23"/>
                <a:gd name="T7" fmla="*/ 25 h 32"/>
                <a:gd name="T8" fmla="*/ 15 w 23"/>
                <a:gd name="T9" fmla="*/ 32 h 32"/>
                <a:gd name="T10" fmla="*/ 17 w 23"/>
                <a:gd name="T11" fmla="*/ 30 h 32"/>
                <a:gd name="T12" fmla="*/ 19 w 23"/>
                <a:gd name="T13" fmla="*/ 16 h 32"/>
                <a:gd name="T14" fmla="*/ 22 w 23"/>
                <a:gd name="T15" fmla="*/ 7 h 32"/>
                <a:gd name="T16" fmla="*/ 9 w 23"/>
                <a:gd name="T17" fmla="*/ 1 h 32"/>
                <a:gd name="T18" fmla="*/ 16 w 23"/>
                <a:gd name="T19" fmla="*/ 13 h 32"/>
                <a:gd name="T20" fmla="*/ 14 w 23"/>
                <a:gd name="T21" fmla="*/ 28 h 32"/>
                <a:gd name="T22" fmla="*/ 5 w 23"/>
                <a:gd name="T23" fmla="*/ 24 h 32"/>
                <a:gd name="T24" fmla="*/ 10 w 23"/>
                <a:gd name="T25" fmla="*/ 5 h 32"/>
                <a:gd name="T26" fmla="*/ 17 w 23"/>
                <a:gd name="T27" fmla="*/ 6 h 32"/>
                <a:gd name="T28" fmla="*/ 16 w 23"/>
                <a:gd name="T29" fmla="*/ 1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" h="32">
                  <a:moveTo>
                    <a:pt x="9" y="1"/>
                  </a:moveTo>
                  <a:cubicBezTo>
                    <a:pt x="8" y="0"/>
                    <a:pt x="7" y="1"/>
                    <a:pt x="7" y="2"/>
                  </a:cubicBezTo>
                  <a:cubicBezTo>
                    <a:pt x="6" y="10"/>
                    <a:pt x="4" y="16"/>
                    <a:pt x="1" y="23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5" y="28"/>
                    <a:pt x="10" y="30"/>
                    <a:pt x="15" y="32"/>
                  </a:cubicBezTo>
                  <a:cubicBezTo>
                    <a:pt x="16" y="32"/>
                    <a:pt x="17" y="31"/>
                    <a:pt x="17" y="30"/>
                  </a:cubicBezTo>
                  <a:cubicBezTo>
                    <a:pt x="17" y="25"/>
                    <a:pt x="17" y="21"/>
                    <a:pt x="19" y="16"/>
                  </a:cubicBezTo>
                  <a:cubicBezTo>
                    <a:pt x="20" y="13"/>
                    <a:pt x="23" y="10"/>
                    <a:pt x="22" y="7"/>
                  </a:cubicBezTo>
                  <a:cubicBezTo>
                    <a:pt x="22" y="1"/>
                    <a:pt x="12" y="1"/>
                    <a:pt x="9" y="1"/>
                  </a:cubicBezTo>
                  <a:close/>
                  <a:moveTo>
                    <a:pt x="16" y="13"/>
                  </a:moveTo>
                  <a:cubicBezTo>
                    <a:pt x="14" y="18"/>
                    <a:pt x="13" y="23"/>
                    <a:pt x="14" y="28"/>
                  </a:cubicBezTo>
                  <a:cubicBezTo>
                    <a:pt x="11" y="27"/>
                    <a:pt x="8" y="26"/>
                    <a:pt x="5" y="24"/>
                  </a:cubicBezTo>
                  <a:cubicBezTo>
                    <a:pt x="8" y="18"/>
                    <a:pt x="9" y="11"/>
                    <a:pt x="10" y="5"/>
                  </a:cubicBezTo>
                  <a:cubicBezTo>
                    <a:pt x="12" y="5"/>
                    <a:pt x="15" y="5"/>
                    <a:pt x="17" y="6"/>
                  </a:cubicBezTo>
                  <a:cubicBezTo>
                    <a:pt x="19" y="8"/>
                    <a:pt x="17" y="11"/>
                    <a:pt x="16" y="1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6">
              <a:extLst>
                <a:ext uri="{FF2B5EF4-FFF2-40B4-BE49-F238E27FC236}">
                  <a16:creationId xmlns:a16="http://schemas.microsoft.com/office/drawing/2014/main" id="{F87164B2-4D60-5568-F403-EB55D1B98E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66" y="2428"/>
              <a:ext cx="62" cy="53"/>
            </a:xfrm>
            <a:custGeom>
              <a:avLst/>
              <a:gdLst>
                <a:gd name="T0" fmla="*/ 24 w 26"/>
                <a:gd name="T1" fmla="*/ 1 h 22"/>
                <a:gd name="T2" fmla="*/ 5 w 26"/>
                <a:gd name="T3" fmla="*/ 0 h 22"/>
                <a:gd name="T4" fmla="*/ 3 w 26"/>
                <a:gd name="T5" fmla="*/ 1 h 22"/>
                <a:gd name="T6" fmla="*/ 1 w 26"/>
                <a:gd name="T7" fmla="*/ 12 h 22"/>
                <a:gd name="T8" fmla="*/ 1 w 26"/>
                <a:gd name="T9" fmla="*/ 13 h 22"/>
                <a:gd name="T10" fmla="*/ 1 w 26"/>
                <a:gd name="T11" fmla="*/ 13 h 22"/>
                <a:gd name="T12" fmla="*/ 3 w 26"/>
                <a:gd name="T13" fmla="*/ 15 h 22"/>
                <a:gd name="T14" fmla="*/ 19 w 26"/>
                <a:gd name="T15" fmla="*/ 21 h 22"/>
                <a:gd name="T16" fmla="*/ 21 w 26"/>
                <a:gd name="T17" fmla="*/ 20 h 22"/>
                <a:gd name="T18" fmla="*/ 25 w 26"/>
                <a:gd name="T19" fmla="*/ 3 h 22"/>
                <a:gd name="T20" fmla="*/ 24 w 26"/>
                <a:gd name="T21" fmla="*/ 1 h 22"/>
                <a:gd name="T22" fmla="*/ 18 w 26"/>
                <a:gd name="T23" fmla="*/ 18 h 22"/>
                <a:gd name="T24" fmla="*/ 4 w 26"/>
                <a:gd name="T25" fmla="*/ 13 h 22"/>
                <a:gd name="T26" fmla="*/ 6 w 26"/>
                <a:gd name="T27" fmla="*/ 4 h 22"/>
                <a:gd name="T28" fmla="*/ 21 w 26"/>
                <a:gd name="T29" fmla="*/ 4 h 22"/>
                <a:gd name="T30" fmla="*/ 18 w 26"/>
                <a:gd name="T31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22">
                  <a:moveTo>
                    <a:pt x="24" y="1"/>
                  </a:moveTo>
                  <a:cubicBezTo>
                    <a:pt x="17" y="1"/>
                    <a:pt x="11" y="1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1" y="5"/>
                    <a:pt x="1" y="8"/>
                    <a:pt x="1" y="12"/>
                  </a:cubicBezTo>
                  <a:cubicBezTo>
                    <a:pt x="0" y="12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2" y="15"/>
                    <a:pt x="3" y="15"/>
                  </a:cubicBezTo>
                  <a:cubicBezTo>
                    <a:pt x="8" y="17"/>
                    <a:pt x="14" y="20"/>
                    <a:pt x="19" y="21"/>
                  </a:cubicBezTo>
                  <a:cubicBezTo>
                    <a:pt x="20" y="22"/>
                    <a:pt x="21" y="21"/>
                    <a:pt x="21" y="20"/>
                  </a:cubicBezTo>
                  <a:cubicBezTo>
                    <a:pt x="22" y="15"/>
                    <a:pt x="24" y="9"/>
                    <a:pt x="25" y="3"/>
                  </a:cubicBezTo>
                  <a:cubicBezTo>
                    <a:pt x="26" y="2"/>
                    <a:pt x="25" y="1"/>
                    <a:pt x="24" y="1"/>
                  </a:cubicBezTo>
                  <a:close/>
                  <a:moveTo>
                    <a:pt x="18" y="18"/>
                  </a:moveTo>
                  <a:cubicBezTo>
                    <a:pt x="13" y="16"/>
                    <a:pt x="9" y="15"/>
                    <a:pt x="4" y="13"/>
                  </a:cubicBezTo>
                  <a:cubicBezTo>
                    <a:pt x="4" y="9"/>
                    <a:pt x="5" y="7"/>
                    <a:pt x="6" y="4"/>
                  </a:cubicBezTo>
                  <a:cubicBezTo>
                    <a:pt x="11" y="4"/>
                    <a:pt x="16" y="4"/>
                    <a:pt x="21" y="4"/>
                  </a:cubicBezTo>
                  <a:cubicBezTo>
                    <a:pt x="20" y="9"/>
                    <a:pt x="19" y="13"/>
                    <a:pt x="18" y="1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67">
              <a:extLst>
                <a:ext uri="{FF2B5EF4-FFF2-40B4-BE49-F238E27FC236}">
                  <a16:creationId xmlns:a16="http://schemas.microsoft.com/office/drawing/2014/main" id="{B3A8B95E-9A40-9130-95C7-7931B72F8A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57" y="2411"/>
              <a:ext cx="38" cy="62"/>
            </a:xfrm>
            <a:custGeom>
              <a:avLst/>
              <a:gdLst>
                <a:gd name="T0" fmla="*/ 16 w 16"/>
                <a:gd name="T1" fmla="*/ 4 h 26"/>
                <a:gd name="T2" fmla="*/ 14 w 16"/>
                <a:gd name="T3" fmla="*/ 2 h 26"/>
                <a:gd name="T4" fmla="*/ 3 w 16"/>
                <a:gd name="T5" fmla="*/ 1 h 26"/>
                <a:gd name="T6" fmla="*/ 1 w 16"/>
                <a:gd name="T7" fmla="*/ 3 h 26"/>
                <a:gd name="T8" fmla="*/ 4 w 16"/>
                <a:gd name="T9" fmla="*/ 19 h 26"/>
                <a:gd name="T10" fmla="*/ 4 w 16"/>
                <a:gd name="T11" fmla="*/ 19 h 26"/>
                <a:gd name="T12" fmla="*/ 4 w 16"/>
                <a:gd name="T13" fmla="*/ 23 h 26"/>
                <a:gd name="T14" fmla="*/ 5 w 16"/>
                <a:gd name="T15" fmla="*/ 24 h 26"/>
                <a:gd name="T16" fmla="*/ 7 w 16"/>
                <a:gd name="T17" fmla="*/ 24 h 26"/>
                <a:gd name="T18" fmla="*/ 7 w 16"/>
                <a:gd name="T19" fmla="*/ 22 h 26"/>
                <a:gd name="T20" fmla="*/ 13 w 16"/>
                <a:gd name="T21" fmla="*/ 22 h 26"/>
                <a:gd name="T22" fmla="*/ 16 w 16"/>
                <a:gd name="T23" fmla="*/ 20 h 26"/>
                <a:gd name="T24" fmla="*/ 16 w 16"/>
                <a:gd name="T25" fmla="*/ 4 h 26"/>
                <a:gd name="T26" fmla="*/ 6 w 16"/>
                <a:gd name="T27" fmla="*/ 18 h 26"/>
                <a:gd name="T28" fmla="*/ 4 w 16"/>
                <a:gd name="T29" fmla="*/ 5 h 26"/>
                <a:gd name="T30" fmla="*/ 12 w 16"/>
                <a:gd name="T31" fmla="*/ 6 h 26"/>
                <a:gd name="T32" fmla="*/ 12 w 16"/>
                <a:gd name="T33" fmla="*/ 18 h 26"/>
                <a:gd name="T34" fmla="*/ 6 w 16"/>
                <a:gd name="T35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6">
                  <a:moveTo>
                    <a:pt x="16" y="4"/>
                  </a:moveTo>
                  <a:cubicBezTo>
                    <a:pt x="16" y="3"/>
                    <a:pt x="15" y="2"/>
                    <a:pt x="14" y="2"/>
                  </a:cubicBezTo>
                  <a:cubicBezTo>
                    <a:pt x="10" y="2"/>
                    <a:pt x="7" y="1"/>
                    <a:pt x="3" y="1"/>
                  </a:cubicBezTo>
                  <a:cubicBezTo>
                    <a:pt x="1" y="0"/>
                    <a:pt x="0" y="1"/>
                    <a:pt x="1" y="3"/>
                  </a:cubicBezTo>
                  <a:cubicBezTo>
                    <a:pt x="2" y="8"/>
                    <a:pt x="3" y="13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20"/>
                    <a:pt x="2" y="23"/>
                    <a:pt x="4" y="23"/>
                  </a:cubicBezTo>
                  <a:cubicBezTo>
                    <a:pt x="4" y="23"/>
                    <a:pt x="5" y="24"/>
                    <a:pt x="5" y="24"/>
                  </a:cubicBezTo>
                  <a:cubicBezTo>
                    <a:pt x="5" y="26"/>
                    <a:pt x="7" y="25"/>
                    <a:pt x="7" y="24"/>
                  </a:cubicBezTo>
                  <a:cubicBezTo>
                    <a:pt x="7" y="23"/>
                    <a:pt x="7" y="23"/>
                    <a:pt x="7" y="22"/>
                  </a:cubicBezTo>
                  <a:cubicBezTo>
                    <a:pt x="9" y="22"/>
                    <a:pt x="11" y="22"/>
                    <a:pt x="13" y="22"/>
                  </a:cubicBezTo>
                  <a:cubicBezTo>
                    <a:pt x="15" y="23"/>
                    <a:pt x="16" y="22"/>
                    <a:pt x="16" y="20"/>
                  </a:cubicBezTo>
                  <a:cubicBezTo>
                    <a:pt x="16" y="15"/>
                    <a:pt x="16" y="10"/>
                    <a:pt x="16" y="4"/>
                  </a:cubicBezTo>
                  <a:close/>
                  <a:moveTo>
                    <a:pt x="6" y="18"/>
                  </a:moveTo>
                  <a:cubicBezTo>
                    <a:pt x="5" y="14"/>
                    <a:pt x="5" y="9"/>
                    <a:pt x="4" y="5"/>
                  </a:cubicBezTo>
                  <a:cubicBezTo>
                    <a:pt x="7" y="5"/>
                    <a:pt x="9" y="6"/>
                    <a:pt x="12" y="6"/>
                  </a:cubicBezTo>
                  <a:cubicBezTo>
                    <a:pt x="12" y="10"/>
                    <a:pt x="12" y="14"/>
                    <a:pt x="12" y="18"/>
                  </a:cubicBezTo>
                  <a:cubicBezTo>
                    <a:pt x="10" y="18"/>
                    <a:pt x="8" y="18"/>
                    <a:pt x="6" y="18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5" name="Text Placeholder 448">
            <a:extLst>
              <a:ext uri="{FF2B5EF4-FFF2-40B4-BE49-F238E27FC236}">
                <a16:creationId xmlns:a16="http://schemas.microsoft.com/office/drawing/2014/main" id="{65F9F546-291A-3E0D-6CC4-4AAC029DC6BF}"/>
              </a:ext>
            </a:extLst>
          </p:cNvPr>
          <p:cNvSpPr txBox="1">
            <a:spLocks/>
          </p:cNvSpPr>
          <p:nvPr/>
        </p:nvSpPr>
        <p:spPr>
          <a:xfrm>
            <a:off x="781050" y="2552700"/>
            <a:ext cx="5801621" cy="1177925"/>
          </a:xfrm>
          <a:custGeom>
            <a:avLst/>
            <a:gdLst>
              <a:gd name="connsiteX0" fmla="*/ 0 w 6096000"/>
              <a:gd name="connsiteY0" fmla="*/ 6858000 h 6858000"/>
              <a:gd name="connsiteX1" fmla="*/ 1524000 w 6096000"/>
              <a:gd name="connsiteY1" fmla="*/ 0 h 6858000"/>
              <a:gd name="connsiteX2" fmla="*/ 6096000 w 6096000"/>
              <a:gd name="connsiteY2" fmla="*/ 0 h 6858000"/>
              <a:gd name="connsiteX3" fmla="*/ 4572000 w 6096000"/>
              <a:gd name="connsiteY3" fmla="*/ 6858000 h 6858000"/>
              <a:gd name="connsiteX4" fmla="*/ 0 w 6096000"/>
              <a:gd name="connsiteY4" fmla="*/ 6858000 h 6858000"/>
              <a:gd name="connsiteX0" fmla="*/ 0 w 6096000"/>
              <a:gd name="connsiteY0" fmla="*/ 6858000 h 6858000"/>
              <a:gd name="connsiteX1" fmla="*/ 2933700 w 6096000"/>
              <a:gd name="connsiteY1" fmla="*/ 19050 h 6858000"/>
              <a:gd name="connsiteX2" fmla="*/ 6096000 w 6096000"/>
              <a:gd name="connsiteY2" fmla="*/ 0 h 6858000"/>
              <a:gd name="connsiteX3" fmla="*/ 4572000 w 6096000"/>
              <a:gd name="connsiteY3" fmla="*/ 6858000 h 6858000"/>
              <a:gd name="connsiteX4" fmla="*/ 0 w 6096000"/>
              <a:gd name="connsiteY4" fmla="*/ 6858000 h 6858000"/>
              <a:gd name="connsiteX0" fmla="*/ 0 w 6096000"/>
              <a:gd name="connsiteY0" fmla="*/ 6858000 h 6858000"/>
              <a:gd name="connsiteX1" fmla="*/ 2933700 w 6096000"/>
              <a:gd name="connsiteY1" fmla="*/ 19050 h 6858000"/>
              <a:gd name="connsiteX2" fmla="*/ 6096000 w 6096000"/>
              <a:gd name="connsiteY2" fmla="*/ 0 h 6858000"/>
              <a:gd name="connsiteX3" fmla="*/ 3429000 w 6096000"/>
              <a:gd name="connsiteY3" fmla="*/ 6838950 h 6858000"/>
              <a:gd name="connsiteX4" fmla="*/ 0 w 6096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6858000"/>
                </a:moveTo>
                <a:lnTo>
                  <a:pt x="2933700" y="19050"/>
                </a:lnTo>
                <a:lnTo>
                  <a:pt x="6096000" y="0"/>
                </a:lnTo>
                <a:lnTo>
                  <a:pt x="3429000" y="683895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/>
              <a:t>Donec fringilla est orci. Orci varius natoque penatibus et magnis dis. Donec fringilla est orci. Donec fringilla est orci. Orci varius natoque penatibus et magnis dis. Donec fringilla est orci</a:t>
            </a:r>
          </a:p>
          <a:p>
            <a:endParaRPr lang="en-US" sz="1600" dirty="0"/>
          </a:p>
        </p:txBody>
      </p:sp>
      <p:grpSp>
        <p:nvGrpSpPr>
          <p:cNvPr id="66" name="Group 77">
            <a:extLst>
              <a:ext uri="{FF2B5EF4-FFF2-40B4-BE49-F238E27FC236}">
                <a16:creationId xmlns:a16="http://schemas.microsoft.com/office/drawing/2014/main" id="{59688CF5-A49C-755A-A0A0-D3FFB954871A}"/>
              </a:ext>
            </a:extLst>
          </p:cNvPr>
          <p:cNvGrpSpPr/>
          <p:nvPr/>
        </p:nvGrpSpPr>
        <p:grpSpPr>
          <a:xfrm>
            <a:off x="235058" y="5119687"/>
            <a:ext cx="2791852" cy="909508"/>
            <a:chOff x="1006046" y="4301071"/>
            <a:chExt cx="2791852" cy="909508"/>
          </a:xfrm>
        </p:grpSpPr>
        <p:sp>
          <p:nvSpPr>
            <p:cNvPr id="67" name="TextBox 115">
              <a:extLst>
                <a:ext uri="{FF2B5EF4-FFF2-40B4-BE49-F238E27FC236}">
                  <a16:creationId xmlns:a16="http://schemas.microsoft.com/office/drawing/2014/main" id="{51C93E0A-1BF3-93B0-5759-2CBCAA464F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6271" y="4301071"/>
              <a:ext cx="925218" cy="46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O" altLang="es-MX" sz="2400" b="1" dirty="0">
                  <a:latin typeface="+mn-lt"/>
                </a:rPr>
                <a:t>Título</a:t>
              </a:r>
              <a:endParaRPr lang="id-ID" altLang="es-MX" sz="2400" b="1" dirty="0">
                <a:latin typeface="+mn-lt"/>
              </a:endParaRPr>
            </a:p>
          </p:txBody>
        </p:sp>
        <p:sp>
          <p:nvSpPr>
            <p:cNvPr id="68" name="TextBox 116">
              <a:extLst>
                <a:ext uri="{FF2B5EF4-FFF2-40B4-BE49-F238E27FC236}">
                  <a16:creationId xmlns:a16="http://schemas.microsoft.com/office/drawing/2014/main" id="{F902819D-D34C-2427-596F-AB012E07B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046" y="4639607"/>
              <a:ext cx="2791852" cy="57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9710" tIns="54855" rIns="109710" bIns="54855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s-CO" sz="1400" dirty="0">
                  <a:latin typeface="+mn-lt"/>
                </a:rPr>
                <a:t>Lorem ipsum dolor sit amet, consectetur adipiscing elit. </a:t>
              </a:r>
              <a:endParaRPr lang="en-US" altLang="es-MX" sz="1400" dirty="0">
                <a:latin typeface="+mn-lt"/>
                <a:cs typeface="Calibri Light" panose="020F0302020204030204" pitchFamily="34" charset="0"/>
              </a:endParaRPr>
            </a:p>
          </p:txBody>
        </p:sp>
      </p:grpSp>
      <p:grpSp>
        <p:nvGrpSpPr>
          <p:cNvPr id="69" name="Group 80">
            <a:extLst>
              <a:ext uri="{FF2B5EF4-FFF2-40B4-BE49-F238E27FC236}">
                <a16:creationId xmlns:a16="http://schemas.microsoft.com/office/drawing/2014/main" id="{F958C878-64C3-FA0C-9EC4-C5DDBD32BF08}"/>
              </a:ext>
            </a:extLst>
          </p:cNvPr>
          <p:cNvGrpSpPr/>
          <p:nvPr/>
        </p:nvGrpSpPr>
        <p:grpSpPr>
          <a:xfrm>
            <a:off x="3091492" y="5082032"/>
            <a:ext cx="2791852" cy="909508"/>
            <a:chOff x="1006046" y="4301071"/>
            <a:chExt cx="2791852" cy="909508"/>
          </a:xfrm>
        </p:grpSpPr>
        <p:sp>
          <p:nvSpPr>
            <p:cNvPr id="70" name="TextBox 115">
              <a:extLst>
                <a:ext uri="{FF2B5EF4-FFF2-40B4-BE49-F238E27FC236}">
                  <a16:creationId xmlns:a16="http://schemas.microsoft.com/office/drawing/2014/main" id="{D4170EA9-7D5A-4675-2774-EACE48B9EF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56271" y="4301071"/>
              <a:ext cx="925217" cy="461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2" tIns="45711" rIns="91422" bIns="45711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s-CO" altLang="es-MX" sz="2400" b="1" dirty="0">
                  <a:latin typeface="+mn-lt"/>
                </a:rPr>
                <a:t>Título</a:t>
              </a:r>
              <a:endParaRPr lang="id-ID" altLang="es-MX" sz="2400" b="1" dirty="0">
                <a:latin typeface="+mn-lt"/>
              </a:endParaRPr>
            </a:p>
          </p:txBody>
        </p:sp>
        <p:sp>
          <p:nvSpPr>
            <p:cNvPr id="71" name="TextBox 116">
              <a:extLst>
                <a:ext uri="{FF2B5EF4-FFF2-40B4-BE49-F238E27FC236}">
                  <a16:creationId xmlns:a16="http://schemas.microsoft.com/office/drawing/2014/main" id="{9EE8C46D-B71F-9A92-007C-433911840B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6046" y="4639607"/>
              <a:ext cx="2791852" cy="570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09710" tIns="54855" rIns="109710" bIns="54855"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5pPr>
              <a:lvl6pPr marL="25146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6pPr>
              <a:lvl7pPr marL="29718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7pPr>
              <a:lvl8pPr marL="34290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8pPr>
              <a:lvl9pPr marL="3886200" indent="-228600" defTabSz="1827213" fontAlgn="base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panose="020F0302020204030203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s-CO" sz="1400" dirty="0">
                  <a:latin typeface="+mn-lt"/>
                </a:rPr>
                <a:t>Lorem ipsum dolor sit amet, consectetur adipiscing elit. </a:t>
              </a:r>
              <a:endParaRPr lang="en-US" altLang="es-MX" sz="1400" dirty="0">
                <a:latin typeface="+mn-lt"/>
                <a:cs typeface="Calibri Light" panose="020F0302020204030204" pitchFamily="34" charset="0"/>
              </a:endParaRPr>
            </a:p>
          </p:txBody>
        </p:sp>
      </p:grpSp>
      <p:sp>
        <p:nvSpPr>
          <p:cNvPr id="75" name="iṩļïḓè">
            <a:extLst>
              <a:ext uri="{FF2B5EF4-FFF2-40B4-BE49-F238E27FC236}">
                <a16:creationId xmlns:a16="http://schemas.microsoft.com/office/drawing/2014/main" id="{00816A17-3A33-4F2F-B9E1-50CACD04BCCE}"/>
              </a:ext>
            </a:extLst>
          </p:cNvPr>
          <p:cNvSpPr txBox="1"/>
          <p:nvPr/>
        </p:nvSpPr>
        <p:spPr bwMode="auto">
          <a:xfrm>
            <a:off x="1171691" y="204356"/>
            <a:ext cx="5838709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rgbClr val="012060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76" name="TextBox 8">
            <a:extLst>
              <a:ext uri="{FF2B5EF4-FFF2-40B4-BE49-F238E27FC236}">
                <a16:creationId xmlns:a16="http://schemas.microsoft.com/office/drawing/2014/main" id="{D10C70F6-51BF-28B5-39CF-04A0C18C995F}"/>
              </a:ext>
            </a:extLst>
          </p:cNvPr>
          <p:cNvSpPr txBox="1"/>
          <p:nvPr/>
        </p:nvSpPr>
        <p:spPr>
          <a:xfrm>
            <a:off x="1314218" y="1048198"/>
            <a:ext cx="607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77" name="Imagen 76">
            <a:extLst>
              <a:ext uri="{FF2B5EF4-FFF2-40B4-BE49-F238E27FC236}">
                <a16:creationId xmlns:a16="http://schemas.microsoft.com/office/drawing/2014/main" id="{A4E42231-CDF3-10B4-94B6-B92726121D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53" y="69365"/>
            <a:ext cx="1887583" cy="1415687"/>
          </a:xfrm>
          <a:prstGeom prst="rect">
            <a:avLst/>
          </a:prstGeom>
        </p:spPr>
      </p:pic>
      <p:sp>
        <p:nvSpPr>
          <p:cNvPr id="78" name="iṩļïḓè">
            <a:extLst>
              <a:ext uri="{FF2B5EF4-FFF2-40B4-BE49-F238E27FC236}">
                <a16:creationId xmlns:a16="http://schemas.microsoft.com/office/drawing/2014/main" id="{C3DDA322-EC45-9DF9-9350-9CD83325729B}"/>
              </a:ext>
            </a:extLst>
          </p:cNvPr>
          <p:cNvSpPr txBox="1"/>
          <p:nvPr/>
        </p:nvSpPr>
        <p:spPr bwMode="auto">
          <a:xfrm>
            <a:off x="642576" y="1588448"/>
            <a:ext cx="3904625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4000" b="1" dirty="0">
                <a:solidFill>
                  <a:srgbClr val="FFD51F"/>
                </a:solidFill>
                <a:cs typeface="+mn-ea"/>
                <a:sym typeface="+mn-lt"/>
              </a:rPr>
              <a:t>Gastronomy</a:t>
            </a:r>
          </a:p>
        </p:txBody>
      </p:sp>
    </p:spTree>
    <p:extLst>
      <p:ext uri="{BB962C8B-B14F-4D97-AF65-F5344CB8AC3E}">
        <p14:creationId xmlns:p14="http://schemas.microsoft.com/office/powerpoint/2010/main" val="1906461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42539CCD-5D8A-E495-3EC0-D4C8EF47BB06}"/>
              </a:ext>
            </a:extLst>
          </p:cNvPr>
          <p:cNvSpPr/>
          <p:nvPr/>
        </p:nvSpPr>
        <p:spPr>
          <a:xfrm>
            <a:off x="1" y="0"/>
            <a:ext cx="5085806" cy="6858000"/>
          </a:xfrm>
          <a:prstGeom prst="rect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9DD8F56-D102-7431-6C79-93C20B4C492C}"/>
              </a:ext>
            </a:extLst>
          </p:cNvPr>
          <p:cNvSpPr txBox="1"/>
          <p:nvPr/>
        </p:nvSpPr>
        <p:spPr>
          <a:xfrm>
            <a:off x="622664" y="3629664"/>
            <a:ext cx="384048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4000">
                <a:solidFill>
                  <a:schemeClr val="bg1"/>
                </a:solidFill>
                <a:ea typeface="Adobe Song Std L" panose="02020300000000000000" pitchFamily="18" charset="-128"/>
                <a:cs typeface="Arial" panose="020B0604020202020204" pitchFamily="34" charset="0"/>
              </a:rPr>
              <a:t>Industry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6F47A94-DE5B-3633-E60B-3813EA2BA4ED}"/>
              </a:ext>
            </a:extLst>
          </p:cNvPr>
          <p:cNvSpPr txBox="1"/>
          <p:nvPr/>
        </p:nvSpPr>
        <p:spPr>
          <a:xfrm>
            <a:off x="622664" y="4345612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WE CREATE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79CF71C6-0775-85D4-240E-F1B00A4F62A9}"/>
              </a:ext>
            </a:extLst>
          </p:cNvPr>
          <p:cNvSpPr txBox="1"/>
          <p:nvPr/>
        </p:nvSpPr>
        <p:spPr>
          <a:xfrm>
            <a:off x="622664" y="5897821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pPr algn="ctr"/>
            <a:r>
              <a:rPr lang="en-US" altLang="ko-KR" sz="2800" b="1">
                <a:solidFill>
                  <a:schemeClr val="bg1"/>
                </a:solidFill>
              </a:rPr>
              <a:t>PRESENTATION</a:t>
            </a:r>
            <a:endParaRPr lang="ko-KR" altLang="en-US" sz="2800" b="1">
              <a:solidFill>
                <a:schemeClr val="bg1"/>
              </a:solidFill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79710EB4-1CFA-7300-A4E8-58B5A64C1A2A}"/>
              </a:ext>
            </a:extLst>
          </p:cNvPr>
          <p:cNvSpPr txBox="1"/>
          <p:nvPr/>
        </p:nvSpPr>
        <p:spPr>
          <a:xfrm>
            <a:off x="622664" y="2714035"/>
            <a:ext cx="384048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6000" b="1" dirty="0">
                <a:solidFill>
                  <a:srgbClr val="FFD51F"/>
                </a:solidFill>
                <a:ea typeface="Adobe Song Std L" panose="02020300000000000000" pitchFamily="18" charset="-128"/>
                <a:cs typeface="Arial" panose="020B0604020202020204" pitchFamily="34" charset="0"/>
              </a:rPr>
              <a:t>VZLA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36505016-FF29-2622-5C7F-5C62BAD23F39}"/>
              </a:ext>
            </a:extLst>
          </p:cNvPr>
          <p:cNvSpPr txBox="1"/>
          <p:nvPr/>
        </p:nvSpPr>
        <p:spPr>
          <a:xfrm>
            <a:off x="622664" y="5380418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pPr algn="ctr"/>
            <a:r>
              <a:rPr lang="en-US" altLang="ko-KR" sz="2800">
                <a:solidFill>
                  <a:schemeClr val="bg1"/>
                </a:solidFill>
              </a:rPr>
              <a:t>PPT</a:t>
            </a:r>
            <a:endParaRPr lang="ko-KR" altLang="en-US" sz="2800">
              <a:solidFill>
                <a:schemeClr val="bg1"/>
              </a:solidFill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66316423-E341-8A23-5AA2-BD33C19F809B}"/>
              </a:ext>
            </a:extLst>
          </p:cNvPr>
          <p:cNvSpPr txBox="1"/>
          <p:nvPr/>
        </p:nvSpPr>
        <p:spPr>
          <a:xfrm>
            <a:off x="622664" y="4863015"/>
            <a:ext cx="3840480" cy="430887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>
            <a:defPPr/>
          </a:lstStyle>
          <a:p>
            <a:pPr algn="ctr"/>
            <a:r>
              <a:rPr lang="en-US" altLang="ko-KR" sz="2800" dirty="0">
                <a:solidFill>
                  <a:schemeClr val="bg1"/>
                </a:solidFill>
              </a:rPr>
              <a:t>QUALITY 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DB957510-BD54-EEB7-8FB7-DD890CCD1802}"/>
              </a:ext>
            </a:extLst>
          </p:cNvPr>
          <p:cNvSpPr txBox="1"/>
          <p:nvPr/>
        </p:nvSpPr>
        <p:spPr>
          <a:xfrm>
            <a:off x="507426" y="1167094"/>
            <a:ext cx="4070957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4400" b="1" dirty="0">
                <a:solidFill>
                  <a:srgbClr val="FF190A"/>
                </a:solidFill>
                <a:cs typeface="Arial" panose="020B0604020202020204" pitchFamily="34" charset="0"/>
              </a:rPr>
              <a:t>Gastronomy</a:t>
            </a:r>
          </a:p>
          <a:p>
            <a:pPr algn="ctr"/>
            <a:r>
              <a:rPr lang="en-GB" altLang="ko-KR" sz="4400" b="1" dirty="0">
                <a:solidFill>
                  <a:schemeClr val="bg1"/>
                </a:solidFill>
                <a:cs typeface="Arial" panose="020B0604020202020204" pitchFamily="34" charset="0"/>
              </a:rPr>
              <a:t>P</a:t>
            </a:r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resentation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7140EC9-7EDC-6455-4077-5DF905B142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8042"/>
          <a:stretch/>
        </p:blipFill>
        <p:spPr>
          <a:xfrm>
            <a:off x="3961342" y="1789133"/>
            <a:ext cx="8230657" cy="5034581"/>
          </a:xfrm>
          <a:prstGeom prst="rect">
            <a:avLst/>
          </a:prstGeom>
        </p:spPr>
      </p:pic>
      <p:sp>
        <p:nvSpPr>
          <p:cNvPr id="13" name="iṩļïḓè">
            <a:extLst>
              <a:ext uri="{FF2B5EF4-FFF2-40B4-BE49-F238E27FC236}">
                <a16:creationId xmlns:a16="http://schemas.microsoft.com/office/drawing/2014/main" id="{2AB94386-EA0D-B9BE-E877-DAB249D976D6}"/>
              </a:ext>
            </a:extLst>
          </p:cNvPr>
          <p:cNvSpPr txBox="1"/>
          <p:nvPr/>
        </p:nvSpPr>
        <p:spPr bwMode="auto">
          <a:xfrm>
            <a:off x="5334586" y="242340"/>
            <a:ext cx="6697958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rgbClr val="012060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14" name="TextBox 8">
            <a:extLst>
              <a:ext uri="{FF2B5EF4-FFF2-40B4-BE49-F238E27FC236}">
                <a16:creationId xmlns:a16="http://schemas.microsoft.com/office/drawing/2014/main" id="{1A95150E-0AE2-6589-670A-80D5CD3F1534}"/>
              </a:ext>
            </a:extLst>
          </p:cNvPr>
          <p:cNvSpPr txBox="1"/>
          <p:nvPr/>
        </p:nvSpPr>
        <p:spPr>
          <a:xfrm>
            <a:off x="6531956" y="1077259"/>
            <a:ext cx="607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B731146-A21E-98BF-CC22-2D38E1D60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112" y="-139729"/>
            <a:ext cx="1887583" cy="14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153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96E82876-10D8-C92B-FF69-4B59CF33B7C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" r="300"/>
          <a:stretch>
            <a:fillRect/>
          </a:stretch>
        </p:blipFill>
        <p:spPr/>
      </p:pic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D32FC3F3-1456-9E45-52A9-21546ED622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0" r="28110"/>
          <a:stretch>
            <a:fillRect/>
          </a:stretch>
        </p:blipFill>
        <p:spPr/>
      </p:pic>
      <p:sp>
        <p:nvSpPr>
          <p:cNvPr id="4" name="Marcador de texto 20">
            <a:extLst>
              <a:ext uri="{FF2B5EF4-FFF2-40B4-BE49-F238E27FC236}">
                <a16:creationId xmlns:a16="http://schemas.microsoft.com/office/drawing/2014/main" id="{30D06445-58EE-1B6A-4E73-1AE4D5634F01}"/>
              </a:ext>
            </a:extLst>
          </p:cNvPr>
          <p:cNvSpPr txBox="1">
            <a:spLocks/>
          </p:cNvSpPr>
          <p:nvPr/>
        </p:nvSpPr>
        <p:spPr>
          <a:xfrm>
            <a:off x="6896100" y="642142"/>
            <a:ext cx="4781550" cy="6675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Donec fringilla est orci. Orci varius natoque penatibus et magnis dis. Donec fringilla est orci</a:t>
            </a:r>
          </a:p>
          <a:p>
            <a:pPr marL="0" indent="0">
              <a:buNone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Marcador de texto 20">
            <a:extLst>
              <a:ext uri="{FF2B5EF4-FFF2-40B4-BE49-F238E27FC236}">
                <a16:creationId xmlns:a16="http://schemas.microsoft.com/office/drawing/2014/main" id="{949A68B9-7EBD-F64C-137B-F3074D52007B}"/>
              </a:ext>
            </a:extLst>
          </p:cNvPr>
          <p:cNvSpPr txBox="1">
            <a:spLocks/>
          </p:cNvSpPr>
          <p:nvPr/>
        </p:nvSpPr>
        <p:spPr>
          <a:xfrm>
            <a:off x="8724900" y="4716462"/>
            <a:ext cx="3505200" cy="1926433"/>
          </a:xfrm>
          <a:prstGeom prst="rect">
            <a:avLst/>
          </a:prstGeom>
          <a:solidFill>
            <a:schemeClr val="tx1">
              <a:lumMod val="85000"/>
              <a:lumOff val="15000"/>
              <a:alpha val="26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r>
              <a:rPr lang="en-US" sz="1600" dirty="0">
                <a:solidFill>
                  <a:schemeClr val="bg1"/>
                </a:solidFill>
              </a:rPr>
              <a:t>Donec fringilla est orci. Orci varius natoque penatibus et magnis dis. Donec fringilla est orci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6" name="TextBox 20">
            <a:extLst>
              <a:ext uri="{FF2B5EF4-FFF2-40B4-BE49-F238E27FC236}">
                <a16:creationId xmlns:a16="http://schemas.microsoft.com/office/drawing/2014/main" id="{642BC106-1D4A-4497-7FC0-E098E342F66F}"/>
              </a:ext>
            </a:extLst>
          </p:cNvPr>
          <p:cNvSpPr txBox="1"/>
          <p:nvPr/>
        </p:nvSpPr>
        <p:spPr>
          <a:xfrm>
            <a:off x="8724900" y="407002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600" b="1" noProof="1">
                <a:solidFill>
                  <a:srgbClr val="FF190A"/>
                </a:solidFill>
              </a:rPr>
              <a:t>Vzla</a:t>
            </a:r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CE3B7F51-2AEF-A48A-1AC3-E45D9D567A50}"/>
              </a:ext>
            </a:extLst>
          </p:cNvPr>
          <p:cNvSpPr txBox="1"/>
          <p:nvPr/>
        </p:nvSpPr>
        <p:spPr>
          <a:xfrm>
            <a:off x="6896100" y="104664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noProof="1">
                <a:solidFill>
                  <a:srgbClr val="FFD51F"/>
                </a:solidFill>
              </a:rPr>
              <a:t>Cachapas</a:t>
            </a:r>
          </a:p>
        </p:txBody>
      </p:sp>
      <p:sp>
        <p:nvSpPr>
          <p:cNvPr id="8" name="Marcador de texto 20">
            <a:extLst>
              <a:ext uri="{FF2B5EF4-FFF2-40B4-BE49-F238E27FC236}">
                <a16:creationId xmlns:a16="http://schemas.microsoft.com/office/drawing/2014/main" id="{0EF404BA-A0DC-9EA2-C916-E64B21F85B51}"/>
              </a:ext>
            </a:extLst>
          </p:cNvPr>
          <p:cNvSpPr txBox="1">
            <a:spLocks/>
          </p:cNvSpPr>
          <p:nvPr/>
        </p:nvSpPr>
        <p:spPr>
          <a:xfrm>
            <a:off x="242889" y="3791346"/>
            <a:ext cx="2476500" cy="19264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Donec fringilla est orci. Orci varius natoque penatibus et magnis dis. Donec fringilla est orci</a:t>
            </a: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extBox 19">
            <a:extLst>
              <a:ext uri="{FF2B5EF4-FFF2-40B4-BE49-F238E27FC236}">
                <a16:creationId xmlns:a16="http://schemas.microsoft.com/office/drawing/2014/main" id="{D3B6DC4B-9B22-C9B0-EA6A-1FBDF0A1766B}"/>
              </a:ext>
            </a:extLst>
          </p:cNvPr>
          <p:cNvSpPr txBox="1"/>
          <p:nvPr/>
        </p:nvSpPr>
        <p:spPr>
          <a:xfrm>
            <a:off x="242889" y="3184991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002066"/>
                </a:solidFill>
              </a:rPr>
              <a:t>Cachapas</a:t>
            </a: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6FAEAB42-5BE4-7B4D-75EC-7C6A7D488485}"/>
              </a:ext>
            </a:extLst>
          </p:cNvPr>
          <p:cNvSpPr txBox="1">
            <a:spLocks/>
          </p:cNvSpPr>
          <p:nvPr/>
        </p:nvSpPr>
        <p:spPr>
          <a:xfrm>
            <a:off x="223839" y="1109875"/>
            <a:ext cx="2971800" cy="1144267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FFD51F"/>
                </a:solidFill>
              </a:rPr>
              <a:t>Venezuela</a:t>
            </a:r>
          </a:p>
          <a:p>
            <a:r>
              <a:rPr lang="en-US" sz="3600" b="1" dirty="0">
                <a:solidFill>
                  <a:srgbClr val="FF190A"/>
                </a:solidFill>
              </a:rPr>
              <a:t>Gastronomy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B799828-23A0-5CEB-E776-9450EB81B7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47" y="-214926"/>
            <a:ext cx="1887583" cy="1415687"/>
          </a:xfrm>
          <a:prstGeom prst="rect">
            <a:avLst/>
          </a:prstGeom>
        </p:spPr>
      </p:pic>
      <p:sp>
        <p:nvSpPr>
          <p:cNvPr id="21" name="TextBox 8">
            <a:extLst>
              <a:ext uri="{FF2B5EF4-FFF2-40B4-BE49-F238E27FC236}">
                <a16:creationId xmlns:a16="http://schemas.microsoft.com/office/drawing/2014/main" id="{1A4A0511-4F15-5281-A47C-AE03A3DCE60A}"/>
              </a:ext>
            </a:extLst>
          </p:cNvPr>
          <p:cNvSpPr txBox="1"/>
          <p:nvPr/>
        </p:nvSpPr>
        <p:spPr>
          <a:xfrm>
            <a:off x="280990" y="2165653"/>
            <a:ext cx="2952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99FCD6FB-83E1-191A-084C-00B73B95C3DA}"/>
              </a:ext>
            </a:extLst>
          </p:cNvPr>
          <p:cNvSpPr/>
          <p:nvPr/>
        </p:nvSpPr>
        <p:spPr>
          <a:xfrm rot="16200000">
            <a:off x="893786" y="5761933"/>
            <a:ext cx="1174703" cy="1010193"/>
          </a:xfrm>
          <a:prstGeom prst="homePlate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4697833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Marcador de posición de imagen 11">
            <a:extLst>
              <a:ext uri="{FF2B5EF4-FFF2-40B4-BE49-F238E27FC236}">
                <a16:creationId xmlns:a16="http://schemas.microsoft.com/office/drawing/2014/main" id="{7D227735-F615-6796-2331-8CF1C524148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6" r="11926"/>
          <a:stretch>
            <a:fillRect/>
          </a:stretch>
        </p:blipFill>
        <p:spPr>
          <a:xfrm>
            <a:off x="5581650" y="1081587"/>
            <a:ext cx="5923127" cy="5152024"/>
          </a:xfrm>
        </p:spPr>
      </p:pic>
      <p:sp>
        <p:nvSpPr>
          <p:cNvPr id="3" name="TextBox 18">
            <a:extLst>
              <a:ext uri="{FF2B5EF4-FFF2-40B4-BE49-F238E27FC236}">
                <a16:creationId xmlns:a16="http://schemas.microsoft.com/office/drawing/2014/main" id="{3F14A5BF-5877-0D12-BCFF-2C1FC2CD0B96}"/>
              </a:ext>
            </a:extLst>
          </p:cNvPr>
          <p:cNvSpPr txBox="1"/>
          <p:nvPr/>
        </p:nvSpPr>
        <p:spPr>
          <a:xfrm>
            <a:off x="877723" y="2167437"/>
            <a:ext cx="3992562" cy="612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3000" b="1" spc="500" dirty="0">
                <a:solidFill>
                  <a:srgbClr val="FF190A"/>
                </a:solidFill>
                <a:latin typeface="+mj-lt"/>
              </a:rPr>
              <a:t>CONCLUTIONS</a:t>
            </a:r>
          </a:p>
        </p:txBody>
      </p:sp>
      <p:sp>
        <p:nvSpPr>
          <p:cNvPr id="4" name="TextBox 20">
            <a:extLst>
              <a:ext uri="{FF2B5EF4-FFF2-40B4-BE49-F238E27FC236}">
                <a16:creationId xmlns:a16="http://schemas.microsoft.com/office/drawing/2014/main" id="{D909AC96-2DD8-A057-4E8F-E0E0EEF8F4E5}"/>
              </a:ext>
            </a:extLst>
          </p:cNvPr>
          <p:cNvSpPr txBox="1"/>
          <p:nvPr/>
        </p:nvSpPr>
        <p:spPr>
          <a:xfrm>
            <a:off x="845648" y="2906239"/>
            <a:ext cx="4202111" cy="118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ontserrat Light" charset="0"/>
                <a:cs typeface="Montserrat Light" charset="0"/>
              </a:rPr>
              <a:t>Have them for one. Living grass to for can't gathered waters had winged. Creepiest don't subdue which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ontserrat Light" charset="0"/>
                <a:cs typeface="Montserrat Light" charset="0"/>
              </a:rPr>
              <a:t>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ontserrat Light" charset="0"/>
                <a:cs typeface="Montserrat Light" charset="0"/>
              </a:rPr>
              <a:t> two set had seasons. Fifth you'll, man wherein seas our creeping. Very to Make from for lorem ipsum dolor seas.</a:t>
            </a:r>
          </a:p>
        </p:txBody>
      </p:sp>
      <p:sp>
        <p:nvSpPr>
          <p:cNvPr id="5" name="TextBox 20">
            <a:extLst>
              <a:ext uri="{FF2B5EF4-FFF2-40B4-BE49-F238E27FC236}">
                <a16:creationId xmlns:a16="http://schemas.microsoft.com/office/drawing/2014/main" id="{331B0A83-2CD4-10FC-02BA-14775B87BF4F}"/>
              </a:ext>
            </a:extLst>
          </p:cNvPr>
          <p:cNvSpPr txBox="1"/>
          <p:nvPr/>
        </p:nvSpPr>
        <p:spPr>
          <a:xfrm>
            <a:off x="845648" y="4241561"/>
            <a:ext cx="4202111" cy="118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ontserrat Light" charset="0"/>
                <a:cs typeface="Montserrat Light" charset="0"/>
              </a:rPr>
              <a:t>Have them for one. Living grass to for can't gathered waters had winged. Creepiest don't subdue which </a:t>
            </a:r>
            <a:r>
              <a:rPr lang="en-US" sz="1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ontserrat Light" charset="0"/>
                <a:cs typeface="Montserrat Light" charset="0"/>
              </a:rPr>
              <a:t>i</a:t>
            </a:r>
            <a:r>
              <a:rPr 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Montserrat Light" charset="0"/>
                <a:cs typeface="Montserrat Light" charset="0"/>
              </a:rPr>
              <a:t> two set had seasons. Fifth you'll, man wherein seas our creeping. Very to Make from for lorem ipsum dolor seas.</a:t>
            </a:r>
          </a:p>
        </p:txBody>
      </p:sp>
      <p:sp>
        <p:nvSpPr>
          <p:cNvPr id="8" name="iṩļïḓè">
            <a:extLst>
              <a:ext uri="{FF2B5EF4-FFF2-40B4-BE49-F238E27FC236}">
                <a16:creationId xmlns:a16="http://schemas.microsoft.com/office/drawing/2014/main" id="{F5E475DF-021F-5C54-369D-5DC6C75DBEF0}"/>
              </a:ext>
            </a:extLst>
          </p:cNvPr>
          <p:cNvSpPr txBox="1"/>
          <p:nvPr/>
        </p:nvSpPr>
        <p:spPr bwMode="auto">
          <a:xfrm>
            <a:off x="1171691" y="204356"/>
            <a:ext cx="5838709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rgbClr val="012060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2049AA-BCD5-8955-FCB8-5392E739446D}"/>
              </a:ext>
            </a:extLst>
          </p:cNvPr>
          <p:cNvSpPr txBox="1"/>
          <p:nvPr/>
        </p:nvSpPr>
        <p:spPr>
          <a:xfrm>
            <a:off x="1352319" y="1039276"/>
            <a:ext cx="4934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C5F4240-530F-7121-0DC4-F31C23372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53" y="69365"/>
            <a:ext cx="1887583" cy="14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4968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6078648-09F0-24CB-6C54-E1C79DE77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6DF32583-DCE7-98D5-6D94-16C7AD841EB5}"/>
              </a:ext>
            </a:extLst>
          </p:cNvPr>
          <p:cNvGrpSpPr/>
          <p:nvPr/>
        </p:nvGrpSpPr>
        <p:grpSpPr>
          <a:xfrm>
            <a:off x="787400" y="2413000"/>
            <a:ext cx="590550" cy="1466850"/>
            <a:chOff x="787400" y="2413000"/>
            <a:chExt cx="590550" cy="1466850"/>
          </a:xfrm>
        </p:grpSpPr>
        <p:sp>
          <p:nvSpPr>
            <p:cNvPr id="4" name="Estrella: 5 puntas 3">
              <a:extLst>
                <a:ext uri="{FF2B5EF4-FFF2-40B4-BE49-F238E27FC236}">
                  <a16:creationId xmlns:a16="http://schemas.microsoft.com/office/drawing/2014/main" id="{B2115F01-33F6-FB86-7F22-15089400015B}"/>
                </a:ext>
              </a:extLst>
            </p:cNvPr>
            <p:cNvSpPr/>
            <p:nvPr/>
          </p:nvSpPr>
          <p:spPr>
            <a:xfrm>
              <a:off x="1117600" y="3619500"/>
              <a:ext cx="260350" cy="2603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Estrella: 5 puntas 4">
              <a:extLst>
                <a:ext uri="{FF2B5EF4-FFF2-40B4-BE49-F238E27FC236}">
                  <a16:creationId xmlns:a16="http://schemas.microsoft.com/office/drawing/2014/main" id="{9A72DE78-81A2-D6FE-5C75-DE6512B5577C}"/>
                </a:ext>
              </a:extLst>
            </p:cNvPr>
            <p:cNvSpPr/>
            <p:nvPr/>
          </p:nvSpPr>
          <p:spPr>
            <a:xfrm>
              <a:off x="1012825" y="3346450"/>
              <a:ext cx="260350" cy="2603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Estrella: 5 puntas 5">
              <a:extLst>
                <a:ext uri="{FF2B5EF4-FFF2-40B4-BE49-F238E27FC236}">
                  <a16:creationId xmlns:a16="http://schemas.microsoft.com/office/drawing/2014/main" id="{A71DFE43-FCFF-F277-8B58-1992D3F01684}"/>
                </a:ext>
              </a:extLst>
            </p:cNvPr>
            <p:cNvSpPr/>
            <p:nvPr/>
          </p:nvSpPr>
          <p:spPr>
            <a:xfrm>
              <a:off x="939800" y="3035300"/>
              <a:ext cx="260350" cy="2603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7" name="Estrella: 5 puntas 6">
              <a:extLst>
                <a:ext uri="{FF2B5EF4-FFF2-40B4-BE49-F238E27FC236}">
                  <a16:creationId xmlns:a16="http://schemas.microsoft.com/office/drawing/2014/main" id="{1B0CA27D-AAE2-13AA-CA6B-DFF93C6284EE}"/>
                </a:ext>
              </a:extLst>
            </p:cNvPr>
            <p:cNvSpPr/>
            <p:nvPr/>
          </p:nvSpPr>
          <p:spPr>
            <a:xfrm>
              <a:off x="860425" y="2724150"/>
              <a:ext cx="260350" cy="2603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8" name="Estrella: 5 puntas 7">
              <a:extLst>
                <a:ext uri="{FF2B5EF4-FFF2-40B4-BE49-F238E27FC236}">
                  <a16:creationId xmlns:a16="http://schemas.microsoft.com/office/drawing/2014/main" id="{7A7C9F24-8807-F6F2-162A-4E753139E931}"/>
                </a:ext>
              </a:extLst>
            </p:cNvPr>
            <p:cNvSpPr/>
            <p:nvPr/>
          </p:nvSpPr>
          <p:spPr>
            <a:xfrm>
              <a:off x="787400" y="2413000"/>
              <a:ext cx="260350" cy="260350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16" name="文本框 7">
            <a:extLst>
              <a:ext uri="{FF2B5EF4-FFF2-40B4-BE49-F238E27FC236}">
                <a16:creationId xmlns:a16="http://schemas.microsoft.com/office/drawing/2014/main" id="{B0781B11-BC9D-D37B-6604-234B5AC0E277}"/>
              </a:ext>
            </a:extLst>
          </p:cNvPr>
          <p:cNvSpPr txBox="1"/>
          <p:nvPr/>
        </p:nvSpPr>
        <p:spPr>
          <a:xfrm>
            <a:off x="6486579" y="3523146"/>
            <a:ext cx="516669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/>
          </a:lstStyle>
          <a:p>
            <a:pPr algn="dist"/>
            <a:r>
              <a:rPr lang="en-US" altLang="zh-CN" sz="3200" b="1" dirty="0">
                <a:solidFill>
                  <a:srgbClr val="FFD51F"/>
                </a:solidFill>
                <a:latin typeface="Adobe Song Std L"/>
                <a:cs typeface="+mn-ea"/>
                <a:sym typeface="+mn-lt"/>
              </a:rPr>
              <a:t>FREE</a:t>
            </a:r>
            <a:r>
              <a:rPr lang="en-US" altLang="zh-CN" sz="3200" b="1" dirty="0">
                <a:solidFill>
                  <a:schemeClr val="bg1"/>
                </a:solidFill>
                <a:latin typeface="Adobe Song Std L"/>
                <a:cs typeface="+mn-ea"/>
                <a:sym typeface="+mn-lt"/>
              </a:rPr>
              <a:t> </a:t>
            </a:r>
            <a:r>
              <a:rPr lang="en-US" altLang="zh-CN" sz="3200" b="1" dirty="0">
                <a:solidFill>
                  <a:srgbClr val="FF190A"/>
                </a:solidFill>
                <a:latin typeface="Adobe Song Std L"/>
                <a:cs typeface="+mn-ea"/>
                <a:sym typeface="+mn-lt"/>
              </a:rPr>
              <a:t>TEMPLATE</a:t>
            </a:r>
          </a:p>
        </p:txBody>
      </p:sp>
      <p:sp>
        <p:nvSpPr>
          <p:cNvPr id="19" name="iṩļïḓè">
            <a:extLst>
              <a:ext uri="{FF2B5EF4-FFF2-40B4-BE49-F238E27FC236}">
                <a16:creationId xmlns:a16="http://schemas.microsoft.com/office/drawing/2014/main" id="{6B40385F-C6DD-39A1-B770-1AE62C7D0937}"/>
              </a:ext>
            </a:extLst>
          </p:cNvPr>
          <p:cNvSpPr txBox="1"/>
          <p:nvPr/>
        </p:nvSpPr>
        <p:spPr bwMode="auto">
          <a:xfrm>
            <a:off x="3961130" y="2563933"/>
            <a:ext cx="7966739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9600" b="1" dirty="0">
                <a:solidFill>
                  <a:schemeClr val="bg1"/>
                </a:solidFill>
                <a:cs typeface="+mn-ea"/>
                <a:sym typeface="+mn-lt"/>
              </a:rPr>
              <a:t>THANKS!</a:t>
            </a:r>
          </a:p>
        </p:txBody>
      </p:sp>
      <p:sp>
        <p:nvSpPr>
          <p:cNvPr id="23" name="TextBox 59">
            <a:extLst>
              <a:ext uri="{FF2B5EF4-FFF2-40B4-BE49-F238E27FC236}">
                <a16:creationId xmlns:a16="http://schemas.microsoft.com/office/drawing/2014/main" id="{C379F3B6-5694-30F9-F8E8-47D97AB533DA}"/>
              </a:ext>
            </a:extLst>
          </p:cNvPr>
          <p:cNvSpPr txBox="1"/>
          <p:nvPr/>
        </p:nvSpPr>
        <p:spPr>
          <a:xfrm>
            <a:off x="7549944" y="6011692"/>
            <a:ext cx="3870231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>
            <a:defPPr/>
          </a:lstStyle>
          <a:p>
            <a:pPr marL="0" marR="0" lvl="0" indent="0" algn="just" defTabSz="91440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i="0" u="none" strike="noStrike" kern="0" cap="none" spc="600" baseline="0" dirty="0">
                <a:solidFill>
                  <a:schemeClr val="bg1">
                    <a:lumMod val="95000"/>
                  </a:schemeClr>
                </a:solidFill>
                <a:uFillTx/>
                <a:latin typeface="Freestyle Script" panose="030804020302050B0404" pitchFamily="66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sp>
        <p:nvSpPr>
          <p:cNvPr id="24" name="TextBox 59">
            <a:extLst>
              <a:ext uri="{FF2B5EF4-FFF2-40B4-BE49-F238E27FC236}">
                <a16:creationId xmlns:a16="http://schemas.microsoft.com/office/drawing/2014/main" id="{CD1A9E8B-8DB7-FF5E-6969-4C3F914AF3F7}"/>
              </a:ext>
            </a:extLst>
          </p:cNvPr>
          <p:cNvSpPr txBox="1"/>
          <p:nvPr/>
        </p:nvSpPr>
        <p:spPr>
          <a:xfrm>
            <a:off x="9295724" y="5761065"/>
            <a:ext cx="2162551" cy="52322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i="0" u="none" strike="noStrike" kern="0" cap="none" spc="600" baseline="0" dirty="0">
                <a:solidFill>
                  <a:schemeClr val="bg1"/>
                </a:solidFill>
                <a:uFillTx/>
                <a:latin typeface="Freestyle Script" panose="030804020302050B0404" pitchFamily="66" charset="0"/>
                <a:ea typeface="Arial"/>
                <a:cs typeface="Arial" pitchFamily="34"/>
              </a:rPr>
              <a:t>We are</a:t>
            </a:r>
          </a:p>
        </p:txBody>
      </p:sp>
      <p:grpSp>
        <p:nvGrpSpPr>
          <p:cNvPr id="25" name="Gráfico 10">
            <a:extLst>
              <a:ext uri="{FF2B5EF4-FFF2-40B4-BE49-F238E27FC236}">
                <a16:creationId xmlns:a16="http://schemas.microsoft.com/office/drawing/2014/main" id="{9DAD7D5B-35D3-FFE4-498C-81DF2F871A76}"/>
              </a:ext>
            </a:extLst>
          </p:cNvPr>
          <p:cNvGrpSpPr/>
          <p:nvPr/>
        </p:nvGrpSpPr>
        <p:grpSpPr>
          <a:xfrm>
            <a:off x="11200821" y="5887398"/>
            <a:ext cx="800659" cy="800659"/>
            <a:chOff x="8580446" y="4630567"/>
            <a:chExt cx="454036" cy="454036"/>
          </a:xfrm>
        </p:grpSpPr>
        <p:sp>
          <p:nvSpPr>
            <p:cNvPr id="26" name="Forma libre: forma 30">
              <a:extLst>
                <a:ext uri="{FF2B5EF4-FFF2-40B4-BE49-F238E27FC236}">
                  <a16:creationId xmlns:a16="http://schemas.microsoft.com/office/drawing/2014/main" id="{296BEF12-7A9C-68A2-A576-B4BF222AEDBA}"/>
                </a:ext>
              </a:extLst>
            </p:cNvPr>
            <p:cNvSpPr/>
            <p:nvPr/>
          </p:nvSpPr>
          <p:spPr>
            <a:xfrm>
              <a:off x="8580446" y="4630567"/>
              <a:ext cx="454036" cy="45403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01206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Forma libre: forma 31">
              <a:extLst>
                <a:ext uri="{FF2B5EF4-FFF2-40B4-BE49-F238E27FC236}">
                  <a16:creationId xmlns:a16="http://schemas.microsoft.com/office/drawing/2014/main" id="{99A24B7E-2009-761C-7632-8D9C16443E02}"/>
                </a:ext>
              </a:extLst>
            </p:cNvPr>
            <p:cNvSpPr/>
            <p:nvPr/>
          </p:nvSpPr>
          <p:spPr>
            <a:xfrm>
              <a:off x="8638858" y="4686336"/>
              <a:ext cx="353881" cy="34246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05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  <p:pic>
        <p:nvPicPr>
          <p:cNvPr id="20" name="Imagen 19">
            <a:extLst>
              <a:ext uri="{FF2B5EF4-FFF2-40B4-BE49-F238E27FC236}">
                <a16:creationId xmlns:a16="http://schemas.microsoft.com/office/drawing/2014/main" id="{3F27B974-A480-7DFE-34B5-C77BA0AEF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7638" y="2990085"/>
            <a:ext cx="3914000" cy="393363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86904E35-F6AA-DF0F-F88C-DB1005D93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059" y="4067273"/>
            <a:ext cx="1887583" cy="14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298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B05E609-244E-4B50-9029-8481D06DCEF6}"/>
              </a:ext>
            </a:extLst>
          </p:cNvPr>
          <p:cNvSpPr txBox="1"/>
          <p:nvPr/>
        </p:nvSpPr>
        <p:spPr>
          <a:xfrm>
            <a:off x="2373773" y="479628"/>
            <a:ext cx="74444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Instructions for use</a:t>
            </a:r>
            <a:endParaRPr lang="en-GB" sz="44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B2865F97-07A2-4ABC-B8EA-E34FF1693386}"/>
              </a:ext>
            </a:extLst>
          </p:cNvPr>
          <p:cNvSpPr txBox="1"/>
          <p:nvPr/>
        </p:nvSpPr>
        <p:spPr>
          <a:xfrm>
            <a:off x="3899060" y="2059916"/>
            <a:ext cx="4393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8A87EAF-AEC6-473D-8951-367212120572}"/>
              </a:ext>
            </a:extLst>
          </p:cNvPr>
          <p:cNvSpPr txBox="1"/>
          <p:nvPr/>
        </p:nvSpPr>
        <p:spPr>
          <a:xfrm>
            <a:off x="2602425" y="2432240"/>
            <a:ext cx="6987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 our templates for personal or educational presentations or printouts.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Edit and customize our templates for your own needs.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Link a page to a presentation template on your website or blog.</a:t>
            </a:r>
            <a:endParaRPr lang="en-GB" sz="1200">
              <a:solidFill>
                <a:schemeClr val="bg2">
                  <a:lumMod val="1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CD7631C1-4AA6-4F93-8A5A-E07011287DAE}"/>
              </a:ext>
            </a:extLst>
          </p:cNvPr>
          <p:cNvSpPr txBox="1"/>
          <p:nvPr/>
        </p:nvSpPr>
        <p:spPr>
          <a:xfrm>
            <a:off x="2602425" y="1353854"/>
            <a:ext cx="6987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 order to use this template, you must credit Slidesppt by keeping the thank you slide.</a:t>
            </a:r>
            <a:endParaRPr lang="en-GB" sz="160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1ABE771A-C854-413A-B954-5671F2BCFB49}"/>
              </a:ext>
            </a:extLst>
          </p:cNvPr>
          <p:cNvSpPr txBox="1"/>
          <p:nvPr/>
        </p:nvSpPr>
        <p:spPr>
          <a:xfrm>
            <a:off x="3826643" y="3447766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not allowed to do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0FC646C4-C830-4713-A47A-21221862CF3E}"/>
              </a:ext>
            </a:extLst>
          </p:cNvPr>
          <p:cNvSpPr txBox="1"/>
          <p:nvPr/>
        </p:nvSpPr>
        <p:spPr>
          <a:xfrm>
            <a:off x="2602425" y="3730889"/>
            <a:ext cx="69871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Republish or redistribute our presentation templates, offline or online and even for free.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10" name="TextBox 11">
            <a:extLst>
              <a:ext uri="{FF2B5EF4-FFF2-40B4-BE49-F238E27FC236}">
                <a16:creationId xmlns:a16="http://schemas.microsoft.com/office/drawing/2014/main" id="{01858C8F-92A1-631A-9EA7-35CBB525E08B}"/>
              </a:ext>
            </a:extLst>
          </p:cNvPr>
          <p:cNvSpPr txBox="1"/>
          <p:nvPr/>
        </p:nvSpPr>
        <p:spPr>
          <a:xfrm>
            <a:off x="3826643" y="4967982"/>
            <a:ext cx="45387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Useful links :</a:t>
            </a:r>
            <a:endParaRPr lang="en-GB" sz="1600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5A1DC7C9-F9E4-6037-6D31-E314E2929AEC}"/>
              </a:ext>
            </a:extLst>
          </p:cNvPr>
          <p:cNvSpPr txBox="1"/>
          <p:nvPr/>
        </p:nvSpPr>
        <p:spPr>
          <a:xfrm>
            <a:off x="1611822" y="5307154"/>
            <a:ext cx="89683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>
                    <a:lumMod val="1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A22004-4B5D-21F1-8B84-C65CF1A82045}"/>
              </a:ext>
            </a:extLst>
          </p:cNvPr>
          <p:cNvSpPr/>
          <p:nvPr/>
        </p:nvSpPr>
        <p:spPr>
          <a:xfrm>
            <a:off x="293274" y="272144"/>
            <a:ext cx="11605453" cy="6356035"/>
          </a:xfrm>
          <a:prstGeom prst="rect">
            <a:avLst/>
          </a:prstGeom>
          <a:noFill/>
          <a:ln w="57150">
            <a:solidFill>
              <a:srgbClr val="002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s-PE">
              <a:ln>
                <a:solidFill>
                  <a:srgbClr val="7030A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48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>
            <a:extLst>
              <a:ext uri="{FF2B5EF4-FFF2-40B4-BE49-F238E27FC236}">
                <a16:creationId xmlns:a16="http://schemas.microsoft.com/office/drawing/2014/main" id="{E6B86C59-34D2-0A64-3906-4769A6B3C209}"/>
              </a:ext>
            </a:extLst>
          </p:cNvPr>
          <p:cNvGrpSpPr/>
          <p:nvPr/>
        </p:nvGrpSpPr>
        <p:grpSpPr>
          <a:xfrm>
            <a:off x="1069850" y="2066960"/>
            <a:ext cx="4325019" cy="3941382"/>
            <a:chOff x="7527799" y="2993325"/>
            <a:chExt cx="4325019" cy="3941382"/>
          </a:xfrm>
        </p:grpSpPr>
        <p:sp>
          <p:nvSpPr>
            <p:cNvPr id="3" name="TextBox 19">
              <a:extLst>
                <a:ext uri="{FF2B5EF4-FFF2-40B4-BE49-F238E27FC236}">
                  <a16:creationId xmlns:a16="http://schemas.microsoft.com/office/drawing/2014/main" id="{A67C63B5-D7B1-F84C-8411-A81B22CF495E}"/>
                </a:ext>
              </a:extLst>
            </p:cNvPr>
            <p:cNvSpPr txBox="1"/>
            <p:nvPr/>
          </p:nvSpPr>
          <p:spPr>
            <a:xfrm>
              <a:off x="7979235" y="2993325"/>
              <a:ext cx="3422146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/>
            </a:lstStyle>
            <a:p>
              <a:pPr algn="just"/>
              <a:r>
                <a:rPr lang="en-US" sz="4000" b="1" dirty="0">
                  <a:solidFill>
                    <a:srgbClr val="012060"/>
                  </a:solidFill>
                  <a:latin typeface="Lora" pitchFamily="2" charset="0"/>
                </a:rPr>
                <a:t>Introduction </a:t>
              </a:r>
            </a:p>
          </p:txBody>
        </p:sp>
        <p:sp>
          <p:nvSpPr>
            <p:cNvPr id="4" name="TextBox 21">
              <a:extLst>
                <a:ext uri="{FF2B5EF4-FFF2-40B4-BE49-F238E27FC236}">
                  <a16:creationId xmlns:a16="http://schemas.microsoft.com/office/drawing/2014/main" id="{B5D13A41-BCDC-6359-17B0-E5438051C975}"/>
                </a:ext>
              </a:extLst>
            </p:cNvPr>
            <p:cNvSpPr txBox="1"/>
            <p:nvPr/>
          </p:nvSpPr>
          <p:spPr>
            <a:xfrm>
              <a:off x="7527799" y="3825073"/>
              <a:ext cx="4325019" cy="310963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/>
            </a:lstStyle>
            <a:p>
              <a:pPr algn="ctr">
                <a:lnSpc>
                  <a:spcPct val="150000"/>
                </a:lnSpc>
              </a:pP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</a:rPr>
                <a:t>International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</a:rPr>
                <a:t>Thalassaemia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</a:rPr>
                <a:t> Day is observed every year on May 8th to raise awareness about thalassemia, a genetic blood disorder that affects the production of hemoglobin, the protein in red blood cells that carries oxygen throughout the body. Thalassemia is a serious and life-long condition that requires ongoing medical treatment and care. International </a:t>
              </a:r>
              <a:r>
                <a:rPr lang="en-US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</a:rPr>
                <a:t>Thalassaemia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ora" pitchFamily="2" charset="0"/>
                </a:rPr>
                <a:t> Day provides an opportunity to educate people about the condition and its impact on individuals, families, and communities, as well as to promote measures for prevention, screening, and management. </a:t>
              </a:r>
            </a:p>
          </p:txBody>
        </p:sp>
      </p:grpSp>
      <p:pic>
        <p:nvPicPr>
          <p:cNvPr id="7" name="Imagen 6">
            <a:extLst>
              <a:ext uri="{FF2B5EF4-FFF2-40B4-BE49-F238E27FC236}">
                <a16:creationId xmlns:a16="http://schemas.microsoft.com/office/drawing/2014/main" id="{88069716-FCF3-2FA6-C071-7C678DBC3F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16299" y="0"/>
            <a:ext cx="8466667" cy="68580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2054788-D0C1-6096-E697-95625FDE54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937" y="-198036"/>
            <a:ext cx="2699843" cy="2024882"/>
          </a:xfrm>
          <a:prstGeom prst="rect">
            <a:avLst/>
          </a:prstGeom>
        </p:spPr>
      </p:pic>
      <p:sp>
        <p:nvSpPr>
          <p:cNvPr id="10" name="Isosceles Triangle 5">
            <a:extLst>
              <a:ext uri="{FF2B5EF4-FFF2-40B4-BE49-F238E27FC236}">
                <a16:creationId xmlns:a16="http://schemas.microsoft.com/office/drawing/2014/main" id="{A8801E72-1955-791A-AF31-C964C41A9C35}"/>
              </a:ext>
            </a:extLst>
          </p:cNvPr>
          <p:cNvSpPr/>
          <p:nvPr/>
        </p:nvSpPr>
        <p:spPr>
          <a:xfrm rot="5400000">
            <a:off x="-537052" y="537054"/>
            <a:ext cx="1600199" cy="526093"/>
          </a:xfrm>
          <a:prstGeom prst="triangle">
            <a:avLst/>
          </a:prstGeom>
          <a:solidFill>
            <a:srgbClr val="01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sp>
        <p:nvSpPr>
          <p:cNvPr id="11" name="Flecha: cheurón 10">
            <a:extLst>
              <a:ext uri="{FF2B5EF4-FFF2-40B4-BE49-F238E27FC236}">
                <a16:creationId xmlns:a16="http://schemas.microsoft.com/office/drawing/2014/main" id="{AE360700-8778-2676-03A3-17375641E747}"/>
              </a:ext>
            </a:extLst>
          </p:cNvPr>
          <p:cNvSpPr/>
          <p:nvPr/>
        </p:nvSpPr>
        <p:spPr>
          <a:xfrm>
            <a:off x="148978" y="-63831"/>
            <a:ext cx="1302127" cy="1664031"/>
          </a:xfrm>
          <a:prstGeom prst="chevron">
            <a:avLst/>
          </a:pr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45736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63;p42">
            <a:extLst>
              <a:ext uri="{FF2B5EF4-FFF2-40B4-BE49-F238E27FC236}">
                <a16:creationId xmlns:a16="http://schemas.microsoft.com/office/drawing/2014/main" id="{EE20ACBA-871E-20F0-F014-0B028D27E9CD}"/>
              </a:ext>
            </a:extLst>
          </p:cNvPr>
          <p:cNvSpPr txBox="1"/>
          <p:nvPr/>
        </p:nvSpPr>
        <p:spPr>
          <a:xfrm>
            <a:off x="247650" y="325084"/>
            <a:ext cx="5423929" cy="1031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ctr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3600" b="1" i="0" u="none" strike="noStrike" cap="none">
                <a:solidFill>
                  <a:srgbClr val="27348B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R="0" lvl="1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R="0" lvl="2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R="0" lvl="3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R="0" lvl="4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R="0" lvl="5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R="0" lvl="6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R="0" lvl="7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R="0" lvl="8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ts val="4800"/>
              <a:buFont typeface="DM Sans"/>
              <a:buNone/>
              <a:defRPr sz="4800" b="1" i="0" u="none" strike="noStrike" cap="none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es-PE" sz="6000" dirty="0">
                <a:solidFill>
                  <a:srgbClr val="002066"/>
                </a:solidFill>
                <a:latin typeface="Arial (Títulos)"/>
                <a:cs typeface="Rubik" panose="020B0604020202020204" charset="-79"/>
              </a:rPr>
              <a:t>FUENTE</a:t>
            </a:r>
          </a:p>
        </p:txBody>
      </p:sp>
      <p:sp>
        <p:nvSpPr>
          <p:cNvPr id="3" name="Google Shape;270;p42">
            <a:extLst>
              <a:ext uri="{FF2B5EF4-FFF2-40B4-BE49-F238E27FC236}">
                <a16:creationId xmlns:a16="http://schemas.microsoft.com/office/drawing/2014/main" id="{5ED1D04D-F477-6ACF-E379-6AD3B0B51A75}"/>
              </a:ext>
            </a:extLst>
          </p:cNvPr>
          <p:cNvSpPr txBox="1"/>
          <p:nvPr/>
        </p:nvSpPr>
        <p:spPr>
          <a:xfrm>
            <a:off x="1170330" y="1991151"/>
            <a:ext cx="5543071" cy="565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r>
              <a:rPr lang="es-PE" sz="2133" dirty="0">
                <a:solidFill>
                  <a:srgbClr val="FFD51F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ELABORADO POR </a:t>
            </a:r>
            <a:r>
              <a:rPr lang="es-PE" sz="2133" dirty="0">
                <a:solidFill>
                  <a:srgbClr val="FFD51F"/>
                </a:solidFill>
                <a:latin typeface="Source Sans Pro" panose="020B0503030403020204" pitchFamily="34" charset="0"/>
                <a:ea typeface="Montserrat"/>
                <a:cs typeface="Assistant Light" pitchFamily="2" charset="-79"/>
                <a:sym typeface="Montserrat"/>
              </a:rPr>
              <a:t>: </a:t>
            </a:r>
            <a:r>
              <a:rPr lang="es-PE" sz="2133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slidesppt.net</a:t>
            </a:r>
          </a:p>
          <a:p>
            <a:pPr lvl="0"/>
            <a:endParaRPr sz="2133" b="1" dirty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037EF8D3-C463-08E3-627B-F2E8FFEAE60D}"/>
              </a:ext>
            </a:extLst>
          </p:cNvPr>
          <p:cNvGrpSpPr/>
          <p:nvPr/>
        </p:nvGrpSpPr>
        <p:grpSpPr>
          <a:xfrm>
            <a:off x="1170329" y="2996907"/>
            <a:ext cx="5135221" cy="2125887"/>
            <a:chOff x="877424" y="2601843"/>
            <a:chExt cx="3851749" cy="1594553"/>
          </a:xfrm>
        </p:grpSpPr>
        <p:sp>
          <p:nvSpPr>
            <p:cNvPr id="5" name="Google Shape;272;p42">
              <a:extLst>
                <a:ext uri="{FF2B5EF4-FFF2-40B4-BE49-F238E27FC236}">
                  <a16:creationId xmlns:a16="http://schemas.microsoft.com/office/drawing/2014/main" id="{388E2232-E4C4-FDB4-9DD7-2FD3F26FFAAD}"/>
                </a:ext>
              </a:extLst>
            </p:cNvPr>
            <p:cNvSpPr txBox="1"/>
            <p:nvPr/>
          </p:nvSpPr>
          <p:spPr>
            <a:xfrm>
              <a:off x="877424" y="2601843"/>
              <a:ext cx="2117100" cy="30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lvl="0"/>
              <a:r>
                <a:rPr lang="es-PE" sz="2133" dirty="0">
                  <a:solidFill>
                    <a:srgbClr val="FF190A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IMAGES</a:t>
              </a:r>
              <a:r>
                <a:rPr lang="en" sz="2133" dirty="0">
                  <a:solidFill>
                    <a:srgbClr val="FF190A"/>
                  </a:solidFill>
                  <a:latin typeface="Source Sans Pro" panose="020B0503030403020204" pitchFamily="34" charset="0"/>
                  <a:ea typeface="Rubik"/>
                  <a:cs typeface="Rubik" panose="020B0604020202020204" charset="-79"/>
                  <a:sym typeface="Rubik"/>
                </a:rPr>
                <a:t> :</a:t>
              </a:r>
              <a:endParaRPr sz="2133" dirty="0">
                <a:solidFill>
                  <a:srgbClr val="FF190A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endParaRPr>
            </a:p>
          </p:txBody>
        </p:sp>
        <p:sp>
          <p:nvSpPr>
            <p:cNvPr id="6" name="Google Shape;273;p42">
              <a:extLst>
                <a:ext uri="{FF2B5EF4-FFF2-40B4-BE49-F238E27FC236}">
                  <a16:creationId xmlns:a16="http://schemas.microsoft.com/office/drawing/2014/main" id="{35BF573C-1733-7763-145A-08890994FFFB}"/>
                </a:ext>
              </a:extLst>
            </p:cNvPr>
            <p:cNvSpPr txBox="1"/>
            <p:nvPr/>
          </p:nvSpPr>
          <p:spPr>
            <a:xfrm>
              <a:off x="877424" y="2910468"/>
              <a:ext cx="3851749" cy="12859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889" tIns="121889" rIns="121889" bIns="121889" anchor="t" anchorCtr="0">
              <a:noAutofit/>
            </a:bodyPr>
            <a:lstStyle>
              <a:defPPr/>
            </a:lstStyle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recetariosupukomikuy.adra.org.pe</a:t>
              </a:r>
            </a:p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freepik.es</a:t>
              </a:r>
            </a:p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pngegg.com</a:t>
              </a:r>
            </a:p>
            <a:p>
              <a:pPr marL="380937" indent="-380937">
                <a:buFont typeface="Arial" panose="020B0604020202020204" pitchFamily="34" charset="0"/>
                <a:buChar char="•"/>
              </a:pPr>
              <a:r>
                <a:rPr lang="es-PE" sz="2000" dirty="0">
                  <a:latin typeface="Source Sans Pro" panose="020B0503030403020204" pitchFamily="34" charset="0"/>
                  <a:ea typeface="Montserrat"/>
                  <a:cs typeface="Kanit Light" panose="020B0604020202020204" charset="-34"/>
                  <a:sym typeface="Montserrat"/>
                </a:rPr>
                <a:t>gourmet.cl</a:t>
              </a:r>
            </a:p>
            <a:p>
              <a:endPara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endParaRPr>
            </a:p>
          </p:txBody>
        </p:sp>
      </p:grpSp>
      <p:sp>
        <p:nvSpPr>
          <p:cNvPr id="7" name="Google Shape;274;p42">
            <a:extLst>
              <a:ext uri="{FF2B5EF4-FFF2-40B4-BE49-F238E27FC236}">
                <a16:creationId xmlns:a16="http://schemas.microsoft.com/office/drawing/2014/main" id="{88148511-B590-6C2F-AC65-D94DFB59BEED}"/>
              </a:ext>
            </a:extLst>
          </p:cNvPr>
          <p:cNvSpPr txBox="1"/>
          <p:nvPr/>
        </p:nvSpPr>
        <p:spPr>
          <a:xfrm>
            <a:off x="1170329" y="4822699"/>
            <a:ext cx="2822555" cy="411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r>
              <a:rPr lang="en" sz="2133" dirty="0">
                <a:solidFill>
                  <a:srgbClr val="FFD51F"/>
                </a:solidFill>
                <a:latin typeface="Source Sans Pro" panose="020B0503030403020204" pitchFamily="34" charset="0"/>
                <a:ea typeface="Rubik"/>
                <a:cs typeface="Rubik" panose="020B0604020202020204" charset="-79"/>
                <a:sym typeface="Rubik"/>
              </a:rPr>
              <a:t>FONTS :</a:t>
            </a:r>
            <a:endParaRPr sz="2133" dirty="0">
              <a:solidFill>
                <a:srgbClr val="FFD51F"/>
              </a:solidFill>
              <a:latin typeface="Source Sans Pro" panose="020B0503030403020204" pitchFamily="34" charset="0"/>
              <a:ea typeface="Rubik"/>
              <a:cs typeface="Rubik" panose="020B0604020202020204" charset="-79"/>
              <a:sym typeface="Rubik"/>
            </a:endParaRPr>
          </a:p>
        </p:txBody>
      </p:sp>
      <p:sp>
        <p:nvSpPr>
          <p:cNvPr id="9" name="TextBox 59">
            <a:extLst>
              <a:ext uri="{FF2B5EF4-FFF2-40B4-BE49-F238E27FC236}">
                <a16:creationId xmlns:a16="http://schemas.microsoft.com/office/drawing/2014/main" id="{DBCA1E16-6FEE-B1EA-20B9-0AEF98A7DD03}"/>
              </a:ext>
            </a:extLst>
          </p:cNvPr>
          <p:cNvSpPr txBox="1"/>
          <p:nvPr/>
        </p:nvSpPr>
        <p:spPr>
          <a:xfrm>
            <a:off x="9712545" y="6424197"/>
            <a:ext cx="223180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r"/>
            <a:r>
              <a:rPr lang="en-US" altLang="ko-K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  <a:endParaRPr lang="ko-KR" altLang="en-US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0" name="Gráfico 10">
            <a:extLst>
              <a:ext uri="{FF2B5EF4-FFF2-40B4-BE49-F238E27FC236}">
                <a16:creationId xmlns:a16="http://schemas.microsoft.com/office/drawing/2014/main" id="{4ECBFB0E-E8C4-7DF3-784F-7723822C5BC2}"/>
              </a:ext>
            </a:extLst>
          </p:cNvPr>
          <p:cNvGrpSpPr/>
          <p:nvPr/>
        </p:nvGrpSpPr>
        <p:grpSpPr>
          <a:xfrm>
            <a:off x="10911867" y="5667507"/>
            <a:ext cx="746392" cy="746392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1" name="Forma libre: forma 30">
              <a:extLst>
                <a:ext uri="{FF2B5EF4-FFF2-40B4-BE49-F238E27FC236}">
                  <a16:creationId xmlns:a16="http://schemas.microsoft.com/office/drawing/2014/main" id="{EDA6E6CA-476E-D73F-F3E9-769D5AA8C688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rgbClr val="002066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 dirty="0"/>
            </a:p>
          </p:txBody>
        </p:sp>
        <p:sp>
          <p:nvSpPr>
            <p:cNvPr id="12" name="Forma libre: forma 31">
              <a:extLst>
                <a:ext uri="{FF2B5EF4-FFF2-40B4-BE49-F238E27FC236}">
                  <a16:creationId xmlns:a16="http://schemas.microsoft.com/office/drawing/2014/main" id="{372E6AD3-CBA6-3770-078B-2A83516C2D42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E1D0C592-BC3A-23FB-4BF6-BE9FA8515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626" y="0"/>
            <a:ext cx="4000500" cy="6858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899B320-476C-A5B9-66BD-46C70676F2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494">
            <a:off x="5688650" y="4817282"/>
            <a:ext cx="814699" cy="61102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B7544A7-90D2-FC5C-7615-2354DC537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53" y="69365"/>
            <a:ext cx="1887583" cy="1415687"/>
          </a:xfrm>
          <a:prstGeom prst="rect">
            <a:avLst/>
          </a:prstGeom>
        </p:spPr>
      </p:pic>
      <p:sp>
        <p:nvSpPr>
          <p:cNvPr id="17" name="Google Shape;275;p42">
            <a:extLst>
              <a:ext uri="{FF2B5EF4-FFF2-40B4-BE49-F238E27FC236}">
                <a16:creationId xmlns:a16="http://schemas.microsoft.com/office/drawing/2014/main" id="{A7AFDADA-AD3A-2595-C059-0FACD1A7B8ED}"/>
              </a:ext>
            </a:extLst>
          </p:cNvPr>
          <p:cNvSpPr txBox="1"/>
          <p:nvPr/>
        </p:nvSpPr>
        <p:spPr>
          <a:xfrm>
            <a:off x="1170329" y="5234165"/>
            <a:ext cx="3526863" cy="912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9" tIns="121889" rIns="121889" bIns="121889" anchor="t" anchorCtr="0">
            <a:noAutofit/>
          </a:bodyPr>
          <a:lstStyle>
            <a:defPPr/>
          </a:lstStyle>
          <a:p>
            <a:pPr marL="380937" indent="-380937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Arial</a:t>
            </a:r>
          </a:p>
          <a:p>
            <a:pPr marL="380937" indent="-380937">
              <a:buFont typeface="Arial" panose="020B0604020202020204" pitchFamily="34" charset="0"/>
              <a:buChar char="•"/>
            </a:pPr>
            <a:r>
              <a:rPr lang="es-PE" sz="2000" dirty="0">
                <a:latin typeface="Source Sans Pro" panose="020B0503030403020204" pitchFamily="34" charset="0"/>
                <a:ea typeface="Montserrat"/>
                <a:cs typeface="Kanit Light" panose="020B0604020202020204" charset="-34"/>
                <a:sym typeface="Montserrat"/>
              </a:rPr>
              <a:t>Freestyle Script</a:t>
            </a:r>
          </a:p>
          <a:p>
            <a:pPr marL="380937" indent="-380937">
              <a:buFont typeface="Arial" panose="020B0604020202020204" pitchFamily="34" charset="0"/>
              <a:buChar char="•"/>
            </a:pPr>
            <a:endParaRPr lang="es-PE" sz="2000" dirty="0">
              <a:latin typeface="Source Sans Pro" panose="020B0503030403020204" pitchFamily="34" charset="0"/>
              <a:ea typeface="Montserrat"/>
              <a:cs typeface="Kanit Light" panose="020B0604020202020204" charset="-34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43879667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>
            <a:defPPr/>
          </a:lstStyle>
          <a:p>
            <a:r>
              <a:rPr lang="en-US" sz="4800">
                <a:latin typeface="+mn-lt"/>
              </a:rPr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5" y="1492326"/>
            <a:ext cx="523103" cy="524649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92" y="1562849"/>
            <a:ext cx="523101" cy="383595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112"/>
            <a:ext cx="313107" cy="707837"/>
          </a:xfrm>
          <a:custGeom>
            <a:avLst/>
            <a:gdLst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432" y="3654542"/>
            <a:ext cx="225645" cy="502689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103" y="4641804"/>
            <a:ext cx="464453" cy="46445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269" y="3642492"/>
            <a:ext cx="460739" cy="45334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272" y="3600558"/>
            <a:ext cx="464453" cy="46309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755" y="1518887"/>
            <a:ext cx="471527" cy="47152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544" y="1518883"/>
            <a:ext cx="472155" cy="471527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869" y="4618885"/>
            <a:ext cx="513139" cy="510299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151" y="1470787"/>
            <a:ext cx="567351" cy="567727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267" y="1424477"/>
            <a:ext cx="473260" cy="660339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612" y="4600861"/>
            <a:ext cx="385757" cy="546345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4" y="3634192"/>
            <a:ext cx="548633" cy="469947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328" y="3545243"/>
            <a:ext cx="527289" cy="493591"/>
          </a:xfrm>
          <a:custGeom>
            <a:avLst/>
            <a:gdLst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388" y="4613320"/>
            <a:ext cx="508109" cy="50810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2">
            <a:off x="10126345" y="1539518"/>
            <a:ext cx="551795" cy="546039"/>
          </a:xfrm>
          <a:custGeom>
            <a:avLst/>
            <a:gdLst/>
            <a:ahLst/>
            <a:cxnLst/>
            <a:rect l="l" t="t" r="r" b="b"/>
            <a:pathLst>
              <a:path w="1807240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405" y="1539585"/>
            <a:ext cx="544531" cy="54700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193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225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157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125" y="4577929"/>
            <a:ext cx="478107" cy="569275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rgbClr val="AE4500"/>
              </a:solidFill>
            </a:endParaRPr>
          </a:p>
        </p:txBody>
      </p:sp>
      <p:sp>
        <p:nvSpPr>
          <p:cNvPr id="122" name="Google Shape;6000;p67"/>
          <p:cNvSpPr/>
          <p:nvPr/>
        </p:nvSpPr>
        <p:spPr>
          <a:xfrm>
            <a:off x="4351350" y="1478946"/>
            <a:ext cx="604193" cy="616425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51" name="Google Shape;6029;p67"/>
          <p:cNvGrpSpPr/>
          <p:nvPr/>
        </p:nvGrpSpPr>
        <p:grpSpPr>
          <a:xfrm>
            <a:off x="9367529" y="5419733"/>
            <a:ext cx="404112" cy="560193"/>
            <a:chOff x="-38860326" y="3221750"/>
            <a:chExt cx="228425" cy="316650"/>
          </a:xfrm>
          <a:solidFill>
            <a:srgbClr val="FFD51F"/>
          </a:solidFill>
        </p:grpSpPr>
        <p:sp>
          <p:nvSpPr>
            <p:cNvPr id="152" name="Google Shape;6030;p67"/>
            <p:cNvSpPr/>
            <p:nvPr/>
          </p:nvSpPr>
          <p:spPr>
            <a:xfrm>
              <a:off x="-38735874" y="3222550"/>
              <a:ext cx="103975" cy="123675"/>
            </a:xfrm>
            <a:custGeom>
              <a:avLst/>
              <a:gdLst/>
              <a:ahLst/>
              <a:cxnLst/>
              <a:rect l="l" t="t" r="r" b="b"/>
              <a:pathLst>
                <a:path w="4159" h="4947" extrusionOk="0">
                  <a:moveTo>
                    <a:pt x="0" y="0"/>
                  </a:moveTo>
                  <a:lnTo>
                    <a:pt x="0" y="2552"/>
                  </a:lnTo>
                  <a:cubicBezTo>
                    <a:pt x="473" y="2710"/>
                    <a:pt x="851" y="3182"/>
                    <a:pt x="851" y="3750"/>
                  </a:cubicBezTo>
                  <a:lnTo>
                    <a:pt x="851" y="4947"/>
                  </a:lnTo>
                  <a:lnTo>
                    <a:pt x="4159" y="4947"/>
                  </a:lnTo>
                  <a:lnTo>
                    <a:pt x="4159" y="3687"/>
                  </a:lnTo>
                  <a:cubicBezTo>
                    <a:pt x="4159" y="1639"/>
                    <a:pt x="2489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3" name="Google Shape;6031;p67"/>
            <p:cNvSpPr/>
            <p:nvPr/>
          </p:nvSpPr>
          <p:spPr>
            <a:xfrm>
              <a:off x="-38756375" y="3302875"/>
              <a:ext cx="22075" cy="63050"/>
            </a:xfrm>
            <a:custGeom>
              <a:avLst/>
              <a:gdLst/>
              <a:ahLst/>
              <a:cxnLst/>
              <a:rect l="l" t="t" r="r" b="b"/>
              <a:pathLst>
                <a:path w="883" h="2522" extrusionOk="0">
                  <a:moveTo>
                    <a:pt x="474" y="1"/>
                  </a:moveTo>
                  <a:cubicBezTo>
                    <a:pt x="253" y="1"/>
                    <a:pt x="95" y="222"/>
                    <a:pt x="95" y="442"/>
                  </a:cubicBezTo>
                  <a:lnTo>
                    <a:pt x="95" y="2112"/>
                  </a:lnTo>
                  <a:cubicBezTo>
                    <a:pt x="1" y="2332"/>
                    <a:pt x="190" y="2521"/>
                    <a:pt x="442" y="2521"/>
                  </a:cubicBezTo>
                  <a:cubicBezTo>
                    <a:pt x="663" y="2521"/>
                    <a:pt x="820" y="2332"/>
                    <a:pt x="883" y="2112"/>
                  </a:cubicBezTo>
                  <a:lnTo>
                    <a:pt x="883" y="442"/>
                  </a:lnTo>
                  <a:cubicBezTo>
                    <a:pt x="883" y="222"/>
                    <a:pt x="663" y="64"/>
                    <a:pt x="4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4" name="Google Shape;6032;p67"/>
            <p:cNvSpPr/>
            <p:nvPr/>
          </p:nvSpPr>
          <p:spPr>
            <a:xfrm>
              <a:off x="-38859551" y="3221750"/>
              <a:ext cx="103200" cy="122900"/>
            </a:xfrm>
            <a:custGeom>
              <a:avLst/>
              <a:gdLst/>
              <a:ahLst/>
              <a:cxnLst/>
              <a:rect l="l" t="t" r="r" b="b"/>
              <a:pathLst>
                <a:path w="4128" h="4916" extrusionOk="0">
                  <a:moveTo>
                    <a:pt x="3687" y="1"/>
                  </a:moveTo>
                  <a:cubicBezTo>
                    <a:pt x="1671" y="1"/>
                    <a:pt x="1" y="1639"/>
                    <a:pt x="1" y="3687"/>
                  </a:cubicBezTo>
                  <a:lnTo>
                    <a:pt x="1" y="4916"/>
                  </a:lnTo>
                  <a:lnTo>
                    <a:pt x="3309" y="4916"/>
                  </a:lnTo>
                  <a:lnTo>
                    <a:pt x="3309" y="3687"/>
                  </a:lnTo>
                  <a:cubicBezTo>
                    <a:pt x="3309" y="3151"/>
                    <a:pt x="3655" y="2710"/>
                    <a:pt x="4128" y="2521"/>
                  </a:cubicBezTo>
                  <a:lnTo>
                    <a:pt x="412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55" name="Google Shape;6033;p67"/>
            <p:cNvSpPr/>
            <p:nvPr/>
          </p:nvSpPr>
          <p:spPr>
            <a:xfrm>
              <a:off x="-38860326" y="3367475"/>
              <a:ext cx="228425" cy="170925"/>
            </a:xfrm>
            <a:custGeom>
              <a:avLst/>
              <a:gdLst/>
              <a:ahLst/>
              <a:cxnLst/>
              <a:rect l="l" t="t" r="r" b="b"/>
              <a:pathLst>
                <a:path w="9137" h="6837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5199"/>
                    <a:pt x="1639" y="6837"/>
                    <a:pt x="3686" y="6837"/>
                  </a:cubicBezTo>
                  <a:lnTo>
                    <a:pt x="5356" y="6837"/>
                  </a:lnTo>
                  <a:cubicBezTo>
                    <a:pt x="7467" y="6837"/>
                    <a:pt x="9137" y="5199"/>
                    <a:pt x="9137" y="3151"/>
                  </a:cubicBezTo>
                  <a:lnTo>
                    <a:pt x="9137" y="0"/>
                  </a:lnTo>
                  <a:lnTo>
                    <a:pt x="5734" y="0"/>
                  </a:lnTo>
                  <a:cubicBezTo>
                    <a:pt x="5577" y="473"/>
                    <a:pt x="5104" y="819"/>
                    <a:pt x="4568" y="819"/>
                  </a:cubicBezTo>
                  <a:cubicBezTo>
                    <a:pt x="4001" y="819"/>
                    <a:pt x="3560" y="473"/>
                    <a:pt x="337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88" name="Google Shape;6066;p67"/>
          <p:cNvGrpSpPr/>
          <p:nvPr/>
        </p:nvGrpSpPr>
        <p:grpSpPr>
          <a:xfrm>
            <a:off x="4313957" y="2400990"/>
            <a:ext cx="644147" cy="640959"/>
            <a:chOff x="-38538975" y="3954250"/>
            <a:chExt cx="318225" cy="316650"/>
          </a:xfrm>
          <a:solidFill>
            <a:srgbClr val="FFD51F"/>
          </a:solidFill>
        </p:grpSpPr>
        <p:sp>
          <p:nvSpPr>
            <p:cNvPr id="189" name="Google Shape;6067;p67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90" name="Google Shape;6068;p67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3" name="Google Shape;5976;p67"/>
          <p:cNvGrpSpPr/>
          <p:nvPr/>
        </p:nvGrpSpPr>
        <p:grpSpPr>
          <a:xfrm>
            <a:off x="4400033" y="5618736"/>
            <a:ext cx="495352" cy="442029"/>
            <a:chOff x="-42996151" y="3612600"/>
            <a:chExt cx="323750" cy="288900"/>
          </a:xfrm>
          <a:solidFill>
            <a:srgbClr val="FFD51F"/>
          </a:solidFill>
        </p:grpSpPr>
        <p:sp>
          <p:nvSpPr>
            <p:cNvPr id="99" name="Google Shape;5977;p67"/>
            <p:cNvSpPr/>
            <p:nvPr/>
          </p:nvSpPr>
          <p:spPr>
            <a:xfrm>
              <a:off x="-42914224" y="3612600"/>
              <a:ext cx="241825" cy="239275"/>
            </a:xfrm>
            <a:custGeom>
              <a:avLst/>
              <a:gdLst/>
              <a:ahLst/>
              <a:cxnLst/>
              <a:rect l="l" t="t" r="r" b="b"/>
              <a:pathLst>
                <a:path w="9673" h="9571" extrusionOk="0">
                  <a:moveTo>
                    <a:pt x="5963" y="1"/>
                  </a:moveTo>
                  <a:cubicBezTo>
                    <a:pt x="5661" y="1"/>
                    <a:pt x="5365" y="127"/>
                    <a:pt x="5136" y="371"/>
                  </a:cubicBezTo>
                  <a:lnTo>
                    <a:pt x="0" y="5507"/>
                  </a:lnTo>
                  <a:lnTo>
                    <a:pt x="4064" y="9571"/>
                  </a:lnTo>
                  <a:lnTo>
                    <a:pt x="9200" y="4436"/>
                  </a:lnTo>
                  <a:cubicBezTo>
                    <a:pt x="9672" y="3963"/>
                    <a:pt x="9672" y="3207"/>
                    <a:pt x="9200" y="2734"/>
                  </a:cubicBezTo>
                  <a:lnTo>
                    <a:pt x="6868" y="434"/>
                  </a:lnTo>
                  <a:cubicBezTo>
                    <a:pt x="6609" y="143"/>
                    <a:pt x="6283" y="1"/>
                    <a:pt x="59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0" name="Google Shape;5978;p67"/>
            <p:cNvSpPr/>
            <p:nvPr/>
          </p:nvSpPr>
          <p:spPr>
            <a:xfrm>
              <a:off x="-42946526" y="3762850"/>
              <a:ext cx="118950" cy="118950"/>
            </a:xfrm>
            <a:custGeom>
              <a:avLst/>
              <a:gdLst/>
              <a:ahLst/>
              <a:cxnLst/>
              <a:rect l="l" t="t" r="r" b="b"/>
              <a:pathLst>
                <a:path w="4758" h="4758" extrusionOk="0">
                  <a:moveTo>
                    <a:pt x="725" y="1"/>
                  </a:moveTo>
                  <a:lnTo>
                    <a:pt x="473" y="284"/>
                  </a:lnTo>
                  <a:cubicBezTo>
                    <a:pt x="253" y="505"/>
                    <a:pt x="95" y="820"/>
                    <a:pt x="95" y="1198"/>
                  </a:cubicBezTo>
                  <a:cubicBezTo>
                    <a:pt x="95" y="1450"/>
                    <a:pt x="190" y="1765"/>
                    <a:pt x="442" y="1986"/>
                  </a:cubicBezTo>
                  <a:cubicBezTo>
                    <a:pt x="631" y="2112"/>
                    <a:pt x="599" y="2458"/>
                    <a:pt x="442" y="2616"/>
                  </a:cubicBezTo>
                  <a:lnTo>
                    <a:pt x="1" y="3025"/>
                  </a:lnTo>
                  <a:lnTo>
                    <a:pt x="1733" y="4758"/>
                  </a:lnTo>
                  <a:lnTo>
                    <a:pt x="2174" y="4348"/>
                  </a:lnTo>
                  <a:cubicBezTo>
                    <a:pt x="2253" y="4270"/>
                    <a:pt x="2363" y="4230"/>
                    <a:pt x="2478" y="4230"/>
                  </a:cubicBezTo>
                  <a:cubicBezTo>
                    <a:pt x="2592" y="4230"/>
                    <a:pt x="2710" y="4270"/>
                    <a:pt x="2804" y="4348"/>
                  </a:cubicBezTo>
                  <a:cubicBezTo>
                    <a:pt x="3025" y="4569"/>
                    <a:pt x="3340" y="4695"/>
                    <a:pt x="3655" y="4695"/>
                  </a:cubicBezTo>
                  <a:cubicBezTo>
                    <a:pt x="3970" y="4695"/>
                    <a:pt x="4254" y="4569"/>
                    <a:pt x="4506" y="4348"/>
                  </a:cubicBezTo>
                  <a:lnTo>
                    <a:pt x="4758" y="4065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01" name="Google Shape;5979;p67"/>
            <p:cNvSpPr/>
            <p:nvPr/>
          </p:nvSpPr>
          <p:spPr>
            <a:xfrm>
              <a:off x="-42996151" y="3855800"/>
              <a:ext cx="78000" cy="45700"/>
            </a:xfrm>
            <a:custGeom>
              <a:avLst/>
              <a:gdLst/>
              <a:ahLst/>
              <a:cxnLst/>
              <a:rect l="l" t="t" r="r" b="b"/>
              <a:pathLst>
                <a:path w="3120" h="1828" extrusionOk="0">
                  <a:moveTo>
                    <a:pt x="1450" y="0"/>
                  </a:moveTo>
                  <a:lnTo>
                    <a:pt x="253" y="1166"/>
                  </a:lnTo>
                  <a:cubicBezTo>
                    <a:pt x="1" y="1355"/>
                    <a:pt x="190" y="1828"/>
                    <a:pt x="536" y="1828"/>
                  </a:cubicBezTo>
                  <a:lnTo>
                    <a:pt x="2773" y="1828"/>
                  </a:lnTo>
                  <a:cubicBezTo>
                    <a:pt x="2931" y="1828"/>
                    <a:pt x="3025" y="1765"/>
                    <a:pt x="3120" y="1670"/>
                  </a:cubicBezTo>
                  <a:lnTo>
                    <a:pt x="14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11" name="Google Shape;5989;p67"/>
          <p:cNvGrpSpPr/>
          <p:nvPr/>
        </p:nvGrpSpPr>
        <p:grpSpPr>
          <a:xfrm>
            <a:off x="8432501" y="5501784"/>
            <a:ext cx="496499" cy="485789"/>
            <a:chOff x="-41117651" y="3605525"/>
            <a:chExt cx="324500" cy="317500"/>
          </a:xfrm>
          <a:solidFill>
            <a:srgbClr val="FFD51F"/>
          </a:solidFill>
        </p:grpSpPr>
        <p:sp>
          <p:nvSpPr>
            <p:cNvPr id="112" name="Google Shape;5990;p67"/>
            <p:cNvSpPr/>
            <p:nvPr/>
          </p:nvSpPr>
          <p:spPr>
            <a:xfrm>
              <a:off x="-41016851" y="3605525"/>
              <a:ext cx="106350" cy="105375"/>
            </a:xfrm>
            <a:custGeom>
              <a:avLst/>
              <a:gdLst/>
              <a:ahLst/>
              <a:cxnLst/>
              <a:rect l="l" t="t" r="r" b="b"/>
              <a:pathLst>
                <a:path w="4254" h="4215" extrusionOk="0">
                  <a:moveTo>
                    <a:pt x="2064" y="1"/>
                  </a:moveTo>
                  <a:cubicBezTo>
                    <a:pt x="1954" y="1"/>
                    <a:pt x="1844" y="40"/>
                    <a:pt x="1765" y="119"/>
                  </a:cubicBezTo>
                  <a:lnTo>
                    <a:pt x="1" y="1883"/>
                  </a:lnTo>
                  <a:lnTo>
                    <a:pt x="2332" y="4214"/>
                  </a:lnTo>
                  <a:lnTo>
                    <a:pt x="4096" y="2450"/>
                  </a:lnTo>
                  <a:cubicBezTo>
                    <a:pt x="4254" y="2293"/>
                    <a:pt x="4254" y="2009"/>
                    <a:pt x="4096" y="1852"/>
                  </a:cubicBezTo>
                  <a:lnTo>
                    <a:pt x="2364" y="119"/>
                  </a:lnTo>
                  <a:cubicBezTo>
                    <a:pt x="2285" y="40"/>
                    <a:pt x="2175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3" name="Google Shape;5991;p67"/>
            <p:cNvSpPr/>
            <p:nvPr/>
          </p:nvSpPr>
          <p:spPr>
            <a:xfrm>
              <a:off x="-40900276" y="3721300"/>
              <a:ext cx="107125" cy="105375"/>
            </a:xfrm>
            <a:custGeom>
              <a:avLst/>
              <a:gdLst/>
              <a:ahLst/>
              <a:cxnLst/>
              <a:rect l="l" t="t" r="r" b="b"/>
              <a:pathLst>
                <a:path w="4285" h="4215" extrusionOk="0">
                  <a:moveTo>
                    <a:pt x="2064" y="1"/>
                  </a:moveTo>
                  <a:cubicBezTo>
                    <a:pt x="1954" y="1"/>
                    <a:pt x="1843" y="40"/>
                    <a:pt x="1765" y="119"/>
                  </a:cubicBezTo>
                  <a:lnTo>
                    <a:pt x="0" y="1915"/>
                  </a:lnTo>
                  <a:lnTo>
                    <a:pt x="2300" y="4215"/>
                  </a:lnTo>
                  <a:lnTo>
                    <a:pt x="4128" y="2482"/>
                  </a:lnTo>
                  <a:cubicBezTo>
                    <a:pt x="4285" y="2324"/>
                    <a:pt x="4285" y="2072"/>
                    <a:pt x="4128" y="1915"/>
                  </a:cubicBezTo>
                  <a:lnTo>
                    <a:pt x="2363" y="119"/>
                  </a:lnTo>
                  <a:cubicBezTo>
                    <a:pt x="2285" y="40"/>
                    <a:pt x="2174" y="1"/>
                    <a:pt x="20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14" name="Google Shape;5992;p67"/>
            <p:cNvSpPr/>
            <p:nvPr/>
          </p:nvSpPr>
          <p:spPr>
            <a:xfrm>
              <a:off x="-41117651" y="3668350"/>
              <a:ext cx="262300" cy="254675"/>
            </a:xfrm>
            <a:custGeom>
              <a:avLst/>
              <a:gdLst/>
              <a:ahLst/>
              <a:cxnLst/>
              <a:rect l="l" t="t" r="r" b="b"/>
              <a:pathLst>
                <a:path w="10492" h="10187" extrusionOk="0">
                  <a:moveTo>
                    <a:pt x="3497" y="0"/>
                  </a:moveTo>
                  <a:lnTo>
                    <a:pt x="1764" y="1733"/>
                  </a:lnTo>
                  <a:cubicBezTo>
                    <a:pt x="1166" y="2332"/>
                    <a:pt x="725" y="3088"/>
                    <a:pt x="504" y="3812"/>
                  </a:cubicBezTo>
                  <a:cubicBezTo>
                    <a:pt x="0" y="5514"/>
                    <a:pt x="410" y="7404"/>
                    <a:pt x="1764" y="8759"/>
                  </a:cubicBezTo>
                  <a:cubicBezTo>
                    <a:pt x="2667" y="9661"/>
                    <a:pt x="3919" y="10187"/>
                    <a:pt x="5273" y="10187"/>
                  </a:cubicBezTo>
                  <a:cubicBezTo>
                    <a:pt x="5384" y="10187"/>
                    <a:pt x="5496" y="10183"/>
                    <a:pt x="5608" y="10176"/>
                  </a:cubicBezTo>
                  <a:cubicBezTo>
                    <a:pt x="6679" y="10082"/>
                    <a:pt x="7876" y="9609"/>
                    <a:pt x="8758" y="8759"/>
                  </a:cubicBezTo>
                  <a:lnTo>
                    <a:pt x="10491" y="7026"/>
                  </a:lnTo>
                  <a:lnTo>
                    <a:pt x="8191" y="4694"/>
                  </a:lnTo>
                  <a:lnTo>
                    <a:pt x="6396" y="6396"/>
                  </a:lnTo>
                  <a:cubicBezTo>
                    <a:pt x="6077" y="6715"/>
                    <a:pt x="5645" y="6880"/>
                    <a:pt x="5214" y="6880"/>
                  </a:cubicBezTo>
                  <a:cubicBezTo>
                    <a:pt x="4794" y="6880"/>
                    <a:pt x="4375" y="6722"/>
                    <a:pt x="4064" y="6396"/>
                  </a:cubicBezTo>
                  <a:cubicBezTo>
                    <a:pt x="3434" y="5766"/>
                    <a:pt x="3434" y="4694"/>
                    <a:pt x="4064" y="4064"/>
                  </a:cubicBezTo>
                  <a:lnTo>
                    <a:pt x="5797" y="2332"/>
                  </a:lnTo>
                  <a:lnTo>
                    <a:pt x="349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29" name="Google Shape;6007;p67"/>
          <p:cNvGrpSpPr/>
          <p:nvPr/>
        </p:nvGrpSpPr>
        <p:grpSpPr>
          <a:xfrm>
            <a:off x="5285626" y="5542541"/>
            <a:ext cx="469647" cy="475651"/>
            <a:chOff x="-42617299" y="3587775"/>
            <a:chExt cx="306950" cy="310875"/>
          </a:xfrm>
          <a:solidFill>
            <a:srgbClr val="FFD51F"/>
          </a:solidFill>
        </p:grpSpPr>
        <p:sp>
          <p:nvSpPr>
            <p:cNvPr id="130" name="Google Shape;6008;p67"/>
            <p:cNvSpPr/>
            <p:nvPr/>
          </p:nvSpPr>
          <p:spPr>
            <a:xfrm>
              <a:off x="-42617299" y="3587775"/>
              <a:ext cx="306950" cy="310875"/>
            </a:xfrm>
            <a:custGeom>
              <a:avLst/>
              <a:gdLst/>
              <a:ahLst/>
              <a:cxnLst/>
              <a:rect l="l" t="t" r="r" b="b"/>
              <a:pathLst>
                <a:path w="12278" h="12435" extrusionOk="0">
                  <a:moveTo>
                    <a:pt x="5905" y="860"/>
                  </a:moveTo>
                  <a:cubicBezTo>
                    <a:pt x="6421" y="860"/>
                    <a:pt x="6926" y="1412"/>
                    <a:pt x="7341" y="2467"/>
                  </a:cubicBezTo>
                  <a:cubicBezTo>
                    <a:pt x="6837" y="2593"/>
                    <a:pt x="6365" y="2782"/>
                    <a:pt x="5892" y="3003"/>
                  </a:cubicBezTo>
                  <a:cubicBezTo>
                    <a:pt x="5419" y="2782"/>
                    <a:pt x="4947" y="2593"/>
                    <a:pt x="4443" y="2467"/>
                  </a:cubicBezTo>
                  <a:cubicBezTo>
                    <a:pt x="4893" y="1381"/>
                    <a:pt x="5404" y="860"/>
                    <a:pt x="5905" y="860"/>
                  </a:cubicBezTo>
                  <a:close/>
                  <a:moveTo>
                    <a:pt x="4191" y="3255"/>
                  </a:moveTo>
                  <a:cubicBezTo>
                    <a:pt x="4443" y="3349"/>
                    <a:pt x="4632" y="3381"/>
                    <a:pt x="4884" y="3475"/>
                  </a:cubicBezTo>
                  <a:cubicBezTo>
                    <a:pt x="4726" y="3538"/>
                    <a:pt x="4600" y="3601"/>
                    <a:pt x="4443" y="3696"/>
                  </a:cubicBezTo>
                  <a:cubicBezTo>
                    <a:pt x="4285" y="3790"/>
                    <a:pt x="4159" y="3853"/>
                    <a:pt x="4002" y="3948"/>
                  </a:cubicBezTo>
                  <a:cubicBezTo>
                    <a:pt x="4096" y="3727"/>
                    <a:pt x="4159" y="3507"/>
                    <a:pt x="4191" y="3255"/>
                  </a:cubicBezTo>
                  <a:close/>
                  <a:moveTo>
                    <a:pt x="7625" y="3318"/>
                  </a:moveTo>
                  <a:cubicBezTo>
                    <a:pt x="7688" y="3507"/>
                    <a:pt x="7751" y="3727"/>
                    <a:pt x="7782" y="3979"/>
                  </a:cubicBezTo>
                  <a:cubicBezTo>
                    <a:pt x="7499" y="3790"/>
                    <a:pt x="7247" y="3633"/>
                    <a:pt x="6963" y="3507"/>
                  </a:cubicBezTo>
                  <a:cubicBezTo>
                    <a:pt x="7184" y="3412"/>
                    <a:pt x="7404" y="3349"/>
                    <a:pt x="7625" y="3318"/>
                  </a:cubicBezTo>
                  <a:close/>
                  <a:moveTo>
                    <a:pt x="2611" y="3034"/>
                  </a:moveTo>
                  <a:cubicBezTo>
                    <a:pt x="2846" y="3034"/>
                    <a:pt x="3110" y="3054"/>
                    <a:pt x="3403" y="3097"/>
                  </a:cubicBezTo>
                  <a:cubicBezTo>
                    <a:pt x="3309" y="3570"/>
                    <a:pt x="3183" y="4042"/>
                    <a:pt x="3151" y="4609"/>
                  </a:cubicBezTo>
                  <a:cubicBezTo>
                    <a:pt x="2742" y="4924"/>
                    <a:pt x="2363" y="5240"/>
                    <a:pt x="1954" y="5586"/>
                  </a:cubicBezTo>
                  <a:cubicBezTo>
                    <a:pt x="712" y="4068"/>
                    <a:pt x="945" y="3034"/>
                    <a:pt x="2611" y="3034"/>
                  </a:cubicBezTo>
                  <a:close/>
                  <a:moveTo>
                    <a:pt x="9301" y="3075"/>
                  </a:moveTo>
                  <a:cubicBezTo>
                    <a:pt x="10879" y="3075"/>
                    <a:pt x="11079" y="4102"/>
                    <a:pt x="9862" y="5618"/>
                  </a:cubicBezTo>
                  <a:cubicBezTo>
                    <a:pt x="9515" y="5271"/>
                    <a:pt x="9137" y="4924"/>
                    <a:pt x="8696" y="4641"/>
                  </a:cubicBezTo>
                  <a:cubicBezTo>
                    <a:pt x="8601" y="4137"/>
                    <a:pt x="8538" y="3601"/>
                    <a:pt x="8412" y="3160"/>
                  </a:cubicBezTo>
                  <a:cubicBezTo>
                    <a:pt x="8746" y="3102"/>
                    <a:pt x="9042" y="3075"/>
                    <a:pt x="9301" y="3075"/>
                  </a:cubicBezTo>
                  <a:close/>
                  <a:moveTo>
                    <a:pt x="8822" y="5744"/>
                  </a:moveTo>
                  <a:cubicBezTo>
                    <a:pt x="9011" y="5901"/>
                    <a:pt x="9169" y="6059"/>
                    <a:pt x="9326" y="6216"/>
                  </a:cubicBezTo>
                  <a:cubicBezTo>
                    <a:pt x="9169" y="6374"/>
                    <a:pt x="8980" y="6531"/>
                    <a:pt x="8822" y="6689"/>
                  </a:cubicBezTo>
                  <a:lnTo>
                    <a:pt x="8822" y="5744"/>
                  </a:lnTo>
                  <a:close/>
                  <a:moveTo>
                    <a:pt x="3025" y="5775"/>
                  </a:moveTo>
                  <a:lnTo>
                    <a:pt x="3025" y="6720"/>
                  </a:lnTo>
                  <a:cubicBezTo>
                    <a:pt x="2836" y="6563"/>
                    <a:pt x="2679" y="6405"/>
                    <a:pt x="2521" y="6248"/>
                  </a:cubicBezTo>
                  <a:cubicBezTo>
                    <a:pt x="2679" y="6090"/>
                    <a:pt x="2868" y="5933"/>
                    <a:pt x="3025" y="5775"/>
                  </a:cubicBezTo>
                  <a:close/>
                  <a:moveTo>
                    <a:pt x="5892" y="3885"/>
                  </a:moveTo>
                  <a:cubicBezTo>
                    <a:pt x="6617" y="4200"/>
                    <a:pt x="7278" y="4609"/>
                    <a:pt x="7908" y="5082"/>
                  </a:cubicBezTo>
                  <a:cubicBezTo>
                    <a:pt x="8003" y="5838"/>
                    <a:pt x="8003" y="6626"/>
                    <a:pt x="7908" y="7413"/>
                  </a:cubicBezTo>
                  <a:cubicBezTo>
                    <a:pt x="7278" y="7823"/>
                    <a:pt x="6585" y="8232"/>
                    <a:pt x="5892" y="8579"/>
                  </a:cubicBezTo>
                  <a:cubicBezTo>
                    <a:pt x="5545" y="8421"/>
                    <a:pt x="5230" y="8232"/>
                    <a:pt x="4884" y="8043"/>
                  </a:cubicBezTo>
                  <a:cubicBezTo>
                    <a:pt x="4537" y="7823"/>
                    <a:pt x="4191" y="7634"/>
                    <a:pt x="3876" y="7413"/>
                  </a:cubicBezTo>
                  <a:cubicBezTo>
                    <a:pt x="3844" y="6657"/>
                    <a:pt x="3844" y="5870"/>
                    <a:pt x="3876" y="5082"/>
                  </a:cubicBezTo>
                  <a:cubicBezTo>
                    <a:pt x="4191" y="4830"/>
                    <a:pt x="4537" y="4641"/>
                    <a:pt x="4884" y="4452"/>
                  </a:cubicBezTo>
                  <a:cubicBezTo>
                    <a:pt x="5230" y="4263"/>
                    <a:pt x="5577" y="4042"/>
                    <a:pt x="5892" y="3885"/>
                  </a:cubicBezTo>
                  <a:close/>
                  <a:moveTo>
                    <a:pt x="4033" y="8516"/>
                  </a:moveTo>
                  <a:cubicBezTo>
                    <a:pt x="4159" y="8579"/>
                    <a:pt x="4317" y="8674"/>
                    <a:pt x="4474" y="8737"/>
                  </a:cubicBezTo>
                  <a:cubicBezTo>
                    <a:pt x="4632" y="8831"/>
                    <a:pt x="4758" y="8894"/>
                    <a:pt x="4915" y="8989"/>
                  </a:cubicBezTo>
                  <a:cubicBezTo>
                    <a:pt x="4663" y="9052"/>
                    <a:pt x="4474" y="9146"/>
                    <a:pt x="4254" y="9178"/>
                  </a:cubicBezTo>
                  <a:cubicBezTo>
                    <a:pt x="4159" y="8926"/>
                    <a:pt x="4096" y="8737"/>
                    <a:pt x="4033" y="8516"/>
                  </a:cubicBezTo>
                  <a:close/>
                  <a:moveTo>
                    <a:pt x="7782" y="8516"/>
                  </a:moveTo>
                  <a:cubicBezTo>
                    <a:pt x="7751" y="8737"/>
                    <a:pt x="7688" y="8989"/>
                    <a:pt x="7625" y="9178"/>
                  </a:cubicBezTo>
                  <a:cubicBezTo>
                    <a:pt x="7404" y="9083"/>
                    <a:pt x="7184" y="9052"/>
                    <a:pt x="6963" y="8989"/>
                  </a:cubicBezTo>
                  <a:cubicBezTo>
                    <a:pt x="7278" y="8831"/>
                    <a:pt x="7499" y="8674"/>
                    <a:pt x="7782" y="8516"/>
                  </a:cubicBezTo>
                  <a:close/>
                  <a:moveTo>
                    <a:pt x="1954" y="6846"/>
                  </a:moveTo>
                  <a:cubicBezTo>
                    <a:pt x="2300" y="7193"/>
                    <a:pt x="2710" y="7571"/>
                    <a:pt x="3151" y="7823"/>
                  </a:cubicBezTo>
                  <a:cubicBezTo>
                    <a:pt x="3214" y="8358"/>
                    <a:pt x="3309" y="8863"/>
                    <a:pt x="3403" y="9335"/>
                  </a:cubicBezTo>
                  <a:cubicBezTo>
                    <a:pt x="3090" y="9388"/>
                    <a:pt x="2806" y="9414"/>
                    <a:pt x="2555" y="9414"/>
                  </a:cubicBezTo>
                  <a:cubicBezTo>
                    <a:pt x="1015" y="9414"/>
                    <a:pt x="681" y="8445"/>
                    <a:pt x="1954" y="6846"/>
                  </a:cubicBezTo>
                  <a:close/>
                  <a:moveTo>
                    <a:pt x="9925" y="6846"/>
                  </a:moveTo>
                  <a:lnTo>
                    <a:pt x="9925" y="6846"/>
                  </a:lnTo>
                  <a:cubicBezTo>
                    <a:pt x="11167" y="8392"/>
                    <a:pt x="10934" y="9430"/>
                    <a:pt x="9267" y="9430"/>
                  </a:cubicBezTo>
                  <a:cubicBezTo>
                    <a:pt x="9032" y="9430"/>
                    <a:pt x="8768" y="9410"/>
                    <a:pt x="8475" y="9367"/>
                  </a:cubicBezTo>
                  <a:cubicBezTo>
                    <a:pt x="8538" y="8894"/>
                    <a:pt x="8664" y="8390"/>
                    <a:pt x="8727" y="7823"/>
                  </a:cubicBezTo>
                  <a:cubicBezTo>
                    <a:pt x="9137" y="7508"/>
                    <a:pt x="9515" y="7193"/>
                    <a:pt x="9925" y="6846"/>
                  </a:cubicBezTo>
                  <a:close/>
                  <a:moveTo>
                    <a:pt x="5924" y="9461"/>
                  </a:moveTo>
                  <a:cubicBezTo>
                    <a:pt x="6396" y="9650"/>
                    <a:pt x="6869" y="9839"/>
                    <a:pt x="7404" y="9965"/>
                  </a:cubicBezTo>
                  <a:cubicBezTo>
                    <a:pt x="6962" y="11056"/>
                    <a:pt x="6440" y="11607"/>
                    <a:pt x="5922" y="11607"/>
                  </a:cubicBezTo>
                  <a:cubicBezTo>
                    <a:pt x="5408" y="11607"/>
                    <a:pt x="4898" y="11064"/>
                    <a:pt x="4474" y="9965"/>
                  </a:cubicBezTo>
                  <a:cubicBezTo>
                    <a:pt x="4978" y="9839"/>
                    <a:pt x="5451" y="9650"/>
                    <a:pt x="5924" y="9461"/>
                  </a:cubicBezTo>
                  <a:close/>
                  <a:moveTo>
                    <a:pt x="5931" y="1"/>
                  </a:moveTo>
                  <a:cubicBezTo>
                    <a:pt x="5817" y="1"/>
                    <a:pt x="5699" y="14"/>
                    <a:pt x="5577" y="41"/>
                  </a:cubicBezTo>
                  <a:cubicBezTo>
                    <a:pt x="4632" y="262"/>
                    <a:pt x="4002" y="1333"/>
                    <a:pt x="3655" y="2278"/>
                  </a:cubicBezTo>
                  <a:cubicBezTo>
                    <a:pt x="3326" y="2223"/>
                    <a:pt x="2973" y="2187"/>
                    <a:pt x="2624" y="2187"/>
                  </a:cubicBezTo>
                  <a:cubicBezTo>
                    <a:pt x="1770" y="2187"/>
                    <a:pt x="939" y="2404"/>
                    <a:pt x="536" y="3097"/>
                  </a:cubicBezTo>
                  <a:cubicBezTo>
                    <a:pt x="1" y="4074"/>
                    <a:pt x="662" y="5334"/>
                    <a:pt x="1387" y="6216"/>
                  </a:cubicBezTo>
                  <a:cubicBezTo>
                    <a:pt x="788" y="6972"/>
                    <a:pt x="158" y="8043"/>
                    <a:pt x="379" y="8926"/>
                  </a:cubicBezTo>
                  <a:cubicBezTo>
                    <a:pt x="599" y="9650"/>
                    <a:pt x="1166" y="10028"/>
                    <a:pt x="1922" y="10186"/>
                  </a:cubicBezTo>
                  <a:cubicBezTo>
                    <a:pt x="2157" y="10241"/>
                    <a:pt x="2410" y="10266"/>
                    <a:pt x="2668" y="10266"/>
                  </a:cubicBezTo>
                  <a:cubicBezTo>
                    <a:pt x="2998" y="10266"/>
                    <a:pt x="3337" y="10225"/>
                    <a:pt x="3655" y="10154"/>
                  </a:cubicBezTo>
                  <a:cubicBezTo>
                    <a:pt x="4221" y="11678"/>
                    <a:pt x="5076" y="12434"/>
                    <a:pt x="5929" y="12434"/>
                  </a:cubicBezTo>
                  <a:cubicBezTo>
                    <a:pt x="6786" y="12434"/>
                    <a:pt x="7639" y="11670"/>
                    <a:pt x="8192" y="10154"/>
                  </a:cubicBezTo>
                  <a:cubicBezTo>
                    <a:pt x="8550" y="10215"/>
                    <a:pt x="8882" y="10243"/>
                    <a:pt x="9186" y="10243"/>
                  </a:cubicBezTo>
                  <a:cubicBezTo>
                    <a:pt x="11589" y="10243"/>
                    <a:pt x="12278" y="8453"/>
                    <a:pt x="10460" y="6216"/>
                  </a:cubicBezTo>
                  <a:cubicBezTo>
                    <a:pt x="12272" y="4014"/>
                    <a:pt x="11618" y="2182"/>
                    <a:pt x="9217" y="2182"/>
                  </a:cubicBezTo>
                  <a:cubicBezTo>
                    <a:pt x="8904" y="2182"/>
                    <a:pt x="8562" y="2213"/>
                    <a:pt x="8192" y="2278"/>
                  </a:cubicBezTo>
                  <a:cubicBezTo>
                    <a:pt x="7765" y="1139"/>
                    <a:pt x="7004" y="1"/>
                    <a:pt x="5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31" name="Google Shape;6009;p67"/>
            <p:cNvSpPr/>
            <p:nvPr/>
          </p:nvSpPr>
          <p:spPr>
            <a:xfrm>
              <a:off x="-42500724" y="3712425"/>
              <a:ext cx="63025" cy="62275"/>
            </a:xfrm>
            <a:custGeom>
              <a:avLst/>
              <a:gdLst/>
              <a:ahLst/>
              <a:cxnLst/>
              <a:rect l="l" t="t" r="r" b="b"/>
              <a:pathLst>
                <a:path w="2521" h="2491" extrusionOk="0">
                  <a:moveTo>
                    <a:pt x="1313" y="0"/>
                  </a:moveTo>
                  <a:cubicBezTo>
                    <a:pt x="1295" y="0"/>
                    <a:pt x="1278" y="1"/>
                    <a:pt x="1261" y="1"/>
                  </a:cubicBezTo>
                  <a:cubicBezTo>
                    <a:pt x="599" y="1"/>
                    <a:pt x="0" y="569"/>
                    <a:pt x="63" y="1230"/>
                  </a:cubicBezTo>
                  <a:cubicBezTo>
                    <a:pt x="0" y="1955"/>
                    <a:pt x="567" y="2490"/>
                    <a:pt x="1261" y="2490"/>
                  </a:cubicBezTo>
                  <a:cubicBezTo>
                    <a:pt x="1954" y="2490"/>
                    <a:pt x="2521" y="1955"/>
                    <a:pt x="2489" y="1230"/>
                  </a:cubicBezTo>
                  <a:cubicBezTo>
                    <a:pt x="2489" y="585"/>
                    <a:pt x="1980" y="0"/>
                    <a:pt x="13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140" name="Google Shape;6018;p67"/>
          <p:cNvGrpSpPr/>
          <p:nvPr/>
        </p:nvGrpSpPr>
        <p:grpSpPr>
          <a:xfrm>
            <a:off x="10220882" y="5564501"/>
            <a:ext cx="486897" cy="443521"/>
            <a:chOff x="-40745125" y="3632900"/>
            <a:chExt cx="318225" cy="289875"/>
          </a:xfrm>
          <a:solidFill>
            <a:srgbClr val="FFD51F"/>
          </a:solidFill>
        </p:grpSpPr>
        <p:sp>
          <p:nvSpPr>
            <p:cNvPr id="141" name="Google Shape;6019;p67"/>
            <p:cNvSpPr/>
            <p:nvPr/>
          </p:nvSpPr>
          <p:spPr>
            <a:xfrm>
              <a:off x="-40745125" y="3632900"/>
              <a:ext cx="300125" cy="82725"/>
            </a:xfrm>
            <a:custGeom>
              <a:avLst/>
              <a:gdLst/>
              <a:ahLst/>
              <a:cxnLst/>
              <a:rect l="l" t="t" r="r" b="b"/>
              <a:pathLst>
                <a:path w="12005" h="3309" extrusionOk="0">
                  <a:moveTo>
                    <a:pt x="1671" y="0"/>
                  </a:moveTo>
                  <a:cubicBezTo>
                    <a:pt x="757" y="0"/>
                    <a:pt x="1" y="757"/>
                    <a:pt x="1" y="1670"/>
                  </a:cubicBezTo>
                  <a:cubicBezTo>
                    <a:pt x="1" y="2552"/>
                    <a:pt x="757" y="3308"/>
                    <a:pt x="1671" y="3308"/>
                  </a:cubicBezTo>
                  <a:lnTo>
                    <a:pt x="11469" y="3308"/>
                  </a:lnTo>
                  <a:cubicBezTo>
                    <a:pt x="11815" y="3308"/>
                    <a:pt x="12004" y="2930"/>
                    <a:pt x="11784" y="2647"/>
                  </a:cubicBezTo>
                  <a:cubicBezTo>
                    <a:pt x="11595" y="2363"/>
                    <a:pt x="11469" y="2017"/>
                    <a:pt x="11469" y="1670"/>
                  </a:cubicBezTo>
                  <a:cubicBezTo>
                    <a:pt x="11469" y="1292"/>
                    <a:pt x="11595" y="946"/>
                    <a:pt x="11784" y="662"/>
                  </a:cubicBezTo>
                  <a:cubicBezTo>
                    <a:pt x="11973" y="410"/>
                    <a:pt x="11784" y="0"/>
                    <a:pt x="114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2" name="Google Shape;6020;p67"/>
            <p:cNvSpPr/>
            <p:nvPr/>
          </p:nvSpPr>
          <p:spPr>
            <a:xfrm>
              <a:off x="-40508051" y="3736075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2" y="3309"/>
                  </a:lnTo>
                  <a:lnTo>
                    <a:pt x="85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3" name="Google Shape;6021;p67"/>
            <p:cNvSpPr/>
            <p:nvPr/>
          </p:nvSpPr>
          <p:spPr>
            <a:xfrm>
              <a:off x="-40466299" y="3736875"/>
              <a:ext cx="39400" cy="82725"/>
            </a:xfrm>
            <a:custGeom>
              <a:avLst/>
              <a:gdLst/>
              <a:ahLst/>
              <a:cxnLst/>
              <a:rect l="l" t="t" r="r" b="b"/>
              <a:pathLst>
                <a:path w="1576" h="3309" extrusionOk="0">
                  <a:moveTo>
                    <a:pt x="1" y="0"/>
                  </a:moveTo>
                  <a:lnTo>
                    <a:pt x="1" y="3308"/>
                  </a:lnTo>
                  <a:lnTo>
                    <a:pt x="1198" y="3308"/>
                  </a:lnTo>
                  <a:cubicBezTo>
                    <a:pt x="1387" y="3277"/>
                    <a:pt x="1576" y="3088"/>
                    <a:pt x="1576" y="2899"/>
                  </a:cubicBezTo>
                  <a:lnTo>
                    <a:pt x="1576" y="410"/>
                  </a:lnTo>
                  <a:cubicBezTo>
                    <a:pt x="1576" y="158"/>
                    <a:pt x="1387" y="0"/>
                    <a:pt x="11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4" name="Google Shape;6022;p67"/>
            <p:cNvSpPr/>
            <p:nvPr/>
          </p:nvSpPr>
          <p:spPr>
            <a:xfrm>
              <a:off x="-40723049" y="3736075"/>
              <a:ext cx="194550" cy="82725"/>
            </a:xfrm>
            <a:custGeom>
              <a:avLst/>
              <a:gdLst/>
              <a:ahLst/>
              <a:cxnLst/>
              <a:rect l="l" t="t" r="r" b="b"/>
              <a:pathLst>
                <a:path w="7782" h="3309" extrusionOk="0">
                  <a:moveTo>
                    <a:pt x="441" y="1"/>
                  </a:moveTo>
                  <a:cubicBezTo>
                    <a:pt x="189" y="1"/>
                    <a:pt x="0" y="221"/>
                    <a:pt x="0" y="442"/>
                  </a:cubicBezTo>
                  <a:lnTo>
                    <a:pt x="0" y="2931"/>
                  </a:lnTo>
                  <a:cubicBezTo>
                    <a:pt x="0" y="3151"/>
                    <a:pt x="189" y="3309"/>
                    <a:pt x="441" y="3309"/>
                  </a:cubicBezTo>
                  <a:lnTo>
                    <a:pt x="7782" y="3309"/>
                  </a:lnTo>
                  <a:lnTo>
                    <a:pt x="77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5" name="Google Shape;6023;p67"/>
            <p:cNvSpPr/>
            <p:nvPr/>
          </p:nvSpPr>
          <p:spPr>
            <a:xfrm>
              <a:off x="-40681325" y="3839250"/>
              <a:ext cx="21300" cy="82725"/>
            </a:xfrm>
            <a:custGeom>
              <a:avLst/>
              <a:gdLst/>
              <a:ahLst/>
              <a:cxnLst/>
              <a:rect l="l" t="t" r="r" b="b"/>
              <a:pathLst>
                <a:path w="852" h="3309" extrusionOk="0">
                  <a:moveTo>
                    <a:pt x="1" y="1"/>
                  </a:moveTo>
                  <a:lnTo>
                    <a:pt x="1" y="3309"/>
                  </a:lnTo>
                  <a:lnTo>
                    <a:pt x="851" y="3309"/>
                  </a:lnTo>
                  <a:lnTo>
                    <a:pt x="8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6" name="Google Shape;6024;p67"/>
            <p:cNvSpPr/>
            <p:nvPr/>
          </p:nvSpPr>
          <p:spPr>
            <a:xfrm>
              <a:off x="-40639575" y="3840825"/>
              <a:ext cx="190625" cy="81950"/>
            </a:xfrm>
            <a:custGeom>
              <a:avLst/>
              <a:gdLst/>
              <a:ahLst/>
              <a:cxnLst/>
              <a:rect l="l" t="t" r="r" b="b"/>
              <a:pathLst>
                <a:path w="7625" h="3278" extrusionOk="0">
                  <a:moveTo>
                    <a:pt x="1" y="1"/>
                  </a:moveTo>
                  <a:lnTo>
                    <a:pt x="1" y="3277"/>
                  </a:lnTo>
                  <a:lnTo>
                    <a:pt x="7247" y="3277"/>
                  </a:lnTo>
                  <a:cubicBezTo>
                    <a:pt x="7467" y="3277"/>
                    <a:pt x="7625" y="3057"/>
                    <a:pt x="7625" y="2868"/>
                  </a:cubicBezTo>
                  <a:lnTo>
                    <a:pt x="7625" y="379"/>
                  </a:lnTo>
                  <a:cubicBezTo>
                    <a:pt x="7625" y="158"/>
                    <a:pt x="7436" y="1"/>
                    <a:pt x="72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47" name="Google Shape;6025;p67"/>
            <p:cNvSpPr/>
            <p:nvPr/>
          </p:nvSpPr>
          <p:spPr>
            <a:xfrm>
              <a:off x="-40745125" y="3840050"/>
              <a:ext cx="43350" cy="82725"/>
            </a:xfrm>
            <a:custGeom>
              <a:avLst/>
              <a:gdLst/>
              <a:ahLst/>
              <a:cxnLst/>
              <a:rect l="l" t="t" r="r" b="b"/>
              <a:pathLst>
                <a:path w="1733" h="3309" extrusionOk="0">
                  <a:moveTo>
                    <a:pt x="442" y="0"/>
                  </a:moveTo>
                  <a:cubicBezTo>
                    <a:pt x="190" y="0"/>
                    <a:pt x="1" y="189"/>
                    <a:pt x="1" y="378"/>
                  </a:cubicBezTo>
                  <a:lnTo>
                    <a:pt x="1" y="2867"/>
                  </a:lnTo>
                  <a:cubicBezTo>
                    <a:pt x="1" y="3088"/>
                    <a:pt x="190" y="3308"/>
                    <a:pt x="442" y="3308"/>
                  </a:cubicBezTo>
                  <a:lnTo>
                    <a:pt x="1734" y="3308"/>
                  </a:lnTo>
                  <a:lnTo>
                    <a:pt x="173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165" name="Google Shape;6043;p67"/>
          <p:cNvSpPr/>
          <p:nvPr/>
        </p:nvSpPr>
        <p:spPr>
          <a:xfrm>
            <a:off x="6077473" y="5543421"/>
            <a:ext cx="412193" cy="486897"/>
          </a:xfrm>
          <a:custGeom>
            <a:avLst/>
            <a:gdLst/>
            <a:ahLst/>
            <a:cxnLst/>
            <a:rect l="l" t="t" r="r" b="b"/>
            <a:pathLst>
              <a:path w="10776" h="12729" extrusionOk="0">
                <a:moveTo>
                  <a:pt x="1670" y="851"/>
                </a:moveTo>
                <a:lnTo>
                  <a:pt x="1670" y="9326"/>
                </a:lnTo>
                <a:cubicBezTo>
                  <a:pt x="1355" y="9326"/>
                  <a:pt x="1072" y="9421"/>
                  <a:pt x="851" y="9578"/>
                </a:cubicBezTo>
                <a:lnTo>
                  <a:pt x="851" y="2049"/>
                </a:lnTo>
                <a:cubicBezTo>
                  <a:pt x="851" y="1481"/>
                  <a:pt x="1198" y="1072"/>
                  <a:pt x="1670" y="851"/>
                </a:cubicBezTo>
                <a:close/>
                <a:moveTo>
                  <a:pt x="9925" y="10177"/>
                </a:moveTo>
                <a:lnTo>
                  <a:pt x="9925" y="10208"/>
                </a:lnTo>
                <a:lnTo>
                  <a:pt x="9925" y="11846"/>
                </a:lnTo>
                <a:lnTo>
                  <a:pt x="1670" y="11846"/>
                </a:lnTo>
                <a:cubicBezTo>
                  <a:pt x="1229" y="11846"/>
                  <a:pt x="851" y="11468"/>
                  <a:pt x="851" y="11027"/>
                </a:cubicBezTo>
                <a:cubicBezTo>
                  <a:pt x="851" y="10586"/>
                  <a:pt x="1229" y="10177"/>
                  <a:pt x="1670" y="10177"/>
                </a:cubicBezTo>
                <a:close/>
                <a:moveTo>
                  <a:pt x="2111" y="1"/>
                </a:moveTo>
                <a:cubicBezTo>
                  <a:pt x="914" y="1"/>
                  <a:pt x="1" y="946"/>
                  <a:pt x="1" y="2080"/>
                </a:cubicBezTo>
                <a:lnTo>
                  <a:pt x="1" y="11059"/>
                </a:lnTo>
                <a:cubicBezTo>
                  <a:pt x="1" y="11973"/>
                  <a:pt x="757" y="12729"/>
                  <a:pt x="1670" y="12729"/>
                </a:cubicBezTo>
                <a:lnTo>
                  <a:pt x="10334" y="12729"/>
                </a:lnTo>
                <a:cubicBezTo>
                  <a:pt x="10586" y="12729"/>
                  <a:pt x="10775" y="12508"/>
                  <a:pt x="10775" y="12319"/>
                </a:cubicBezTo>
                <a:lnTo>
                  <a:pt x="10775" y="473"/>
                </a:lnTo>
                <a:cubicBezTo>
                  <a:pt x="10775" y="221"/>
                  <a:pt x="10586" y="64"/>
                  <a:pt x="10334" y="64"/>
                </a:cubicBezTo>
                <a:lnTo>
                  <a:pt x="9105" y="64"/>
                </a:lnTo>
                <a:lnTo>
                  <a:pt x="9105" y="3781"/>
                </a:lnTo>
                <a:cubicBezTo>
                  <a:pt x="9105" y="4011"/>
                  <a:pt x="8912" y="4171"/>
                  <a:pt x="8708" y="4171"/>
                </a:cubicBezTo>
                <a:cubicBezTo>
                  <a:pt x="8604" y="4171"/>
                  <a:pt x="8498" y="4129"/>
                  <a:pt x="8412" y="4033"/>
                </a:cubicBezTo>
                <a:lnTo>
                  <a:pt x="7845" y="3498"/>
                </a:lnTo>
                <a:lnTo>
                  <a:pt x="7310" y="4033"/>
                </a:lnTo>
                <a:cubicBezTo>
                  <a:pt x="7214" y="4129"/>
                  <a:pt x="7100" y="4171"/>
                  <a:pt x="6991" y="4171"/>
                </a:cubicBezTo>
                <a:cubicBezTo>
                  <a:pt x="6778" y="4171"/>
                  <a:pt x="6585" y="4011"/>
                  <a:pt x="6585" y="3781"/>
                </a:cubicBezTo>
                <a:lnTo>
                  <a:pt x="6585" y="64"/>
                </a:lnTo>
                <a:lnTo>
                  <a:pt x="2111" y="64"/>
                </a:lnTo>
                <a:lnTo>
                  <a:pt x="2111" y="1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174" name="Google Shape;6052;p67"/>
          <p:cNvGrpSpPr/>
          <p:nvPr/>
        </p:nvGrpSpPr>
        <p:grpSpPr>
          <a:xfrm>
            <a:off x="11104828" y="5520906"/>
            <a:ext cx="476075" cy="484489"/>
            <a:chOff x="-40372574" y="3604550"/>
            <a:chExt cx="311150" cy="316650"/>
          </a:xfrm>
          <a:solidFill>
            <a:srgbClr val="FFD51F"/>
          </a:solidFill>
        </p:grpSpPr>
        <p:sp>
          <p:nvSpPr>
            <p:cNvPr id="175" name="Google Shape;6053;p67"/>
            <p:cNvSpPr/>
            <p:nvPr/>
          </p:nvSpPr>
          <p:spPr>
            <a:xfrm>
              <a:off x="-40372574" y="3604550"/>
              <a:ext cx="311150" cy="134475"/>
            </a:xfrm>
            <a:custGeom>
              <a:avLst/>
              <a:gdLst/>
              <a:ahLst/>
              <a:cxnLst/>
              <a:rect l="l" t="t" r="r" b="b"/>
              <a:pathLst>
                <a:path w="12446" h="5379" extrusionOk="0">
                  <a:moveTo>
                    <a:pt x="3088" y="0"/>
                  </a:moveTo>
                  <a:cubicBezTo>
                    <a:pt x="1639" y="0"/>
                    <a:pt x="316" y="1008"/>
                    <a:pt x="95" y="2489"/>
                  </a:cubicBezTo>
                  <a:cubicBezTo>
                    <a:pt x="1" y="3214"/>
                    <a:pt x="190" y="3938"/>
                    <a:pt x="568" y="4506"/>
                  </a:cubicBezTo>
                  <a:cubicBezTo>
                    <a:pt x="962" y="5071"/>
                    <a:pt x="1607" y="5366"/>
                    <a:pt x="2240" y="5366"/>
                  </a:cubicBezTo>
                  <a:cubicBezTo>
                    <a:pt x="2772" y="5366"/>
                    <a:pt x="3296" y="5157"/>
                    <a:pt x="3655" y="4726"/>
                  </a:cubicBezTo>
                  <a:cubicBezTo>
                    <a:pt x="4569" y="3655"/>
                    <a:pt x="3844" y="2489"/>
                    <a:pt x="2836" y="2489"/>
                  </a:cubicBezTo>
                  <a:cubicBezTo>
                    <a:pt x="2584" y="2489"/>
                    <a:pt x="2427" y="2678"/>
                    <a:pt x="2427" y="2899"/>
                  </a:cubicBezTo>
                  <a:cubicBezTo>
                    <a:pt x="2427" y="3151"/>
                    <a:pt x="2616" y="3308"/>
                    <a:pt x="2836" y="3340"/>
                  </a:cubicBezTo>
                  <a:cubicBezTo>
                    <a:pt x="3057" y="3340"/>
                    <a:pt x="3214" y="3529"/>
                    <a:pt x="3214" y="3749"/>
                  </a:cubicBezTo>
                  <a:cubicBezTo>
                    <a:pt x="3214" y="3970"/>
                    <a:pt x="3025" y="4127"/>
                    <a:pt x="2836" y="4127"/>
                  </a:cubicBezTo>
                  <a:cubicBezTo>
                    <a:pt x="2049" y="4127"/>
                    <a:pt x="1450" y="3434"/>
                    <a:pt x="1608" y="2584"/>
                  </a:cubicBezTo>
                  <a:cubicBezTo>
                    <a:pt x="1754" y="1999"/>
                    <a:pt x="2279" y="1632"/>
                    <a:pt x="2882" y="1632"/>
                  </a:cubicBezTo>
                  <a:cubicBezTo>
                    <a:pt x="2930" y="1632"/>
                    <a:pt x="2977" y="1634"/>
                    <a:pt x="3025" y="1639"/>
                  </a:cubicBezTo>
                  <a:cubicBezTo>
                    <a:pt x="3624" y="1733"/>
                    <a:pt x="4128" y="2048"/>
                    <a:pt x="4474" y="2489"/>
                  </a:cubicBezTo>
                  <a:lnTo>
                    <a:pt x="7908" y="2489"/>
                  </a:lnTo>
                  <a:cubicBezTo>
                    <a:pt x="8255" y="2017"/>
                    <a:pt x="8759" y="1702"/>
                    <a:pt x="9358" y="1639"/>
                  </a:cubicBezTo>
                  <a:cubicBezTo>
                    <a:pt x="9406" y="1634"/>
                    <a:pt x="9453" y="1632"/>
                    <a:pt x="9501" y="1632"/>
                  </a:cubicBezTo>
                  <a:cubicBezTo>
                    <a:pt x="10104" y="1632"/>
                    <a:pt x="10629" y="1999"/>
                    <a:pt x="10775" y="2584"/>
                  </a:cubicBezTo>
                  <a:cubicBezTo>
                    <a:pt x="10964" y="3434"/>
                    <a:pt x="10334" y="4127"/>
                    <a:pt x="9547" y="4127"/>
                  </a:cubicBezTo>
                  <a:cubicBezTo>
                    <a:pt x="9326" y="4127"/>
                    <a:pt x="9137" y="3938"/>
                    <a:pt x="9137" y="3749"/>
                  </a:cubicBezTo>
                  <a:cubicBezTo>
                    <a:pt x="9137" y="3497"/>
                    <a:pt x="9326" y="3340"/>
                    <a:pt x="9547" y="3340"/>
                  </a:cubicBezTo>
                  <a:cubicBezTo>
                    <a:pt x="9799" y="3340"/>
                    <a:pt x="9956" y="3151"/>
                    <a:pt x="9956" y="2899"/>
                  </a:cubicBezTo>
                  <a:cubicBezTo>
                    <a:pt x="9956" y="2678"/>
                    <a:pt x="9767" y="2521"/>
                    <a:pt x="9547" y="2489"/>
                  </a:cubicBezTo>
                  <a:cubicBezTo>
                    <a:pt x="8539" y="2489"/>
                    <a:pt x="7814" y="3686"/>
                    <a:pt x="8728" y="4726"/>
                  </a:cubicBezTo>
                  <a:cubicBezTo>
                    <a:pt x="9099" y="5169"/>
                    <a:pt x="9626" y="5379"/>
                    <a:pt x="10158" y="5379"/>
                  </a:cubicBezTo>
                  <a:cubicBezTo>
                    <a:pt x="10800" y="5379"/>
                    <a:pt x="11451" y="5074"/>
                    <a:pt x="11847" y="4506"/>
                  </a:cubicBezTo>
                  <a:cubicBezTo>
                    <a:pt x="12225" y="3970"/>
                    <a:pt x="12445" y="3277"/>
                    <a:pt x="12319" y="2489"/>
                  </a:cubicBezTo>
                  <a:cubicBezTo>
                    <a:pt x="12130" y="1008"/>
                    <a:pt x="10775" y="0"/>
                    <a:pt x="93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6" name="Google Shape;6054;p67"/>
            <p:cNvSpPr/>
            <p:nvPr/>
          </p:nvSpPr>
          <p:spPr>
            <a:xfrm>
              <a:off x="-40312699" y="3730575"/>
              <a:ext cx="185100" cy="190625"/>
            </a:xfrm>
            <a:custGeom>
              <a:avLst/>
              <a:gdLst/>
              <a:ahLst/>
              <a:cxnLst/>
              <a:rect l="l" t="t" r="r" b="b"/>
              <a:pathLst>
                <a:path w="7404" h="7625" extrusionOk="0">
                  <a:moveTo>
                    <a:pt x="2426" y="0"/>
                  </a:moveTo>
                  <a:lnTo>
                    <a:pt x="2426" y="5639"/>
                  </a:lnTo>
                  <a:cubicBezTo>
                    <a:pt x="2426" y="5860"/>
                    <a:pt x="2237" y="6017"/>
                    <a:pt x="2048" y="6017"/>
                  </a:cubicBezTo>
                  <a:cubicBezTo>
                    <a:pt x="1796" y="6017"/>
                    <a:pt x="1638" y="5828"/>
                    <a:pt x="1638" y="5639"/>
                  </a:cubicBezTo>
                  <a:lnTo>
                    <a:pt x="1638" y="473"/>
                  </a:lnTo>
                  <a:cubicBezTo>
                    <a:pt x="1229" y="851"/>
                    <a:pt x="630" y="1103"/>
                    <a:pt x="0" y="1134"/>
                  </a:cubicBezTo>
                  <a:lnTo>
                    <a:pt x="0" y="7246"/>
                  </a:lnTo>
                  <a:cubicBezTo>
                    <a:pt x="0" y="7467"/>
                    <a:pt x="189" y="7624"/>
                    <a:pt x="378" y="7624"/>
                  </a:cubicBezTo>
                  <a:lnTo>
                    <a:pt x="6994" y="7624"/>
                  </a:lnTo>
                  <a:cubicBezTo>
                    <a:pt x="7246" y="7624"/>
                    <a:pt x="7404" y="7435"/>
                    <a:pt x="7404" y="7246"/>
                  </a:cubicBezTo>
                  <a:lnTo>
                    <a:pt x="7404" y="1134"/>
                  </a:lnTo>
                  <a:cubicBezTo>
                    <a:pt x="6774" y="1071"/>
                    <a:pt x="6175" y="788"/>
                    <a:pt x="5734" y="315"/>
                  </a:cubicBezTo>
                  <a:lnTo>
                    <a:pt x="5734" y="5639"/>
                  </a:lnTo>
                  <a:cubicBezTo>
                    <a:pt x="5734" y="5860"/>
                    <a:pt x="5545" y="6017"/>
                    <a:pt x="5324" y="6017"/>
                  </a:cubicBezTo>
                  <a:cubicBezTo>
                    <a:pt x="5072" y="6017"/>
                    <a:pt x="4915" y="5828"/>
                    <a:pt x="4915" y="5639"/>
                  </a:cubicBezTo>
                  <a:lnTo>
                    <a:pt x="4915" y="0"/>
                  </a:lnTo>
                  <a:lnTo>
                    <a:pt x="4096" y="0"/>
                  </a:lnTo>
                  <a:lnTo>
                    <a:pt x="4096" y="5639"/>
                  </a:lnTo>
                  <a:cubicBezTo>
                    <a:pt x="4096" y="5860"/>
                    <a:pt x="3907" y="6017"/>
                    <a:pt x="3686" y="6017"/>
                  </a:cubicBezTo>
                  <a:cubicBezTo>
                    <a:pt x="3466" y="6017"/>
                    <a:pt x="3277" y="5828"/>
                    <a:pt x="3277" y="5639"/>
                  </a:cubicBezTo>
                  <a:lnTo>
                    <a:pt x="3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177" name="Google Shape;6055;p67"/>
            <p:cNvSpPr/>
            <p:nvPr/>
          </p:nvSpPr>
          <p:spPr>
            <a:xfrm>
              <a:off x="-40250476" y="3688025"/>
              <a:ext cx="66950" cy="20500"/>
            </a:xfrm>
            <a:custGeom>
              <a:avLst/>
              <a:gdLst/>
              <a:ahLst/>
              <a:cxnLst/>
              <a:rect l="l" t="t" r="r" b="b"/>
              <a:pathLst>
                <a:path w="2678" h="820" extrusionOk="0">
                  <a:moveTo>
                    <a:pt x="0" y="1"/>
                  </a:moveTo>
                  <a:cubicBezTo>
                    <a:pt x="32" y="127"/>
                    <a:pt x="32" y="284"/>
                    <a:pt x="32" y="379"/>
                  </a:cubicBezTo>
                  <a:cubicBezTo>
                    <a:pt x="32" y="536"/>
                    <a:pt x="32" y="662"/>
                    <a:pt x="0" y="788"/>
                  </a:cubicBezTo>
                  <a:lnTo>
                    <a:pt x="2666" y="788"/>
                  </a:lnTo>
                  <a:cubicBezTo>
                    <a:pt x="2615" y="649"/>
                    <a:pt x="2615" y="555"/>
                    <a:pt x="2615" y="379"/>
                  </a:cubicBezTo>
                  <a:cubicBezTo>
                    <a:pt x="2615" y="284"/>
                    <a:pt x="2615" y="127"/>
                    <a:pt x="2678" y="1"/>
                  </a:cubicBezTo>
                  <a:close/>
                  <a:moveTo>
                    <a:pt x="2666" y="788"/>
                  </a:moveTo>
                  <a:cubicBezTo>
                    <a:pt x="2670" y="799"/>
                    <a:pt x="2674" y="809"/>
                    <a:pt x="2678" y="820"/>
                  </a:cubicBezTo>
                  <a:lnTo>
                    <a:pt x="2678" y="78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00" name="Google Shape;6078;p67"/>
          <p:cNvGrpSpPr/>
          <p:nvPr/>
        </p:nvGrpSpPr>
        <p:grpSpPr>
          <a:xfrm>
            <a:off x="6834941" y="5544625"/>
            <a:ext cx="486897" cy="484489"/>
            <a:chOff x="-41893474" y="3584850"/>
            <a:chExt cx="318225" cy="316650"/>
          </a:xfrm>
          <a:solidFill>
            <a:srgbClr val="FFD51F"/>
          </a:solidFill>
        </p:grpSpPr>
        <p:sp>
          <p:nvSpPr>
            <p:cNvPr id="201" name="Google Shape;6079;p67"/>
            <p:cNvSpPr/>
            <p:nvPr/>
          </p:nvSpPr>
          <p:spPr>
            <a:xfrm>
              <a:off x="-41827301" y="371560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5" h="7436" extrusionOk="0">
                  <a:moveTo>
                    <a:pt x="3686" y="1465"/>
                  </a:moveTo>
                  <a:cubicBezTo>
                    <a:pt x="3836" y="1465"/>
                    <a:pt x="3985" y="1544"/>
                    <a:pt x="4064" y="1702"/>
                  </a:cubicBezTo>
                  <a:lnTo>
                    <a:pt x="4537" y="2678"/>
                  </a:lnTo>
                  <a:lnTo>
                    <a:pt x="5608" y="2836"/>
                  </a:lnTo>
                  <a:cubicBezTo>
                    <a:pt x="5955" y="2867"/>
                    <a:pt x="6081" y="3308"/>
                    <a:pt x="5829" y="3561"/>
                  </a:cubicBezTo>
                  <a:lnTo>
                    <a:pt x="5041" y="4285"/>
                  </a:lnTo>
                  <a:lnTo>
                    <a:pt x="5261" y="5356"/>
                  </a:lnTo>
                  <a:cubicBezTo>
                    <a:pt x="5286" y="5630"/>
                    <a:pt x="5075" y="5845"/>
                    <a:pt x="4845" y="5845"/>
                  </a:cubicBezTo>
                  <a:cubicBezTo>
                    <a:pt x="4784" y="5845"/>
                    <a:pt x="4722" y="5830"/>
                    <a:pt x="4663" y="5797"/>
                  </a:cubicBezTo>
                  <a:lnTo>
                    <a:pt x="3686" y="5262"/>
                  </a:lnTo>
                  <a:lnTo>
                    <a:pt x="2678" y="5797"/>
                  </a:lnTo>
                  <a:cubicBezTo>
                    <a:pt x="2616" y="5828"/>
                    <a:pt x="2553" y="5842"/>
                    <a:pt x="2492" y="5842"/>
                  </a:cubicBezTo>
                  <a:cubicBezTo>
                    <a:pt x="2244" y="5842"/>
                    <a:pt x="2035" y="5609"/>
                    <a:pt x="2111" y="5356"/>
                  </a:cubicBezTo>
                  <a:lnTo>
                    <a:pt x="2300" y="4285"/>
                  </a:lnTo>
                  <a:lnTo>
                    <a:pt x="1512" y="3561"/>
                  </a:lnTo>
                  <a:cubicBezTo>
                    <a:pt x="1323" y="3308"/>
                    <a:pt x="1418" y="2867"/>
                    <a:pt x="1796" y="2836"/>
                  </a:cubicBezTo>
                  <a:lnTo>
                    <a:pt x="2836" y="2678"/>
                  </a:lnTo>
                  <a:lnTo>
                    <a:pt x="3308" y="1702"/>
                  </a:lnTo>
                  <a:cubicBezTo>
                    <a:pt x="3387" y="1544"/>
                    <a:pt x="3537" y="1465"/>
                    <a:pt x="3686" y="1465"/>
                  </a:cubicBezTo>
                  <a:close/>
                  <a:moveTo>
                    <a:pt x="3718" y="0"/>
                  </a:moveTo>
                  <a:cubicBezTo>
                    <a:pt x="1670" y="0"/>
                    <a:pt x="32" y="1670"/>
                    <a:pt x="32" y="3750"/>
                  </a:cubicBezTo>
                  <a:cubicBezTo>
                    <a:pt x="0" y="5766"/>
                    <a:pt x="1670" y="7436"/>
                    <a:pt x="3718" y="7436"/>
                  </a:cubicBezTo>
                  <a:cubicBezTo>
                    <a:pt x="5765" y="7436"/>
                    <a:pt x="7404" y="5797"/>
                    <a:pt x="7467" y="3750"/>
                  </a:cubicBezTo>
                  <a:cubicBezTo>
                    <a:pt x="7467" y="1702"/>
                    <a:pt x="5797" y="32"/>
                    <a:pt x="37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2" name="Google Shape;6080;p67"/>
            <p:cNvSpPr/>
            <p:nvPr/>
          </p:nvSpPr>
          <p:spPr>
            <a:xfrm>
              <a:off x="-41726501" y="3586725"/>
              <a:ext cx="151250" cy="147800"/>
            </a:xfrm>
            <a:custGeom>
              <a:avLst/>
              <a:gdLst/>
              <a:ahLst/>
              <a:cxnLst/>
              <a:rect l="l" t="t" r="r" b="b"/>
              <a:pathLst>
                <a:path w="6050" h="5912" extrusionOk="0">
                  <a:moveTo>
                    <a:pt x="3829" y="0"/>
                  </a:moveTo>
                  <a:cubicBezTo>
                    <a:pt x="3706" y="0"/>
                    <a:pt x="3580" y="47"/>
                    <a:pt x="3498" y="146"/>
                  </a:cubicBezTo>
                  <a:lnTo>
                    <a:pt x="1" y="4336"/>
                  </a:lnTo>
                  <a:cubicBezTo>
                    <a:pt x="1229" y="4399"/>
                    <a:pt x="2332" y="4998"/>
                    <a:pt x="3088" y="5912"/>
                  </a:cubicBezTo>
                  <a:lnTo>
                    <a:pt x="5861" y="2446"/>
                  </a:lnTo>
                  <a:cubicBezTo>
                    <a:pt x="6050" y="2289"/>
                    <a:pt x="6050" y="2037"/>
                    <a:pt x="5924" y="1879"/>
                  </a:cubicBezTo>
                  <a:lnTo>
                    <a:pt x="4128" y="115"/>
                  </a:lnTo>
                  <a:cubicBezTo>
                    <a:pt x="4053" y="40"/>
                    <a:pt x="3942" y="0"/>
                    <a:pt x="3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3" name="Google Shape;6081;p67"/>
            <p:cNvSpPr/>
            <p:nvPr/>
          </p:nvSpPr>
          <p:spPr>
            <a:xfrm>
              <a:off x="-41808400" y="3584850"/>
              <a:ext cx="148100" cy="89825"/>
            </a:xfrm>
            <a:custGeom>
              <a:avLst/>
              <a:gdLst/>
              <a:ahLst/>
              <a:cxnLst/>
              <a:rect l="l" t="t" r="r" b="b"/>
              <a:pathLst>
                <a:path w="5924" h="3593" extrusionOk="0">
                  <a:moveTo>
                    <a:pt x="0" y="1"/>
                  </a:moveTo>
                  <a:lnTo>
                    <a:pt x="2962" y="3592"/>
                  </a:lnTo>
                  <a:lnTo>
                    <a:pt x="59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04" name="Google Shape;6082;p67"/>
            <p:cNvSpPr/>
            <p:nvPr/>
          </p:nvSpPr>
          <p:spPr>
            <a:xfrm>
              <a:off x="-41893474" y="3586725"/>
              <a:ext cx="148875" cy="147025"/>
            </a:xfrm>
            <a:custGeom>
              <a:avLst/>
              <a:gdLst/>
              <a:ahLst/>
              <a:cxnLst/>
              <a:rect l="l" t="t" r="r" b="b"/>
              <a:pathLst>
                <a:path w="5955" h="5881" extrusionOk="0">
                  <a:moveTo>
                    <a:pt x="2194" y="0"/>
                  </a:moveTo>
                  <a:cubicBezTo>
                    <a:pt x="2084" y="0"/>
                    <a:pt x="1965" y="40"/>
                    <a:pt x="1859" y="115"/>
                  </a:cubicBezTo>
                  <a:lnTo>
                    <a:pt x="95" y="1879"/>
                  </a:lnTo>
                  <a:cubicBezTo>
                    <a:pt x="1" y="2037"/>
                    <a:pt x="1" y="2289"/>
                    <a:pt x="95" y="2446"/>
                  </a:cubicBezTo>
                  <a:lnTo>
                    <a:pt x="2899" y="5880"/>
                  </a:lnTo>
                  <a:cubicBezTo>
                    <a:pt x="3655" y="4998"/>
                    <a:pt x="4758" y="4399"/>
                    <a:pt x="5955" y="4305"/>
                  </a:cubicBezTo>
                  <a:lnTo>
                    <a:pt x="2490" y="146"/>
                  </a:lnTo>
                  <a:cubicBezTo>
                    <a:pt x="2424" y="47"/>
                    <a:pt x="2315" y="0"/>
                    <a:pt x="21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31" name="Google Shape;6110;p67"/>
          <p:cNvGrpSpPr/>
          <p:nvPr/>
        </p:nvGrpSpPr>
        <p:grpSpPr>
          <a:xfrm>
            <a:off x="7643920" y="5591139"/>
            <a:ext cx="483301" cy="378456"/>
            <a:chOff x="-41526451" y="3653375"/>
            <a:chExt cx="315875" cy="247350"/>
          </a:xfrm>
          <a:solidFill>
            <a:srgbClr val="FFD51F"/>
          </a:solidFill>
        </p:grpSpPr>
        <p:sp>
          <p:nvSpPr>
            <p:cNvPr id="232" name="Google Shape;6111;p67"/>
            <p:cNvSpPr/>
            <p:nvPr/>
          </p:nvSpPr>
          <p:spPr>
            <a:xfrm>
              <a:off x="-41526451" y="3860525"/>
              <a:ext cx="315875" cy="40200"/>
            </a:xfrm>
            <a:custGeom>
              <a:avLst/>
              <a:gdLst/>
              <a:ahLst/>
              <a:cxnLst/>
              <a:rect l="l" t="t" r="r" b="b"/>
              <a:pathLst>
                <a:path w="12635" h="1608" extrusionOk="0">
                  <a:moveTo>
                    <a:pt x="379" y="0"/>
                  </a:moveTo>
                  <a:cubicBezTo>
                    <a:pt x="159" y="0"/>
                    <a:pt x="1" y="189"/>
                    <a:pt x="1" y="378"/>
                  </a:cubicBezTo>
                  <a:cubicBezTo>
                    <a:pt x="1" y="1040"/>
                    <a:pt x="537" y="1607"/>
                    <a:pt x="1198" y="1607"/>
                  </a:cubicBezTo>
                  <a:lnTo>
                    <a:pt x="11406" y="1607"/>
                  </a:lnTo>
                  <a:cubicBezTo>
                    <a:pt x="12067" y="1607"/>
                    <a:pt x="12634" y="1072"/>
                    <a:pt x="12634" y="378"/>
                  </a:cubicBezTo>
                  <a:cubicBezTo>
                    <a:pt x="12603" y="158"/>
                    <a:pt x="12445" y="0"/>
                    <a:pt x="12193" y="0"/>
                  </a:cubicBezTo>
                  <a:lnTo>
                    <a:pt x="10965" y="0"/>
                  </a:lnTo>
                  <a:lnTo>
                    <a:pt x="10965" y="378"/>
                  </a:lnTo>
                  <a:cubicBezTo>
                    <a:pt x="10965" y="630"/>
                    <a:pt x="10776" y="819"/>
                    <a:pt x="10555" y="819"/>
                  </a:cubicBezTo>
                  <a:cubicBezTo>
                    <a:pt x="10303" y="819"/>
                    <a:pt x="10146" y="630"/>
                    <a:pt x="10146" y="378"/>
                  </a:cubicBezTo>
                  <a:lnTo>
                    <a:pt x="10146" y="0"/>
                  </a:lnTo>
                  <a:lnTo>
                    <a:pt x="9326" y="0"/>
                  </a:lnTo>
                  <a:lnTo>
                    <a:pt x="9326" y="378"/>
                  </a:lnTo>
                  <a:cubicBezTo>
                    <a:pt x="9326" y="630"/>
                    <a:pt x="9137" y="819"/>
                    <a:pt x="8917" y="819"/>
                  </a:cubicBezTo>
                  <a:cubicBezTo>
                    <a:pt x="8696" y="819"/>
                    <a:pt x="8507" y="630"/>
                    <a:pt x="8507" y="378"/>
                  </a:cubicBezTo>
                  <a:lnTo>
                    <a:pt x="8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33" name="Google Shape;6112;p67"/>
            <p:cNvSpPr/>
            <p:nvPr/>
          </p:nvSpPr>
          <p:spPr>
            <a:xfrm>
              <a:off x="-41506750" y="3653375"/>
              <a:ext cx="275700" cy="186700"/>
            </a:xfrm>
            <a:custGeom>
              <a:avLst/>
              <a:gdLst/>
              <a:ahLst/>
              <a:cxnLst/>
              <a:rect l="l" t="t" r="r" b="b"/>
              <a:pathLst>
                <a:path w="11028" h="7468" extrusionOk="0">
                  <a:moveTo>
                    <a:pt x="3794" y="1673"/>
                  </a:moveTo>
                  <a:cubicBezTo>
                    <a:pt x="3841" y="1673"/>
                    <a:pt x="3890" y="1682"/>
                    <a:pt x="3939" y="1702"/>
                  </a:cubicBezTo>
                  <a:lnTo>
                    <a:pt x="6428" y="2521"/>
                  </a:lnTo>
                  <a:cubicBezTo>
                    <a:pt x="6680" y="2616"/>
                    <a:pt x="6806" y="2994"/>
                    <a:pt x="6585" y="3214"/>
                  </a:cubicBezTo>
                  <a:lnTo>
                    <a:pt x="6018" y="3750"/>
                  </a:lnTo>
                  <a:lnTo>
                    <a:pt x="7404" y="5136"/>
                  </a:lnTo>
                  <a:cubicBezTo>
                    <a:pt x="7593" y="5262"/>
                    <a:pt x="7593" y="5514"/>
                    <a:pt x="7436" y="5671"/>
                  </a:cubicBezTo>
                  <a:cubicBezTo>
                    <a:pt x="7357" y="5750"/>
                    <a:pt x="7247" y="5790"/>
                    <a:pt x="7136" y="5790"/>
                  </a:cubicBezTo>
                  <a:cubicBezTo>
                    <a:pt x="7026" y="5790"/>
                    <a:pt x="6916" y="5750"/>
                    <a:pt x="6837" y="5671"/>
                  </a:cubicBezTo>
                  <a:lnTo>
                    <a:pt x="5451" y="4317"/>
                  </a:lnTo>
                  <a:lnTo>
                    <a:pt x="4915" y="4852"/>
                  </a:lnTo>
                  <a:cubicBezTo>
                    <a:pt x="4821" y="4947"/>
                    <a:pt x="4714" y="4988"/>
                    <a:pt x="4613" y="4988"/>
                  </a:cubicBezTo>
                  <a:cubicBezTo>
                    <a:pt x="4444" y="4988"/>
                    <a:pt x="4293" y="4872"/>
                    <a:pt x="4254" y="4695"/>
                  </a:cubicBezTo>
                  <a:lnTo>
                    <a:pt x="3435" y="2206"/>
                  </a:lnTo>
                  <a:cubicBezTo>
                    <a:pt x="3328" y="1940"/>
                    <a:pt x="3537" y="1673"/>
                    <a:pt x="3794" y="1673"/>
                  </a:cubicBezTo>
                  <a:close/>
                  <a:moveTo>
                    <a:pt x="1198" y="1"/>
                  </a:moveTo>
                  <a:cubicBezTo>
                    <a:pt x="536" y="1"/>
                    <a:pt x="1" y="568"/>
                    <a:pt x="1" y="1229"/>
                  </a:cubicBezTo>
                  <a:lnTo>
                    <a:pt x="1" y="7467"/>
                  </a:lnTo>
                  <a:lnTo>
                    <a:pt x="11027" y="7467"/>
                  </a:lnTo>
                  <a:lnTo>
                    <a:pt x="11027" y="1229"/>
                  </a:lnTo>
                  <a:cubicBezTo>
                    <a:pt x="11027" y="568"/>
                    <a:pt x="10460" y="1"/>
                    <a:pt x="97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56" name="Google Shape;5972;p67"/>
          <p:cNvGrpSpPr/>
          <p:nvPr/>
        </p:nvGrpSpPr>
        <p:grpSpPr>
          <a:xfrm>
            <a:off x="5231566" y="2522410"/>
            <a:ext cx="480631" cy="552897"/>
            <a:chOff x="-42971724" y="3217825"/>
            <a:chExt cx="275675" cy="317125"/>
          </a:xfrm>
          <a:solidFill>
            <a:srgbClr val="FFD51F"/>
          </a:solidFill>
        </p:grpSpPr>
        <p:sp>
          <p:nvSpPr>
            <p:cNvPr id="257" name="Google Shape;5973;p67"/>
            <p:cNvSpPr/>
            <p:nvPr/>
          </p:nvSpPr>
          <p:spPr>
            <a:xfrm>
              <a:off x="-42951251" y="3279250"/>
              <a:ext cx="233950" cy="152050"/>
            </a:xfrm>
            <a:custGeom>
              <a:avLst/>
              <a:gdLst/>
              <a:ahLst/>
              <a:cxnLst/>
              <a:rect l="l" t="t" r="r" b="b"/>
              <a:pathLst>
                <a:path w="9358" h="6082" extrusionOk="0">
                  <a:moveTo>
                    <a:pt x="379" y="1"/>
                  </a:moveTo>
                  <a:cubicBezTo>
                    <a:pt x="158" y="1"/>
                    <a:pt x="1" y="221"/>
                    <a:pt x="1" y="410"/>
                  </a:cubicBezTo>
                  <a:lnTo>
                    <a:pt x="1" y="6081"/>
                  </a:lnTo>
                  <a:lnTo>
                    <a:pt x="9357" y="6081"/>
                  </a:lnTo>
                  <a:lnTo>
                    <a:pt x="9357" y="410"/>
                  </a:lnTo>
                  <a:cubicBezTo>
                    <a:pt x="9357" y="158"/>
                    <a:pt x="9168" y="1"/>
                    <a:pt x="89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8" name="Google Shape;5974;p67"/>
            <p:cNvSpPr/>
            <p:nvPr/>
          </p:nvSpPr>
          <p:spPr>
            <a:xfrm>
              <a:off x="-42971724" y="3451750"/>
              <a:ext cx="275675" cy="83200"/>
            </a:xfrm>
            <a:custGeom>
              <a:avLst/>
              <a:gdLst/>
              <a:ahLst/>
              <a:cxnLst/>
              <a:rect l="l" t="t" r="r" b="b"/>
              <a:pathLst>
                <a:path w="11027" h="3328" extrusionOk="0">
                  <a:moveTo>
                    <a:pt x="63" y="0"/>
                  </a:moveTo>
                  <a:cubicBezTo>
                    <a:pt x="32" y="126"/>
                    <a:pt x="0" y="284"/>
                    <a:pt x="0" y="410"/>
                  </a:cubicBezTo>
                  <a:cubicBezTo>
                    <a:pt x="0" y="1103"/>
                    <a:pt x="536" y="1670"/>
                    <a:pt x="1198" y="1670"/>
                  </a:cubicBezTo>
                  <a:lnTo>
                    <a:pt x="3151" y="1670"/>
                  </a:lnTo>
                  <a:lnTo>
                    <a:pt x="2615" y="2710"/>
                  </a:lnTo>
                  <a:cubicBezTo>
                    <a:pt x="2521" y="2930"/>
                    <a:pt x="2615" y="3182"/>
                    <a:pt x="2836" y="3277"/>
                  </a:cubicBezTo>
                  <a:cubicBezTo>
                    <a:pt x="2889" y="3312"/>
                    <a:pt x="2949" y="3328"/>
                    <a:pt x="3009" y="3328"/>
                  </a:cubicBezTo>
                  <a:cubicBezTo>
                    <a:pt x="3166" y="3328"/>
                    <a:pt x="3326" y="3224"/>
                    <a:pt x="3371" y="3088"/>
                  </a:cubicBezTo>
                  <a:lnTo>
                    <a:pt x="4096" y="1639"/>
                  </a:lnTo>
                  <a:lnTo>
                    <a:pt x="5073" y="1639"/>
                  </a:lnTo>
                  <a:lnTo>
                    <a:pt x="5073" y="2867"/>
                  </a:lnTo>
                  <a:cubicBezTo>
                    <a:pt x="5073" y="3119"/>
                    <a:pt x="5262" y="3308"/>
                    <a:pt x="5514" y="3308"/>
                  </a:cubicBezTo>
                  <a:cubicBezTo>
                    <a:pt x="5734" y="3308"/>
                    <a:pt x="5892" y="3119"/>
                    <a:pt x="5892" y="2867"/>
                  </a:cubicBezTo>
                  <a:lnTo>
                    <a:pt x="5892" y="1639"/>
                  </a:lnTo>
                  <a:lnTo>
                    <a:pt x="6868" y="1639"/>
                  </a:lnTo>
                  <a:lnTo>
                    <a:pt x="7593" y="3088"/>
                  </a:lnTo>
                  <a:cubicBezTo>
                    <a:pt x="7688" y="3230"/>
                    <a:pt x="7835" y="3301"/>
                    <a:pt x="7983" y="3301"/>
                  </a:cubicBezTo>
                  <a:cubicBezTo>
                    <a:pt x="8032" y="3301"/>
                    <a:pt x="8081" y="3293"/>
                    <a:pt x="8129" y="3277"/>
                  </a:cubicBezTo>
                  <a:cubicBezTo>
                    <a:pt x="8349" y="3151"/>
                    <a:pt x="8412" y="2930"/>
                    <a:pt x="8349" y="2710"/>
                  </a:cubicBezTo>
                  <a:lnTo>
                    <a:pt x="7814" y="1670"/>
                  </a:lnTo>
                  <a:lnTo>
                    <a:pt x="9767" y="1670"/>
                  </a:lnTo>
                  <a:cubicBezTo>
                    <a:pt x="10429" y="1670"/>
                    <a:pt x="11027" y="1103"/>
                    <a:pt x="11027" y="410"/>
                  </a:cubicBezTo>
                  <a:cubicBezTo>
                    <a:pt x="11027" y="252"/>
                    <a:pt x="10964" y="126"/>
                    <a:pt x="109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59" name="Google Shape;5975;p67"/>
            <p:cNvSpPr/>
            <p:nvPr/>
          </p:nvSpPr>
          <p:spPr>
            <a:xfrm>
              <a:off x="-42866974" y="3217825"/>
              <a:ext cx="63025" cy="40975"/>
            </a:xfrm>
            <a:custGeom>
              <a:avLst/>
              <a:gdLst/>
              <a:ahLst/>
              <a:cxnLst/>
              <a:rect l="l" t="t" r="r" b="b"/>
              <a:pathLst>
                <a:path w="2521" h="1639" extrusionOk="0">
                  <a:moveTo>
                    <a:pt x="442" y="0"/>
                  </a:moveTo>
                  <a:cubicBezTo>
                    <a:pt x="221" y="0"/>
                    <a:pt x="1" y="189"/>
                    <a:pt x="1" y="410"/>
                  </a:cubicBezTo>
                  <a:lnTo>
                    <a:pt x="1" y="1639"/>
                  </a:lnTo>
                  <a:lnTo>
                    <a:pt x="2489" y="1639"/>
                  </a:lnTo>
                  <a:lnTo>
                    <a:pt x="2489" y="410"/>
                  </a:lnTo>
                  <a:lnTo>
                    <a:pt x="2521" y="410"/>
                  </a:lnTo>
                  <a:cubicBezTo>
                    <a:pt x="2521" y="189"/>
                    <a:pt x="2332" y="0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0" name="Google Shape;5984;p67"/>
          <p:cNvGrpSpPr/>
          <p:nvPr/>
        </p:nvGrpSpPr>
        <p:grpSpPr>
          <a:xfrm>
            <a:off x="9324361" y="2518321"/>
            <a:ext cx="554771" cy="553419"/>
            <a:chOff x="-41111351" y="3239100"/>
            <a:chExt cx="318200" cy="317425"/>
          </a:xfrm>
          <a:solidFill>
            <a:srgbClr val="FFD51F"/>
          </a:solidFill>
        </p:grpSpPr>
        <p:sp>
          <p:nvSpPr>
            <p:cNvPr id="261" name="Google Shape;5985;p67"/>
            <p:cNvSpPr/>
            <p:nvPr/>
          </p:nvSpPr>
          <p:spPr>
            <a:xfrm>
              <a:off x="-41111351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2930" y="1670"/>
                  </a:moveTo>
                  <a:cubicBezTo>
                    <a:pt x="3119" y="1670"/>
                    <a:pt x="3308" y="1859"/>
                    <a:pt x="3308" y="2048"/>
                  </a:cubicBezTo>
                  <a:lnTo>
                    <a:pt x="3308" y="2489"/>
                  </a:lnTo>
                  <a:lnTo>
                    <a:pt x="3749" y="2489"/>
                  </a:lnTo>
                  <a:cubicBezTo>
                    <a:pt x="4001" y="2489"/>
                    <a:pt x="4159" y="2678"/>
                    <a:pt x="4159" y="2930"/>
                  </a:cubicBezTo>
                  <a:cubicBezTo>
                    <a:pt x="4159" y="3151"/>
                    <a:pt x="3938" y="3340"/>
                    <a:pt x="3749" y="3340"/>
                  </a:cubicBezTo>
                  <a:lnTo>
                    <a:pt x="3308" y="3340"/>
                  </a:lnTo>
                  <a:lnTo>
                    <a:pt x="3308" y="3781"/>
                  </a:lnTo>
                  <a:cubicBezTo>
                    <a:pt x="3308" y="4001"/>
                    <a:pt x="3119" y="4159"/>
                    <a:pt x="2930" y="4159"/>
                  </a:cubicBezTo>
                  <a:cubicBezTo>
                    <a:pt x="2710" y="4159"/>
                    <a:pt x="2520" y="3970"/>
                    <a:pt x="2520" y="3781"/>
                  </a:cubicBezTo>
                  <a:lnTo>
                    <a:pt x="2520" y="3340"/>
                  </a:lnTo>
                  <a:lnTo>
                    <a:pt x="2079" y="3340"/>
                  </a:lnTo>
                  <a:cubicBezTo>
                    <a:pt x="1859" y="3340"/>
                    <a:pt x="1701" y="3151"/>
                    <a:pt x="1701" y="2930"/>
                  </a:cubicBezTo>
                  <a:cubicBezTo>
                    <a:pt x="1701" y="2678"/>
                    <a:pt x="1859" y="2489"/>
                    <a:pt x="2079" y="2489"/>
                  </a:cubicBezTo>
                  <a:lnTo>
                    <a:pt x="2520" y="2489"/>
                  </a:lnTo>
                  <a:lnTo>
                    <a:pt x="2520" y="2048"/>
                  </a:lnTo>
                  <a:cubicBezTo>
                    <a:pt x="2520" y="1827"/>
                    <a:pt x="2710" y="1670"/>
                    <a:pt x="2930" y="1670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441"/>
                  </a:cubicBezTo>
                  <a:lnTo>
                    <a:pt x="0" y="5387"/>
                  </a:lnTo>
                  <a:cubicBezTo>
                    <a:pt x="32" y="5639"/>
                    <a:pt x="221" y="5797"/>
                    <a:pt x="441" y="5797"/>
                  </a:cubicBezTo>
                  <a:lnTo>
                    <a:pt x="5387" y="5797"/>
                  </a:lnTo>
                  <a:cubicBezTo>
                    <a:pt x="5639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39" y="0"/>
                    <a:pt x="5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2" name="Google Shape;5986;p67"/>
            <p:cNvSpPr/>
            <p:nvPr/>
          </p:nvSpPr>
          <p:spPr>
            <a:xfrm>
              <a:off x="-41110576" y="3412375"/>
              <a:ext cx="146525" cy="144150"/>
            </a:xfrm>
            <a:custGeom>
              <a:avLst/>
              <a:gdLst/>
              <a:ahLst/>
              <a:cxnLst/>
              <a:rect l="l" t="t" r="r" b="b"/>
              <a:pathLst>
                <a:path w="5861" h="5766" extrusionOk="0">
                  <a:moveTo>
                    <a:pt x="3450" y="1859"/>
                  </a:moveTo>
                  <a:cubicBezTo>
                    <a:pt x="3561" y="1859"/>
                    <a:pt x="3671" y="1890"/>
                    <a:pt x="3750" y="1953"/>
                  </a:cubicBezTo>
                  <a:cubicBezTo>
                    <a:pt x="3907" y="2111"/>
                    <a:pt x="3907" y="2395"/>
                    <a:pt x="3750" y="2552"/>
                  </a:cubicBezTo>
                  <a:lnTo>
                    <a:pt x="3466" y="2836"/>
                  </a:lnTo>
                  <a:lnTo>
                    <a:pt x="3750" y="3119"/>
                  </a:lnTo>
                  <a:cubicBezTo>
                    <a:pt x="3907" y="3277"/>
                    <a:pt x="3907" y="3529"/>
                    <a:pt x="3750" y="3686"/>
                  </a:cubicBezTo>
                  <a:cubicBezTo>
                    <a:pt x="3671" y="3765"/>
                    <a:pt x="3561" y="3804"/>
                    <a:pt x="3450" y="3804"/>
                  </a:cubicBezTo>
                  <a:cubicBezTo>
                    <a:pt x="3340" y="3804"/>
                    <a:pt x="3230" y="3765"/>
                    <a:pt x="3151" y="3686"/>
                  </a:cubicBezTo>
                  <a:lnTo>
                    <a:pt x="2899" y="3434"/>
                  </a:lnTo>
                  <a:lnTo>
                    <a:pt x="2616" y="3686"/>
                  </a:lnTo>
                  <a:cubicBezTo>
                    <a:pt x="2537" y="3765"/>
                    <a:pt x="2426" y="3804"/>
                    <a:pt x="2316" y="3804"/>
                  </a:cubicBezTo>
                  <a:cubicBezTo>
                    <a:pt x="2206" y="3804"/>
                    <a:pt x="2096" y="3765"/>
                    <a:pt x="2017" y="3686"/>
                  </a:cubicBezTo>
                  <a:cubicBezTo>
                    <a:pt x="1859" y="3529"/>
                    <a:pt x="1859" y="3277"/>
                    <a:pt x="2017" y="3119"/>
                  </a:cubicBezTo>
                  <a:lnTo>
                    <a:pt x="2300" y="2836"/>
                  </a:lnTo>
                  <a:lnTo>
                    <a:pt x="2017" y="2552"/>
                  </a:lnTo>
                  <a:cubicBezTo>
                    <a:pt x="1859" y="2395"/>
                    <a:pt x="1859" y="2111"/>
                    <a:pt x="2017" y="1953"/>
                  </a:cubicBezTo>
                  <a:cubicBezTo>
                    <a:pt x="2096" y="1890"/>
                    <a:pt x="2206" y="1859"/>
                    <a:pt x="2316" y="1859"/>
                  </a:cubicBezTo>
                  <a:cubicBezTo>
                    <a:pt x="2426" y="1859"/>
                    <a:pt x="2537" y="1890"/>
                    <a:pt x="2616" y="1953"/>
                  </a:cubicBezTo>
                  <a:lnTo>
                    <a:pt x="2899" y="2237"/>
                  </a:lnTo>
                  <a:lnTo>
                    <a:pt x="3151" y="1953"/>
                  </a:lnTo>
                  <a:cubicBezTo>
                    <a:pt x="3230" y="1890"/>
                    <a:pt x="3340" y="1859"/>
                    <a:pt x="3450" y="1859"/>
                  </a:cubicBez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lnTo>
                    <a:pt x="1" y="5356"/>
                  </a:lnTo>
                  <a:cubicBezTo>
                    <a:pt x="1" y="5608"/>
                    <a:pt x="221" y="5766"/>
                    <a:pt x="442" y="5766"/>
                  </a:cubicBezTo>
                  <a:lnTo>
                    <a:pt x="5419" y="5766"/>
                  </a:lnTo>
                  <a:cubicBezTo>
                    <a:pt x="5640" y="5766"/>
                    <a:pt x="5861" y="5545"/>
                    <a:pt x="5861" y="5356"/>
                  </a:cubicBezTo>
                  <a:lnTo>
                    <a:pt x="5861" y="378"/>
                  </a:lnTo>
                  <a:cubicBezTo>
                    <a:pt x="5861" y="158"/>
                    <a:pt x="5640" y="0"/>
                    <a:pt x="54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3" name="Google Shape;5987;p67"/>
            <p:cNvSpPr/>
            <p:nvPr/>
          </p:nvSpPr>
          <p:spPr>
            <a:xfrm>
              <a:off x="-40938875" y="3239100"/>
              <a:ext cx="145725" cy="144925"/>
            </a:xfrm>
            <a:custGeom>
              <a:avLst/>
              <a:gdLst/>
              <a:ahLst/>
              <a:cxnLst/>
              <a:rect l="l" t="t" r="r" b="b"/>
              <a:pathLst>
                <a:path w="5829" h="5797" extrusionOk="0">
                  <a:moveTo>
                    <a:pt x="3750" y="2457"/>
                  </a:moveTo>
                  <a:cubicBezTo>
                    <a:pt x="3970" y="2457"/>
                    <a:pt x="4128" y="2646"/>
                    <a:pt x="4128" y="2867"/>
                  </a:cubicBezTo>
                  <a:cubicBezTo>
                    <a:pt x="4159" y="3151"/>
                    <a:pt x="3970" y="3308"/>
                    <a:pt x="3750" y="3308"/>
                  </a:cubicBezTo>
                  <a:lnTo>
                    <a:pt x="2080" y="3308"/>
                  </a:lnTo>
                  <a:cubicBezTo>
                    <a:pt x="1859" y="3308"/>
                    <a:pt x="1702" y="3119"/>
                    <a:pt x="1702" y="2867"/>
                  </a:cubicBezTo>
                  <a:cubicBezTo>
                    <a:pt x="1702" y="2646"/>
                    <a:pt x="1891" y="2457"/>
                    <a:pt x="2080" y="2457"/>
                  </a:cubicBezTo>
                  <a:close/>
                  <a:moveTo>
                    <a:pt x="442" y="0"/>
                  </a:moveTo>
                  <a:cubicBezTo>
                    <a:pt x="190" y="0"/>
                    <a:pt x="1" y="189"/>
                    <a:pt x="1" y="441"/>
                  </a:cubicBezTo>
                  <a:lnTo>
                    <a:pt x="1" y="5387"/>
                  </a:lnTo>
                  <a:cubicBezTo>
                    <a:pt x="1" y="5639"/>
                    <a:pt x="190" y="5797"/>
                    <a:pt x="442" y="5797"/>
                  </a:cubicBezTo>
                  <a:lnTo>
                    <a:pt x="5388" y="5797"/>
                  </a:lnTo>
                  <a:cubicBezTo>
                    <a:pt x="5640" y="5797"/>
                    <a:pt x="5829" y="5608"/>
                    <a:pt x="5829" y="5387"/>
                  </a:cubicBezTo>
                  <a:lnTo>
                    <a:pt x="5829" y="441"/>
                  </a:lnTo>
                  <a:cubicBezTo>
                    <a:pt x="5829" y="189"/>
                    <a:pt x="5640" y="0"/>
                    <a:pt x="53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4" name="Google Shape;5988;p67"/>
            <p:cNvSpPr/>
            <p:nvPr/>
          </p:nvSpPr>
          <p:spPr>
            <a:xfrm>
              <a:off x="-40938875" y="3411575"/>
              <a:ext cx="145725" cy="144950"/>
            </a:xfrm>
            <a:custGeom>
              <a:avLst/>
              <a:gdLst/>
              <a:ahLst/>
              <a:cxnLst/>
              <a:rect l="l" t="t" r="r" b="b"/>
              <a:pathLst>
                <a:path w="5829" h="5798" extrusionOk="0">
                  <a:moveTo>
                    <a:pt x="3750" y="1639"/>
                  </a:moveTo>
                  <a:cubicBezTo>
                    <a:pt x="3970" y="1639"/>
                    <a:pt x="4128" y="1859"/>
                    <a:pt x="4128" y="2080"/>
                  </a:cubicBezTo>
                  <a:cubicBezTo>
                    <a:pt x="4159" y="2332"/>
                    <a:pt x="3970" y="2490"/>
                    <a:pt x="3750" y="2490"/>
                  </a:cubicBezTo>
                  <a:lnTo>
                    <a:pt x="2080" y="2490"/>
                  </a:lnTo>
                  <a:cubicBezTo>
                    <a:pt x="1859" y="2490"/>
                    <a:pt x="1702" y="2269"/>
                    <a:pt x="1702" y="2080"/>
                  </a:cubicBezTo>
                  <a:cubicBezTo>
                    <a:pt x="1702" y="1859"/>
                    <a:pt x="1891" y="1639"/>
                    <a:pt x="2080" y="1639"/>
                  </a:cubicBezTo>
                  <a:close/>
                  <a:moveTo>
                    <a:pt x="3750" y="3309"/>
                  </a:moveTo>
                  <a:cubicBezTo>
                    <a:pt x="3970" y="3309"/>
                    <a:pt x="4128" y="3498"/>
                    <a:pt x="4128" y="3687"/>
                  </a:cubicBezTo>
                  <a:cubicBezTo>
                    <a:pt x="4159" y="3970"/>
                    <a:pt x="3970" y="4128"/>
                    <a:pt x="3750" y="4128"/>
                  </a:cubicBezTo>
                  <a:lnTo>
                    <a:pt x="2080" y="4128"/>
                  </a:lnTo>
                  <a:cubicBezTo>
                    <a:pt x="1859" y="4128"/>
                    <a:pt x="1702" y="3939"/>
                    <a:pt x="1702" y="3687"/>
                  </a:cubicBezTo>
                  <a:cubicBezTo>
                    <a:pt x="1702" y="3466"/>
                    <a:pt x="1891" y="3309"/>
                    <a:pt x="2080" y="3309"/>
                  </a:cubicBezTo>
                  <a:close/>
                  <a:moveTo>
                    <a:pt x="442" y="1"/>
                  </a:moveTo>
                  <a:cubicBezTo>
                    <a:pt x="190" y="1"/>
                    <a:pt x="1" y="190"/>
                    <a:pt x="1" y="379"/>
                  </a:cubicBezTo>
                  <a:lnTo>
                    <a:pt x="1" y="5388"/>
                  </a:lnTo>
                  <a:cubicBezTo>
                    <a:pt x="1" y="5640"/>
                    <a:pt x="190" y="5798"/>
                    <a:pt x="442" y="5798"/>
                  </a:cubicBezTo>
                  <a:lnTo>
                    <a:pt x="5388" y="5798"/>
                  </a:lnTo>
                  <a:cubicBezTo>
                    <a:pt x="5640" y="5798"/>
                    <a:pt x="5829" y="5577"/>
                    <a:pt x="5829" y="5388"/>
                  </a:cubicBezTo>
                  <a:lnTo>
                    <a:pt x="5829" y="410"/>
                  </a:lnTo>
                  <a:cubicBezTo>
                    <a:pt x="5829" y="190"/>
                    <a:pt x="5640" y="1"/>
                    <a:pt x="538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65" name="Google Shape;6002;p67"/>
          <p:cNvGrpSpPr/>
          <p:nvPr/>
        </p:nvGrpSpPr>
        <p:grpSpPr>
          <a:xfrm>
            <a:off x="6093089" y="2522405"/>
            <a:ext cx="640899" cy="553419"/>
            <a:chOff x="-42651700" y="3217825"/>
            <a:chExt cx="367600" cy="317425"/>
          </a:xfrm>
          <a:solidFill>
            <a:srgbClr val="FFD51F"/>
          </a:solidFill>
        </p:grpSpPr>
        <p:sp>
          <p:nvSpPr>
            <p:cNvPr id="266" name="Google Shape;6003;p67"/>
            <p:cNvSpPr/>
            <p:nvPr/>
          </p:nvSpPr>
          <p:spPr>
            <a:xfrm>
              <a:off x="-42651700" y="3239075"/>
              <a:ext cx="367600" cy="296175"/>
            </a:xfrm>
            <a:custGeom>
              <a:avLst/>
              <a:gdLst/>
              <a:ahLst/>
              <a:cxnLst/>
              <a:rect l="l" t="t" r="r" b="b"/>
              <a:pathLst>
                <a:path w="14704" h="11847" extrusionOk="0">
                  <a:moveTo>
                    <a:pt x="7370" y="797"/>
                  </a:moveTo>
                  <a:cubicBezTo>
                    <a:pt x="8536" y="797"/>
                    <a:pt x="9694" y="1246"/>
                    <a:pt x="10576" y="2143"/>
                  </a:cubicBezTo>
                  <a:cubicBezTo>
                    <a:pt x="12340" y="3908"/>
                    <a:pt x="12340" y="6775"/>
                    <a:pt x="10576" y="8539"/>
                  </a:cubicBezTo>
                  <a:cubicBezTo>
                    <a:pt x="9757" y="9390"/>
                    <a:pt x="8623" y="9894"/>
                    <a:pt x="7363" y="9894"/>
                  </a:cubicBezTo>
                  <a:cubicBezTo>
                    <a:pt x="6102" y="9894"/>
                    <a:pt x="4937" y="9358"/>
                    <a:pt x="4118" y="8539"/>
                  </a:cubicBezTo>
                  <a:cubicBezTo>
                    <a:pt x="2353" y="6775"/>
                    <a:pt x="2353" y="3908"/>
                    <a:pt x="4118" y="2143"/>
                  </a:cubicBezTo>
                  <a:cubicBezTo>
                    <a:pt x="5031" y="1246"/>
                    <a:pt x="6205" y="797"/>
                    <a:pt x="7370" y="797"/>
                  </a:cubicBezTo>
                  <a:close/>
                  <a:moveTo>
                    <a:pt x="7326" y="1"/>
                  </a:moveTo>
                  <a:cubicBezTo>
                    <a:pt x="2091" y="1"/>
                    <a:pt x="0" y="6750"/>
                    <a:pt x="4275" y="9768"/>
                  </a:cubicBezTo>
                  <a:lnTo>
                    <a:pt x="3424" y="11280"/>
                  </a:lnTo>
                  <a:cubicBezTo>
                    <a:pt x="3298" y="11532"/>
                    <a:pt x="3487" y="11847"/>
                    <a:pt x="3771" y="11847"/>
                  </a:cubicBezTo>
                  <a:cubicBezTo>
                    <a:pt x="3929" y="11847"/>
                    <a:pt x="4086" y="11784"/>
                    <a:pt x="4118" y="11626"/>
                  </a:cubicBezTo>
                  <a:lnTo>
                    <a:pt x="5000" y="10209"/>
                  </a:lnTo>
                  <a:cubicBezTo>
                    <a:pt x="5740" y="10571"/>
                    <a:pt x="6543" y="10752"/>
                    <a:pt x="7351" y="10752"/>
                  </a:cubicBezTo>
                  <a:cubicBezTo>
                    <a:pt x="8158" y="10752"/>
                    <a:pt x="8969" y="10571"/>
                    <a:pt x="9725" y="10209"/>
                  </a:cubicBezTo>
                  <a:lnTo>
                    <a:pt x="10576" y="11626"/>
                  </a:lnTo>
                  <a:cubicBezTo>
                    <a:pt x="10671" y="11784"/>
                    <a:pt x="10828" y="11847"/>
                    <a:pt x="10923" y="11847"/>
                  </a:cubicBezTo>
                  <a:cubicBezTo>
                    <a:pt x="11238" y="11847"/>
                    <a:pt x="11458" y="11532"/>
                    <a:pt x="11301" y="11280"/>
                  </a:cubicBezTo>
                  <a:lnTo>
                    <a:pt x="10419" y="9768"/>
                  </a:lnTo>
                  <a:cubicBezTo>
                    <a:pt x="14703" y="6775"/>
                    <a:pt x="12592" y="1"/>
                    <a:pt x="7363" y="1"/>
                  </a:cubicBezTo>
                  <a:cubicBezTo>
                    <a:pt x="7350" y="1"/>
                    <a:pt x="7338" y="1"/>
                    <a:pt x="73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7" name="Google Shape;6004;p67"/>
            <p:cNvSpPr/>
            <p:nvPr/>
          </p:nvSpPr>
          <p:spPr>
            <a:xfrm>
              <a:off x="-42419600" y="3217825"/>
              <a:ext cx="106350" cy="106350"/>
            </a:xfrm>
            <a:custGeom>
              <a:avLst/>
              <a:gdLst/>
              <a:ahLst/>
              <a:cxnLst/>
              <a:rect l="l" t="t" r="r" b="b"/>
              <a:pathLst>
                <a:path w="4254" h="4254" extrusionOk="0">
                  <a:moveTo>
                    <a:pt x="1355" y="0"/>
                  </a:moveTo>
                  <a:cubicBezTo>
                    <a:pt x="882" y="0"/>
                    <a:pt x="410" y="95"/>
                    <a:pt x="0" y="315"/>
                  </a:cubicBezTo>
                  <a:cubicBezTo>
                    <a:pt x="1891" y="946"/>
                    <a:pt x="3340" y="2395"/>
                    <a:pt x="3938" y="4254"/>
                  </a:cubicBezTo>
                  <a:cubicBezTo>
                    <a:pt x="4128" y="3844"/>
                    <a:pt x="4254" y="3371"/>
                    <a:pt x="4254" y="2899"/>
                  </a:cubicBezTo>
                  <a:cubicBezTo>
                    <a:pt x="4254" y="1292"/>
                    <a:pt x="2962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8" name="Google Shape;6005;p67"/>
            <p:cNvSpPr/>
            <p:nvPr/>
          </p:nvSpPr>
          <p:spPr>
            <a:xfrm>
              <a:off x="-42623600" y="3218600"/>
              <a:ext cx="106350" cy="106375"/>
            </a:xfrm>
            <a:custGeom>
              <a:avLst/>
              <a:gdLst/>
              <a:ahLst/>
              <a:cxnLst/>
              <a:rect l="l" t="t" r="r" b="b"/>
              <a:pathLst>
                <a:path w="4254" h="4255" extrusionOk="0">
                  <a:moveTo>
                    <a:pt x="2931" y="1"/>
                  </a:moveTo>
                  <a:cubicBezTo>
                    <a:pt x="1292" y="1"/>
                    <a:pt x="1" y="1293"/>
                    <a:pt x="1" y="2899"/>
                  </a:cubicBezTo>
                  <a:cubicBezTo>
                    <a:pt x="1" y="3372"/>
                    <a:pt x="127" y="3845"/>
                    <a:pt x="316" y="4254"/>
                  </a:cubicBezTo>
                  <a:cubicBezTo>
                    <a:pt x="977" y="2364"/>
                    <a:pt x="2426" y="915"/>
                    <a:pt x="4254" y="316"/>
                  </a:cubicBezTo>
                  <a:cubicBezTo>
                    <a:pt x="3876" y="127"/>
                    <a:pt x="3403" y="1"/>
                    <a:pt x="29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69" name="Google Shape;6006;p67"/>
            <p:cNvSpPr/>
            <p:nvPr/>
          </p:nvSpPr>
          <p:spPr>
            <a:xfrm>
              <a:off x="-42561374" y="3279250"/>
              <a:ext cx="185900" cy="186700"/>
            </a:xfrm>
            <a:custGeom>
              <a:avLst/>
              <a:gdLst/>
              <a:ahLst/>
              <a:cxnLst/>
              <a:rect l="l" t="t" r="r" b="b"/>
              <a:pathLst>
                <a:path w="7436" h="7468" extrusionOk="0">
                  <a:moveTo>
                    <a:pt x="3781" y="1671"/>
                  </a:moveTo>
                  <a:cubicBezTo>
                    <a:pt x="4033" y="1671"/>
                    <a:pt x="4191" y="1860"/>
                    <a:pt x="4191" y="2112"/>
                  </a:cubicBezTo>
                  <a:lnTo>
                    <a:pt x="4191" y="3340"/>
                  </a:lnTo>
                  <a:lnTo>
                    <a:pt x="5388" y="3340"/>
                  </a:lnTo>
                  <a:cubicBezTo>
                    <a:pt x="5640" y="3340"/>
                    <a:pt x="5829" y="3529"/>
                    <a:pt x="5829" y="3750"/>
                  </a:cubicBezTo>
                  <a:cubicBezTo>
                    <a:pt x="5829" y="4002"/>
                    <a:pt x="5640" y="4128"/>
                    <a:pt x="5388" y="4128"/>
                  </a:cubicBezTo>
                  <a:lnTo>
                    <a:pt x="3750" y="4128"/>
                  </a:lnTo>
                  <a:cubicBezTo>
                    <a:pt x="3498" y="4128"/>
                    <a:pt x="3308" y="3939"/>
                    <a:pt x="3308" y="3750"/>
                  </a:cubicBezTo>
                  <a:lnTo>
                    <a:pt x="3308" y="2112"/>
                  </a:lnTo>
                  <a:lnTo>
                    <a:pt x="3340" y="2112"/>
                  </a:lnTo>
                  <a:cubicBezTo>
                    <a:pt x="3340" y="1860"/>
                    <a:pt x="3529" y="1671"/>
                    <a:pt x="3781" y="1671"/>
                  </a:cubicBezTo>
                  <a:close/>
                  <a:moveTo>
                    <a:pt x="3750" y="1"/>
                  </a:moveTo>
                  <a:cubicBezTo>
                    <a:pt x="1702" y="1"/>
                    <a:pt x="32" y="1671"/>
                    <a:pt x="0" y="3750"/>
                  </a:cubicBezTo>
                  <a:cubicBezTo>
                    <a:pt x="32" y="5798"/>
                    <a:pt x="1702" y="7467"/>
                    <a:pt x="3750" y="7467"/>
                  </a:cubicBezTo>
                  <a:cubicBezTo>
                    <a:pt x="5797" y="7467"/>
                    <a:pt x="7436" y="5798"/>
                    <a:pt x="7436" y="3750"/>
                  </a:cubicBezTo>
                  <a:cubicBezTo>
                    <a:pt x="7436" y="1702"/>
                    <a:pt x="5797" y="64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70" name="Google Shape;6011;p67"/>
          <p:cNvGrpSpPr/>
          <p:nvPr/>
        </p:nvGrpSpPr>
        <p:grpSpPr>
          <a:xfrm>
            <a:off x="10113189" y="2490106"/>
            <a:ext cx="562443" cy="552591"/>
            <a:chOff x="-40748276" y="3238700"/>
            <a:chExt cx="322600" cy="316950"/>
          </a:xfrm>
          <a:solidFill>
            <a:srgbClr val="FFD51F"/>
          </a:solidFill>
        </p:grpSpPr>
        <p:sp>
          <p:nvSpPr>
            <p:cNvPr id="271" name="Google Shape;6012;p67"/>
            <p:cNvSpPr/>
            <p:nvPr/>
          </p:nvSpPr>
          <p:spPr>
            <a:xfrm>
              <a:off x="-40709676" y="3273750"/>
              <a:ext cx="84300" cy="84300"/>
            </a:xfrm>
            <a:custGeom>
              <a:avLst/>
              <a:gdLst/>
              <a:ahLst/>
              <a:cxnLst/>
              <a:rect l="l" t="t" r="r" b="b"/>
              <a:pathLst>
                <a:path w="3372" h="3372" extrusionOk="0">
                  <a:moveTo>
                    <a:pt x="2710" y="0"/>
                  </a:moveTo>
                  <a:lnTo>
                    <a:pt x="1" y="2710"/>
                  </a:lnTo>
                  <a:lnTo>
                    <a:pt x="694" y="3371"/>
                  </a:lnTo>
                  <a:lnTo>
                    <a:pt x="3372" y="662"/>
                  </a:lnTo>
                  <a:lnTo>
                    <a:pt x="27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2" name="Google Shape;6013;p67"/>
            <p:cNvSpPr/>
            <p:nvPr/>
          </p:nvSpPr>
          <p:spPr>
            <a:xfrm>
              <a:off x="-40578925" y="3247175"/>
              <a:ext cx="151250" cy="149475"/>
            </a:xfrm>
            <a:custGeom>
              <a:avLst/>
              <a:gdLst/>
              <a:ahLst/>
              <a:cxnLst/>
              <a:rect l="l" t="t" r="r" b="b"/>
              <a:pathLst>
                <a:path w="6050" h="5979" extrusionOk="0">
                  <a:moveTo>
                    <a:pt x="2663" y="0"/>
                  </a:moveTo>
                  <a:cubicBezTo>
                    <a:pt x="2552" y="0"/>
                    <a:pt x="2442" y="39"/>
                    <a:pt x="2363" y="118"/>
                  </a:cubicBezTo>
                  <a:lnTo>
                    <a:pt x="1261" y="1221"/>
                  </a:lnTo>
                  <a:lnTo>
                    <a:pt x="2678" y="2639"/>
                  </a:lnTo>
                  <a:cubicBezTo>
                    <a:pt x="2836" y="2796"/>
                    <a:pt x="2836" y="3080"/>
                    <a:pt x="2678" y="3237"/>
                  </a:cubicBezTo>
                  <a:cubicBezTo>
                    <a:pt x="2637" y="3278"/>
                    <a:pt x="2560" y="3302"/>
                    <a:pt x="2473" y="3302"/>
                  </a:cubicBezTo>
                  <a:cubicBezTo>
                    <a:pt x="2360" y="3302"/>
                    <a:pt x="2232" y="3263"/>
                    <a:pt x="2143" y="3174"/>
                  </a:cubicBezTo>
                  <a:lnTo>
                    <a:pt x="725" y="1756"/>
                  </a:lnTo>
                  <a:lnTo>
                    <a:pt x="0" y="2481"/>
                  </a:lnTo>
                  <a:lnTo>
                    <a:pt x="3529" y="5978"/>
                  </a:lnTo>
                  <a:lnTo>
                    <a:pt x="5892" y="3615"/>
                  </a:lnTo>
                  <a:cubicBezTo>
                    <a:pt x="6049" y="3458"/>
                    <a:pt x="6049" y="3174"/>
                    <a:pt x="5892" y="3017"/>
                  </a:cubicBezTo>
                  <a:lnTo>
                    <a:pt x="2962" y="118"/>
                  </a:lnTo>
                  <a:cubicBezTo>
                    <a:pt x="2883" y="39"/>
                    <a:pt x="2773" y="0"/>
                    <a:pt x="26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3" name="Google Shape;6014;p67"/>
            <p:cNvSpPr/>
            <p:nvPr/>
          </p:nvSpPr>
          <p:spPr>
            <a:xfrm>
              <a:off x="-40678174" y="3305250"/>
              <a:ext cx="213475" cy="213475"/>
            </a:xfrm>
            <a:custGeom>
              <a:avLst/>
              <a:gdLst/>
              <a:ahLst/>
              <a:cxnLst/>
              <a:rect l="l" t="t" r="r" b="b"/>
              <a:pathLst>
                <a:path w="8539" h="8539" extrusionOk="0">
                  <a:moveTo>
                    <a:pt x="2679" y="0"/>
                  </a:moveTo>
                  <a:lnTo>
                    <a:pt x="1" y="2678"/>
                  </a:lnTo>
                  <a:lnTo>
                    <a:pt x="5861" y="8538"/>
                  </a:lnTo>
                  <a:lnTo>
                    <a:pt x="8539" y="5860"/>
                  </a:lnTo>
                  <a:lnTo>
                    <a:pt x="26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4" name="Google Shape;6015;p67"/>
            <p:cNvSpPr/>
            <p:nvPr/>
          </p:nvSpPr>
          <p:spPr>
            <a:xfrm>
              <a:off x="-40513549" y="3469850"/>
              <a:ext cx="87875" cy="85800"/>
            </a:xfrm>
            <a:custGeom>
              <a:avLst/>
              <a:gdLst/>
              <a:ahLst/>
              <a:cxnLst/>
              <a:rect l="l" t="t" r="r" b="b"/>
              <a:pathLst>
                <a:path w="3515" h="3432" extrusionOk="0">
                  <a:moveTo>
                    <a:pt x="2426" y="1"/>
                  </a:moveTo>
                  <a:lnTo>
                    <a:pt x="0" y="2427"/>
                  </a:lnTo>
                  <a:lnTo>
                    <a:pt x="2899" y="3404"/>
                  </a:lnTo>
                  <a:cubicBezTo>
                    <a:pt x="2948" y="3423"/>
                    <a:pt x="2996" y="3432"/>
                    <a:pt x="3044" y="3432"/>
                  </a:cubicBezTo>
                  <a:cubicBezTo>
                    <a:pt x="3302" y="3432"/>
                    <a:pt x="3514" y="3166"/>
                    <a:pt x="3434" y="2899"/>
                  </a:cubicBezTo>
                  <a:lnTo>
                    <a:pt x="24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5" name="Google Shape;6016;p67"/>
            <p:cNvSpPr/>
            <p:nvPr/>
          </p:nvSpPr>
          <p:spPr>
            <a:xfrm>
              <a:off x="-40738025" y="3404500"/>
              <a:ext cx="150450" cy="149475"/>
            </a:xfrm>
            <a:custGeom>
              <a:avLst/>
              <a:gdLst/>
              <a:ahLst/>
              <a:cxnLst/>
              <a:rect l="l" t="t" r="r" b="b"/>
              <a:pathLst>
                <a:path w="6018" h="5979" extrusionOk="0">
                  <a:moveTo>
                    <a:pt x="2521" y="0"/>
                  </a:moveTo>
                  <a:lnTo>
                    <a:pt x="1796" y="725"/>
                  </a:lnTo>
                  <a:lnTo>
                    <a:pt x="3308" y="2205"/>
                  </a:lnTo>
                  <a:cubicBezTo>
                    <a:pt x="3466" y="2363"/>
                    <a:pt x="3466" y="2646"/>
                    <a:pt x="3308" y="2804"/>
                  </a:cubicBezTo>
                  <a:cubicBezTo>
                    <a:pt x="3230" y="2883"/>
                    <a:pt x="3119" y="2922"/>
                    <a:pt x="3009" y="2922"/>
                  </a:cubicBezTo>
                  <a:cubicBezTo>
                    <a:pt x="2899" y="2922"/>
                    <a:pt x="2789" y="2883"/>
                    <a:pt x="2710" y="2804"/>
                  </a:cubicBezTo>
                  <a:lnTo>
                    <a:pt x="1229" y="1292"/>
                  </a:lnTo>
                  <a:lnTo>
                    <a:pt x="158" y="2363"/>
                  </a:lnTo>
                  <a:cubicBezTo>
                    <a:pt x="0" y="2520"/>
                    <a:pt x="0" y="2804"/>
                    <a:pt x="158" y="2962"/>
                  </a:cubicBezTo>
                  <a:lnTo>
                    <a:pt x="3056" y="5860"/>
                  </a:lnTo>
                  <a:cubicBezTo>
                    <a:pt x="3135" y="5939"/>
                    <a:pt x="3245" y="5978"/>
                    <a:pt x="3356" y="5978"/>
                  </a:cubicBezTo>
                  <a:cubicBezTo>
                    <a:pt x="3466" y="5978"/>
                    <a:pt x="3576" y="5939"/>
                    <a:pt x="3655" y="5860"/>
                  </a:cubicBezTo>
                  <a:lnTo>
                    <a:pt x="6018" y="3497"/>
                  </a:lnTo>
                  <a:lnTo>
                    <a:pt x="2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76" name="Google Shape;6017;p67"/>
            <p:cNvSpPr/>
            <p:nvPr/>
          </p:nvSpPr>
          <p:spPr>
            <a:xfrm>
              <a:off x="-40748276" y="3238700"/>
              <a:ext cx="92175" cy="87850"/>
            </a:xfrm>
            <a:custGeom>
              <a:avLst/>
              <a:gdLst/>
              <a:ahLst/>
              <a:cxnLst/>
              <a:rect l="l" t="t" r="r" b="b"/>
              <a:pathLst>
                <a:path w="3686" h="3513" extrusionOk="0">
                  <a:moveTo>
                    <a:pt x="2281" y="0"/>
                  </a:moveTo>
                  <a:cubicBezTo>
                    <a:pt x="1915" y="0"/>
                    <a:pt x="1545" y="142"/>
                    <a:pt x="1261" y="426"/>
                  </a:cubicBezTo>
                  <a:lnTo>
                    <a:pt x="568" y="1119"/>
                  </a:lnTo>
                  <a:cubicBezTo>
                    <a:pt x="1" y="1686"/>
                    <a:pt x="1" y="2568"/>
                    <a:pt x="568" y="3135"/>
                  </a:cubicBezTo>
                  <a:lnTo>
                    <a:pt x="946" y="3513"/>
                  </a:lnTo>
                  <a:lnTo>
                    <a:pt x="3687" y="804"/>
                  </a:lnTo>
                  <a:lnTo>
                    <a:pt x="3277" y="426"/>
                  </a:lnTo>
                  <a:cubicBezTo>
                    <a:pt x="3010" y="142"/>
                    <a:pt x="2647" y="0"/>
                    <a:pt x="22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sp>
        <p:nvSpPr>
          <p:cNvPr id="277" name="Google Shape;6042;p67"/>
          <p:cNvSpPr/>
          <p:nvPr/>
        </p:nvSpPr>
        <p:spPr>
          <a:xfrm>
            <a:off x="6935718" y="2523495"/>
            <a:ext cx="543831" cy="551240"/>
          </a:xfrm>
          <a:custGeom>
            <a:avLst/>
            <a:gdLst/>
            <a:ahLst/>
            <a:cxnLst/>
            <a:rect l="l" t="t" r="r" b="b"/>
            <a:pathLst>
              <a:path w="12477" h="12647" extrusionOk="0">
                <a:moveTo>
                  <a:pt x="3750" y="4538"/>
                </a:moveTo>
                <a:cubicBezTo>
                  <a:pt x="4223" y="4538"/>
                  <a:pt x="4601" y="4884"/>
                  <a:pt x="4601" y="5357"/>
                </a:cubicBezTo>
                <a:cubicBezTo>
                  <a:pt x="4601" y="5829"/>
                  <a:pt x="4223" y="6176"/>
                  <a:pt x="3750" y="6176"/>
                </a:cubicBezTo>
                <a:cubicBezTo>
                  <a:pt x="3277" y="6176"/>
                  <a:pt x="2931" y="5829"/>
                  <a:pt x="2931" y="5357"/>
                </a:cubicBezTo>
                <a:cubicBezTo>
                  <a:pt x="2931" y="4884"/>
                  <a:pt x="3277" y="4538"/>
                  <a:pt x="3750" y="4538"/>
                </a:cubicBezTo>
                <a:close/>
                <a:moveTo>
                  <a:pt x="6239" y="4538"/>
                </a:moveTo>
                <a:cubicBezTo>
                  <a:pt x="6711" y="4538"/>
                  <a:pt x="7058" y="4884"/>
                  <a:pt x="7058" y="5357"/>
                </a:cubicBezTo>
                <a:cubicBezTo>
                  <a:pt x="7058" y="5829"/>
                  <a:pt x="6711" y="6176"/>
                  <a:pt x="6239" y="6176"/>
                </a:cubicBezTo>
                <a:cubicBezTo>
                  <a:pt x="5766" y="6176"/>
                  <a:pt x="5420" y="5829"/>
                  <a:pt x="5420" y="5357"/>
                </a:cubicBezTo>
                <a:cubicBezTo>
                  <a:pt x="5420" y="4884"/>
                  <a:pt x="5766" y="4538"/>
                  <a:pt x="6239" y="4538"/>
                </a:cubicBezTo>
                <a:close/>
                <a:moveTo>
                  <a:pt x="8728" y="4538"/>
                </a:moveTo>
                <a:cubicBezTo>
                  <a:pt x="9200" y="4538"/>
                  <a:pt x="9547" y="4884"/>
                  <a:pt x="9547" y="5357"/>
                </a:cubicBezTo>
                <a:cubicBezTo>
                  <a:pt x="9547" y="5829"/>
                  <a:pt x="9200" y="6176"/>
                  <a:pt x="8728" y="6176"/>
                </a:cubicBezTo>
                <a:cubicBezTo>
                  <a:pt x="8255" y="6176"/>
                  <a:pt x="7877" y="5829"/>
                  <a:pt x="7877" y="5357"/>
                </a:cubicBezTo>
                <a:cubicBezTo>
                  <a:pt x="7877" y="4884"/>
                  <a:pt x="8255" y="4538"/>
                  <a:pt x="8728" y="4538"/>
                </a:cubicBezTo>
                <a:close/>
                <a:moveTo>
                  <a:pt x="6239" y="1"/>
                </a:moveTo>
                <a:cubicBezTo>
                  <a:pt x="2805" y="1"/>
                  <a:pt x="1" y="2395"/>
                  <a:pt x="1" y="5357"/>
                </a:cubicBezTo>
                <a:cubicBezTo>
                  <a:pt x="1" y="7436"/>
                  <a:pt x="1387" y="9200"/>
                  <a:pt x="3309" y="10082"/>
                </a:cubicBezTo>
                <a:lnTo>
                  <a:pt x="3309" y="12256"/>
                </a:lnTo>
                <a:cubicBezTo>
                  <a:pt x="3309" y="12486"/>
                  <a:pt x="3502" y="12646"/>
                  <a:pt x="3715" y="12646"/>
                </a:cubicBezTo>
                <a:cubicBezTo>
                  <a:pt x="3824" y="12646"/>
                  <a:pt x="3938" y="12604"/>
                  <a:pt x="4034" y="12508"/>
                </a:cubicBezTo>
                <a:lnTo>
                  <a:pt x="5609" y="10681"/>
                </a:lnTo>
                <a:cubicBezTo>
                  <a:pt x="5798" y="10681"/>
                  <a:pt x="5987" y="10713"/>
                  <a:pt x="6239" y="10713"/>
                </a:cubicBezTo>
                <a:cubicBezTo>
                  <a:pt x="9641" y="10713"/>
                  <a:pt x="12477" y="8350"/>
                  <a:pt x="12477" y="5357"/>
                </a:cubicBezTo>
                <a:cubicBezTo>
                  <a:pt x="12477" y="2395"/>
                  <a:pt x="9704" y="1"/>
                  <a:pt x="6239" y="1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>
              <a:solidFill>
                <a:srgbClr val="AE4500"/>
              </a:solidFill>
            </a:endParaRPr>
          </a:p>
        </p:txBody>
      </p:sp>
      <p:grpSp>
        <p:nvGrpSpPr>
          <p:cNvPr id="278" name="Google Shape;6047;p67"/>
          <p:cNvGrpSpPr/>
          <p:nvPr/>
        </p:nvGrpSpPr>
        <p:grpSpPr>
          <a:xfrm>
            <a:off x="10973468" y="2490397"/>
            <a:ext cx="553419" cy="503992"/>
            <a:chOff x="-40378075" y="3267450"/>
            <a:chExt cx="317425" cy="289075"/>
          </a:xfrm>
          <a:solidFill>
            <a:srgbClr val="FFD51F"/>
          </a:solidFill>
        </p:grpSpPr>
        <p:sp>
          <p:nvSpPr>
            <p:cNvPr id="279" name="Google Shape;6048;p67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0" name="Google Shape;6049;p67"/>
            <p:cNvSpPr/>
            <p:nvPr/>
          </p:nvSpPr>
          <p:spPr>
            <a:xfrm>
              <a:off x="-40316649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1" name="Google Shape;6050;p67"/>
            <p:cNvSpPr/>
            <p:nvPr/>
          </p:nvSpPr>
          <p:spPr>
            <a:xfrm>
              <a:off x="-40209524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2" name="Google Shape;6051;p67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3" name="Google Shape;6072;p67"/>
          <p:cNvGrpSpPr/>
          <p:nvPr/>
        </p:nvGrpSpPr>
        <p:grpSpPr>
          <a:xfrm>
            <a:off x="7701853" y="2496549"/>
            <a:ext cx="553464" cy="553115"/>
            <a:chOff x="-41895049" y="3217225"/>
            <a:chExt cx="317450" cy="317250"/>
          </a:xfrm>
          <a:solidFill>
            <a:srgbClr val="FFD51F"/>
          </a:solidFill>
        </p:grpSpPr>
        <p:sp>
          <p:nvSpPr>
            <p:cNvPr id="284" name="Google Shape;6073;p67"/>
            <p:cNvSpPr/>
            <p:nvPr/>
          </p:nvSpPr>
          <p:spPr>
            <a:xfrm>
              <a:off x="-41895049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" y="0"/>
                  </a:moveTo>
                  <a:lnTo>
                    <a:pt x="1" y="9830"/>
                  </a:lnTo>
                  <a:lnTo>
                    <a:pt x="1670" y="8192"/>
                  </a:lnTo>
                  <a:lnTo>
                    <a:pt x="1670" y="1639"/>
                  </a:lnTo>
                  <a:lnTo>
                    <a:pt x="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5" name="Google Shape;6074;p67"/>
            <p:cNvSpPr/>
            <p:nvPr/>
          </p:nvSpPr>
          <p:spPr>
            <a:xfrm>
              <a:off x="-41619376" y="3273750"/>
              <a:ext cx="41775" cy="245750"/>
            </a:xfrm>
            <a:custGeom>
              <a:avLst/>
              <a:gdLst/>
              <a:ahLst/>
              <a:cxnLst/>
              <a:rect l="l" t="t" r="r" b="b"/>
              <a:pathLst>
                <a:path w="1670" h="9830" extrusionOk="0">
                  <a:moveTo>
                    <a:pt x="1670" y="0"/>
                  </a:moveTo>
                  <a:lnTo>
                    <a:pt x="0" y="1639"/>
                  </a:lnTo>
                  <a:lnTo>
                    <a:pt x="0" y="8192"/>
                  </a:lnTo>
                  <a:lnTo>
                    <a:pt x="1670" y="9830"/>
                  </a:lnTo>
                  <a:lnTo>
                    <a:pt x="16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6" name="Google Shape;6075;p67"/>
            <p:cNvSpPr/>
            <p:nvPr/>
          </p:nvSpPr>
          <p:spPr>
            <a:xfrm>
              <a:off x="-41832826" y="3321000"/>
              <a:ext cx="193000" cy="151250"/>
            </a:xfrm>
            <a:custGeom>
              <a:avLst/>
              <a:gdLst/>
              <a:ahLst/>
              <a:cxnLst/>
              <a:rect l="l" t="t" r="r" b="b"/>
              <a:pathLst>
                <a:path w="7718" h="6050" extrusionOk="0">
                  <a:moveTo>
                    <a:pt x="1" y="1"/>
                  </a:moveTo>
                  <a:lnTo>
                    <a:pt x="1" y="6050"/>
                  </a:lnTo>
                  <a:lnTo>
                    <a:pt x="3592" y="6050"/>
                  </a:lnTo>
                  <a:lnTo>
                    <a:pt x="3592" y="4821"/>
                  </a:lnTo>
                  <a:cubicBezTo>
                    <a:pt x="3592" y="4600"/>
                    <a:pt x="3781" y="4411"/>
                    <a:pt x="4002" y="4411"/>
                  </a:cubicBezTo>
                  <a:lnTo>
                    <a:pt x="6491" y="4411"/>
                  </a:lnTo>
                  <a:cubicBezTo>
                    <a:pt x="6743" y="4411"/>
                    <a:pt x="6932" y="4600"/>
                    <a:pt x="6932" y="4821"/>
                  </a:cubicBezTo>
                  <a:lnTo>
                    <a:pt x="6932" y="6050"/>
                  </a:lnTo>
                  <a:lnTo>
                    <a:pt x="7719" y="6050"/>
                  </a:lnTo>
                  <a:lnTo>
                    <a:pt x="771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7" name="Google Shape;6076;p67"/>
            <p:cNvSpPr/>
            <p:nvPr/>
          </p:nvSpPr>
          <p:spPr>
            <a:xfrm>
              <a:off x="-41880076" y="3493500"/>
              <a:ext cx="287500" cy="40975"/>
            </a:xfrm>
            <a:custGeom>
              <a:avLst/>
              <a:gdLst/>
              <a:ahLst/>
              <a:cxnLst/>
              <a:rect l="l" t="t" r="r" b="b"/>
              <a:pathLst>
                <a:path w="11500" h="1639" extrusionOk="0">
                  <a:moveTo>
                    <a:pt x="1639" y="0"/>
                  </a:moveTo>
                  <a:lnTo>
                    <a:pt x="0" y="1638"/>
                  </a:lnTo>
                  <a:lnTo>
                    <a:pt x="11500" y="1638"/>
                  </a:lnTo>
                  <a:lnTo>
                    <a:pt x="98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88" name="Google Shape;6077;p67"/>
            <p:cNvSpPr/>
            <p:nvPr/>
          </p:nvSpPr>
          <p:spPr>
            <a:xfrm>
              <a:off x="-41880876" y="3217225"/>
              <a:ext cx="288300" cy="83325"/>
            </a:xfrm>
            <a:custGeom>
              <a:avLst/>
              <a:gdLst/>
              <a:ahLst/>
              <a:cxnLst/>
              <a:rect l="l" t="t" r="r" b="b"/>
              <a:pathLst>
                <a:path w="11532" h="3332" extrusionOk="0">
                  <a:moveTo>
                    <a:pt x="5798" y="1033"/>
                  </a:moveTo>
                  <a:lnTo>
                    <a:pt x="6459" y="1694"/>
                  </a:lnTo>
                  <a:lnTo>
                    <a:pt x="5136" y="1694"/>
                  </a:lnTo>
                  <a:lnTo>
                    <a:pt x="5798" y="1033"/>
                  </a:lnTo>
                  <a:close/>
                  <a:moveTo>
                    <a:pt x="5750" y="1"/>
                  </a:moveTo>
                  <a:cubicBezTo>
                    <a:pt x="5640" y="1"/>
                    <a:pt x="5530" y="40"/>
                    <a:pt x="5451" y="119"/>
                  </a:cubicBezTo>
                  <a:lnTo>
                    <a:pt x="3939" y="1663"/>
                  </a:lnTo>
                  <a:lnTo>
                    <a:pt x="1" y="1663"/>
                  </a:lnTo>
                  <a:lnTo>
                    <a:pt x="1639" y="3332"/>
                  </a:lnTo>
                  <a:lnTo>
                    <a:pt x="9862" y="3332"/>
                  </a:lnTo>
                  <a:lnTo>
                    <a:pt x="11532" y="1663"/>
                  </a:lnTo>
                  <a:lnTo>
                    <a:pt x="7593" y="1663"/>
                  </a:lnTo>
                  <a:lnTo>
                    <a:pt x="6050" y="119"/>
                  </a:lnTo>
                  <a:cubicBezTo>
                    <a:pt x="5971" y="40"/>
                    <a:pt x="5861" y="1"/>
                    <a:pt x="5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289" name="Google Shape;6107;p67"/>
          <p:cNvGrpSpPr/>
          <p:nvPr/>
        </p:nvGrpSpPr>
        <p:grpSpPr>
          <a:xfrm>
            <a:off x="8529139" y="2475236"/>
            <a:ext cx="557559" cy="550717"/>
            <a:chOff x="-41530374" y="3218800"/>
            <a:chExt cx="319800" cy="315875"/>
          </a:xfrm>
          <a:solidFill>
            <a:srgbClr val="FFD51F"/>
          </a:solidFill>
        </p:grpSpPr>
        <p:sp>
          <p:nvSpPr>
            <p:cNvPr id="290" name="Google Shape;6108;p67"/>
            <p:cNvSpPr/>
            <p:nvPr/>
          </p:nvSpPr>
          <p:spPr>
            <a:xfrm>
              <a:off x="-41530374" y="3337550"/>
              <a:ext cx="199300" cy="197125"/>
            </a:xfrm>
            <a:custGeom>
              <a:avLst/>
              <a:gdLst/>
              <a:ahLst/>
              <a:cxnLst/>
              <a:rect l="l" t="t" r="r" b="b"/>
              <a:pathLst>
                <a:path w="7971" h="7885" extrusionOk="0">
                  <a:moveTo>
                    <a:pt x="3245" y="0"/>
                  </a:moveTo>
                  <a:lnTo>
                    <a:pt x="473" y="2804"/>
                  </a:lnTo>
                  <a:cubicBezTo>
                    <a:pt x="0" y="3277"/>
                    <a:pt x="0" y="4064"/>
                    <a:pt x="473" y="4568"/>
                  </a:cubicBezTo>
                  <a:lnTo>
                    <a:pt x="3403" y="7530"/>
                  </a:lnTo>
                  <a:cubicBezTo>
                    <a:pt x="3639" y="7766"/>
                    <a:pt x="3954" y="7884"/>
                    <a:pt x="4277" y="7884"/>
                  </a:cubicBezTo>
                  <a:cubicBezTo>
                    <a:pt x="4600" y="7884"/>
                    <a:pt x="4931" y="7766"/>
                    <a:pt x="5199" y="7530"/>
                  </a:cubicBezTo>
                  <a:lnTo>
                    <a:pt x="7971" y="4726"/>
                  </a:lnTo>
                  <a:lnTo>
                    <a:pt x="32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291" name="Google Shape;6109;p67"/>
            <p:cNvSpPr/>
            <p:nvPr/>
          </p:nvSpPr>
          <p:spPr>
            <a:xfrm>
              <a:off x="-41435074" y="3218800"/>
              <a:ext cx="224500" cy="221950"/>
            </a:xfrm>
            <a:custGeom>
              <a:avLst/>
              <a:gdLst/>
              <a:ahLst/>
              <a:cxnLst/>
              <a:rect l="l" t="t" r="r" b="b"/>
              <a:pathLst>
                <a:path w="8980" h="8878" extrusionOk="0">
                  <a:moveTo>
                    <a:pt x="4395" y="1"/>
                  </a:moveTo>
                  <a:cubicBezTo>
                    <a:pt x="4285" y="1"/>
                    <a:pt x="4175" y="40"/>
                    <a:pt x="4096" y="119"/>
                  </a:cubicBezTo>
                  <a:lnTo>
                    <a:pt x="1" y="4152"/>
                  </a:lnTo>
                  <a:lnTo>
                    <a:pt x="4726" y="8877"/>
                  </a:lnTo>
                  <a:lnTo>
                    <a:pt x="8822" y="4845"/>
                  </a:lnTo>
                  <a:cubicBezTo>
                    <a:pt x="8979" y="4687"/>
                    <a:pt x="8979" y="4404"/>
                    <a:pt x="8822" y="4246"/>
                  </a:cubicBezTo>
                  <a:lnTo>
                    <a:pt x="4695" y="119"/>
                  </a:lnTo>
                  <a:cubicBezTo>
                    <a:pt x="4616" y="40"/>
                    <a:pt x="4506" y="1"/>
                    <a:pt x="4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27" name="Google Shape;5593;p66"/>
          <p:cNvGrpSpPr/>
          <p:nvPr/>
        </p:nvGrpSpPr>
        <p:grpSpPr>
          <a:xfrm>
            <a:off x="5180809" y="3466333"/>
            <a:ext cx="669035" cy="669035"/>
            <a:chOff x="5049725" y="249400"/>
            <a:chExt cx="481825" cy="481825"/>
          </a:xfrm>
          <a:solidFill>
            <a:srgbClr val="FFD51F"/>
          </a:solidFill>
        </p:grpSpPr>
        <p:sp>
          <p:nvSpPr>
            <p:cNvPr id="328" name="Google Shape;5594;p66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3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29" name="Google Shape;5595;p66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30" name="Google Shape;5596;p66"/>
          <p:cNvGrpSpPr/>
          <p:nvPr/>
        </p:nvGrpSpPr>
        <p:grpSpPr>
          <a:xfrm>
            <a:off x="6907611" y="3560858"/>
            <a:ext cx="526655" cy="526655"/>
            <a:chOff x="5660400" y="238125"/>
            <a:chExt cx="481825" cy="481825"/>
          </a:xfrm>
          <a:solidFill>
            <a:srgbClr val="FFD51F"/>
          </a:solidFill>
        </p:grpSpPr>
        <p:sp>
          <p:nvSpPr>
            <p:cNvPr id="331" name="Google Shape;5597;p66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32" name="Google Shape;5598;p66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385" name="Google Shape;5651;p66"/>
          <p:cNvGrpSpPr/>
          <p:nvPr/>
        </p:nvGrpSpPr>
        <p:grpSpPr>
          <a:xfrm>
            <a:off x="10124024" y="3635877"/>
            <a:ext cx="588344" cy="379235"/>
            <a:chOff x="1492675" y="1520750"/>
            <a:chExt cx="481825" cy="310575"/>
          </a:xfrm>
          <a:solidFill>
            <a:srgbClr val="FFD51F"/>
          </a:solidFill>
        </p:grpSpPr>
        <p:sp>
          <p:nvSpPr>
            <p:cNvPr id="386" name="Google Shape;5652;p66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387" name="Google Shape;5653;p66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  <p:grpSp>
        <p:nvGrpSpPr>
          <p:cNvPr id="509" name="Google Shape;5775;p66"/>
          <p:cNvGrpSpPr/>
          <p:nvPr/>
        </p:nvGrpSpPr>
        <p:grpSpPr>
          <a:xfrm>
            <a:off x="8576331" y="3664393"/>
            <a:ext cx="451872" cy="423619"/>
            <a:chOff x="4456875" y="2635825"/>
            <a:chExt cx="481825" cy="451700"/>
          </a:xfrm>
          <a:solidFill>
            <a:srgbClr val="FFD51F"/>
          </a:solidFill>
        </p:grpSpPr>
        <p:sp>
          <p:nvSpPr>
            <p:cNvPr id="510" name="Google Shape;5776;p66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1" name="Google Shape;5777;p66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2" name="Google Shape;5778;p66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5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3" name="Google Shape;5779;p66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5" h="1695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4" name="Google Shape;5780;p66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  <p:sp>
          <p:nvSpPr>
            <p:cNvPr id="515" name="Google Shape;5781;p66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5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AE45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942646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>
            <a:defPPr/>
          </a:lstStyle>
          <a:p>
            <a:r>
              <a:rPr lang="en-US" sz="5867">
                <a:latin typeface="+mn-lt"/>
              </a:rPr>
              <a:t>Fully Editable Icon Sets: B</a:t>
            </a:r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041086" y="1656752"/>
            <a:ext cx="553825" cy="652237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5136" y="1671269"/>
            <a:ext cx="581741" cy="623207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116326" y="1656752"/>
            <a:ext cx="553825" cy="652237"/>
            <a:chOff x="4835382" y="73243"/>
            <a:chExt cx="2920830" cy="3227535"/>
          </a:xfrm>
          <a:solidFill>
            <a:srgbClr val="FFD51F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8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 sz="14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210387" y="1692144"/>
            <a:ext cx="496324" cy="581453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311551" y="1671297"/>
            <a:ext cx="584676" cy="62313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106717" y="5441627"/>
            <a:ext cx="573035" cy="610732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27" fmla="*/ 436907 w 3960440"/>
              <a:gd name="connsiteY27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171997" y="5441627"/>
            <a:ext cx="573099" cy="610732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31" fmla="*/ 333511 w 3888432"/>
              <a:gd name="connsiteY31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69485" y="5441627"/>
            <a:ext cx="573035" cy="610732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30" fmla="*/ 308009 w 3960000"/>
              <a:gd name="connsiteY30" fmla="*/ 0 h 3960000"/>
              <a:gd name="connsiteX31" fmla="*/ 308009 w 3960000"/>
              <a:gd name="connsiteY31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031480" y="5441627"/>
            <a:ext cx="573035" cy="610732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924479" y="5429217"/>
            <a:ext cx="575079" cy="623139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814350" y="5472140"/>
            <a:ext cx="539103" cy="580219"/>
          </a:xfrm>
          <a:custGeom>
            <a:avLst/>
            <a:gdLst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  <a:gd name="connsiteX36" fmla="*/ 1651152 w 3221102"/>
              <a:gd name="connsiteY36" fmla="*/ 501 h 3221116"/>
              <a:gd name="connsiteX37" fmla="*/ 1651152 w 3221102"/>
              <a:gd name="connsiteY37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grpSp>
        <p:nvGrpSpPr>
          <p:cNvPr id="106" name="Google Shape;10001;p74"/>
          <p:cNvGrpSpPr/>
          <p:nvPr/>
        </p:nvGrpSpPr>
        <p:grpSpPr>
          <a:xfrm>
            <a:off x="10468326" y="5417441"/>
            <a:ext cx="547745" cy="583779"/>
            <a:chOff x="-65145698" y="3727425"/>
            <a:chExt cx="317425" cy="317425"/>
          </a:xfrm>
          <a:solidFill>
            <a:srgbClr val="FFD51F"/>
          </a:solidFill>
        </p:grpSpPr>
        <p:sp>
          <p:nvSpPr>
            <p:cNvPr id="107" name="Google Shape;10002;p74"/>
            <p:cNvSpPr/>
            <p:nvPr/>
          </p:nvSpPr>
          <p:spPr>
            <a:xfrm>
              <a:off x="-65145698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8" name="Google Shape;10003;p7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32" name="Google Shape;10027;p74"/>
          <p:cNvGrpSpPr/>
          <p:nvPr/>
        </p:nvGrpSpPr>
        <p:grpSpPr>
          <a:xfrm>
            <a:off x="5311528" y="3702802"/>
            <a:ext cx="523629" cy="508065"/>
            <a:chOff x="-61354872" y="3751050"/>
            <a:chExt cx="316650" cy="288275"/>
          </a:xfrm>
          <a:solidFill>
            <a:srgbClr val="FFD51F"/>
          </a:solidFill>
        </p:grpSpPr>
        <p:sp>
          <p:nvSpPr>
            <p:cNvPr id="133" name="Google Shape;10028;p74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0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4" name="Google Shape;10029;p74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8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5" name="Google Shape;10030;p74"/>
            <p:cNvSpPr/>
            <p:nvPr/>
          </p:nvSpPr>
          <p:spPr>
            <a:xfrm>
              <a:off x="-61354872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79" name="Google Shape;10074;p74"/>
          <p:cNvGrpSpPr/>
          <p:nvPr/>
        </p:nvGrpSpPr>
        <p:grpSpPr>
          <a:xfrm>
            <a:off x="6104275" y="3669048"/>
            <a:ext cx="523629" cy="546973"/>
            <a:chOff x="-60988625" y="3740800"/>
            <a:chExt cx="316650" cy="310350"/>
          </a:xfrm>
          <a:solidFill>
            <a:srgbClr val="FFD51F"/>
          </a:solidFill>
        </p:grpSpPr>
        <p:sp>
          <p:nvSpPr>
            <p:cNvPr id="180" name="Google Shape;10075;p7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1" name="Google Shape;10076;p74"/>
            <p:cNvSpPr/>
            <p:nvPr/>
          </p:nvSpPr>
          <p:spPr>
            <a:xfrm>
              <a:off x="-60742097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82" name="Google Shape;10077;p74"/>
            <p:cNvSpPr/>
            <p:nvPr/>
          </p:nvSpPr>
          <p:spPr>
            <a:xfrm>
              <a:off x="-60740522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89" name="Google Shape;10084;p74"/>
          <p:cNvGrpSpPr/>
          <p:nvPr/>
        </p:nvGrpSpPr>
        <p:grpSpPr>
          <a:xfrm>
            <a:off x="9506544" y="3681072"/>
            <a:ext cx="479509" cy="494673"/>
            <a:chOff x="-59447249" y="3706150"/>
            <a:chExt cx="319000" cy="308775"/>
          </a:xfrm>
          <a:solidFill>
            <a:srgbClr val="FFD51F"/>
          </a:solidFill>
        </p:grpSpPr>
        <p:sp>
          <p:nvSpPr>
            <p:cNvPr id="190" name="Google Shape;10085;p74"/>
            <p:cNvSpPr/>
            <p:nvPr/>
          </p:nvSpPr>
          <p:spPr>
            <a:xfrm>
              <a:off x="-59381876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1" name="Google Shape;10086;p74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3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2" name="Google Shape;10087;p74"/>
            <p:cNvSpPr/>
            <p:nvPr/>
          </p:nvSpPr>
          <p:spPr>
            <a:xfrm>
              <a:off x="-59447249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59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3" name="Google Shape;10088;p74"/>
            <p:cNvSpPr/>
            <p:nvPr/>
          </p:nvSpPr>
          <p:spPr>
            <a:xfrm>
              <a:off x="-59293652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94" name="Google Shape;10089;p74"/>
          <p:cNvGrpSpPr/>
          <p:nvPr/>
        </p:nvGrpSpPr>
        <p:grpSpPr>
          <a:xfrm>
            <a:off x="8537815" y="1572992"/>
            <a:ext cx="687285" cy="724613"/>
            <a:chOff x="-64406128" y="3362225"/>
            <a:chExt cx="318225" cy="314800"/>
          </a:xfrm>
          <a:solidFill>
            <a:srgbClr val="FFD51F"/>
          </a:solidFill>
        </p:grpSpPr>
        <p:sp>
          <p:nvSpPr>
            <p:cNvPr id="195" name="Google Shape;10090;p74"/>
            <p:cNvSpPr/>
            <p:nvPr/>
          </p:nvSpPr>
          <p:spPr>
            <a:xfrm>
              <a:off x="-64332098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6" name="Google Shape;10091;p74"/>
            <p:cNvSpPr/>
            <p:nvPr/>
          </p:nvSpPr>
          <p:spPr>
            <a:xfrm>
              <a:off x="-64406128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218" name="Google Shape;10113;p74"/>
          <p:cNvSpPr/>
          <p:nvPr/>
        </p:nvSpPr>
        <p:spPr>
          <a:xfrm>
            <a:off x="6972573" y="3640871"/>
            <a:ext cx="527515" cy="556004"/>
          </a:xfrm>
          <a:custGeom>
            <a:avLst/>
            <a:gdLst/>
            <a:ahLst/>
            <a:cxnLst/>
            <a:rect l="l" t="t" r="r" b="b"/>
            <a:pathLst>
              <a:path w="12759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223" name="Google Shape;10118;p74"/>
          <p:cNvGrpSpPr/>
          <p:nvPr/>
        </p:nvGrpSpPr>
        <p:grpSpPr>
          <a:xfrm>
            <a:off x="11298643" y="2764243"/>
            <a:ext cx="467487" cy="505847"/>
            <a:chOff x="-59400777" y="4084200"/>
            <a:chExt cx="311125" cy="315875"/>
          </a:xfrm>
          <a:solidFill>
            <a:srgbClr val="FFD51F"/>
          </a:solidFill>
        </p:grpSpPr>
        <p:sp>
          <p:nvSpPr>
            <p:cNvPr id="224" name="Google Shape;10119;p74"/>
            <p:cNvSpPr/>
            <p:nvPr/>
          </p:nvSpPr>
          <p:spPr>
            <a:xfrm>
              <a:off x="-59400777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5" name="Google Shape;10120;p74"/>
            <p:cNvSpPr/>
            <p:nvPr/>
          </p:nvSpPr>
          <p:spPr>
            <a:xfrm>
              <a:off x="-59400002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6" name="Google Shape;10121;p74"/>
            <p:cNvSpPr/>
            <p:nvPr/>
          </p:nvSpPr>
          <p:spPr>
            <a:xfrm>
              <a:off x="-59290502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7" name="Google Shape;10122;p74"/>
            <p:cNvSpPr/>
            <p:nvPr/>
          </p:nvSpPr>
          <p:spPr>
            <a:xfrm>
              <a:off x="-59290502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8" name="Google Shape;10123;p74"/>
            <p:cNvSpPr/>
            <p:nvPr/>
          </p:nvSpPr>
          <p:spPr>
            <a:xfrm>
              <a:off x="-59181026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9" name="Google Shape;10124;p74"/>
            <p:cNvSpPr/>
            <p:nvPr/>
          </p:nvSpPr>
          <p:spPr>
            <a:xfrm>
              <a:off x="-59179451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34" name="Google Shape;10129;p74"/>
          <p:cNvGrpSpPr/>
          <p:nvPr/>
        </p:nvGrpSpPr>
        <p:grpSpPr>
          <a:xfrm>
            <a:off x="7821563" y="1613953"/>
            <a:ext cx="570207" cy="714003"/>
            <a:chOff x="-64022548" y="3727425"/>
            <a:chExt cx="270175" cy="317425"/>
          </a:xfrm>
          <a:solidFill>
            <a:srgbClr val="FFD51F"/>
          </a:solidFill>
        </p:grpSpPr>
        <p:sp>
          <p:nvSpPr>
            <p:cNvPr id="235" name="Google Shape;10130;p74"/>
            <p:cNvSpPr/>
            <p:nvPr/>
          </p:nvSpPr>
          <p:spPr>
            <a:xfrm>
              <a:off x="-64022548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3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36" name="Google Shape;10131;p74"/>
            <p:cNvSpPr/>
            <p:nvPr/>
          </p:nvSpPr>
          <p:spPr>
            <a:xfrm>
              <a:off x="-64000503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37" name="Google Shape;10132;p74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59" name="Google Shape;10154;p74"/>
          <p:cNvGrpSpPr/>
          <p:nvPr/>
        </p:nvGrpSpPr>
        <p:grpSpPr>
          <a:xfrm>
            <a:off x="7924480" y="3640437"/>
            <a:ext cx="523629" cy="557899"/>
            <a:chOff x="-60255348" y="3733825"/>
            <a:chExt cx="316650" cy="316550"/>
          </a:xfrm>
          <a:solidFill>
            <a:srgbClr val="FFD51F"/>
          </a:solidFill>
        </p:grpSpPr>
        <p:sp>
          <p:nvSpPr>
            <p:cNvPr id="260" name="Google Shape;10155;p74"/>
            <p:cNvSpPr/>
            <p:nvPr/>
          </p:nvSpPr>
          <p:spPr>
            <a:xfrm>
              <a:off x="-60218327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1" name="Google Shape;10156;p74"/>
            <p:cNvSpPr/>
            <p:nvPr/>
          </p:nvSpPr>
          <p:spPr>
            <a:xfrm>
              <a:off x="-60255348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2" name="Google Shape;10157;p74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3" name="Google Shape;10158;p74"/>
            <p:cNvSpPr/>
            <p:nvPr/>
          </p:nvSpPr>
          <p:spPr>
            <a:xfrm>
              <a:off x="-60212827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4" name="Google Shape;10159;p74"/>
            <p:cNvSpPr/>
            <p:nvPr/>
          </p:nvSpPr>
          <p:spPr>
            <a:xfrm>
              <a:off x="-60012752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5" name="Google Shape;10160;p74"/>
            <p:cNvSpPr/>
            <p:nvPr/>
          </p:nvSpPr>
          <p:spPr>
            <a:xfrm>
              <a:off x="-60012752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6" name="Google Shape;10161;p74"/>
            <p:cNvSpPr/>
            <p:nvPr/>
          </p:nvSpPr>
          <p:spPr>
            <a:xfrm>
              <a:off x="-60212827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77" name="Google Shape;10172;p74"/>
          <p:cNvGrpSpPr/>
          <p:nvPr/>
        </p:nvGrpSpPr>
        <p:grpSpPr>
          <a:xfrm>
            <a:off x="9424685" y="1631955"/>
            <a:ext cx="683931" cy="722215"/>
            <a:chOff x="-63679952" y="4093450"/>
            <a:chExt cx="320600" cy="317650"/>
          </a:xfrm>
          <a:solidFill>
            <a:srgbClr val="FFD51F"/>
          </a:solidFill>
        </p:grpSpPr>
        <p:sp>
          <p:nvSpPr>
            <p:cNvPr id="278" name="Google Shape;10173;p74"/>
            <p:cNvSpPr/>
            <p:nvPr/>
          </p:nvSpPr>
          <p:spPr>
            <a:xfrm>
              <a:off x="-63595653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79" name="Google Shape;10174;p74"/>
            <p:cNvSpPr/>
            <p:nvPr/>
          </p:nvSpPr>
          <p:spPr>
            <a:xfrm>
              <a:off x="-63679952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0" name="Google Shape;10175;p74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89" name="Google Shape;10184;p74"/>
          <p:cNvGrpSpPr/>
          <p:nvPr/>
        </p:nvGrpSpPr>
        <p:grpSpPr>
          <a:xfrm>
            <a:off x="4276000" y="3638732"/>
            <a:ext cx="523629" cy="559485"/>
            <a:chOff x="-61783348" y="3743950"/>
            <a:chExt cx="316650" cy="317450"/>
          </a:xfrm>
          <a:solidFill>
            <a:srgbClr val="FFD51F"/>
          </a:solidFill>
        </p:grpSpPr>
        <p:sp>
          <p:nvSpPr>
            <p:cNvPr id="290" name="Google Shape;10185;p74"/>
            <p:cNvSpPr/>
            <p:nvPr/>
          </p:nvSpPr>
          <p:spPr>
            <a:xfrm>
              <a:off x="-61783348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1" name="Google Shape;10186;p74"/>
            <p:cNvSpPr/>
            <p:nvPr/>
          </p:nvSpPr>
          <p:spPr>
            <a:xfrm>
              <a:off x="-61739227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294" name="Google Shape;10189;p74"/>
          <p:cNvSpPr/>
          <p:nvPr/>
        </p:nvSpPr>
        <p:spPr>
          <a:xfrm>
            <a:off x="8747725" y="3717590"/>
            <a:ext cx="526233" cy="437305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295" name="Google Shape;10190;p74"/>
          <p:cNvGrpSpPr/>
          <p:nvPr/>
        </p:nvGrpSpPr>
        <p:grpSpPr>
          <a:xfrm>
            <a:off x="10482492" y="3656967"/>
            <a:ext cx="479547" cy="504925"/>
            <a:chOff x="-59869425" y="4102225"/>
            <a:chExt cx="319025" cy="315175"/>
          </a:xfrm>
          <a:solidFill>
            <a:srgbClr val="FFD51F"/>
          </a:solidFill>
        </p:grpSpPr>
        <p:sp>
          <p:nvSpPr>
            <p:cNvPr id="296" name="Google Shape;10191;p74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7" name="Google Shape;10192;p74"/>
            <p:cNvSpPr/>
            <p:nvPr/>
          </p:nvSpPr>
          <p:spPr>
            <a:xfrm>
              <a:off x="-59811127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2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8" name="Google Shape;10193;p74"/>
            <p:cNvSpPr/>
            <p:nvPr/>
          </p:nvSpPr>
          <p:spPr>
            <a:xfrm>
              <a:off x="-59700077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9" name="Google Shape;10194;p74"/>
            <p:cNvSpPr/>
            <p:nvPr/>
          </p:nvSpPr>
          <p:spPr>
            <a:xfrm>
              <a:off x="-59742598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26" name="Google Shape;10221;p74"/>
          <p:cNvGrpSpPr/>
          <p:nvPr/>
        </p:nvGrpSpPr>
        <p:grpSpPr>
          <a:xfrm>
            <a:off x="5114049" y="4622499"/>
            <a:ext cx="422587" cy="511165"/>
            <a:chOff x="2423775" y="3226875"/>
            <a:chExt cx="259925" cy="295000"/>
          </a:xfrm>
          <a:solidFill>
            <a:srgbClr val="FFD51F"/>
          </a:solidFill>
        </p:grpSpPr>
        <p:sp>
          <p:nvSpPr>
            <p:cNvPr id="327" name="Google Shape;10222;p74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28" name="Google Shape;10223;p74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29" name="Google Shape;10224;p74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45" name="Google Shape;10240;p74"/>
          <p:cNvGrpSpPr/>
          <p:nvPr/>
        </p:nvGrpSpPr>
        <p:grpSpPr>
          <a:xfrm>
            <a:off x="6965455" y="4627377"/>
            <a:ext cx="486647" cy="480451"/>
            <a:chOff x="4266025" y="3609275"/>
            <a:chExt cx="299325" cy="277275"/>
          </a:xfrm>
          <a:solidFill>
            <a:srgbClr val="FFD51F"/>
          </a:solidFill>
        </p:grpSpPr>
        <p:sp>
          <p:nvSpPr>
            <p:cNvPr id="346" name="Google Shape;10241;p74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47" name="Google Shape;10242;p74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08" name="Google Shape;10303;p74"/>
          <p:cNvGrpSpPr/>
          <p:nvPr/>
        </p:nvGrpSpPr>
        <p:grpSpPr>
          <a:xfrm>
            <a:off x="7899300" y="4585531"/>
            <a:ext cx="480265" cy="511815"/>
            <a:chOff x="4628325" y="3599825"/>
            <a:chExt cx="295400" cy="295375"/>
          </a:xfrm>
          <a:solidFill>
            <a:srgbClr val="FFD51F"/>
          </a:solidFill>
        </p:grpSpPr>
        <p:sp>
          <p:nvSpPr>
            <p:cNvPr id="409" name="Google Shape;10304;p74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0" name="Google Shape;10305;p74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1" name="Google Shape;10306;p74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2" name="Google Shape;10307;p74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3" name="Google Shape;10308;p74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4" name="Google Shape;10309;p74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5" name="Google Shape;10310;p74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6" name="Google Shape;10311;p74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7" name="Google Shape;10312;p74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8" name="Google Shape;10313;p74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19" name="Google Shape;10314;p74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20" name="Google Shape;10315;p74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38" name="Google Shape;10341;p74"/>
          <p:cNvGrpSpPr/>
          <p:nvPr/>
        </p:nvGrpSpPr>
        <p:grpSpPr>
          <a:xfrm>
            <a:off x="11369809" y="3665340"/>
            <a:ext cx="345979" cy="483429"/>
            <a:chOff x="3167275" y="3227275"/>
            <a:chExt cx="225300" cy="295375"/>
          </a:xfrm>
          <a:solidFill>
            <a:srgbClr val="FFD51F"/>
          </a:solidFill>
        </p:grpSpPr>
        <p:sp>
          <p:nvSpPr>
            <p:cNvPr id="439" name="Google Shape;10342;p74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40" name="Google Shape;10343;p74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41" name="Google Shape;10344;p74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42" name="Google Shape;10345;p74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43" name="Google Shape;10346;p74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51" name="Google Shape;10359;p74"/>
          <p:cNvGrpSpPr/>
          <p:nvPr/>
        </p:nvGrpSpPr>
        <p:grpSpPr>
          <a:xfrm>
            <a:off x="8779436" y="4641658"/>
            <a:ext cx="481525" cy="451775"/>
            <a:chOff x="4991425" y="3617150"/>
            <a:chExt cx="296175" cy="260725"/>
          </a:xfrm>
          <a:solidFill>
            <a:srgbClr val="FFD51F"/>
          </a:solidFill>
        </p:grpSpPr>
        <p:sp>
          <p:nvSpPr>
            <p:cNvPr id="452" name="Google Shape;10360;p74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3" name="Google Shape;10361;p74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4" name="Google Shape;10362;p74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5" name="Google Shape;10363;p74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6" name="Google Shape;10364;p74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7" name="Google Shape;10365;p74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58" name="Google Shape;10366;p74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84" name="Google Shape;10399;p74"/>
          <p:cNvGrpSpPr/>
          <p:nvPr/>
        </p:nvGrpSpPr>
        <p:grpSpPr>
          <a:xfrm>
            <a:off x="4176567" y="4547251"/>
            <a:ext cx="480223" cy="509087"/>
            <a:chOff x="3497300" y="3591950"/>
            <a:chExt cx="295375" cy="293800"/>
          </a:xfrm>
          <a:solidFill>
            <a:srgbClr val="FFD51F"/>
          </a:solidFill>
        </p:grpSpPr>
        <p:sp>
          <p:nvSpPr>
            <p:cNvPr id="485" name="Google Shape;10400;p74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86" name="Google Shape;10401;p74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87" name="Google Shape;10402;p74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88" name="Google Shape;10403;p74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89" name="Google Shape;10404;p74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90" name="Google Shape;10405;p74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91" name="Google Shape;10406;p74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492" name="Google Shape;10407;p74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06" name="Google Shape;10421;p74"/>
          <p:cNvGrpSpPr/>
          <p:nvPr/>
        </p:nvGrpSpPr>
        <p:grpSpPr>
          <a:xfrm>
            <a:off x="9515067" y="4558959"/>
            <a:ext cx="482823" cy="515928"/>
            <a:chOff x="5355300" y="3598250"/>
            <a:chExt cx="296975" cy="297750"/>
          </a:xfrm>
          <a:solidFill>
            <a:srgbClr val="FFD51F"/>
          </a:solidFill>
        </p:grpSpPr>
        <p:sp>
          <p:nvSpPr>
            <p:cNvPr id="507" name="Google Shape;10422;p74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08" name="Google Shape;10423;p74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09" name="Google Shape;10424;p74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0" name="Google Shape;10425;p74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1" name="Google Shape;10426;p74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2" name="Google Shape;10427;p74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3" name="Google Shape;10428;p74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4" name="Google Shape;10429;p74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20" name="Google Shape;10435;p74"/>
          <p:cNvGrpSpPr/>
          <p:nvPr/>
        </p:nvGrpSpPr>
        <p:grpSpPr>
          <a:xfrm>
            <a:off x="9486685" y="5286143"/>
            <a:ext cx="709579" cy="701192"/>
            <a:chOff x="6543825" y="3202075"/>
            <a:chExt cx="296975" cy="275350"/>
          </a:xfrm>
          <a:solidFill>
            <a:srgbClr val="FFD51F"/>
          </a:solidFill>
        </p:grpSpPr>
        <p:sp>
          <p:nvSpPr>
            <p:cNvPr id="521" name="Google Shape;10436;p74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3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2" name="Google Shape;10437;p74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3" name="Google Shape;10438;p74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4" name="Google Shape;10439;p74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5" name="Google Shape;10440;p74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6" name="Google Shape;10441;p74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7" name="Google Shape;10442;p74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28" name="Google Shape;10443;p74"/>
          <p:cNvGrpSpPr/>
          <p:nvPr/>
        </p:nvGrpSpPr>
        <p:grpSpPr>
          <a:xfrm>
            <a:off x="11313942" y="4449483"/>
            <a:ext cx="551089" cy="587343"/>
            <a:chOff x="2037825" y="3254050"/>
            <a:chExt cx="296175" cy="296175"/>
          </a:xfrm>
          <a:solidFill>
            <a:srgbClr val="FFD51F"/>
          </a:solidFill>
        </p:grpSpPr>
        <p:sp>
          <p:nvSpPr>
            <p:cNvPr id="529" name="Google Shape;10444;p74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0" name="Google Shape;10445;p74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1" name="Google Shape;10446;p74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2" name="Google Shape;10447;p74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0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3" name="Google Shape;10448;p74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4" name="Google Shape;10449;p74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53" name="Google Shape;10468;p74"/>
          <p:cNvGrpSpPr/>
          <p:nvPr/>
        </p:nvGrpSpPr>
        <p:grpSpPr>
          <a:xfrm>
            <a:off x="6024698" y="4673722"/>
            <a:ext cx="482825" cy="513201"/>
            <a:chOff x="3859600" y="3591950"/>
            <a:chExt cx="296975" cy="296175"/>
          </a:xfrm>
          <a:solidFill>
            <a:srgbClr val="FFD51F"/>
          </a:solidFill>
        </p:grpSpPr>
        <p:sp>
          <p:nvSpPr>
            <p:cNvPr id="554" name="Google Shape;10469;p74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55" name="Google Shape;10470;p74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56" name="Google Shape;10471;p74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68" name="Google Shape;10483;p74"/>
          <p:cNvGrpSpPr/>
          <p:nvPr/>
        </p:nvGrpSpPr>
        <p:grpSpPr>
          <a:xfrm>
            <a:off x="10481628" y="4540277"/>
            <a:ext cx="453357" cy="480451"/>
            <a:chOff x="5727850" y="3609275"/>
            <a:chExt cx="278850" cy="277275"/>
          </a:xfrm>
          <a:solidFill>
            <a:srgbClr val="FFD51F"/>
          </a:solidFill>
        </p:grpSpPr>
        <p:sp>
          <p:nvSpPr>
            <p:cNvPr id="569" name="Google Shape;10484;p74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70" name="Google Shape;10485;p74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71" name="Google Shape;10486;p74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72" name="Google Shape;10487;p74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73" name="Google Shape;10488;p74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82" name="Google Shape;10497;p74"/>
          <p:cNvGrpSpPr/>
          <p:nvPr/>
        </p:nvGrpSpPr>
        <p:grpSpPr>
          <a:xfrm>
            <a:off x="10373747" y="2606179"/>
            <a:ext cx="630348" cy="670007"/>
            <a:chOff x="6553275" y="3604550"/>
            <a:chExt cx="296975" cy="296175"/>
          </a:xfrm>
          <a:solidFill>
            <a:srgbClr val="FFD51F"/>
          </a:solidFill>
        </p:grpSpPr>
        <p:sp>
          <p:nvSpPr>
            <p:cNvPr id="583" name="Google Shape;10498;p74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4" name="Google Shape;10499;p74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5" name="Google Shape;10500;p74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6" name="Google Shape;10501;p74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7" name="Google Shape;10502;p74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88" name="Google Shape;10503;p74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89" name="Google Shape;10234;p74"/>
          <p:cNvGrpSpPr/>
          <p:nvPr/>
        </p:nvGrpSpPr>
        <p:grpSpPr>
          <a:xfrm>
            <a:off x="5049352" y="2654390"/>
            <a:ext cx="627005" cy="670007"/>
            <a:chOff x="4263650" y="3235150"/>
            <a:chExt cx="295400" cy="296175"/>
          </a:xfrm>
          <a:solidFill>
            <a:srgbClr val="FFD51F"/>
          </a:solidFill>
        </p:grpSpPr>
        <p:sp>
          <p:nvSpPr>
            <p:cNvPr id="590" name="Google Shape;10235;p74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1" name="Google Shape;10236;p74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2" name="Google Shape;10237;p74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3" name="Google Shape;10238;p74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4" name="Google Shape;10239;p74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595" name="Google Shape;10251;p74"/>
          <p:cNvGrpSpPr/>
          <p:nvPr/>
        </p:nvGrpSpPr>
        <p:grpSpPr>
          <a:xfrm>
            <a:off x="9500217" y="2659946"/>
            <a:ext cx="406312" cy="670007"/>
            <a:chOff x="6164975" y="3211525"/>
            <a:chExt cx="191425" cy="296175"/>
          </a:xfrm>
          <a:solidFill>
            <a:srgbClr val="FFD51F"/>
          </a:solidFill>
        </p:grpSpPr>
        <p:sp>
          <p:nvSpPr>
            <p:cNvPr id="596" name="Google Shape;10252;p74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7" name="Google Shape;10253;p74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8" name="Google Shape;10254;p74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99" name="Google Shape;10255;p74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0" name="Google Shape;10256;p74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1" name="Google Shape;10257;p74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2" name="Google Shape;10258;p74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03" name="Google Shape;10297;p74"/>
          <p:cNvGrpSpPr/>
          <p:nvPr/>
        </p:nvGrpSpPr>
        <p:grpSpPr>
          <a:xfrm>
            <a:off x="6018209" y="2642161"/>
            <a:ext cx="626953" cy="666443"/>
            <a:chOff x="4629125" y="3235150"/>
            <a:chExt cx="295375" cy="294600"/>
          </a:xfrm>
          <a:solidFill>
            <a:srgbClr val="FFD51F"/>
          </a:solidFill>
        </p:grpSpPr>
        <p:sp>
          <p:nvSpPr>
            <p:cNvPr id="604" name="Google Shape;10298;p74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5" name="Google Shape;10299;p74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6" name="Google Shape;10300;p74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7" name="Google Shape;10301;p74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08" name="Google Shape;10302;p74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09" name="Google Shape;10352;p74"/>
          <p:cNvGrpSpPr/>
          <p:nvPr/>
        </p:nvGrpSpPr>
        <p:grpSpPr>
          <a:xfrm>
            <a:off x="6910985" y="2653467"/>
            <a:ext cx="628651" cy="672381"/>
            <a:chOff x="4991425" y="3234750"/>
            <a:chExt cx="296175" cy="297225"/>
          </a:xfrm>
          <a:solidFill>
            <a:srgbClr val="FFD51F"/>
          </a:solidFill>
        </p:grpSpPr>
        <p:sp>
          <p:nvSpPr>
            <p:cNvPr id="610" name="Google Shape;10353;p74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1" name="Google Shape;10354;p74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2" name="Google Shape;10355;p74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3" name="Google Shape;10356;p74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4" name="Google Shape;10357;p74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2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5" name="Google Shape;10358;p74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2" h="3492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16" name="Google Shape;10390;p74"/>
          <p:cNvGrpSpPr/>
          <p:nvPr/>
        </p:nvGrpSpPr>
        <p:grpSpPr>
          <a:xfrm>
            <a:off x="4171997" y="2668997"/>
            <a:ext cx="628651" cy="670007"/>
            <a:chOff x="3497300" y="3227275"/>
            <a:chExt cx="296175" cy="296175"/>
          </a:xfrm>
          <a:solidFill>
            <a:srgbClr val="FFD51F"/>
          </a:solidFill>
        </p:grpSpPr>
        <p:sp>
          <p:nvSpPr>
            <p:cNvPr id="617" name="Google Shape;10391;p74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8" name="Google Shape;10392;p74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19" name="Google Shape;10393;p74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0" name="Google Shape;10394;p74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0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1" name="Google Shape;10395;p74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2" name="Google Shape;10396;p74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3" name="Google Shape;10397;p74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4" name="Google Shape;10398;p74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25" name="Google Shape;10412;p74"/>
          <p:cNvGrpSpPr/>
          <p:nvPr/>
        </p:nvGrpSpPr>
        <p:grpSpPr>
          <a:xfrm>
            <a:off x="7859579" y="2653945"/>
            <a:ext cx="588535" cy="667235"/>
            <a:chOff x="5364750" y="3235150"/>
            <a:chExt cx="277275" cy="294950"/>
          </a:xfrm>
          <a:solidFill>
            <a:srgbClr val="FFD51F"/>
          </a:solidFill>
        </p:grpSpPr>
        <p:sp>
          <p:nvSpPr>
            <p:cNvPr id="626" name="Google Shape;10413;p74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7" name="Google Shape;10414;p74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8" name="Google Shape;10415;p74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29" name="Google Shape;10416;p74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30" name="Google Shape;10417;p74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31" name="Google Shape;10418;p74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32" name="Google Shape;10419;p74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33" name="Google Shape;10420;p74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42" name="Google Shape;10478;p74"/>
          <p:cNvGrpSpPr/>
          <p:nvPr/>
        </p:nvGrpSpPr>
        <p:grpSpPr>
          <a:xfrm>
            <a:off x="8602251" y="2653725"/>
            <a:ext cx="638679" cy="668195"/>
            <a:chOff x="5716825" y="3235950"/>
            <a:chExt cx="300900" cy="295375"/>
          </a:xfrm>
          <a:solidFill>
            <a:srgbClr val="FFD51F"/>
          </a:solidFill>
        </p:grpSpPr>
        <p:sp>
          <p:nvSpPr>
            <p:cNvPr id="643" name="Google Shape;10479;p74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44" name="Google Shape;10480;p74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45" name="Google Shape;10481;p74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46" name="Google Shape;10482;p74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47" name="Google Shape;10101;p74"/>
          <p:cNvGrpSpPr/>
          <p:nvPr/>
        </p:nvGrpSpPr>
        <p:grpSpPr>
          <a:xfrm>
            <a:off x="11384133" y="5555165"/>
            <a:ext cx="437203" cy="432171"/>
            <a:chOff x="-62511899" y="4129100"/>
            <a:chExt cx="304050" cy="282000"/>
          </a:xfrm>
          <a:solidFill>
            <a:srgbClr val="FFD51F"/>
          </a:solidFill>
        </p:grpSpPr>
        <p:sp>
          <p:nvSpPr>
            <p:cNvPr id="648" name="Google Shape;10102;p74"/>
            <p:cNvSpPr/>
            <p:nvPr/>
          </p:nvSpPr>
          <p:spPr>
            <a:xfrm>
              <a:off x="-62414224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49" name="Google Shape;10103;p74"/>
            <p:cNvSpPr/>
            <p:nvPr/>
          </p:nvSpPr>
          <p:spPr>
            <a:xfrm>
              <a:off x="-62511099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50" name="Google Shape;10104;p74"/>
            <p:cNvSpPr/>
            <p:nvPr/>
          </p:nvSpPr>
          <p:spPr>
            <a:xfrm>
              <a:off x="-62511099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51" name="Google Shape;10105;p74"/>
            <p:cNvSpPr/>
            <p:nvPr/>
          </p:nvSpPr>
          <p:spPr>
            <a:xfrm>
              <a:off x="-62511099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52" name="Google Shape;10106;p74"/>
            <p:cNvSpPr/>
            <p:nvPr/>
          </p:nvSpPr>
          <p:spPr>
            <a:xfrm>
              <a:off x="-62511899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657" name="Google Shape;10125;p74"/>
          <p:cNvGrpSpPr/>
          <p:nvPr/>
        </p:nvGrpSpPr>
        <p:grpSpPr>
          <a:xfrm>
            <a:off x="10413014" y="1752331"/>
            <a:ext cx="593961" cy="634639"/>
            <a:chOff x="-64044599" y="3360375"/>
            <a:chExt cx="315850" cy="316650"/>
          </a:xfrm>
          <a:solidFill>
            <a:srgbClr val="FFD51F"/>
          </a:solidFill>
        </p:grpSpPr>
        <p:sp>
          <p:nvSpPr>
            <p:cNvPr id="658" name="Google Shape;10126;p74"/>
            <p:cNvSpPr/>
            <p:nvPr/>
          </p:nvSpPr>
          <p:spPr>
            <a:xfrm>
              <a:off x="-63980027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59" name="Google Shape;10127;p74"/>
            <p:cNvSpPr/>
            <p:nvPr/>
          </p:nvSpPr>
          <p:spPr>
            <a:xfrm>
              <a:off x="-64044599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660" name="Google Shape;10128;p74"/>
            <p:cNvSpPr/>
            <p:nvPr/>
          </p:nvSpPr>
          <p:spPr>
            <a:xfrm>
              <a:off x="-63945374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</p:spTree>
    <p:extLst>
      <p:ext uri="{BB962C8B-B14F-4D97-AF65-F5344CB8AC3E}">
        <p14:creationId xmlns:p14="http://schemas.microsoft.com/office/powerpoint/2010/main" val="415954921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7690" y="166557"/>
            <a:ext cx="11572193" cy="724184"/>
          </a:xfrm>
        </p:spPr>
        <p:txBody>
          <a:bodyPr>
            <a:noAutofit/>
          </a:bodyPr>
          <a:lstStyle>
            <a:defPPr/>
          </a:lstStyle>
          <a:p>
            <a:r>
              <a:rPr lang="en-US" sz="6400">
                <a:latin typeface="+mn-lt"/>
              </a:rPr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8393817" y="4492605"/>
            <a:ext cx="249687" cy="777571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9031442" y="4582374"/>
            <a:ext cx="598999" cy="59802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920076" y="4647958"/>
            <a:ext cx="578477" cy="466873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8633" y="5849274"/>
            <a:ext cx="664065" cy="48665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185474" y="4555830"/>
            <a:ext cx="651119" cy="65111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671157" y="5636281"/>
            <a:ext cx="548611" cy="705483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08524" y="5806634"/>
            <a:ext cx="574669" cy="56864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130297" y="5700720"/>
            <a:ext cx="395369" cy="571189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354467" y="5742987"/>
            <a:ext cx="515839" cy="571189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081185" y="5778080"/>
            <a:ext cx="565283" cy="579589"/>
          </a:xfrm>
          <a:custGeom>
            <a:avLst/>
            <a:gdLst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18" fmla="*/ 11167 w 2305244"/>
              <a:gd name="connsiteY18" fmla="*/ 5505 h 2369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4995673" y="4686339"/>
            <a:ext cx="695227" cy="47091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385321" y="5548090"/>
            <a:ext cx="357683" cy="876444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093644" y="5778079"/>
            <a:ext cx="655384" cy="51815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5899135" y="5752167"/>
            <a:ext cx="539564" cy="54407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10018371" y="4572354"/>
            <a:ext cx="513767" cy="618071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6" rIns="91432" bIns="45716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1400"/>
          </a:p>
        </p:txBody>
      </p:sp>
      <p:grpSp>
        <p:nvGrpSpPr>
          <p:cNvPr id="116" name="Google Shape;6783;p88"/>
          <p:cNvGrpSpPr/>
          <p:nvPr/>
        </p:nvGrpSpPr>
        <p:grpSpPr>
          <a:xfrm>
            <a:off x="10947650" y="1235505"/>
            <a:ext cx="566807" cy="566419"/>
            <a:chOff x="-34004625" y="3585850"/>
            <a:chExt cx="292225" cy="292025"/>
          </a:xfrm>
          <a:solidFill>
            <a:srgbClr val="FFD51F"/>
          </a:solidFill>
        </p:grpSpPr>
        <p:sp>
          <p:nvSpPr>
            <p:cNvPr id="117" name="Google Shape;6784;p88"/>
            <p:cNvSpPr/>
            <p:nvPr/>
          </p:nvSpPr>
          <p:spPr>
            <a:xfrm>
              <a:off x="-33832149" y="3585850"/>
              <a:ext cx="103200" cy="154200"/>
            </a:xfrm>
            <a:custGeom>
              <a:avLst/>
              <a:gdLst/>
              <a:ahLst/>
              <a:cxnLst/>
              <a:rect l="l" t="t" r="r" b="b"/>
              <a:pathLst>
                <a:path w="4128" h="6168" extrusionOk="0">
                  <a:moveTo>
                    <a:pt x="2426" y="1"/>
                  </a:moveTo>
                  <a:cubicBezTo>
                    <a:pt x="2286" y="1"/>
                    <a:pt x="2136" y="77"/>
                    <a:pt x="2112" y="244"/>
                  </a:cubicBezTo>
                  <a:lnTo>
                    <a:pt x="64" y="5064"/>
                  </a:lnTo>
                  <a:cubicBezTo>
                    <a:pt x="1" y="5222"/>
                    <a:pt x="64" y="5474"/>
                    <a:pt x="253" y="5506"/>
                  </a:cubicBezTo>
                  <a:cubicBezTo>
                    <a:pt x="295" y="5531"/>
                    <a:pt x="342" y="5543"/>
                    <a:pt x="389" y="5543"/>
                  </a:cubicBezTo>
                  <a:cubicBezTo>
                    <a:pt x="517" y="5543"/>
                    <a:pt x="648" y="5455"/>
                    <a:pt x="694" y="5317"/>
                  </a:cubicBezTo>
                  <a:lnTo>
                    <a:pt x="1261" y="4025"/>
                  </a:lnTo>
                  <a:cubicBezTo>
                    <a:pt x="1419" y="4088"/>
                    <a:pt x="1576" y="4119"/>
                    <a:pt x="1765" y="4119"/>
                  </a:cubicBezTo>
                  <a:cubicBezTo>
                    <a:pt x="1891" y="4119"/>
                    <a:pt x="1986" y="4088"/>
                    <a:pt x="2112" y="4056"/>
                  </a:cubicBezTo>
                  <a:lnTo>
                    <a:pt x="2112" y="4844"/>
                  </a:lnTo>
                  <a:cubicBezTo>
                    <a:pt x="1450" y="4970"/>
                    <a:pt x="946" y="5506"/>
                    <a:pt x="789" y="6167"/>
                  </a:cubicBezTo>
                  <a:lnTo>
                    <a:pt x="4128" y="6167"/>
                  </a:lnTo>
                  <a:cubicBezTo>
                    <a:pt x="4002" y="5506"/>
                    <a:pt x="3466" y="5001"/>
                    <a:pt x="2773" y="4844"/>
                  </a:cubicBezTo>
                  <a:lnTo>
                    <a:pt x="2773" y="3143"/>
                  </a:lnTo>
                  <a:cubicBezTo>
                    <a:pt x="2773" y="2670"/>
                    <a:pt x="2458" y="2324"/>
                    <a:pt x="2080" y="2166"/>
                  </a:cubicBezTo>
                  <a:lnTo>
                    <a:pt x="2773" y="496"/>
                  </a:lnTo>
                  <a:cubicBezTo>
                    <a:pt x="2773" y="307"/>
                    <a:pt x="2710" y="118"/>
                    <a:pt x="2553" y="24"/>
                  </a:cubicBezTo>
                  <a:cubicBezTo>
                    <a:pt x="2515" y="8"/>
                    <a:pt x="2471" y="1"/>
                    <a:pt x="24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8" name="Google Shape;6785;p88"/>
            <p:cNvSpPr/>
            <p:nvPr/>
          </p:nvSpPr>
          <p:spPr>
            <a:xfrm>
              <a:off x="-34004625" y="3690400"/>
              <a:ext cx="155175" cy="187475"/>
            </a:xfrm>
            <a:custGeom>
              <a:avLst/>
              <a:gdLst/>
              <a:ahLst/>
              <a:cxnLst/>
              <a:rect l="l" t="t" r="r" b="b"/>
              <a:pathLst>
                <a:path w="6207" h="7499" extrusionOk="0">
                  <a:moveTo>
                    <a:pt x="693" y="0"/>
                  </a:moveTo>
                  <a:cubicBezTo>
                    <a:pt x="315" y="0"/>
                    <a:pt x="0" y="315"/>
                    <a:pt x="0" y="662"/>
                  </a:cubicBezTo>
                  <a:lnTo>
                    <a:pt x="0" y="6490"/>
                  </a:lnTo>
                  <a:cubicBezTo>
                    <a:pt x="32" y="7026"/>
                    <a:pt x="504" y="7498"/>
                    <a:pt x="1103" y="7498"/>
                  </a:cubicBezTo>
                  <a:lnTo>
                    <a:pt x="6207" y="7498"/>
                  </a:lnTo>
                  <a:lnTo>
                    <a:pt x="6207" y="5797"/>
                  </a:lnTo>
                  <a:cubicBezTo>
                    <a:pt x="6207" y="5608"/>
                    <a:pt x="6049" y="5451"/>
                    <a:pt x="5860" y="5451"/>
                  </a:cubicBezTo>
                  <a:lnTo>
                    <a:pt x="1765" y="5451"/>
                  </a:lnTo>
                  <a:cubicBezTo>
                    <a:pt x="1576" y="5451"/>
                    <a:pt x="1418" y="5293"/>
                    <a:pt x="1418" y="5104"/>
                  </a:cubicBezTo>
                  <a:lnTo>
                    <a:pt x="1418" y="662"/>
                  </a:lnTo>
                  <a:cubicBezTo>
                    <a:pt x="1418" y="252"/>
                    <a:pt x="1103" y="0"/>
                    <a:pt x="6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9" name="Google Shape;6786;p88"/>
            <p:cNvSpPr/>
            <p:nvPr/>
          </p:nvSpPr>
          <p:spPr>
            <a:xfrm>
              <a:off x="-33936099" y="36210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1"/>
                  </a:cubicBezTo>
                  <a:cubicBezTo>
                    <a:pt x="0" y="1576"/>
                    <a:pt x="473" y="2049"/>
                    <a:pt x="1040" y="2049"/>
                  </a:cubicBezTo>
                  <a:cubicBezTo>
                    <a:pt x="1576" y="2049"/>
                    <a:pt x="2048" y="1576"/>
                    <a:pt x="2048" y="1041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0" name="Google Shape;6787;p88"/>
            <p:cNvSpPr/>
            <p:nvPr/>
          </p:nvSpPr>
          <p:spPr>
            <a:xfrm>
              <a:off x="-33952650" y="3690125"/>
              <a:ext cx="155975" cy="186950"/>
            </a:xfrm>
            <a:custGeom>
              <a:avLst/>
              <a:gdLst/>
              <a:ahLst/>
              <a:cxnLst/>
              <a:rect l="l" t="t" r="r" b="b"/>
              <a:pathLst>
                <a:path w="6239" h="7478" extrusionOk="0">
                  <a:moveTo>
                    <a:pt x="1641" y="1"/>
                  </a:moveTo>
                  <a:cubicBezTo>
                    <a:pt x="1242" y="1"/>
                    <a:pt x="819" y="205"/>
                    <a:pt x="568" y="484"/>
                  </a:cubicBezTo>
                  <a:cubicBezTo>
                    <a:pt x="190" y="799"/>
                    <a:pt x="1" y="1209"/>
                    <a:pt x="1" y="1681"/>
                  </a:cubicBezTo>
                  <a:lnTo>
                    <a:pt x="1" y="4769"/>
                  </a:lnTo>
                  <a:lnTo>
                    <a:pt x="2679" y="4769"/>
                  </a:lnTo>
                  <a:cubicBezTo>
                    <a:pt x="2521" y="4359"/>
                    <a:pt x="2175" y="4107"/>
                    <a:pt x="1702" y="4107"/>
                  </a:cubicBezTo>
                  <a:lnTo>
                    <a:pt x="1040" y="4107"/>
                  </a:lnTo>
                  <a:cubicBezTo>
                    <a:pt x="820" y="4107"/>
                    <a:pt x="662" y="3949"/>
                    <a:pt x="662" y="3729"/>
                  </a:cubicBezTo>
                  <a:lnTo>
                    <a:pt x="662" y="2374"/>
                  </a:lnTo>
                  <a:cubicBezTo>
                    <a:pt x="662" y="2154"/>
                    <a:pt x="820" y="1996"/>
                    <a:pt x="1040" y="1996"/>
                  </a:cubicBezTo>
                  <a:cubicBezTo>
                    <a:pt x="1229" y="1996"/>
                    <a:pt x="1387" y="2154"/>
                    <a:pt x="1387" y="2374"/>
                  </a:cubicBezTo>
                  <a:lnTo>
                    <a:pt x="1387" y="3382"/>
                  </a:lnTo>
                  <a:lnTo>
                    <a:pt x="1733" y="3382"/>
                  </a:lnTo>
                  <a:cubicBezTo>
                    <a:pt x="2553" y="3382"/>
                    <a:pt x="3277" y="3981"/>
                    <a:pt x="3435" y="4769"/>
                  </a:cubicBezTo>
                  <a:lnTo>
                    <a:pt x="3813" y="4769"/>
                  </a:lnTo>
                  <a:cubicBezTo>
                    <a:pt x="4380" y="4769"/>
                    <a:pt x="4852" y="5241"/>
                    <a:pt x="4852" y="5777"/>
                  </a:cubicBezTo>
                  <a:lnTo>
                    <a:pt x="4852" y="7478"/>
                  </a:lnTo>
                  <a:lnTo>
                    <a:pt x="6239" y="7478"/>
                  </a:lnTo>
                  <a:lnTo>
                    <a:pt x="6239" y="5084"/>
                  </a:lnTo>
                  <a:cubicBezTo>
                    <a:pt x="6176" y="4580"/>
                    <a:pt x="5703" y="4107"/>
                    <a:pt x="5168" y="4107"/>
                  </a:cubicBezTo>
                  <a:lnTo>
                    <a:pt x="3781" y="4107"/>
                  </a:lnTo>
                  <a:cubicBezTo>
                    <a:pt x="3592" y="4107"/>
                    <a:pt x="3435" y="3949"/>
                    <a:pt x="3435" y="3729"/>
                  </a:cubicBezTo>
                  <a:lnTo>
                    <a:pt x="3435" y="1807"/>
                  </a:lnTo>
                  <a:cubicBezTo>
                    <a:pt x="3435" y="862"/>
                    <a:pt x="2710" y="43"/>
                    <a:pt x="1796" y="11"/>
                  </a:cubicBezTo>
                  <a:cubicBezTo>
                    <a:pt x="1745" y="4"/>
                    <a:pt x="1694" y="1"/>
                    <a:pt x="16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21" name="Google Shape;6788;p88"/>
            <p:cNvSpPr/>
            <p:nvPr/>
          </p:nvSpPr>
          <p:spPr>
            <a:xfrm>
              <a:off x="-33849475" y="3758125"/>
              <a:ext cx="137075" cy="33100"/>
            </a:xfrm>
            <a:custGeom>
              <a:avLst/>
              <a:gdLst/>
              <a:ahLst/>
              <a:cxnLst/>
              <a:rect l="l" t="t" r="r" b="b"/>
              <a:pathLst>
                <a:path w="5483" h="1324" extrusionOk="0">
                  <a:moveTo>
                    <a:pt x="1" y="1"/>
                  </a:moveTo>
                  <a:lnTo>
                    <a:pt x="1" y="662"/>
                  </a:lnTo>
                  <a:lnTo>
                    <a:pt x="1041" y="662"/>
                  </a:lnTo>
                  <a:cubicBezTo>
                    <a:pt x="1576" y="662"/>
                    <a:pt x="2080" y="946"/>
                    <a:pt x="2395" y="1324"/>
                  </a:cubicBezTo>
                  <a:lnTo>
                    <a:pt x="5136" y="1324"/>
                  </a:lnTo>
                  <a:cubicBezTo>
                    <a:pt x="5325" y="1324"/>
                    <a:pt x="5483" y="1166"/>
                    <a:pt x="5483" y="977"/>
                  </a:cubicBezTo>
                  <a:lnTo>
                    <a:pt x="5483" y="316"/>
                  </a:lnTo>
                  <a:cubicBezTo>
                    <a:pt x="5483" y="158"/>
                    <a:pt x="5325" y="1"/>
                    <a:pt x="513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33" name="Google Shape;6800;p88"/>
          <p:cNvGrpSpPr/>
          <p:nvPr/>
        </p:nvGrpSpPr>
        <p:grpSpPr>
          <a:xfrm>
            <a:off x="9993221" y="2304828"/>
            <a:ext cx="552039" cy="550573"/>
            <a:chOff x="-30345326" y="3184750"/>
            <a:chExt cx="292225" cy="291450"/>
          </a:xfrm>
          <a:solidFill>
            <a:srgbClr val="FFD51F"/>
          </a:solidFill>
        </p:grpSpPr>
        <p:sp>
          <p:nvSpPr>
            <p:cNvPr id="134" name="Google Shape;6801;p88"/>
            <p:cNvSpPr/>
            <p:nvPr/>
          </p:nvSpPr>
          <p:spPr>
            <a:xfrm>
              <a:off x="-30328000" y="3184750"/>
              <a:ext cx="258375" cy="120950"/>
            </a:xfrm>
            <a:custGeom>
              <a:avLst/>
              <a:gdLst/>
              <a:ahLst/>
              <a:cxnLst/>
              <a:rect l="l" t="t" r="r" b="b"/>
              <a:pathLst>
                <a:path w="10335" h="4838" extrusionOk="0">
                  <a:moveTo>
                    <a:pt x="1040" y="0"/>
                  </a:moveTo>
                  <a:cubicBezTo>
                    <a:pt x="473" y="0"/>
                    <a:pt x="1" y="473"/>
                    <a:pt x="1" y="1071"/>
                  </a:cubicBezTo>
                  <a:lnTo>
                    <a:pt x="1" y="2458"/>
                  </a:lnTo>
                  <a:cubicBezTo>
                    <a:pt x="1" y="2993"/>
                    <a:pt x="473" y="3466"/>
                    <a:pt x="1040" y="3466"/>
                  </a:cubicBezTo>
                  <a:lnTo>
                    <a:pt x="2048" y="3466"/>
                  </a:lnTo>
                  <a:lnTo>
                    <a:pt x="2048" y="4505"/>
                  </a:lnTo>
                  <a:cubicBezTo>
                    <a:pt x="2048" y="4663"/>
                    <a:pt x="2143" y="4757"/>
                    <a:pt x="2269" y="4820"/>
                  </a:cubicBezTo>
                  <a:cubicBezTo>
                    <a:pt x="2300" y="4831"/>
                    <a:pt x="2339" y="4838"/>
                    <a:pt x="2380" y="4838"/>
                  </a:cubicBezTo>
                  <a:cubicBezTo>
                    <a:pt x="2461" y="4838"/>
                    <a:pt x="2552" y="4810"/>
                    <a:pt x="2615" y="4726"/>
                  </a:cubicBezTo>
                  <a:lnTo>
                    <a:pt x="3876" y="3466"/>
                  </a:lnTo>
                  <a:lnTo>
                    <a:pt x="6365" y="3466"/>
                  </a:lnTo>
                  <a:lnTo>
                    <a:pt x="7625" y="4726"/>
                  </a:lnTo>
                  <a:cubicBezTo>
                    <a:pt x="7688" y="4810"/>
                    <a:pt x="7765" y="4838"/>
                    <a:pt x="7846" y="4838"/>
                  </a:cubicBezTo>
                  <a:cubicBezTo>
                    <a:pt x="7887" y="4838"/>
                    <a:pt x="7929" y="4831"/>
                    <a:pt x="7971" y="4820"/>
                  </a:cubicBezTo>
                  <a:cubicBezTo>
                    <a:pt x="8097" y="4789"/>
                    <a:pt x="8160" y="4631"/>
                    <a:pt x="8160" y="4505"/>
                  </a:cubicBezTo>
                  <a:lnTo>
                    <a:pt x="8160" y="3466"/>
                  </a:lnTo>
                  <a:lnTo>
                    <a:pt x="9231" y="3466"/>
                  </a:lnTo>
                  <a:cubicBezTo>
                    <a:pt x="9862" y="3466"/>
                    <a:pt x="10334" y="2993"/>
                    <a:pt x="10334" y="2458"/>
                  </a:cubicBezTo>
                  <a:lnTo>
                    <a:pt x="10334" y="1071"/>
                  </a:lnTo>
                  <a:cubicBezTo>
                    <a:pt x="10334" y="536"/>
                    <a:pt x="9862" y="0"/>
                    <a:pt x="92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5" name="Google Shape;6802;p88"/>
            <p:cNvSpPr/>
            <p:nvPr/>
          </p:nvSpPr>
          <p:spPr>
            <a:xfrm>
              <a:off x="-30310674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599" y="1"/>
                    <a:pt x="1" y="631"/>
                    <a:pt x="1" y="1387"/>
                  </a:cubicBezTo>
                  <a:cubicBezTo>
                    <a:pt x="1" y="2143"/>
                    <a:pt x="599" y="2773"/>
                    <a:pt x="1387" y="2773"/>
                  </a:cubicBezTo>
                  <a:cubicBezTo>
                    <a:pt x="2143" y="2773"/>
                    <a:pt x="2742" y="2143"/>
                    <a:pt x="2742" y="1387"/>
                  </a:cubicBezTo>
                  <a:cubicBezTo>
                    <a:pt x="2742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6" name="Google Shape;6803;p88"/>
            <p:cNvSpPr/>
            <p:nvPr/>
          </p:nvSpPr>
          <p:spPr>
            <a:xfrm>
              <a:off x="-30345326" y="3408425"/>
              <a:ext cx="137075" cy="67775"/>
            </a:xfrm>
            <a:custGeom>
              <a:avLst/>
              <a:gdLst/>
              <a:ahLst/>
              <a:cxnLst/>
              <a:rect l="l" t="t" r="r" b="b"/>
              <a:pathLst>
                <a:path w="5483" h="2711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32"/>
                  </a:cubicBezTo>
                  <a:cubicBezTo>
                    <a:pt x="0" y="2521"/>
                    <a:pt x="158" y="2710"/>
                    <a:pt x="378" y="2710"/>
                  </a:cubicBezTo>
                  <a:lnTo>
                    <a:pt x="5104" y="2710"/>
                  </a:lnTo>
                  <a:cubicBezTo>
                    <a:pt x="5325" y="2710"/>
                    <a:pt x="5482" y="2521"/>
                    <a:pt x="5482" y="2332"/>
                  </a:cubicBezTo>
                  <a:cubicBezTo>
                    <a:pt x="5262" y="977"/>
                    <a:pt x="4128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7" name="Google Shape;6804;p88"/>
            <p:cNvSpPr/>
            <p:nvPr/>
          </p:nvSpPr>
          <p:spPr>
            <a:xfrm>
              <a:off x="-30156299" y="3322575"/>
              <a:ext cx="68550" cy="69350"/>
            </a:xfrm>
            <a:custGeom>
              <a:avLst/>
              <a:gdLst/>
              <a:ahLst/>
              <a:cxnLst/>
              <a:rect l="l" t="t" r="r" b="b"/>
              <a:pathLst>
                <a:path w="2742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87" y="2773"/>
                  </a:cubicBezTo>
                  <a:cubicBezTo>
                    <a:pt x="2111" y="2773"/>
                    <a:pt x="2742" y="2143"/>
                    <a:pt x="2742" y="1387"/>
                  </a:cubicBezTo>
                  <a:cubicBezTo>
                    <a:pt x="2742" y="631"/>
                    <a:pt x="2111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38" name="Google Shape;6805;p88"/>
            <p:cNvSpPr/>
            <p:nvPr/>
          </p:nvSpPr>
          <p:spPr>
            <a:xfrm>
              <a:off x="-30190951" y="3408425"/>
              <a:ext cx="137850" cy="67775"/>
            </a:xfrm>
            <a:custGeom>
              <a:avLst/>
              <a:gdLst/>
              <a:ahLst/>
              <a:cxnLst/>
              <a:rect l="l" t="t" r="r" b="b"/>
              <a:pathLst>
                <a:path w="5514" h="2711" extrusionOk="0">
                  <a:moveTo>
                    <a:pt x="2773" y="1"/>
                  </a:moveTo>
                  <a:cubicBezTo>
                    <a:pt x="1387" y="1"/>
                    <a:pt x="252" y="1040"/>
                    <a:pt x="32" y="2332"/>
                  </a:cubicBezTo>
                  <a:cubicBezTo>
                    <a:pt x="0" y="2521"/>
                    <a:pt x="158" y="2710"/>
                    <a:pt x="410" y="2710"/>
                  </a:cubicBezTo>
                  <a:lnTo>
                    <a:pt x="5167" y="2710"/>
                  </a:lnTo>
                  <a:cubicBezTo>
                    <a:pt x="5356" y="2710"/>
                    <a:pt x="5514" y="2521"/>
                    <a:pt x="5514" y="2332"/>
                  </a:cubicBezTo>
                  <a:cubicBezTo>
                    <a:pt x="5293" y="977"/>
                    <a:pt x="4128" y="1"/>
                    <a:pt x="277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99" name="Google Shape;6866;p88"/>
          <p:cNvGrpSpPr/>
          <p:nvPr/>
        </p:nvGrpSpPr>
        <p:grpSpPr>
          <a:xfrm>
            <a:off x="5913597" y="4643929"/>
            <a:ext cx="508811" cy="563019"/>
            <a:chOff x="-30354001" y="3569100"/>
            <a:chExt cx="292250" cy="292225"/>
          </a:xfrm>
          <a:solidFill>
            <a:srgbClr val="FFD51F"/>
          </a:solidFill>
        </p:grpSpPr>
        <p:sp>
          <p:nvSpPr>
            <p:cNvPr id="200" name="Google Shape;6867;p88"/>
            <p:cNvSpPr/>
            <p:nvPr/>
          </p:nvSpPr>
          <p:spPr>
            <a:xfrm>
              <a:off x="-30354001" y="3604550"/>
              <a:ext cx="137875" cy="256000"/>
            </a:xfrm>
            <a:custGeom>
              <a:avLst/>
              <a:gdLst/>
              <a:ahLst/>
              <a:cxnLst/>
              <a:rect l="l" t="t" r="r" b="b"/>
              <a:pathLst>
                <a:path w="5515" h="10240" extrusionOk="0">
                  <a:moveTo>
                    <a:pt x="662" y="0"/>
                  </a:moveTo>
                  <a:cubicBezTo>
                    <a:pt x="284" y="0"/>
                    <a:pt x="1" y="315"/>
                    <a:pt x="1" y="662"/>
                  </a:cubicBezTo>
                  <a:lnTo>
                    <a:pt x="1" y="4411"/>
                  </a:lnTo>
                  <a:cubicBezTo>
                    <a:pt x="1" y="4632"/>
                    <a:pt x="64" y="4884"/>
                    <a:pt x="190" y="5073"/>
                  </a:cubicBezTo>
                  <a:lnTo>
                    <a:pt x="1639" y="7467"/>
                  </a:lnTo>
                  <a:cubicBezTo>
                    <a:pt x="1891" y="7877"/>
                    <a:pt x="2049" y="8097"/>
                    <a:pt x="2049" y="8538"/>
                  </a:cubicBezTo>
                  <a:lnTo>
                    <a:pt x="2049" y="9861"/>
                  </a:lnTo>
                  <a:cubicBezTo>
                    <a:pt x="2049" y="10082"/>
                    <a:pt x="2206" y="10239"/>
                    <a:pt x="2395" y="10239"/>
                  </a:cubicBezTo>
                  <a:lnTo>
                    <a:pt x="5514" y="10239"/>
                  </a:lnTo>
                  <a:lnTo>
                    <a:pt x="5514" y="6364"/>
                  </a:lnTo>
                  <a:cubicBezTo>
                    <a:pt x="5514" y="5986"/>
                    <a:pt x="5357" y="5671"/>
                    <a:pt x="5168" y="5419"/>
                  </a:cubicBezTo>
                  <a:cubicBezTo>
                    <a:pt x="5167" y="5420"/>
                    <a:pt x="5165" y="5421"/>
                    <a:pt x="5163" y="5421"/>
                  </a:cubicBezTo>
                  <a:cubicBezTo>
                    <a:pt x="5042" y="5421"/>
                    <a:pt x="3214" y="3623"/>
                    <a:pt x="3183" y="3592"/>
                  </a:cubicBezTo>
                  <a:cubicBezTo>
                    <a:pt x="3041" y="3432"/>
                    <a:pt x="2828" y="3332"/>
                    <a:pt x="2613" y="3332"/>
                  </a:cubicBezTo>
                  <a:cubicBezTo>
                    <a:pt x="2448" y="3332"/>
                    <a:pt x="2280" y="3392"/>
                    <a:pt x="2143" y="3529"/>
                  </a:cubicBezTo>
                  <a:cubicBezTo>
                    <a:pt x="1891" y="3812"/>
                    <a:pt x="1923" y="4285"/>
                    <a:pt x="2112" y="4442"/>
                  </a:cubicBezTo>
                  <a:lnTo>
                    <a:pt x="3970" y="6301"/>
                  </a:lnTo>
                  <a:cubicBezTo>
                    <a:pt x="4097" y="6427"/>
                    <a:pt x="4097" y="6648"/>
                    <a:pt x="3970" y="6774"/>
                  </a:cubicBezTo>
                  <a:cubicBezTo>
                    <a:pt x="3907" y="6821"/>
                    <a:pt x="3821" y="6845"/>
                    <a:pt x="3734" y="6845"/>
                  </a:cubicBezTo>
                  <a:cubicBezTo>
                    <a:pt x="3648" y="6845"/>
                    <a:pt x="3561" y="6821"/>
                    <a:pt x="3498" y="6774"/>
                  </a:cubicBezTo>
                  <a:lnTo>
                    <a:pt x="1639" y="4915"/>
                  </a:lnTo>
                  <a:cubicBezTo>
                    <a:pt x="1450" y="4726"/>
                    <a:pt x="1324" y="4442"/>
                    <a:pt x="1324" y="4190"/>
                  </a:cubicBezTo>
                  <a:lnTo>
                    <a:pt x="1324" y="662"/>
                  </a:lnTo>
                  <a:cubicBezTo>
                    <a:pt x="1324" y="252"/>
                    <a:pt x="1009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1" name="Google Shape;6868;p88"/>
            <p:cNvSpPr/>
            <p:nvPr/>
          </p:nvSpPr>
          <p:spPr>
            <a:xfrm>
              <a:off x="-30198826" y="3604550"/>
              <a:ext cx="137075" cy="256775"/>
            </a:xfrm>
            <a:custGeom>
              <a:avLst/>
              <a:gdLst/>
              <a:ahLst/>
              <a:cxnLst/>
              <a:rect l="l" t="t" r="r" b="b"/>
              <a:pathLst>
                <a:path w="5483" h="10271" extrusionOk="0">
                  <a:moveTo>
                    <a:pt x="4758" y="0"/>
                  </a:moveTo>
                  <a:cubicBezTo>
                    <a:pt x="4380" y="0"/>
                    <a:pt x="4096" y="315"/>
                    <a:pt x="4096" y="662"/>
                  </a:cubicBezTo>
                  <a:lnTo>
                    <a:pt x="4096" y="4190"/>
                  </a:lnTo>
                  <a:cubicBezTo>
                    <a:pt x="4096" y="4474"/>
                    <a:pt x="3970" y="4758"/>
                    <a:pt x="3781" y="4915"/>
                  </a:cubicBezTo>
                  <a:lnTo>
                    <a:pt x="1922" y="6774"/>
                  </a:lnTo>
                  <a:cubicBezTo>
                    <a:pt x="1875" y="6821"/>
                    <a:pt x="1788" y="6845"/>
                    <a:pt x="1698" y="6845"/>
                  </a:cubicBezTo>
                  <a:cubicBezTo>
                    <a:pt x="1607" y="6845"/>
                    <a:pt x="1513" y="6821"/>
                    <a:pt x="1450" y="6774"/>
                  </a:cubicBezTo>
                  <a:cubicBezTo>
                    <a:pt x="1355" y="6648"/>
                    <a:pt x="1355" y="6427"/>
                    <a:pt x="1450" y="6301"/>
                  </a:cubicBezTo>
                  <a:lnTo>
                    <a:pt x="3308" y="4442"/>
                  </a:lnTo>
                  <a:cubicBezTo>
                    <a:pt x="3497" y="4285"/>
                    <a:pt x="3560" y="3812"/>
                    <a:pt x="3277" y="3529"/>
                  </a:cubicBezTo>
                  <a:cubicBezTo>
                    <a:pt x="3140" y="3392"/>
                    <a:pt x="2972" y="3332"/>
                    <a:pt x="2807" y="3332"/>
                  </a:cubicBezTo>
                  <a:cubicBezTo>
                    <a:pt x="2592" y="3332"/>
                    <a:pt x="2379" y="3432"/>
                    <a:pt x="2237" y="3592"/>
                  </a:cubicBezTo>
                  <a:cubicBezTo>
                    <a:pt x="2237" y="3592"/>
                    <a:pt x="347" y="5419"/>
                    <a:pt x="347" y="5482"/>
                  </a:cubicBezTo>
                  <a:cubicBezTo>
                    <a:pt x="158" y="5671"/>
                    <a:pt x="0" y="6018"/>
                    <a:pt x="0" y="6427"/>
                  </a:cubicBezTo>
                  <a:lnTo>
                    <a:pt x="0" y="8129"/>
                  </a:lnTo>
                  <a:lnTo>
                    <a:pt x="0" y="8412"/>
                  </a:lnTo>
                  <a:lnTo>
                    <a:pt x="0" y="10271"/>
                  </a:lnTo>
                  <a:lnTo>
                    <a:pt x="3088" y="10271"/>
                  </a:lnTo>
                  <a:cubicBezTo>
                    <a:pt x="3277" y="10271"/>
                    <a:pt x="3434" y="10113"/>
                    <a:pt x="3434" y="9924"/>
                  </a:cubicBezTo>
                  <a:lnTo>
                    <a:pt x="3434" y="8570"/>
                  </a:lnTo>
                  <a:cubicBezTo>
                    <a:pt x="3434" y="8129"/>
                    <a:pt x="3623" y="7908"/>
                    <a:pt x="3812" y="7530"/>
                  </a:cubicBezTo>
                  <a:lnTo>
                    <a:pt x="5293" y="5104"/>
                  </a:lnTo>
                  <a:cubicBezTo>
                    <a:pt x="5388" y="4915"/>
                    <a:pt x="5482" y="4663"/>
                    <a:pt x="5482" y="4411"/>
                  </a:cubicBezTo>
                  <a:lnTo>
                    <a:pt x="5482" y="662"/>
                  </a:lnTo>
                  <a:cubicBezTo>
                    <a:pt x="5451" y="284"/>
                    <a:pt x="5136" y="0"/>
                    <a:pt x="47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2" name="Google Shape;6869;p88"/>
            <p:cNvSpPr/>
            <p:nvPr/>
          </p:nvSpPr>
          <p:spPr>
            <a:xfrm>
              <a:off x="-30139751" y="3636850"/>
              <a:ext cx="26000" cy="37825"/>
            </a:xfrm>
            <a:custGeom>
              <a:avLst/>
              <a:gdLst/>
              <a:ahLst/>
              <a:cxnLst/>
              <a:rect l="l" t="t" r="r" b="b"/>
              <a:pathLst>
                <a:path w="1040" h="1513" extrusionOk="0">
                  <a:moveTo>
                    <a:pt x="504" y="0"/>
                  </a:moveTo>
                  <a:cubicBezTo>
                    <a:pt x="252" y="32"/>
                    <a:pt x="0" y="284"/>
                    <a:pt x="0" y="567"/>
                  </a:cubicBezTo>
                  <a:lnTo>
                    <a:pt x="0" y="1418"/>
                  </a:lnTo>
                  <a:cubicBezTo>
                    <a:pt x="126" y="1386"/>
                    <a:pt x="252" y="1355"/>
                    <a:pt x="410" y="1355"/>
                  </a:cubicBezTo>
                  <a:cubicBezTo>
                    <a:pt x="630" y="1355"/>
                    <a:pt x="819" y="1386"/>
                    <a:pt x="1040" y="1512"/>
                  </a:cubicBezTo>
                  <a:lnTo>
                    <a:pt x="1040" y="504"/>
                  </a:lnTo>
                  <a:cubicBezTo>
                    <a:pt x="1040" y="252"/>
                    <a:pt x="788" y="0"/>
                    <a:pt x="5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3" name="Google Shape;6870;p88"/>
            <p:cNvSpPr/>
            <p:nvPr/>
          </p:nvSpPr>
          <p:spPr>
            <a:xfrm>
              <a:off x="-30302802" y="3638950"/>
              <a:ext cx="25225" cy="36500"/>
            </a:xfrm>
            <a:custGeom>
              <a:avLst/>
              <a:gdLst/>
              <a:ahLst/>
              <a:cxnLst/>
              <a:rect l="l" t="t" r="r" b="b"/>
              <a:pathLst>
                <a:path w="1009" h="1460" extrusionOk="0">
                  <a:moveTo>
                    <a:pt x="418" y="1"/>
                  </a:moveTo>
                  <a:cubicBezTo>
                    <a:pt x="177" y="1"/>
                    <a:pt x="1" y="229"/>
                    <a:pt x="1" y="483"/>
                  </a:cubicBezTo>
                  <a:lnTo>
                    <a:pt x="1" y="1460"/>
                  </a:lnTo>
                  <a:cubicBezTo>
                    <a:pt x="190" y="1334"/>
                    <a:pt x="379" y="1302"/>
                    <a:pt x="631" y="1302"/>
                  </a:cubicBezTo>
                  <a:cubicBezTo>
                    <a:pt x="725" y="1302"/>
                    <a:pt x="883" y="1334"/>
                    <a:pt x="1009" y="1365"/>
                  </a:cubicBezTo>
                  <a:lnTo>
                    <a:pt x="1009" y="515"/>
                  </a:lnTo>
                  <a:cubicBezTo>
                    <a:pt x="1009" y="231"/>
                    <a:pt x="788" y="11"/>
                    <a:pt x="505" y="11"/>
                  </a:cubicBezTo>
                  <a:cubicBezTo>
                    <a:pt x="475" y="4"/>
                    <a:pt x="446" y="1"/>
                    <a:pt x="4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4" name="Google Shape;6871;p88"/>
            <p:cNvSpPr/>
            <p:nvPr/>
          </p:nvSpPr>
          <p:spPr>
            <a:xfrm>
              <a:off x="-30242926" y="3569100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86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74"/>
                    <a:pt x="630" y="2742"/>
                    <a:pt x="1386" y="2742"/>
                  </a:cubicBezTo>
                  <a:cubicBezTo>
                    <a:pt x="2111" y="2742"/>
                    <a:pt x="2741" y="2111"/>
                    <a:pt x="2741" y="1387"/>
                  </a:cubicBezTo>
                  <a:cubicBezTo>
                    <a:pt x="2741" y="631"/>
                    <a:pt x="2111" y="1"/>
                    <a:pt x="13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5" name="Google Shape;6872;p88"/>
            <p:cNvSpPr/>
            <p:nvPr/>
          </p:nvSpPr>
          <p:spPr>
            <a:xfrm>
              <a:off x="-30262624" y="3654950"/>
              <a:ext cx="107925" cy="68550"/>
            </a:xfrm>
            <a:custGeom>
              <a:avLst/>
              <a:gdLst/>
              <a:ahLst/>
              <a:cxnLst/>
              <a:rect l="l" t="t" r="r" b="b"/>
              <a:pathLst>
                <a:path w="4317" h="2742" extrusionOk="0">
                  <a:moveTo>
                    <a:pt x="2174" y="1"/>
                  </a:moveTo>
                  <a:cubicBezTo>
                    <a:pt x="1292" y="1"/>
                    <a:pt x="505" y="379"/>
                    <a:pt x="0" y="1040"/>
                  </a:cubicBezTo>
                  <a:lnTo>
                    <a:pt x="32" y="1103"/>
                  </a:lnTo>
                  <a:cubicBezTo>
                    <a:pt x="946" y="1985"/>
                    <a:pt x="1450" y="2458"/>
                    <a:pt x="1702" y="2742"/>
                  </a:cubicBezTo>
                  <a:lnTo>
                    <a:pt x="2647" y="2742"/>
                  </a:lnTo>
                  <a:lnTo>
                    <a:pt x="4254" y="1135"/>
                  </a:lnTo>
                  <a:lnTo>
                    <a:pt x="4317" y="1040"/>
                  </a:lnTo>
                  <a:cubicBezTo>
                    <a:pt x="3813" y="410"/>
                    <a:pt x="3025" y="1"/>
                    <a:pt x="21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90" name="Google Shape;6957;p88"/>
          <p:cNvGrpSpPr/>
          <p:nvPr/>
        </p:nvGrpSpPr>
        <p:grpSpPr>
          <a:xfrm>
            <a:off x="4974695" y="1314925"/>
            <a:ext cx="498045" cy="497064"/>
            <a:chOff x="-31094350" y="3194000"/>
            <a:chExt cx="292225" cy="291650"/>
          </a:xfrm>
          <a:solidFill>
            <a:srgbClr val="FFD51F"/>
          </a:solidFill>
        </p:grpSpPr>
        <p:sp>
          <p:nvSpPr>
            <p:cNvPr id="291" name="Google Shape;6958;p88"/>
            <p:cNvSpPr/>
            <p:nvPr/>
          </p:nvSpPr>
          <p:spPr>
            <a:xfrm>
              <a:off x="-31033700" y="3194000"/>
              <a:ext cx="103200" cy="34100"/>
            </a:xfrm>
            <a:custGeom>
              <a:avLst/>
              <a:gdLst/>
              <a:ahLst/>
              <a:cxnLst/>
              <a:rect l="l" t="t" r="r" b="b"/>
              <a:pathLst>
                <a:path w="4128" h="1364" extrusionOk="0">
                  <a:moveTo>
                    <a:pt x="645" y="0"/>
                  </a:moveTo>
                  <a:cubicBezTo>
                    <a:pt x="263" y="0"/>
                    <a:pt x="0" y="296"/>
                    <a:pt x="0" y="670"/>
                  </a:cubicBezTo>
                  <a:lnTo>
                    <a:pt x="0" y="1016"/>
                  </a:lnTo>
                  <a:cubicBezTo>
                    <a:pt x="0" y="1205"/>
                    <a:pt x="158" y="1363"/>
                    <a:pt x="347" y="1363"/>
                  </a:cubicBezTo>
                  <a:lnTo>
                    <a:pt x="3781" y="1363"/>
                  </a:lnTo>
                  <a:cubicBezTo>
                    <a:pt x="3970" y="1363"/>
                    <a:pt x="4127" y="1205"/>
                    <a:pt x="4127" y="1016"/>
                  </a:cubicBezTo>
                  <a:lnTo>
                    <a:pt x="4127" y="670"/>
                  </a:lnTo>
                  <a:cubicBezTo>
                    <a:pt x="4127" y="260"/>
                    <a:pt x="3812" y="8"/>
                    <a:pt x="3466" y="8"/>
                  </a:cubicBezTo>
                  <a:lnTo>
                    <a:pt x="756" y="8"/>
                  </a:lnTo>
                  <a:cubicBezTo>
                    <a:pt x="718" y="3"/>
                    <a:pt x="681" y="0"/>
                    <a:pt x="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2" name="Google Shape;6959;p88"/>
            <p:cNvSpPr/>
            <p:nvPr/>
          </p:nvSpPr>
          <p:spPr>
            <a:xfrm>
              <a:off x="-31042375" y="3346200"/>
              <a:ext cx="16550" cy="18150"/>
            </a:xfrm>
            <a:custGeom>
              <a:avLst/>
              <a:gdLst/>
              <a:ahLst/>
              <a:cxnLst/>
              <a:rect l="l" t="t" r="r" b="b"/>
              <a:pathLst>
                <a:path w="662" h="726" extrusionOk="0">
                  <a:moveTo>
                    <a:pt x="1" y="1"/>
                  </a:moveTo>
                  <a:lnTo>
                    <a:pt x="1" y="725"/>
                  </a:lnTo>
                  <a:lnTo>
                    <a:pt x="662" y="725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3" name="Google Shape;6960;p88"/>
            <p:cNvSpPr/>
            <p:nvPr/>
          </p:nvSpPr>
          <p:spPr>
            <a:xfrm>
              <a:off x="-31042375" y="3278475"/>
              <a:ext cx="16550" cy="16550"/>
            </a:xfrm>
            <a:custGeom>
              <a:avLst/>
              <a:gdLst/>
              <a:ahLst/>
              <a:cxnLst/>
              <a:rect l="l" t="t" r="r" b="b"/>
              <a:pathLst>
                <a:path w="662" h="662" extrusionOk="0">
                  <a:moveTo>
                    <a:pt x="1" y="0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4" name="Google Shape;6961;p88"/>
            <p:cNvSpPr/>
            <p:nvPr/>
          </p:nvSpPr>
          <p:spPr>
            <a:xfrm>
              <a:off x="-31042375" y="3416300"/>
              <a:ext cx="16550" cy="16575"/>
            </a:xfrm>
            <a:custGeom>
              <a:avLst/>
              <a:gdLst/>
              <a:ahLst/>
              <a:cxnLst/>
              <a:rect l="l" t="t" r="r" b="b"/>
              <a:pathLst>
                <a:path w="662" h="663" extrusionOk="0">
                  <a:moveTo>
                    <a:pt x="1" y="1"/>
                  </a:moveTo>
                  <a:lnTo>
                    <a:pt x="1" y="662"/>
                  </a:lnTo>
                  <a:lnTo>
                    <a:pt x="662" y="662"/>
                  </a:lnTo>
                  <a:lnTo>
                    <a:pt x="6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5" name="Google Shape;6962;p88"/>
            <p:cNvSpPr/>
            <p:nvPr/>
          </p:nvSpPr>
          <p:spPr>
            <a:xfrm>
              <a:off x="-31094350" y="3210725"/>
              <a:ext cx="222900" cy="274925"/>
            </a:xfrm>
            <a:custGeom>
              <a:avLst/>
              <a:gdLst/>
              <a:ahLst/>
              <a:cxnLst/>
              <a:rect l="l" t="t" r="r" b="b"/>
              <a:pathLst>
                <a:path w="8916" h="10997" extrusionOk="0">
                  <a:moveTo>
                    <a:pt x="7183" y="2049"/>
                  </a:moveTo>
                  <a:cubicBezTo>
                    <a:pt x="7404" y="2049"/>
                    <a:pt x="7561" y="2206"/>
                    <a:pt x="7561" y="2395"/>
                  </a:cubicBezTo>
                  <a:cubicBezTo>
                    <a:pt x="7561" y="2584"/>
                    <a:pt x="7404" y="2742"/>
                    <a:pt x="7183" y="2742"/>
                  </a:cubicBezTo>
                  <a:lnTo>
                    <a:pt x="4474" y="2742"/>
                  </a:lnTo>
                  <a:cubicBezTo>
                    <a:pt x="4285" y="2742"/>
                    <a:pt x="4127" y="2584"/>
                    <a:pt x="4127" y="2395"/>
                  </a:cubicBezTo>
                  <a:cubicBezTo>
                    <a:pt x="4127" y="2206"/>
                    <a:pt x="4285" y="2049"/>
                    <a:pt x="4474" y="2049"/>
                  </a:cubicBezTo>
                  <a:close/>
                  <a:moveTo>
                    <a:pt x="3151" y="2017"/>
                  </a:moveTo>
                  <a:cubicBezTo>
                    <a:pt x="3340" y="2017"/>
                    <a:pt x="3497" y="2175"/>
                    <a:pt x="3497" y="2364"/>
                  </a:cubicBezTo>
                  <a:lnTo>
                    <a:pt x="3497" y="3750"/>
                  </a:lnTo>
                  <a:cubicBezTo>
                    <a:pt x="3497" y="3939"/>
                    <a:pt x="3340" y="4097"/>
                    <a:pt x="3151" y="4097"/>
                  </a:cubicBezTo>
                  <a:lnTo>
                    <a:pt x="1764" y="4097"/>
                  </a:lnTo>
                  <a:cubicBezTo>
                    <a:pt x="1575" y="4097"/>
                    <a:pt x="1418" y="3939"/>
                    <a:pt x="1418" y="3750"/>
                  </a:cubicBezTo>
                  <a:lnTo>
                    <a:pt x="1418" y="2364"/>
                  </a:lnTo>
                  <a:cubicBezTo>
                    <a:pt x="1418" y="2175"/>
                    <a:pt x="1575" y="2017"/>
                    <a:pt x="1764" y="2017"/>
                  </a:cubicBezTo>
                  <a:close/>
                  <a:moveTo>
                    <a:pt x="5860" y="3372"/>
                  </a:moveTo>
                  <a:cubicBezTo>
                    <a:pt x="6049" y="3372"/>
                    <a:pt x="6207" y="3529"/>
                    <a:pt x="6207" y="3750"/>
                  </a:cubicBezTo>
                  <a:cubicBezTo>
                    <a:pt x="6207" y="3939"/>
                    <a:pt x="6049" y="4097"/>
                    <a:pt x="5860" y="4097"/>
                  </a:cubicBezTo>
                  <a:lnTo>
                    <a:pt x="4474" y="4097"/>
                  </a:lnTo>
                  <a:cubicBezTo>
                    <a:pt x="4285" y="4097"/>
                    <a:pt x="4127" y="3939"/>
                    <a:pt x="4127" y="3750"/>
                  </a:cubicBezTo>
                  <a:cubicBezTo>
                    <a:pt x="4127" y="3529"/>
                    <a:pt x="4285" y="3372"/>
                    <a:pt x="4474" y="3372"/>
                  </a:cubicBezTo>
                  <a:close/>
                  <a:moveTo>
                    <a:pt x="7183" y="4758"/>
                  </a:moveTo>
                  <a:cubicBezTo>
                    <a:pt x="7404" y="4758"/>
                    <a:pt x="7561" y="4916"/>
                    <a:pt x="7561" y="5105"/>
                  </a:cubicBezTo>
                  <a:cubicBezTo>
                    <a:pt x="7561" y="5325"/>
                    <a:pt x="7404" y="5483"/>
                    <a:pt x="7183" y="5483"/>
                  </a:cubicBezTo>
                  <a:lnTo>
                    <a:pt x="4474" y="5483"/>
                  </a:lnTo>
                  <a:cubicBezTo>
                    <a:pt x="4285" y="5483"/>
                    <a:pt x="4127" y="5325"/>
                    <a:pt x="4127" y="5105"/>
                  </a:cubicBezTo>
                  <a:cubicBezTo>
                    <a:pt x="4127" y="4916"/>
                    <a:pt x="4285" y="4758"/>
                    <a:pt x="4474" y="4758"/>
                  </a:cubicBezTo>
                  <a:close/>
                  <a:moveTo>
                    <a:pt x="3151" y="4758"/>
                  </a:moveTo>
                  <a:cubicBezTo>
                    <a:pt x="3340" y="4758"/>
                    <a:pt x="3497" y="4916"/>
                    <a:pt x="3497" y="5105"/>
                  </a:cubicBezTo>
                  <a:lnTo>
                    <a:pt x="3497" y="6491"/>
                  </a:lnTo>
                  <a:cubicBezTo>
                    <a:pt x="3497" y="6680"/>
                    <a:pt x="3340" y="6837"/>
                    <a:pt x="3151" y="6837"/>
                  </a:cubicBezTo>
                  <a:lnTo>
                    <a:pt x="1764" y="6837"/>
                  </a:lnTo>
                  <a:cubicBezTo>
                    <a:pt x="1575" y="6837"/>
                    <a:pt x="1418" y="6680"/>
                    <a:pt x="1418" y="6491"/>
                  </a:cubicBezTo>
                  <a:lnTo>
                    <a:pt x="1418" y="5105"/>
                  </a:lnTo>
                  <a:cubicBezTo>
                    <a:pt x="1418" y="4916"/>
                    <a:pt x="1575" y="4758"/>
                    <a:pt x="1764" y="4758"/>
                  </a:cubicBezTo>
                  <a:close/>
                  <a:moveTo>
                    <a:pt x="5860" y="6144"/>
                  </a:moveTo>
                  <a:cubicBezTo>
                    <a:pt x="6049" y="6144"/>
                    <a:pt x="6207" y="6302"/>
                    <a:pt x="6207" y="6491"/>
                  </a:cubicBezTo>
                  <a:cubicBezTo>
                    <a:pt x="6207" y="6680"/>
                    <a:pt x="6049" y="6837"/>
                    <a:pt x="5860" y="6837"/>
                  </a:cubicBezTo>
                  <a:lnTo>
                    <a:pt x="4474" y="6837"/>
                  </a:lnTo>
                  <a:cubicBezTo>
                    <a:pt x="4285" y="6837"/>
                    <a:pt x="4127" y="6680"/>
                    <a:pt x="4127" y="6491"/>
                  </a:cubicBezTo>
                  <a:cubicBezTo>
                    <a:pt x="4127" y="6302"/>
                    <a:pt x="4285" y="6144"/>
                    <a:pt x="4474" y="6144"/>
                  </a:cubicBezTo>
                  <a:close/>
                  <a:moveTo>
                    <a:pt x="7183" y="7562"/>
                  </a:moveTo>
                  <a:cubicBezTo>
                    <a:pt x="7404" y="7562"/>
                    <a:pt x="7561" y="7720"/>
                    <a:pt x="7561" y="7909"/>
                  </a:cubicBezTo>
                  <a:cubicBezTo>
                    <a:pt x="7561" y="8098"/>
                    <a:pt x="7404" y="8255"/>
                    <a:pt x="7183" y="8255"/>
                  </a:cubicBezTo>
                  <a:lnTo>
                    <a:pt x="4474" y="8255"/>
                  </a:lnTo>
                  <a:cubicBezTo>
                    <a:pt x="4285" y="8255"/>
                    <a:pt x="4127" y="8098"/>
                    <a:pt x="4127" y="7909"/>
                  </a:cubicBezTo>
                  <a:cubicBezTo>
                    <a:pt x="4127" y="7720"/>
                    <a:pt x="4285" y="7562"/>
                    <a:pt x="4474" y="7562"/>
                  </a:cubicBezTo>
                  <a:close/>
                  <a:moveTo>
                    <a:pt x="3151" y="7531"/>
                  </a:moveTo>
                  <a:cubicBezTo>
                    <a:pt x="3340" y="7531"/>
                    <a:pt x="3497" y="7657"/>
                    <a:pt x="3497" y="7877"/>
                  </a:cubicBezTo>
                  <a:lnTo>
                    <a:pt x="3497" y="9232"/>
                  </a:lnTo>
                  <a:cubicBezTo>
                    <a:pt x="3497" y="9452"/>
                    <a:pt x="3340" y="9610"/>
                    <a:pt x="3151" y="9610"/>
                  </a:cubicBezTo>
                  <a:lnTo>
                    <a:pt x="1764" y="9610"/>
                  </a:lnTo>
                  <a:cubicBezTo>
                    <a:pt x="1575" y="9610"/>
                    <a:pt x="1418" y="9452"/>
                    <a:pt x="1418" y="9232"/>
                  </a:cubicBezTo>
                  <a:lnTo>
                    <a:pt x="1418" y="7877"/>
                  </a:lnTo>
                  <a:cubicBezTo>
                    <a:pt x="1418" y="7657"/>
                    <a:pt x="1575" y="7531"/>
                    <a:pt x="1764" y="7531"/>
                  </a:cubicBezTo>
                  <a:close/>
                  <a:moveTo>
                    <a:pt x="5860" y="8885"/>
                  </a:moveTo>
                  <a:cubicBezTo>
                    <a:pt x="6049" y="8885"/>
                    <a:pt x="6207" y="9043"/>
                    <a:pt x="6207" y="9232"/>
                  </a:cubicBezTo>
                  <a:cubicBezTo>
                    <a:pt x="6207" y="9452"/>
                    <a:pt x="6049" y="9610"/>
                    <a:pt x="5860" y="9610"/>
                  </a:cubicBezTo>
                  <a:lnTo>
                    <a:pt x="4474" y="9610"/>
                  </a:lnTo>
                  <a:cubicBezTo>
                    <a:pt x="4285" y="9610"/>
                    <a:pt x="4127" y="9452"/>
                    <a:pt x="4127" y="9232"/>
                  </a:cubicBezTo>
                  <a:cubicBezTo>
                    <a:pt x="4127" y="9043"/>
                    <a:pt x="4285" y="8885"/>
                    <a:pt x="4474" y="8885"/>
                  </a:cubicBezTo>
                  <a:close/>
                  <a:moveTo>
                    <a:pt x="1040" y="1"/>
                  </a:moveTo>
                  <a:cubicBezTo>
                    <a:pt x="504" y="1"/>
                    <a:pt x="0" y="473"/>
                    <a:pt x="0" y="1009"/>
                  </a:cubicBezTo>
                  <a:lnTo>
                    <a:pt x="0" y="9956"/>
                  </a:lnTo>
                  <a:cubicBezTo>
                    <a:pt x="32" y="10524"/>
                    <a:pt x="504" y="10996"/>
                    <a:pt x="1040" y="10996"/>
                  </a:cubicBezTo>
                  <a:lnTo>
                    <a:pt x="7908" y="10996"/>
                  </a:lnTo>
                  <a:cubicBezTo>
                    <a:pt x="8444" y="10996"/>
                    <a:pt x="8916" y="10524"/>
                    <a:pt x="8916" y="9956"/>
                  </a:cubicBezTo>
                  <a:lnTo>
                    <a:pt x="8916" y="1009"/>
                  </a:lnTo>
                  <a:cubicBezTo>
                    <a:pt x="8916" y="473"/>
                    <a:pt x="8444" y="1"/>
                    <a:pt x="7908" y="1"/>
                  </a:cubicBezTo>
                  <a:lnTo>
                    <a:pt x="7183" y="1"/>
                  </a:lnTo>
                  <a:lnTo>
                    <a:pt x="7183" y="347"/>
                  </a:lnTo>
                  <a:cubicBezTo>
                    <a:pt x="7183" y="915"/>
                    <a:pt x="6711" y="1387"/>
                    <a:pt x="6175" y="1387"/>
                  </a:cubicBezTo>
                  <a:lnTo>
                    <a:pt x="2741" y="1387"/>
                  </a:lnTo>
                  <a:cubicBezTo>
                    <a:pt x="2206" y="1387"/>
                    <a:pt x="1733" y="915"/>
                    <a:pt x="1733" y="347"/>
                  </a:cubicBezTo>
                  <a:lnTo>
                    <a:pt x="1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6" name="Google Shape;6963;p88"/>
            <p:cNvSpPr/>
            <p:nvPr/>
          </p:nvSpPr>
          <p:spPr>
            <a:xfrm>
              <a:off x="-30853351" y="3295000"/>
              <a:ext cx="51225" cy="104000"/>
            </a:xfrm>
            <a:custGeom>
              <a:avLst/>
              <a:gdLst/>
              <a:ahLst/>
              <a:cxnLst/>
              <a:rect l="l" t="t" r="r" b="b"/>
              <a:pathLst>
                <a:path w="2049" h="4160" extrusionOk="0">
                  <a:moveTo>
                    <a:pt x="1" y="1"/>
                  </a:moveTo>
                  <a:lnTo>
                    <a:pt x="1" y="4160"/>
                  </a:lnTo>
                  <a:lnTo>
                    <a:pt x="2049" y="4160"/>
                  </a:lnTo>
                  <a:lnTo>
                    <a:pt x="20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7" name="Google Shape;6964;p88"/>
            <p:cNvSpPr/>
            <p:nvPr/>
          </p:nvSpPr>
          <p:spPr>
            <a:xfrm>
              <a:off x="-30853351" y="3227275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2048"/>
                  </a:lnTo>
                  <a:lnTo>
                    <a:pt x="2049" y="2048"/>
                  </a:lnTo>
                  <a:lnTo>
                    <a:pt x="2049" y="1040"/>
                  </a:lnTo>
                  <a:cubicBezTo>
                    <a:pt x="2049" y="473"/>
                    <a:pt x="1576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98" name="Google Shape;6965;p88"/>
            <p:cNvSpPr/>
            <p:nvPr/>
          </p:nvSpPr>
          <p:spPr>
            <a:xfrm>
              <a:off x="-30851776" y="3416300"/>
              <a:ext cx="46500" cy="51225"/>
            </a:xfrm>
            <a:custGeom>
              <a:avLst/>
              <a:gdLst/>
              <a:ahLst/>
              <a:cxnLst/>
              <a:rect l="l" t="t" r="r" b="b"/>
              <a:pathLst>
                <a:path w="1860" h="2049" extrusionOk="0">
                  <a:moveTo>
                    <a:pt x="1" y="1"/>
                  </a:moveTo>
                  <a:lnTo>
                    <a:pt x="599" y="1796"/>
                  </a:lnTo>
                  <a:cubicBezTo>
                    <a:pt x="694" y="1985"/>
                    <a:pt x="788" y="2048"/>
                    <a:pt x="946" y="2048"/>
                  </a:cubicBezTo>
                  <a:cubicBezTo>
                    <a:pt x="1103" y="2048"/>
                    <a:pt x="1229" y="1985"/>
                    <a:pt x="1261" y="1796"/>
                  </a:cubicBezTo>
                  <a:lnTo>
                    <a:pt x="18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99" name="Google Shape;6966;p88"/>
          <p:cNvGrpSpPr/>
          <p:nvPr/>
        </p:nvGrpSpPr>
        <p:grpSpPr>
          <a:xfrm>
            <a:off x="10919100" y="3411177"/>
            <a:ext cx="604829" cy="605763"/>
            <a:chOff x="-31093575" y="3552550"/>
            <a:chExt cx="291450" cy="291900"/>
          </a:xfrm>
          <a:solidFill>
            <a:srgbClr val="FFD51F"/>
          </a:solidFill>
        </p:grpSpPr>
        <p:sp>
          <p:nvSpPr>
            <p:cNvPr id="300" name="Google Shape;6967;p88"/>
            <p:cNvSpPr/>
            <p:nvPr/>
          </p:nvSpPr>
          <p:spPr>
            <a:xfrm>
              <a:off x="-31011651" y="3745525"/>
              <a:ext cx="7900" cy="12625"/>
            </a:xfrm>
            <a:custGeom>
              <a:avLst/>
              <a:gdLst/>
              <a:ahLst/>
              <a:cxnLst/>
              <a:rect l="l" t="t" r="r" b="b"/>
              <a:pathLst>
                <a:path w="316" h="505" extrusionOk="0">
                  <a:moveTo>
                    <a:pt x="158" y="1"/>
                  </a:moveTo>
                  <a:lnTo>
                    <a:pt x="0" y="505"/>
                  </a:lnTo>
                  <a:lnTo>
                    <a:pt x="315" y="505"/>
                  </a:lnTo>
                  <a:lnTo>
                    <a:pt x="1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1" name="Google Shape;6968;p88"/>
            <p:cNvSpPr/>
            <p:nvPr/>
          </p:nvSpPr>
          <p:spPr>
            <a:xfrm>
              <a:off x="-31093575" y="3671500"/>
              <a:ext cx="171725" cy="172950"/>
            </a:xfrm>
            <a:custGeom>
              <a:avLst/>
              <a:gdLst/>
              <a:ahLst/>
              <a:cxnLst/>
              <a:rect l="l" t="t" r="r" b="b"/>
              <a:pathLst>
                <a:path w="6867" h="6918" extrusionOk="0">
                  <a:moveTo>
                    <a:pt x="3427" y="1449"/>
                  </a:moveTo>
                  <a:cubicBezTo>
                    <a:pt x="3569" y="1449"/>
                    <a:pt x="3718" y="1512"/>
                    <a:pt x="3781" y="1638"/>
                  </a:cubicBezTo>
                  <a:lnTo>
                    <a:pt x="4317" y="3466"/>
                  </a:lnTo>
                  <a:lnTo>
                    <a:pt x="4474" y="3466"/>
                  </a:lnTo>
                  <a:cubicBezTo>
                    <a:pt x="4695" y="3466"/>
                    <a:pt x="4852" y="3623"/>
                    <a:pt x="4852" y="3812"/>
                  </a:cubicBezTo>
                  <a:cubicBezTo>
                    <a:pt x="4852" y="3970"/>
                    <a:pt x="4726" y="4127"/>
                    <a:pt x="4537" y="4127"/>
                  </a:cubicBezTo>
                  <a:lnTo>
                    <a:pt x="4789" y="5072"/>
                  </a:lnTo>
                  <a:cubicBezTo>
                    <a:pt x="4852" y="5262"/>
                    <a:pt x="4758" y="5419"/>
                    <a:pt x="4569" y="5514"/>
                  </a:cubicBezTo>
                  <a:cubicBezTo>
                    <a:pt x="4545" y="5518"/>
                    <a:pt x="4521" y="5520"/>
                    <a:pt x="4498" y="5520"/>
                  </a:cubicBezTo>
                  <a:cubicBezTo>
                    <a:pt x="4341" y="5520"/>
                    <a:pt x="4210" y="5427"/>
                    <a:pt x="4128" y="5262"/>
                  </a:cubicBezTo>
                  <a:lnTo>
                    <a:pt x="3781" y="4127"/>
                  </a:lnTo>
                  <a:lnTo>
                    <a:pt x="3057" y="4127"/>
                  </a:lnTo>
                  <a:lnTo>
                    <a:pt x="2710" y="5262"/>
                  </a:lnTo>
                  <a:cubicBezTo>
                    <a:pt x="2683" y="5427"/>
                    <a:pt x="2535" y="5520"/>
                    <a:pt x="2351" y="5520"/>
                  </a:cubicBezTo>
                  <a:cubicBezTo>
                    <a:pt x="2325" y="5520"/>
                    <a:pt x="2297" y="5518"/>
                    <a:pt x="2269" y="5514"/>
                  </a:cubicBezTo>
                  <a:cubicBezTo>
                    <a:pt x="2080" y="5451"/>
                    <a:pt x="2017" y="5262"/>
                    <a:pt x="2049" y="5072"/>
                  </a:cubicBezTo>
                  <a:lnTo>
                    <a:pt x="2332" y="4127"/>
                  </a:lnTo>
                  <a:cubicBezTo>
                    <a:pt x="2175" y="4096"/>
                    <a:pt x="2017" y="3970"/>
                    <a:pt x="2017" y="3812"/>
                  </a:cubicBezTo>
                  <a:cubicBezTo>
                    <a:pt x="2049" y="3623"/>
                    <a:pt x="2206" y="3466"/>
                    <a:pt x="2395" y="3466"/>
                  </a:cubicBezTo>
                  <a:lnTo>
                    <a:pt x="2553" y="3466"/>
                  </a:lnTo>
                  <a:lnTo>
                    <a:pt x="3120" y="1638"/>
                  </a:lnTo>
                  <a:cubicBezTo>
                    <a:pt x="3151" y="1512"/>
                    <a:pt x="3285" y="1449"/>
                    <a:pt x="3427" y="1449"/>
                  </a:cubicBezTo>
                  <a:close/>
                  <a:moveTo>
                    <a:pt x="3435" y="0"/>
                  </a:moveTo>
                  <a:cubicBezTo>
                    <a:pt x="1544" y="0"/>
                    <a:pt x="1" y="1544"/>
                    <a:pt x="1" y="3434"/>
                  </a:cubicBezTo>
                  <a:cubicBezTo>
                    <a:pt x="1" y="5356"/>
                    <a:pt x="1544" y="6900"/>
                    <a:pt x="3435" y="6900"/>
                  </a:cubicBezTo>
                  <a:cubicBezTo>
                    <a:pt x="4065" y="6900"/>
                    <a:pt x="4632" y="6742"/>
                    <a:pt x="5168" y="6427"/>
                  </a:cubicBezTo>
                  <a:lnTo>
                    <a:pt x="6365" y="6900"/>
                  </a:lnTo>
                  <a:cubicBezTo>
                    <a:pt x="6407" y="6910"/>
                    <a:pt x="6449" y="6917"/>
                    <a:pt x="6491" y="6917"/>
                  </a:cubicBezTo>
                  <a:cubicBezTo>
                    <a:pt x="6575" y="6917"/>
                    <a:pt x="6659" y="6889"/>
                    <a:pt x="6743" y="6805"/>
                  </a:cubicBezTo>
                  <a:cubicBezTo>
                    <a:pt x="6806" y="6742"/>
                    <a:pt x="6869" y="6616"/>
                    <a:pt x="6869" y="6459"/>
                  </a:cubicBezTo>
                  <a:lnTo>
                    <a:pt x="6491" y="5009"/>
                  </a:lnTo>
                  <a:cubicBezTo>
                    <a:pt x="6743" y="4537"/>
                    <a:pt x="6869" y="4001"/>
                    <a:pt x="6869" y="3466"/>
                  </a:cubicBezTo>
                  <a:cubicBezTo>
                    <a:pt x="6869" y="3119"/>
                    <a:pt x="6774" y="2804"/>
                    <a:pt x="6711" y="2489"/>
                  </a:cubicBezTo>
                  <a:cubicBezTo>
                    <a:pt x="6617" y="2426"/>
                    <a:pt x="6491" y="2395"/>
                    <a:pt x="6428" y="2363"/>
                  </a:cubicBezTo>
                  <a:lnTo>
                    <a:pt x="5514" y="2710"/>
                  </a:lnTo>
                  <a:cubicBezTo>
                    <a:pt x="5389" y="2755"/>
                    <a:pt x="5256" y="2780"/>
                    <a:pt x="5125" y="2780"/>
                  </a:cubicBezTo>
                  <a:cubicBezTo>
                    <a:pt x="4892" y="2780"/>
                    <a:pt x="4667" y="2702"/>
                    <a:pt x="4506" y="2521"/>
                  </a:cubicBezTo>
                  <a:cubicBezTo>
                    <a:pt x="4222" y="2269"/>
                    <a:pt x="4096" y="1891"/>
                    <a:pt x="4159" y="1481"/>
                  </a:cubicBezTo>
                  <a:lnTo>
                    <a:pt x="4443" y="221"/>
                  </a:lnTo>
                  <a:cubicBezTo>
                    <a:pt x="4443" y="189"/>
                    <a:pt x="4443" y="189"/>
                    <a:pt x="4411" y="158"/>
                  </a:cubicBezTo>
                  <a:cubicBezTo>
                    <a:pt x="4096" y="63"/>
                    <a:pt x="3781" y="0"/>
                    <a:pt x="343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2" name="Google Shape;6969;p88"/>
            <p:cNvSpPr/>
            <p:nvPr/>
          </p:nvSpPr>
          <p:spPr>
            <a:xfrm>
              <a:off x="-30895875" y="3621075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32" y="410"/>
                    <a:pt x="126" y="694"/>
                    <a:pt x="315" y="1041"/>
                  </a:cubicBezTo>
                  <a:cubicBezTo>
                    <a:pt x="473" y="694"/>
                    <a:pt x="599" y="347"/>
                    <a:pt x="6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3" name="Google Shape;6970;p88"/>
            <p:cNvSpPr/>
            <p:nvPr/>
          </p:nvSpPr>
          <p:spPr>
            <a:xfrm>
              <a:off x="-30974649" y="3552550"/>
              <a:ext cx="172525" cy="172400"/>
            </a:xfrm>
            <a:custGeom>
              <a:avLst/>
              <a:gdLst/>
              <a:ahLst/>
              <a:cxnLst/>
              <a:rect l="l" t="t" r="r" b="b"/>
              <a:pathLst>
                <a:path w="6901" h="6896" extrusionOk="0">
                  <a:moveTo>
                    <a:pt x="3435" y="1356"/>
                  </a:moveTo>
                  <a:cubicBezTo>
                    <a:pt x="3624" y="1356"/>
                    <a:pt x="3782" y="1513"/>
                    <a:pt x="3782" y="1734"/>
                  </a:cubicBezTo>
                  <a:lnTo>
                    <a:pt x="3782" y="2080"/>
                  </a:lnTo>
                  <a:lnTo>
                    <a:pt x="4821" y="2080"/>
                  </a:lnTo>
                  <a:cubicBezTo>
                    <a:pt x="5010" y="2080"/>
                    <a:pt x="5168" y="2238"/>
                    <a:pt x="5168" y="2427"/>
                  </a:cubicBezTo>
                  <a:cubicBezTo>
                    <a:pt x="5168" y="2616"/>
                    <a:pt x="5010" y="2742"/>
                    <a:pt x="4821" y="2742"/>
                  </a:cubicBezTo>
                  <a:lnTo>
                    <a:pt x="4412" y="2742"/>
                  </a:lnTo>
                  <a:cubicBezTo>
                    <a:pt x="4380" y="3341"/>
                    <a:pt x="4191" y="3876"/>
                    <a:pt x="3876" y="4412"/>
                  </a:cubicBezTo>
                  <a:cubicBezTo>
                    <a:pt x="3908" y="4443"/>
                    <a:pt x="3908" y="4475"/>
                    <a:pt x="3939" y="4506"/>
                  </a:cubicBezTo>
                  <a:lnTo>
                    <a:pt x="4349" y="4916"/>
                  </a:lnTo>
                  <a:cubicBezTo>
                    <a:pt x="4443" y="5042"/>
                    <a:pt x="4443" y="5262"/>
                    <a:pt x="4349" y="5388"/>
                  </a:cubicBezTo>
                  <a:cubicBezTo>
                    <a:pt x="4286" y="5451"/>
                    <a:pt x="4191" y="5483"/>
                    <a:pt x="4101" y="5483"/>
                  </a:cubicBezTo>
                  <a:cubicBezTo>
                    <a:pt x="4010" y="5483"/>
                    <a:pt x="3923" y="5451"/>
                    <a:pt x="3876" y="5388"/>
                  </a:cubicBezTo>
                  <a:lnTo>
                    <a:pt x="3466" y="4979"/>
                  </a:lnTo>
                  <a:lnTo>
                    <a:pt x="3435" y="4947"/>
                  </a:lnTo>
                  <a:lnTo>
                    <a:pt x="3403" y="4979"/>
                  </a:lnTo>
                  <a:lnTo>
                    <a:pt x="2994" y="5388"/>
                  </a:lnTo>
                  <a:cubicBezTo>
                    <a:pt x="2931" y="5451"/>
                    <a:pt x="2844" y="5483"/>
                    <a:pt x="2758" y="5483"/>
                  </a:cubicBezTo>
                  <a:cubicBezTo>
                    <a:pt x="2671" y="5483"/>
                    <a:pt x="2584" y="5451"/>
                    <a:pt x="2521" y="5388"/>
                  </a:cubicBezTo>
                  <a:cubicBezTo>
                    <a:pt x="2395" y="5262"/>
                    <a:pt x="2395" y="5042"/>
                    <a:pt x="2521" y="4916"/>
                  </a:cubicBezTo>
                  <a:lnTo>
                    <a:pt x="2931" y="4506"/>
                  </a:lnTo>
                  <a:cubicBezTo>
                    <a:pt x="2962" y="4475"/>
                    <a:pt x="2962" y="4443"/>
                    <a:pt x="2994" y="4412"/>
                  </a:cubicBezTo>
                  <a:cubicBezTo>
                    <a:pt x="2679" y="3939"/>
                    <a:pt x="2490" y="3341"/>
                    <a:pt x="2458" y="2742"/>
                  </a:cubicBezTo>
                  <a:lnTo>
                    <a:pt x="2049" y="2742"/>
                  </a:lnTo>
                  <a:cubicBezTo>
                    <a:pt x="1860" y="2742"/>
                    <a:pt x="1702" y="2584"/>
                    <a:pt x="1702" y="2395"/>
                  </a:cubicBezTo>
                  <a:cubicBezTo>
                    <a:pt x="1702" y="2206"/>
                    <a:pt x="1860" y="2049"/>
                    <a:pt x="2049" y="2049"/>
                  </a:cubicBezTo>
                  <a:lnTo>
                    <a:pt x="3088" y="2049"/>
                  </a:lnTo>
                  <a:lnTo>
                    <a:pt x="3088" y="1734"/>
                  </a:lnTo>
                  <a:cubicBezTo>
                    <a:pt x="3088" y="1513"/>
                    <a:pt x="3246" y="1356"/>
                    <a:pt x="3435" y="1356"/>
                  </a:cubicBezTo>
                  <a:close/>
                  <a:moveTo>
                    <a:pt x="3466" y="1"/>
                  </a:moveTo>
                  <a:cubicBezTo>
                    <a:pt x="1576" y="1"/>
                    <a:pt x="32" y="1576"/>
                    <a:pt x="32" y="3467"/>
                  </a:cubicBezTo>
                  <a:cubicBezTo>
                    <a:pt x="32" y="3971"/>
                    <a:pt x="158" y="4506"/>
                    <a:pt x="411" y="4979"/>
                  </a:cubicBezTo>
                  <a:lnTo>
                    <a:pt x="32" y="6459"/>
                  </a:lnTo>
                  <a:cubicBezTo>
                    <a:pt x="1" y="6554"/>
                    <a:pt x="32" y="6680"/>
                    <a:pt x="158" y="6806"/>
                  </a:cubicBezTo>
                  <a:cubicBezTo>
                    <a:pt x="225" y="6851"/>
                    <a:pt x="324" y="6895"/>
                    <a:pt x="420" y="6895"/>
                  </a:cubicBezTo>
                  <a:cubicBezTo>
                    <a:pt x="460" y="6895"/>
                    <a:pt x="500" y="6887"/>
                    <a:pt x="537" y="6869"/>
                  </a:cubicBezTo>
                  <a:lnTo>
                    <a:pt x="1734" y="6396"/>
                  </a:lnTo>
                  <a:cubicBezTo>
                    <a:pt x="2269" y="6712"/>
                    <a:pt x="2899" y="6869"/>
                    <a:pt x="3466" y="6869"/>
                  </a:cubicBezTo>
                  <a:cubicBezTo>
                    <a:pt x="5357" y="6869"/>
                    <a:pt x="6901" y="5357"/>
                    <a:pt x="6901" y="3435"/>
                  </a:cubicBezTo>
                  <a:cubicBezTo>
                    <a:pt x="6901" y="1576"/>
                    <a:pt x="5325" y="1"/>
                    <a:pt x="3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48" name="Google Shape;6760;p88"/>
          <p:cNvGrpSpPr/>
          <p:nvPr/>
        </p:nvGrpSpPr>
        <p:grpSpPr>
          <a:xfrm>
            <a:off x="4203051" y="1247202"/>
            <a:ext cx="499909" cy="600511"/>
            <a:chOff x="-35814602" y="3202075"/>
            <a:chExt cx="242625" cy="291450"/>
          </a:xfrm>
          <a:solidFill>
            <a:srgbClr val="FFD51F"/>
          </a:solidFill>
        </p:grpSpPr>
        <p:sp>
          <p:nvSpPr>
            <p:cNvPr id="49" name="Google Shape;6761;p88"/>
            <p:cNvSpPr/>
            <p:nvPr/>
          </p:nvSpPr>
          <p:spPr>
            <a:xfrm>
              <a:off x="-35814602" y="3202075"/>
              <a:ext cx="51225" cy="202450"/>
            </a:xfrm>
            <a:custGeom>
              <a:avLst/>
              <a:gdLst/>
              <a:ahLst/>
              <a:cxnLst/>
              <a:rect l="l" t="t" r="r" b="b"/>
              <a:pathLst>
                <a:path w="2049" h="8097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8097"/>
                  </a:lnTo>
                  <a:cubicBezTo>
                    <a:pt x="348" y="7782"/>
                    <a:pt x="820" y="7562"/>
                    <a:pt x="1387" y="7562"/>
                  </a:cubicBezTo>
                  <a:lnTo>
                    <a:pt x="2049" y="7562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0" name="Google Shape;6762;p88"/>
            <p:cNvSpPr/>
            <p:nvPr/>
          </p:nvSpPr>
          <p:spPr>
            <a:xfrm>
              <a:off x="-35814602" y="3407650"/>
              <a:ext cx="242625" cy="68550"/>
            </a:xfrm>
            <a:custGeom>
              <a:avLst/>
              <a:gdLst/>
              <a:ahLst/>
              <a:cxnLst/>
              <a:rect l="l" t="t" r="r" b="b"/>
              <a:pathLst>
                <a:path w="9705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86"/>
                  </a:cubicBezTo>
                  <a:cubicBezTo>
                    <a:pt x="1" y="2111"/>
                    <a:pt x="600" y="2741"/>
                    <a:pt x="1356" y="2741"/>
                  </a:cubicBezTo>
                  <a:lnTo>
                    <a:pt x="4758" y="2741"/>
                  </a:lnTo>
                  <a:lnTo>
                    <a:pt x="4758" y="1733"/>
                  </a:lnTo>
                  <a:lnTo>
                    <a:pt x="1702" y="1733"/>
                  </a:lnTo>
                  <a:cubicBezTo>
                    <a:pt x="1513" y="1733"/>
                    <a:pt x="1356" y="1575"/>
                    <a:pt x="1356" y="1355"/>
                  </a:cubicBezTo>
                  <a:cubicBezTo>
                    <a:pt x="1356" y="1166"/>
                    <a:pt x="1513" y="1008"/>
                    <a:pt x="1702" y="1008"/>
                  </a:cubicBezTo>
                  <a:lnTo>
                    <a:pt x="9232" y="1008"/>
                  </a:lnTo>
                  <a:cubicBezTo>
                    <a:pt x="9263" y="851"/>
                    <a:pt x="9326" y="662"/>
                    <a:pt x="9452" y="536"/>
                  </a:cubicBezTo>
                  <a:cubicBezTo>
                    <a:pt x="9704" y="221"/>
                    <a:pt x="9484" y="0"/>
                    <a:pt x="92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1" name="Google Shape;6763;p88"/>
            <p:cNvSpPr/>
            <p:nvPr/>
          </p:nvSpPr>
          <p:spPr>
            <a:xfrm>
              <a:off x="-35627125" y="3450950"/>
              <a:ext cx="55150" cy="25250"/>
            </a:xfrm>
            <a:custGeom>
              <a:avLst/>
              <a:gdLst/>
              <a:ahLst/>
              <a:cxnLst/>
              <a:rect l="l" t="t" r="r" b="b"/>
              <a:pathLst>
                <a:path w="2206" h="1010" extrusionOk="0">
                  <a:moveTo>
                    <a:pt x="0" y="1"/>
                  </a:moveTo>
                  <a:lnTo>
                    <a:pt x="0" y="1009"/>
                  </a:lnTo>
                  <a:lnTo>
                    <a:pt x="1670" y="1009"/>
                  </a:lnTo>
                  <a:cubicBezTo>
                    <a:pt x="1953" y="1009"/>
                    <a:pt x="2205" y="788"/>
                    <a:pt x="1953" y="505"/>
                  </a:cubicBezTo>
                  <a:cubicBezTo>
                    <a:pt x="1827" y="347"/>
                    <a:pt x="1764" y="190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2" name="Google Shape;6764;p88"/>
            <p:cNvSpPr/>
            <p:nvPr/>
          </p:nvSpPr>
          <p:spPr>
            <a:xfrm>
              <a:off x="-35703526" y="3305250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701" y="0"/>
                  </a:moveTo>
                  <a:cubicBezTo>
                    <a:pt x="882" y="0"/>
                    <a:pt x="221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521" y="0"/>
                    <a:pt x="170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53" name="Google Shape;6765;p88"/>
            <p:cNvSpPr/>
            <p:nvPr/>
          </p:nvSpPr>
          <p:spPr>
            <a:xfrm>
              <a:off x="-35677549" y="3254050"/>
              <a:ext cx="33100" cy="33100"/>
            </a:xfrm>
            <a:custGeom>
              <a:avLst/>
              <a:gdLst/>
              <a:ahLst/>
              <a:cxnLst/>
              <a:rect l="l" t="t" r="r" b="b"/>
              <a:pathLst>
                <a:path w="1324" h="1324" extrusionOk="0">
                  <a:moveTo>
                    <a:pt x="662" y="1"/>
                  </a:moveTo>
                  <a:cubicBezTo>
                    <a:pt x="316" y="1"/>
                    <a:pt x="1" y="284"/>
                    <a:pt x="1" y="662"/>
                  </a:cubicBezTo>
                  <a:cubicBezTo>
                    <a:pt x="1" y="1040"/>
                    <a:pt x="316" y="1324"/>
                    <a:pt x="662" y="1324"/>
                  </a:cubicBezTo>
                  <a:cubicBezTo>
                    <a:pt x="1040" y="1324"/>
                    <a:pt x="1324" y="1040"/>
                    <a:pt x="1324" y="662"/>
                  </a:cubicBezTo>
                  <a:cubicBezTo>
                    <a:pt x="1324" y="284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99" name="Google Shape;6766;p88"/>
            <p:cNvSpPr/>
            <p:nvPr/>
          </p:nvSpPr>
          <p:spPr>
            <a:xfrm>
              <a:off x="-35746851" y="3202075"/>
              <a:ext cx="171725" cy="189050"/>
            </a:xfrm>
            <a:custGeom>
              <a:avLst/>
              <a:gdLst/>
              <a:ahLst/>
              <a:cxnLst/>
              <a:rect l="l" t="t" r="r" b="b"/>
              <a:pathLst>
                <a:path w="6867" h="7562" extrusionOk="0">
                  <a:moveTo>
                    <a:pt x="3434" y="1355"/>
                  </a:moveTo>
                  <a:cubicBezTo>
                    <a:pt x="4191" y="1355"/>
                    <a:pt x="4821" y="1985"/>
                    <a:pt x="4821" y="2741"/>
                  </a:cubicBezTo>
                  <a:cubicBezTo>
                    <a:pt x="4821" y="3088"/>
                    <a:pt x="4663" y="3403"/>
                    <a:pt x="4474" y="3655"/>
                  </a:cubicBezTo>
                  <a:cubicBezTo>
                    <a:pt x="5293" y="4033"/>
                    <a:pt x="5829" y="4852"/>
                    <a:pt x="5829" y="5829"/>
                  </a:cubicBezTo>
                  <a:cubicBezTo>
                    <a:pt x="5829" y="6018"/>
                    <a:pt x="5671" y="6175"/>
                    <a:pt x="5482" y="6175"/>
                  </a:cubicBezTo>
                  <a:lnTo>
                    <a:pt x="1387" y="6175"/>
                  </a:lnTo>
                  <a:cubicBezTo>
                    <a:pt x="1198" y="6175"/>
                    <a:pt x="1040" y="6018"/>
                    <a:pt x="1040" y="5829"/>
                  </a:cubicBezTo>
                  <a:cubicBezTo>
                    <a:pt x="1040" y="4852"/>
                    <a:pt x="1576" y="4033"/>
                    <a:pt x="2426" y="3655"/>
                  </a:cubicBezTo>
                  <a:cubicBezTo>
                    <a:pt x="2174" y="3403"/>
                    <a:pt x="2048" y="3088"/>
                    <a:pt x="2048" y="2741"/>
                  </a:cubicBezTo>
                  <a:cubicBezTo>
                    <a:pt x="2048" y="1985"/>
                    <a:pt x="2678" y="1355"/>
                    <a:pt x="3434" y="1355"/>
                  </a:cubicBezTo>
                  <a:close/>
                  <a:moveTo>
                    <a:pt x="0" y="0"/>
                  </a:moveTo>
                  <a:lnTo>
                    <a:pt x="0" y="7562"/>
                  </a:lnTo>
                  <a:lnTo>
                    <a:pt x="6868" y="7562"/>
                  </a:lnTo>
                  <a:lnTo>
                    <a:pt x="6868" y="1009"/>
                  </a:lnTo>
                  <a:cubicBezTo>
                    <a:pt x="6868" y="473"/>
                    <a:pt x="6396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00" name="Google Shape;6767;p88"/>
            <p:cNvSpPr/>
            <p:nvPr/>
          </p:nvSpPr>
          <p:spPr>
            <a:xfrm>
              <a:off x="-35677549" y="3450950"/>
              <a:ext cx="34675" cy="42575"/>
            </a:xfrm>
            <a:custGeom>
              <a:avLst/>
              <a:gdLst/>
              <a:ahLst/>
              <a:cxnLst/>
              <a:rect l="l" t="t" r="r" b="b"/>
              <a:pathLst>
                <a:path w="1387" h="1703" extrusionOk="0">
                  <a:moveTo>
                    <a:pt x="1" y="1"/>
                  </a:moveTo>
                  <a:lnTo>
                    <a:pt x="1" y="1702"/>
                  </a:lnTo>
                  <a:lnTo>
                    <a:pt x="505" y="1387"/>
                  </a:lnTo>
                  <a:cubicBezTo>
                    <a:pt x="536" y="1324"/>
                    <a:pt x="631" y="1324"/>
                    <a:pt x="694" y="1324"/>
                  </a:cubicBezTo>
                  <a:cubicBezTo>
                    <a:pt x="711" y="1316"/>
                    <a:pt x="725" y="1312"/>
                    <a:pt x="739" y="1312"/>
                  </a:cubicBezTo>
                  <a:cubicBezTo>
                    <a:pt x="776" y="1312"/>
                    <a:pt x="805" y="1341"/>
                    <a:pt x="851" y="1387"/>
                  </a:cubicBezTo>
                  <a:lnTo>
                    <a:pt x="1387" y="1702"/>
                  </a:lnTo>
                  <a:lnTo>
                    <a:pt x="13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10" name="Google Shape;6777;p88"/>
          <p:cNvGrpSpPr/>
          <p:nvPr/>
        </p:nvGrpSpPr>
        <p:grpSpPr>
          <a:xfrm>
            <a:off x="8170124" y="1211481"/>
            <a:ext cx="600509" cy="600511"/>
            <a:chOff x="-34003850" y="3227275"/>
            <a:chExt cx="291450" cy="291450"/>
          </a:xfrm>
          <a:solidFill>
            <a:srgbClr val="FFD51F"/>
          </a:solidFill>
        </p:grpSpPr>
        <p:sp>
          <p:nvSpPr>
            <p:cNvPr id="111" name="Google Shape;6778;p88"/>
            <p:cNvSpPr/>
            <p:nvPr/>
          </p:nvSpPr>
          <p:spPr>
            <a:xfrm>
              <a:off x="-33852625" y="3313925"/>
              <a:ext cx="128425" cy="49625"/>
            </a:xfrm>
            <a:custGeom>
              <a:avLst/>
              <a:gdLst/>
              <a:ahLst/>
              <a:cxnLst/>
              <a:rect l="l" t="t" r="r" b="b"/>
              <a:pathLst>
                <a:path w="5137" h="1985" extrusionOk="0">
                  <a:moveTo>
                    <a:pt x="473" y="0"/>
                  </a:moveTo>
                  <a:cubicBezTo>
                    <a:pt x="316" y="0"/>
                    <a:pt x="158" y="32"/>
                    <a:pt x="1" y="126"/>
                  </a:cubicBezTo>
                  <a:lnTo>
                    <a:pt x="2521" y="1985"/>
                  </a:lnTo>
                  <a:lnTo>
                    <a:pt x="5136" y="158"/>
                  </a:lnTo>
                  <a:cubicBezTo>
                    <a:pt x="4979" y="32"/>
                    <a:pt x="4790" y="0"/>
                    <a:pt x="456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2" name="Google Shape;6779;p88"/>
            <p:cNvSpPr/>
            <p:nvPr/>
          </p:nvSpPr>
          <p:spPr>
            <a:xfrm>
              <a:off x="-33866001" y="3328875"/>
              <a:ext cx="153600" cy="103200"/>
            </a:xfrm>
            <a:custGeom>
              <a:avLst/>
              <a:gdLst/>
              <a:ahLst/>
              <a:cxnLst/>
              <a:rect l="l" t="t" r="r" b="b"/>
              <a:pathLst>
                <a:path w="6144" h="4128" extrusionOk="0">
                  <a:moveTo>
                    <a:pt x="63" y="1"/>
                  </a:moveTo>
                  <a:cubicBezTo>
                    <a:pt x="32" y="127"/>
                    <a:pt x="0" y="284"/>
                    <a:pt x="0" y="379"/>
                  </a:cubicBezTo>
                  <a:lnTo>
                    <a:pt x="0" y="3120"/>
                  </a:lnTo>
                  <a:cubicBezTo>
                    <a:pt x="0" y="3655"/>
                    <a:pt x="473" y="4128"/>
                    <a:pt x="1040" y="4128"/>
                  </a:cubicBezTo>
                  <a:lnTo>
                    <a:pt x="5136" y="4128"/>
                  </a:lnTo>
                  <a:cubicBezTo>
                    <a:pt x="5671" y="4128"/>
                    <a:pt x="6144" y="3655"/>
                    <a:pt x="6144" y="3120"/>
                  </a:cubicBezTo>
                  <a:lnTo>
                    <a:pt x="6144" y="379"/>
                  </a:lnTo>
                  <a:cubicBezTo>
                    <a:pt x="6144" y="284"/>
                    <a:pt x="6112" y="190"/>
                    <a:pt x="6112" y="64"/>
                  </a:cubicBezTo>
                  <a:lnTo>
                    <a:pt x="3277" y="2048"/>
                  </a:lnTo>
                  <a:cubicBezTo>
                    <a:pt x="3214" y="2080"/>
                    <a:pt x="3151" y="2080"/>
                    <a:pt x="3056" y="2080"/>
                  </a:cubicBezTo>
                  <a:cubicBezTo>
                    <a:pt x="2993" y="2080"/>
                    <a:pt x="2962" y="2080"/>
                    <a:pt x="2867" y="2048"/>
                  </a:cubicBezTo>
                  <a:lnTo>
                    <a:pt x="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3" name="Google Shape;6780;p88"/>
            <p:cNvSpPr/>
            <p:nvPr/>
          </p:nvSpPr>
          <p:spPr>
            <a:xfrm>
              <a:off x="-34003850" y="3279250"/>
              <a:ext cx="189050" cy="188275"/>
            </a:xfrm>
            <a:custGeom>
              <a:avLst/>
              <a:gdLst/>
              <a:ahLst/>
              <a:cxnLst/>
              <a:rect l="l" t="t" r="r" b="b"/>
              <a:pathLst>
                <a:path w="7562" h="7531" extrusionOk="0">
                  <a:moveTo>
                    <a:pt x="3781" y="2017"/>
                  </a:moveTo>
                  <a:cubicBezTo>
                    <a:pt x="3970" y="2017"/>
                    <a:pt x="4128" y="2175"/>
                    <a:pt x="4128" y="2364"/>
                  </a:cubicBezTo>
                  <a:cubicBezTo>
                    <a:pt x="4128" y="2584"/>
                    <a:pt x="3970" y="2742"/>
                    <a:pt x="3781" y="2742"/>
                  </a:cubicBezTo>
                  <a:lnTo>
                    <a:pt x="1702" y="2742"/>
                  </a:lnTo>
                  <a:cubicBezTo>
                    <a:pt x="1482" y="2742"/>
                    <a:pt x="1324" y="2584"/>
                    <a:pt x="1324" y="2364"/>
                  </a:cubicBezTo>
                  <a:cubicBezTo>
                    <a:pt x="1324" y="2175"/>
                    <a:pt x="1482" y="2017"/>
                    <a:pt x="1702" y="2017"/>
                  </a:cubicBezTo>
                  <a:close/>
                  <a:moveTo>
                    <a:pt x="3057" y="3403"/>
                  </a:moveTo>
                  <a:cubicBezTo>
                    <a:pt x="3277" y="3403"/>
                    <a:pt x="3435" y="3561"/>
                    <a:pt x="3435" y="3750"/>
                  </a:cubicBezTo>
                  <a:cubicBezTo>
                    <a:pt x="3466" y="3939"/>
                    <a:pt x="3277" y="4096"/>
                    <a:pt x="3057" y="4096"/>
                  </a:cubicBezTo>
                  <a:lnTo>
                    <a:pt x="1702" y="4096"/>
                  </a:lnTo>
                  <a:cubicBezTo>
                    <a:pt x="1482" y="4096"/>
                    <a:pt x="1324" y="3939"/>
                    <a:pt x="1324" y="3750"/>
                  </a:cubicBezTo>
                  <a:cubicBezTo>
                    <a:pt x="1324" y="3561"/>
                    <a:pt x="1482" y="3403"/>
                    <a:pt x="1702" y="3403"/>
                  </a:cubicBezTo>
                  <a:close/>
                  <a:moveTo>
                    <a:pt x="2395" y="4790"/>
                  </a:moveTo>
                  <a:cubicBezTo>
                    <a:pt x="2584" y="4790"/>
                    <a:pt x="2742" y="4947"/>
                    <a:pt x="2742" y="5136"/>
                  </a:cubicBezTo>
                  <a:cubicBezTo>
                    <a:pt x="2742" y="5325"/>
                    <a:pt x="2584" y="5483"/>
                    <a:pt x="2395" y="5483"/>
                  </a:cubicBezTo>
                  <a:lnTo>
                    <a:pt x="1702" y="5483"/>
                  </a:lnTo>
                  <a:cubicBezTo>
                    <a:pt x="1482" y="5483"/>
                    <a:pt x="1324" y="5325"/>
                    <a:pt x="1324" y="5136"/>
                  </a:cubicBezTo>
                  <a:cubicBezTo>
                    <a:pt x="1324" y="4947"/>
                    <a:pt x="1482" y="4790"/>
                    <a:pt x="1702" y="4790"/>
                  </a:cubicBezTo>
                  <a:close/>
                  <a:moveTo>
                    <a:pt x="1" y="1"/>
                  </a:moveTo>
                  <a:lnTo>
                    <a:pt x="1" y="7530"/>
                  </a:lnTo>
                  <a:lnTo>
                    <a:pt x="7562" y="7530"/>
                  </a:lnTo>
                  <a:lnTo>
                    <a:pt x="7562" y="6837"/>
                  </a:lnTo>
                  <a:lnTo>
                    <a:pt x="6522" y="6837"/>
                  </a:lnTo>
                  <a:cubicBezTo>
                    <a:pt x="5577" y="6837"/>
                    <a:pt x="4853" y="6081"/>
                    <a:pt x="4853" y="5136"/>
                  </a:cubicBezTo>
                  <a:lnTo>
                    <a:pt x="4853" y="2395"/>
                  </a:lnTo>
                  <a:cubicBezTo>
                    <a:pt x="4853" y="1450"/>
                    <a:pt x="5577" y="725"/>
                    <a:pt x="6522" y="725"/>
                  </a:cubicBezTo>
                  <a:lnTo>
                    <a:pt x="7562" y="725"/>
                  </a:lnTo>
                  <a:lnTo>
                    <a:pt x="756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4" name="Google Shape;6781;p88"/>
            <p:cNvSpPr/>
            <p:nvPr/>
          </p:nvSpPr>
          <p:spPr>
            <a:xfrm>
              <a:off x="-34003850" y="3227275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009" y="1"/>
                  </a:moveTo>
                  <a:cubicBezTo>
                    <a:pt x="473" y="1"/>
                    <a:pt x="1" y="473"/>
                    <a:pt x="1" y="1040"/>
                  </a:cubicBezTo>
                  <a:lnTo>
                    <a:pt x="1" y="1387"/>
                  </a:lnTo>
                  <a:lnTo>
                    <a:pt x="7562" y="1387"/>
                  </a:lnTo>
                  <a:lnTo>
                    <a:pt x="7562" y="1040"/>
                  </a:lnTo>
                  <a:cubicBezTo>
                    <a:pt x="7562" y="473"/>
                    <a:pt x="7089" y="1"/>
                    <a:pt x="65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15" name="Google Shape;6782;p88"/>
            <p:cNvSpPr/>
            <p:nvPr/>
          </p:nvSpPr>
          <p:spPr>
            <a:xfrm>
              <a:off x="-34003850" y="3484050"/>
              <a:ext cx="189050" cy="34675"/>
            </a:xfrm>
            <a:custGeom>
              <a:avLst/>
              <a:gdLst/>
              <a:ahLst/>
              <a:cxnLst/>
              <a:rect l="l" t="t" r="r" b="b"/>
              <a:pathLst>
                <a:path w="7562" h="1387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945"/>
                    <a:pt x="442" y="1386"/>
                    <a:pt x="1009" y="1386"/>
                  </a:cubicBezTo>
                  <a:lnTo>
                    <a:pt x="6522" y="1386"/>
                  </a:lnTo>
                  <a:cubicBezTo>
                    <a:pt x="7089" y="1386"/>
                    <a:pt x="7562" y="914"/>
                    <a:pt x="7562" y="347"/>
                  </a:cubicBezTo>
                  <a:lnTo>
                    <a:pt x="756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160" name="Google Shape;6827;p88"/>
          <p:cNvGrpSpPr/>
          <p:nvPr/>
        </p:nvGrpSpPr>
        <p:grpSpPr>
          <a:xfrm>
            <a:off x="8926343" y="1222003"/>
            <a:ext cx="607000" cy="598863"/>
            <a:chOff x="-33645475" y="3228075"/>
            <a:chExt cx="294600" cy="290650"/>
          </a:xfrm>
          <a:solidFill>
            <a:srgbClr val="FFD51F"/>
          </a:solidFill>
        </p:grpSpPr>
        <p:sp>
          <p:nvSpPr>
            <p:cNvPr id="161" name="Google Shape;6828;p88"/>
            <p:cNvSpPr/>
            <p:nvPr/>
          </p:nvSpPr>
          <p:spPr>
            <a:xfrm>
              <a:off x="-33456451" y="3261925"/>
              <a:ext cx="84300" cy="85100"/>
            </a:xfrm>
            <a:custGeom>
              <a:avLst/>
              <a:gdLst/>
              <a:ahLst/>
              <a:cxnLst/>
              <a:rect l="l" t="t" r="r" b="b"/>
              <a:pathLst>
                <a:path w="3372" h="340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1009" y="694"/>
                  </a:lnTo>
                  <a:cubicBezTo>
                    <a:pt x="1576" y="694"/>
                    <a:pt x="2049" y="1166"/>
                    <a:pt x="2049" y="1733"/>
                  </a:cubicBezTo>
                  <a:lnTo>
                    <a:pt x="2049" y="2269"/>
                  </a:lnTo>
                  <a:lnTo>
                    <a:pt x="1923" y="2175"/>
                  </a:lnTo>
                  <a:cubicBezTo>
                    <a:pt x="1860" y="2112"/>
                    <a:pt x="1773" y="2080"/>
                    <a:pt x="1686" y="2080"/>
                  </a:cubicBezTo>
                  <a:cubicBezTo>
                    <a:pt x="1600" y="2080"/>
                    <a:pt x="1513" y="2112"/>
                    <a:pt x="1450" y="2175"/>
                  </a:cubicBezTo>
                  <a:cubicBezTo>
                    <a:pt x="1324" y="2269"/>
                    <a:pt x="1324" y="2521"/>
                    <a:pt x="1450" y="2647"/>
                  </a:cubicBezTo>
                  <a:lnTo>
                    <a:pt x="2112" y="3309"/>
                  </a:lnTo>
                  <a:cubicBezTo>
                    <a:pt x="2175" y="3372"/>
                    <a:pt x="2269" y="3403"/>
                    <a:pt x="2360" y="3403"/>
                  </a:cubicBezTo>
                  <a:cubicBezTo>
                    <a:pt x="2450" y="3403"/>
                    <a:pt x="2537" y="3372"/>
                    <a:pt x="2584" y="3309"/>
                  </a:cubicBezTo>
                  <a:lnTo>
                    <a:pt x="3277" y="2647"/>
                  </a:lnTo>
                  <a:cubicBezTo>
                    <a:pt x="3372" y="2521"/>
                    <a:pt x="3372" y="2269"/>
                    <a:pt x="3277" y="2175"/>
                  </a:cubicBezTo>
                  <a:cubicBezTo>
                    <a:pt x="3214" y="2112"/>
                    <a:pt x="3120" y="2080"/>
                    <a:pt x="3029" y="2080"/>
                  </a:cubicBezTo>
                  <a:cubicBezTo>
                    <a:pt x="2939" y="2080"/>
                    <a:pt x="2852" y="2112"/>
                    <a:pt x="2805" y="2175"/>
                  </a:cubicBezTo>
                  <a:lnTo>
                    <a:pt x="2679" y="2269"/>
                  </a:lnTo>
                  <a:lnTo>
                    <a:pt x="2679" y="1733"/>
                  </a:lnTo>
                  <a:cubicBezTo>
                    <a:pt x="2742" y="788"/>
                    <a:pt x="1954" y="1"/>
                    <a:pt x="10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2" name="Google Shape;6829;p88"/>
            <p:cNvSpPr/>
            <p:nvPr/>
          </p:nvSpPr>
          <p:spPr>
            <a:xfrm>
              <a:off x="-33575374" y="3433625"/>
              <a:ext cx="85075" cy="85100"/>
            </a:xfrm>
            <a:custGeom>
              <a:avLst/>
              <a:gdLst/>
              <a:ahLst/>
              <a:cxnLst/>
              <a:rect l="l" t="t" r="r" b="b"/>
              <a:pathLst>
                <a:path w="3403" h="3404" extrusionOk="0">
                  <a:moveTo>
                    <a:pt x="1013" y="1"/>
                  </a:moveTo>
                  <a:cubicBezTo>
                    <a:pt x="922" y="1"/>
                    <a:pt x="835" y="32"/>
                    <a:pt x="788" y="95"/>
                  </a:cubicBezTo>
                  <a:lnTo>
                    <a:pt x="127" y="757"/>
                  </a:lnTo>
                  <a:cubicBezTo>
                    <a:pt x="1" y="883"/>
                    <a:pt x="1" y="1135"/>
                    <a:pt x="127" y="1229"/>
                  </a:cubicBezTo>
                  <a:cubicBezTo>
                    <a:pt x="174" y="1292"/>
                    <a:pt x="260" y="1324"/>
                    <a:pt x="351" y="1324"/>
                  </a:cubicBezTo>
                  <a:cubicBezTo>
                    <a:pt x="442" y="1324"/>
                    <a:pt x="536" y="1292"/>
                    <a:pt x="599" y="1229"/>
                  </a:cubicBezTo>
                  <a:lnTo>
                    <a:pt x="694" y="1135"/>
                  </a:lnTo>
                  <a:lnTo>
                    <a:pt x="694" y="1671"/>
                  </a:lnTo>
                  <a:cubicBezTo>
                    <a:pt x="694" y="2616"/>
                    <a:pt x="1450" y="3372"/>
                    <a:pt x="2395" y="3372"/>
                  </a:cubicBezTo>
                  <a:lnTo>
                    <a:pt x="3057" y="3372"/>
                  </a:lnTo>
                  <a:lnTo>
                    <a:pt x="3057" y="3403"/>
                  </a:lnTo>
                  <a:cubicBezTo>
                    <a:pt x="3246" y="3403"/>
                    <a:pt x="3403" y="3246"/>
                    <a:pt x="3403" y="3057"/>
                  </a:cubicBezTo>
                  <a:cubicBezTo>
                    <a:pt x="3403" y="2868"/>
                    <a:pt x="3246" y="2710"/>
                    <a:pt x="3057" y="2710"/>
                  </a:cubicBezTo>
                  <a:lnTo>
                    <a:pt x="2363" y="2710"/>
                  </a:lnTo>
                  <a:cubicBezTo>
                    <a:pt x="1796" y="2710"/>
                    <a:pt x="1324" y="2238"/>
                    <a:pt x="1324" y="1671"/>
                  </a:cubicBezTo>
                  <a:lnTo>
                    <a:pt x="1324" y="1135"/>
                  </a:lnTo>
                  <a:lnTo>
                    <a:pt x="1450" y="1229"/>
                  </a:lnTo>
                  <a:cubicBezTo>
                    <a:pt x="1513" y="1292"/>
                    <a:pt x="1599" y="1324"/>
                    <a:pt x="1686" y="1324"/>
                  </a:cubicBezTo>
                  <a:cubicBezTo>
                    <a:pt x="1773" y="1324"/>
                    <a:pt x="1859" y="1292"/>
                    <a:pt x="1922" y="1229"/>
                  </a:cubicBezTo>
                  <a:cubicBezTo>
                    <a:pt x="2048" y="1135"/>
                    <a:pt x="2048" y="883"/>
                    <a:pt x="1922" y="757"/>
                  </a:cubicBezTo>
                  <a:lnTo>
                    <a:pt x="1261" y="95"/>
                  </a:lnTo>
                  <a:cubicBezTo>
                    <a:pt x="1198" y="32"/>
                    <a:pt x="1103" y="1"/>
                    <a:pt x="10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3" name="Google Shape;6830;p88"/>
            <p:cNvSpPr/>
            <p:nvPr/>
          </p:nvSpPr>
          <p:spPr>
            <a:xfrm>
              <a:off x="-33645475" y="3228075"/>
              <a:ext cx="206375" cy="153600"/>
            </a:xfrm>
            <a:custGeom>
              <a:avLst/>
              <a:gdLst/>
              <a:ahLst/>
              <a:cxnLst/>
              <a:rect l="l" t="t" r="r" b="b"/>
              <a:pathLst>
                <a:path w="8255" h="6144" extrusionOk="0">
                  <a:moveTo>
                    <a:pt x="4191" y="0"/>
                  </a:moveTo>
                  <a:cubicBezTo>
                    <a:pt x="2300" y="0"/>
                    <a:pt x="757" y="1544"/>
                    <a:pt x="757" y="3434"/>
                  </a:cubicBezTo>
                  <a:lnTo>
                    <a:pt x="757" y="3529"/>
                  </a:lnTo>
                  <a:cubicBezTo>
                    <a:pt x="347" y="3686"/>
                    <a:pt x="95" y="4033"/>
                    <a:pt x="95" y="4474"/>
                  </a:cubicBezTo>
                  <a:lnTo>
                    <a:pt x="95" y="5135"/>
                  </a:lnTo>
                  <a:cubicBezTo>
                    <a:pt x="1" y="5671"/>
                    <a:pt x="473" y="6143"/>
                    <a:pt x="1009" y="6143"/>
                  </a:cubicBezTo>
                  <a:cubicBezTo>
                    <a:pt x="1135" y="6143"/>
                    <a:pt x="1261" y="6112"/>
                    <a:pt x="1387" y="6080"/>
                  </a:cubicBezTo>
                  <a:lnTo>
                    <a:pt x="1387" y="3403"/>
                  </a:lnTo>
                  <a:cubicBezTo>
                    <a:pt x="1387" y="1890"/>
                    <a:pt x="2647" y="630"/>
                    <a:pt x="4128" y="630"/>
                  </a:cubicBezTo>
                  <a:cubicBezTo>
                    <a:pt x="5640" y="630"/>
                    <a:pt x="6900" y="1890"/>
                    <a:pt x="6900" y="3403"/>
                  </a:cubicBezTo>
                  <a:lnTo>
                    <a:pt x="6900" y="6080"/>
                  </a:lnTo>
                  <a:cubicBezTo>
                    <a:pt x="6995" y="6112"/>
                    <a:pt x="7121" y="6143"/>
                    <a:pt x="7247" y="6143"/>
                  </a:cubicBezTo>
                  <a:cubicBezTo>
                    <a:pt x="7782" y="6143"/>
                    <a:pt x="8255" y="5671"/>
                    <a:pt x="8255" y="5135"/>
                  </a:cubicBezTo>
                  <a:lnTo>
                    <a:pt x="8255" y="4474"/>
                  </a:lnTo>
                  <a:cubicBezTo>
                    <a:pt x="8255" y="4033"/>
                    <a:pt x="8003" y="3623"/>
                    <a:pt x="7593" y="3529"/>
                  </a:cubicBezTo>
                  <a:lnTo>
                    <a:pt x="7593" y="3434"/>
                  </a:lnTo>
                  <a:cubicBezTo>
                    <a:pt x="7593" y="1544"/>
                    <a:pt x="6050" y="0"/>
                    <a:pt x="419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4" name="Google Shape;6831;p88"/>
            <p:cNvSpPr/>
            <p:nvPr/>
          </p:nvSpPr>
          <p:spPr>
            <a:xfrm>
              <a:off x="-33593500" y="3279250"/>
              <a:ext cx="104775" cy="52275"/>
            </a:xfrm>
            <a:custGeom>
              <a:avLst/>
              <a:gdLst/>
              <a:ahLst/>
              <a:cxnLst/>
              <a:rect l="l" t="t" r="r" b="b"/>
              <a:pathLst>
                <a:path w="4191" h="2091" extrusionOk="0">
                  <a:moveTo>
                    <a:pt x="1734" y="1"/>
                  </a:moveTo>
                  <a:cubicBezTo>
                    <a:pt x="789" y="1"/>
                    <a:pt x="1" y="757"/>
                    <a:pt x="1" y="1702"/>
                  </a:cubicBezTo>
                  <a:lnTo>
                    <a:pt x="1" y="2049"/>
                  </a:lnTo>
                  <a:lnTo>
                    <a:pt x="1230" y="2049"/>
                  </a:lnTo>
                  <a:cubicBezTo>
                    <a:pt x="1545" y="2049"/>
                    <a:pt x="1891" y="2049"/>
                    <a:pt x="2017" y="1986"/>
                  </a:cubicBezTo>
                  <a:cubicBezTo>
                    <a:pt x="2049" y="1954"/>
                    <a:pt x="2080" y="1828"/>
                    <a:pt x="2080" y="1734"/>
                  </a:cubicBezTo>
                  <a:cubicBezTo>
                    <a:pt x="2080" y="1545"/>
                    <a:pt x="2238" y="1387"/>
                    <a:pt x="2458" y="1387"/>
                  </a:cubicBezTo>
                  <a:cubicBezTo>
                    <a:pt x="2647" y="1387"/>
                    <a:pt x="2805" y="1545"/>
                    <a:pt x="2805" y="1734"/>
                  </a:cubicBezTo>
                  <a:cubicBezTo>
                    <a:pt x="2805" y="1828"/>
                    <a:pt x="2805" y="1954"/>
                    <a:pt x="2868" y="1986"/>
                  </a:cubicBezTo>
                  <a:cubicBezTo>
                    <a:pt x="2942" y="2059"/>
                    <a:pt x="3091" y="2090"/>
                    <a:pt x="3266" y="2090"/>
                  </a:cubicBezTo>
                  <a:cubicBezTo>
                    <a:pt x="3389" y="2090"/>
                    <a:pt x="3525" y="2075"/>
                    <a:pt x="3656" y="2049"/>
                  </a:cubicBezTo>
                  <a:lnTo>
                    <a:pt x="4191" y="2049"/>
                  </a:lnTo>
                  <a:lnTo>
                    <a:pt x="4191" y="1702"/>
                  </a:lnTo>
                  <a:lnTo>
                    <a:pt x="4128" y="1702"/>
                  </a:lnTo>
                  <a:cubicBezTo>
                    <a:pt x="4128" y="757"/>
                    <a:pt x="3340" y="1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5" name="Google Shape;6832;p88"/>
            <p:cNvSpPr/>
            <p:nvPr/>
          </p:nvSpPr>
          <p:spPr>
            <a:xfrm>
              <a:off x="-33593500" y="3341475"/>
              <a:ext cx="104775" cy="74075"/>
            </a:xfrm>
            <a:custGeom>
              <a:avLst/>
              <a:gdLst/>
              <a:ahLst/>
              <a:cxnLst/>
              <a:rect l="l" t="t" r="r" b="b"/>
              <a:pathLst>
                <a:path w="4191" h="2963" extrusionOk="0">
                  <a:moveTo>
                    <a:pt x="2395" y="1"/>
                  </a:moveTo>
                  <a:cubicBezTo>
                    <a:pt x="2080" y="253"/>
                    <a:pt x="1671" y="253"/>
                    <a:pt x="1230" y="253"/>
                  </a:cubicBezTo>
                  <a:lnTo>
                    <a:pt x="1" y="253"/>
                  </a:lnTo>
                  <a:lnTo>
                    <a:pt x="1" y="914"/>
                  </a:lnTo>
                  <a:cubicBezTo>
                    <a:pt x="1" y="2049"/>
                    <a:pt x="946" y="2962"/>
                    <a:pt x="2112" y="2962"/>
                  </a:cubicBezTo>
                  <a:cubicBezTo>
                    <a:pt x="3246" y="2962"/>
                    <a:pt x="4191" y="2049"/>
                    <a:pt x="4191" y="914"/>
                  </a:cubicBezTo>
                  <a:lnTo>
                    <a:pt x="4191" y="253"/>
                  </a:lnTo>
                  <a:lnTo>
                    <a:pt x="3466" y="253"/>
                  </a:lnTo>
                  <a:cubicBezTo>
                    <a:pt x="3088" y="253"/>
                    <a:pt x="2679" y="190"/>
                    <a:pt x="239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6" name="Google Shape;6833;p88"/>
            <p:cNvSpPr/>
            <p:nvPr/>
          </p:nvSpPr>
          <p:spPr>
            <a:xfrm>
              <a:off x="-33455651" y="3381650"/>
              <a:ext cx="104775" cy="52250"/>
            </a:xfrm>
            <a:custGeom>
              <a:avLst/>
              <a:gdLst/>
              <a:ahLst/>
              <a:cxnLst/>
              <a:rect l="l" t="t" r="r" b="b"/>
              <a:pathLst>
                <a:path w="4191" h="2090" extrusionOk="0">
                  <a:moveTo>
                    <a:pt x="1702" y="0"/>
                  </a:moveTo>
                  <a:cubicBezTo>
                    <a:pt x="756" y="0"/>
                    <a:pt x="0" y="757"/>
                    <a:pt x="0" y="1702"/>
                  </a:cubicBezTo>
                  <a:lnTo>
                    <a:pt x="0" y="2048"/>
                  </a:lnTo>
                  <a:lnTo>
                    <a:pt x="1229" y="2048"/>
                  </a:lnTo>
                  <a:cubicBezTo>
                    <a:pt x="1544" y="2048"/>
                    <a:pt x="1891" y="2048"/>
                    <a:pt x="2017" y="1985"/>
                  </a:cubicBezTo>
                  <a:cubicBezTo>
                    <a:pt x="2048" y="1954"/>
                    <a:pt x="2080" y="1828"/>
                    <a:pt x="2080" y="1733"/>
                  </a:cubicBezTo>
                  <a:cubicBezTo>
                    <a:pt x="2080" y="1544"/>
                    <a:pt x="2237" y="1387"/>
                    <a:pt x="2458" y="1387"/>
                  </a:cubicBezTo>
                  <a:cubicBezTo>
                    <a:pt x="2647" y="1387"/>
                    <a:pt x="2804" y="1544"/>
                    <a:pt x="2804" y="1733"/>
                  </a:cubicBezTo>
                  <a:cubicBezTo>
                    <a:pt x="2804" y="1828"/>
                    <a:pt x="2804" y="1954"/>
                    <a:pt x="2867" y="1985"/>
                  </a:cubicBezTo>
                  <a:cubicBezTo>
                    <a:pt x="2941" y="2059"/>
                    <a:pt x="3091" y="2090"/>
                    <a:pt x="3265" y="2090"/>
                  </a:cubicBezTo>
                  <a:cubicBezTo>
                    <a:pt x="3388" y="2090"/>
                    <a:pt x="3524" y="2074"/>
                    <a:pt x="3655" y="2048"/>
                  </a:cubicBezTo>
                  <a:lnTo>
                    <a:pt x="4190" y="2048"/>
                  </a:lnTo>
                  <a:lnTo>
                    <a:pt x="4190" y="1702"/>
                  </a:lnTo>
                  <a:cubicBezTo>
                    <a:pt x="4096" y="757"/>
                    <a:pt x="3308" y="0"/>
                    <a:pt x="23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67" name="Google Shape;6834;p88"/>
            <p:cNvSpPr/>
            <p:nvPr/>
          </p:nvSpPr>
          <p:spPr>
            <a:xfrm>
              <a:off x="-33456451" y="3443875"/>
              <a:ext cx="102425" cy="74850"/>
            </a:xfrm>
            <a:custGeom>
              <a:avLst/>
              <a:gdLst/>
              <a:ahLst/>
              <a:cxnLst/>
              <a:rect l="l" t="t" r="r" b="b"/>
              <a:pathLst>
                <a:path w="4097" h="2994" extrusionOk="0">
                  <a:moveTo>
                    <a:pt x="2395" y="0"/>
                  </a:moveTo>
                  <a:cubicBezTo>
                    <a:pt x="2080" y="252"/>
                    <a:pt x="1639" y="252"/>
                    <a:pt x="1230" y="252"/>
                  </a:cubicBezTo>
                  <a:lnTo>
                    <a:pt x="1" y="252"/>
                  </a:lnTo>
                  <a:lnTo>
                    <a:pt x="1" y="914"/>
                  </a:lnTo>
                  <a:cubicBezTo>
                    <a:pt x="1" y="2048"/>
                    <a:pt x="914" y="2993"/>
                    <a:pt x="2049" y="2993"/>
                  </a:cubicBezTo>
                  <a:cubicBezTo>
                    <a:pt x="3183" y="2993"/>
                    <a:pt x="4096" y="2048"/>
                    <a:pt x="4096" y="914"/>
                  </a:cubicBezTo>
                  <a:lnTo>
                    <a:pt x="4096" y="252"/>
                  </a:lnTo>
                  <a:lnTo>
                    <a:pt x="3435" y="252"/>
                  </a:lnTo>
                  <a:cubicBezTo>
                    <a:pt x="3025" y="252"/>
                    <a:pt x="2679" y="189"/>
                    <a:pt x="239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06" name="Google Shape;6873;p88"/>
          <p:cNvGrpSpPr/>
          <p:nvPr/>
        </p:nvGrpSpPr>
        <p:grpSpPr>
          <a:xfrm>
            <a:off x="5860181" y="1222715"/>
            <a:ext cx="580987" cy="600511"/>
            <a:chOff x="-35118325" y="3202075"/>
            <a:chExt cx="281975" cy="291450"/>
          </a:xfrm>
          <a:solidFill>
            <a:srgbClr val="FFD51F"/>
          </a:solidFill>
        </p:grpSpPr>
        <p:sp>
          <p:nvSpPr>
            <p:cNvPr id="207" name="Google Shape;6874;p88"/>
            <p:cNvSpPr/>
            <p:nvPr/>
          </p:nvSpPr>
          <p:spPr>
            <a:xfrm>
              <a:off x="-35008049" y="3202075"/>
              <a:ext cx="171700" cy="171250"/>
            </a:xfrm>
            <a:custGeom>
              <a:avLst/>
              <a:gdLst/>
              <a:ahLst/>
              <a:cxnLst/>
              <a:rect l="l" t="t" r="r" b="b"/>
              <a:pathLst>
                <a:path w="6867" h="6850" extrusionOk="0">
                  <a:moveTo>
                    <a:pt x="3466" y="1355"/>
                  </a:moveTo>
                  <a:cubicBezTo>
                    <a:pt x="4222" y="1355"/>
                    <a:pt x="4852" y="1985"/>
                    <a:pt x="4852" y="2741"/>
                  </a:cubicBezTo>
                  <a:lnTo>
                    <a:pt x="4852" y="4127"/>
                  </a:lnTo>
                  <a:cubicBezTo>
                    <a:pt x="4852" y="4348"/>
                    <a:pt x="4757" y="4600"/>
                    <a:pt x="4631" y="4821"/>
                  </a:cubicBezTo>
                  <a:lnTo>
                    <a:pt x="4726" y="4915"/>
                  </a:lnTo>
                  <a:cubicBezTo>
                    <a:pt x="4852" y="5041"/>
                    <a:pt x="4852" y="5262"/>
                    <a:pt x="4726" y="5388"/>
                  </a:cubicBezTo>
                  <a:cubicBezTo>
                    <a:pt x="4663" y="5451"/>
                    <a:pt x="4576" y="5482"/>
                    <a:pt x="4489" y="5482"/>
                  </a:cubicBezTo>
                  <a:cubicBezTo>
                    <a:pt x="4403" y="5482"/>
                    <a:pt x="4316" y="5451"/>
                    <a:pt x="4253" y="5388"/>
                  </a:cubicBezTo>
                  <a:lnTo>
                    <a:pt x="4190" y="5293"/>
                  </a:lnTo>
                  <a:cubicBezTo>
                    <a:pt x="3970" y="5419"/>
                    <a:pt x="3749" y="5514"/>
                    <a:pt x="3466" y="5514"/>
                  </a:cubicBezTo>
                  <a:cubicBezTo>
                    <a:pt x="2709" y="5514"/>
                    <a:pt x="2079" y="4884"/>
                    <a:pt x="2079" y="4127"/>
                  </a:cubicBezTo>
                  <a:lnTo>
                    <a:pt x="2079" y="2741"/>
                  </a:lnTo>
                  <a:cubicBezTo>
                    <a:pt x="2079" y="1985"/>
                    <a:pt x="2709" y="1355"/>
                    <a:pt x="3466" y="1355"/>
                  </a:cubicBezTo>
                  <a:close/>
                  <a:moveTo>
                    <a:pt x="3466" y="0"/>
                  </a:moveTo>
                  <a:cubicBezTo>
                    <a:pt x="1575" y="0"/>
                    <a:pt x="32" y="1576"/>
                    <a:pt x="32" y="3403"/>
                  </a:cubicBezTo>
                  <a:cubicBezTo>
                    <a:pt x="32" y="4001"/>
                    <a:pt x="189" y="4569"/>
                    <a:pt x="473" y="5104"/>
                  </a:cubicBezTo>
                  <a:lnTo>
                    <a:pt x="32" y="6396"/>
                  </a:lnTo>
                  <a:cubicBezTo>
                    <a:pt x="0" y="6522"/>
                    <a:pt x="32" y="6679"/>
                    <a:pt x="126" y="6774"/>
                  </a:cubicBezTo>
                  <a:cubicBezTo>
                    <a:pt x="172" y="6820"/>
                    <a:pt x="269" y="6849"/>
                    <a:pt x="367" y="6849"/>
                  </a:cubicBezTo>
                  <a:cubicBezTo>
                    <a:pt x="403" y="6849"/>
                    <a:pt x="439" y="6845"/>
                    <a:pt x="473" y="6837"/>
                  </a:cubicBezTo>
                  <a:lnTo>
                    <a:pt x="1764" y="6396"/>
                  </a:lnTo>
                  <a:cubicBezTo>
                    <a:pt x="2300" y="6679"/>
                    <a:pt x="2867" y="6837"/>
                    <a:pt x="3466" y="6837"/>
                  </a:cubicBezTo>
                  <a:cubicBezTo>
                    <a:pt x="5356" y="6837"/>
                    <a:pt x="6868" y="5293"/>
                    <a:pt x="6868" y="3403"/>
                  </a:cubicBezTo>
                  <a:cubicBezTo>
                    <a:pt x="6868" y="1513"/>
                    <a:pt x="5356" y="0"/>
                    <a:pt x="34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8" name="Google Shape;6875;p88"/>
            <p:cNvSpPr/>
            <p:nvPr/>
          </p:nvSpPr>
          <p:spPr>
            <a:xfrm>
              <a:off x="-34937976" y="3254050"/>
              <a:ext cx="33125" cy="67775"/>
            </a:xfrm>
            <a:custGeom>
              <a:avLst/>
              <a:gdLst/>
              <a:ahLst/>
              <a:cxnLst/>
              <a:rect l="l" t="t" r="r" b="b"/>
              <a:pathLst>
                <a:path w="1325" h="2711" extrusionOk="0">
                  <a:moveTo>
                    <a:pt x="663" y="1"/>
                  </a:moveTo>
                  <a:cubicBezTo>
                    <a:pt x="253" y="1"/>
                    <a:pt x="1" y="316"/>
                    <a:pt x="1" y="662"/>
                  </a:cubicBezTo>
                  <a:lnTo>
                    <a:pt x="1" y="2048"/>
                  </a:lnTo>
                  <a:cubicBezTo>
                    <a:pt x="1" y="2427"/>
                    <a:pt x="316" y="2710"/>
                    <a:pt x="663" y="2710"/>
                  </a:cubicBezTo>
                  <a:cubicBezTo>
                    <a:pt x="694" y="2710"/>
                    <a:pt x="789" y="2710"/>
                    <a:pt x="820" y="2679"/>
                  </a:cubicBezTo>
                  <a:lnTo>
                    <a:pt x="757" y="2584"/>
                  </a:lnTo>
                  <a:cubicBezTo>
                    <a:pt x="631" y="2490"/>
                    <a:pt x="631" y="2238"/>
                    <a:pt x="757" y="2111"/>
                  </a:cubicBezTo>
                  <a:cubicBezTo>
                    <a:pt x="804" y="2064"/>
                    <a:pt x="891" y="2041"/>
                    <a:pt x="978" y="2041"/>
                  </a:cubicBezTo>
                  <a:cubicBezTo>
                    <a:pt x="1064" y="2041"/>
                    <a:pt x="1151" y="2064"/>
                    <a:pt x="1198" y="2111"/>
                  </a:cubicBezTo>
                  <a:lnTo>
                    <a:pt x="1293" y="2206"/>
                  </a:lnTo>
                  <a:cubicBezTo>
                    <a:pt x="1293" y="2175"/>
                    <a:pt x="1324" y="2080"/>
                    <a:pt x="1324" y="2048"/>
                  </a:cubicBezTo>
                  <a:lnTo>
                    <a:pt x="1324" y="662"/>
                  </a:lnTo>
                  <a:cubicBezTo>
                    <a:pt x="1324" y="284"/>
                    <a:pt x="1041" y="1"/>
                    <a:pt x="66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09" name="Google Shape;6876;p88"/>
            <p:cNvSpPr/>
            <p:nvPr/>
          </p:nvSpPr>
          <p:spPr>
            <a:xfrm>
              <a:off x="-35085251" y="3338325"/>
              <a:ext cx="69325" cy="69350"/>
            </a:xfrm>
            <a:custGeom>
              <a:avLst/>
              <a:gdLst/>
              <a:ahLst/>
              <a:cxnLst/>
              <a:rect l="l" t="t" r="r" b="b"/>
              <a:pathLst>
                <a:path w="2773" h="2774" extrusionOk="0">
                  <a:moveTo>
                    <a:pt x="1387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64" y="2143"/>
                    <a:pt x="631" y="2773"/>
                    <a:pt x="1387" y="2773"/>
                  </a:cubicBezTo>
                  <a:cubicBezTo>
                    <a:pt x="2143" y="2773"/>
                    <a:pt x="2773" y="2143"/>
                    <a:pt x="2773" y="1387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10" name="Google Shape;6877;p88"/>
            <p:cNvSpPr/>
            <p:nvPr/>
          </p:nvSpPr>
          <p:spPr>
            <a:xfrm>
              <a:off x="-35118325" y="3424175"/>
              <a:ext cx="137075" cy="69350"/>
            </a:xfrm>
            <a:custGeom>
              <a:avLst/>
              <a:gdLst/>
              <a:ahLst/>
              <a:cxnLst/>
              <a:rect l="l" t="t" r="r" b="b"/>
              <a:pathLst>
                <a:path w="5483" h="2774" extrusionOk="0">
                  <a:moveTo>
                    <a:pt x="2741" y="1"/>
                  </a:moveTo>
                  <a:cubicBezTo>
                    <a:pt x="1387" y="1"/>
                    <a:pt x="221" y="1040"/>
                    <a:pt x="32" y="2364"/>
                  </a:cubicBezTo>
                  <a:cubicBezTo>
                    <a:pt x="0" y="2553"/>
                    <a:pt x="158" y="2773"/>
                    <a:pt x="347" y="2773"/>
                  </a:cubicBezTo>
                  <a:lnTo>
                    <a:pt x="5104" y="2773"/>
                  </a:lnTo>
                  <a:cubicBezTo>
                    <a:pt x="5325" y="2773"/>
                    <a:pt x="5482" y="2553"/>
                    <a:pt x="5482" y="2364"/>
                  </a:cubicBezTo>
                  <a:cubicBezTo>
                    <a:pt x="5262" y="1040"/>
                    <a:pt x="4127" y="1"/>
                    <a:pt x="274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17" name="Google Shape;6884;p88"/>
          <p:cNvGrpSpPr/>
          <p:nvPr/>
        </p:nvGrpSpPr>
        <p:grpSpPr>
          <a:xfrm>
            <a:off x="9993215" y="1222003"/>
            <a:ext cx="571303" cy="601335"/>
            <a:chOff x="-33277649" y="3226875"/>
            <a:chExt cx="277275" cy="291850"/>
          </a:xfrm>
          <a:solidFill>
            <a:srgbClr val="FFD51F"/>
          </a:solidFill>
        </p:grpSpPr>
        <p:sp>
          <p:nvSpPr>
            <p:cNvPr id="218" name="Google Shape;6885;p88"/>
            <p:cNvSpPr/>
            <p:nvPr/>
          </p:nvSpPr>
          <p:spPr>
            <a:xfrm>
              <a:off x="-33071299" y="3440725"/>
              <a:ext cx="33100" cy="33900"/>
            </a:xfrm>
            <a:custGeom>
              <a:avLst/>
              <a:gdLst/>
              <a:ahLst/>
              <a:cxnLst/>
              <a:rect l="l" t="t" r="r" b="b"/>
              <a:pathLst>
                <a:path w="1324" h="1356" extrusionOk="0">
                  <a:moveTo>
                    <a:pt x="662" y="0"/>
                  </a:moveTo>
                  <a:cubicBezTo>
                    <a:pt x="284" y="0"/>
                    <a:pt x="1" y="315"/>
                    <a:pt x="1" y="693"/>
                  </a:cubicBezTo>
                  <a:cubicBezTo>
                    <a:pt x="1" y="1040"/>
                    <a:pt x="284" y="1355"/>
                    <a:pt x="662" y="1355"/>
                  </a:cubicBezTo>
                  <a:cubicBezTo>
                    <a:pt x="1040" y="1355"/>
                    <a:pt x="1324" y="1040"/>
                    <a:pt x="1324" y="693"/>
                  </a:cubicBezTo>
                  <a:cubicBezTo>
                    <a:pt x="1324" y="315"/>
                    <a:pt x="1040" y="0"/>
                    <a:pt x="66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19" name="Google Shape;6886;p88"/>
            <p:cNvSpPr/>
            <p:nvPr/>
          </p:nvSpPr>
          <p:spPr>
            <a:xfrm>
              <a:off x="-33157926" y="3227275"/>
              <a:ext cx="17350" cy="103200"/>
            </a:xfrm>
            <a:custGeom>
              <a:avLst/>
              <a:gdLst/>
              <a:ahLst/>
              <a:cxnLst/>
              <a:rect l="l" t="t" r="r" b="b"/>
              <a:pathLst>
                <a:path w="694" h="4128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4128"/>
                  </a:lnTo>
                  <a:cubicBezTo>
                    <a:pt x="95" y="4096"/>
                    <a:pt x="221" y="4096"/>
                    <a:pt x="347" y="4096"/>
                  </a:cubicBezTo>
                  <a:cubicBezTo>
                    <a:pt x="473" y="4096"/>
                    <a:pt x="567" y="4096"/>
                    <a:pt x="693" y="412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0" name="Google Shape;6887;p88"/>
            <p:cNvSpPr/>
            <p:nvPr/>
          </p:nvSpPr>
          <p:spPr>
            <a:xfrm>
              <a:off x="-33175249" y="3347650"/>
              <a:ext cx="51200" cy="51350"/>
            </a:xfrm>
            <a:custGeom>
              <a:avLst/>
              <a:gdLst/>
              <a:ahLst/>
              <a:cxnLst/>
              <a:rect l="l" t="t" r="r" b="b"/>
              <a:pathLst>
                <a:path w="2048" h="2054" extrusionOk="0">
                  <a:moveTo>
                    <a:pt x="938" y="0"/>
                  </a:moveTo>
                  <a:cubicBezTo>
                    <a:pt x="417" y="0"/>
                    <a:pt x="0" y="451"/>
                    <a:pt x="0" y="1014"/>
                  </a:cubicBezTo>
                  <a:cubicBezTo>
                    <a:pt x="0" y="1549"/>
                    <a:pt x="473" y="2054"/>
                    <a:pt x="1040" y="2054"/>
                  </a:cubicBezTo>
                  <a:cubicBezTo>
                    <a:pt x="1575" y="2054"/>
                    <a:pt x="2048" y="1581"/>
                    <a:pt x="2048" y="1014"/>
                  </a:cubicBezTo>
                  <a:cubicBezTo>
                    <a:pt x="2048" y="447"/>
                    <a:pt x="1575" y="6"/>
                    <a:pt x="1040" y="6"/>
                  </a:cubicBezTo>
                  <a:cubicBezTo>
                    <a:pt x="1006" y="2"/>
                    <a:pt x="972" y="0"/>
                    <a:pt x="9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1" name="Google Shape;6888;p88"/>
            <p:cNvSpPr/>
            <p:nvPr/>
          </p:nvSpPr>
          <p:spPr>
            <a:xfrm>
              <a:off x="-33224874" y="3404500"/>
              <a:ext cx="159900" cy="114225"/>
            </a:xfrm>
            <a:custGeom>
              <a:avLst/>
              <a:gdLst/>
              <a:ahLst/>
              <a:cxnLst/>
              <a:rect l="l" t="t" r="r" b="b"/>
              <a:pathLst>
                <a:path w="6396" h="4569" extrusionOk="0">
                  <a:moveTo>
                    <a:pt x="1954" y="0"/>
                  </a:moveTo>
                  <a:lnTo>
                    <a:pt x="0" y="2520"/>
                  </a:lnTo>
                  <a:lnTo>
                    <a:pt x="0" y="4222"/>
                  </a:lnTo>
                  <a:cubicBezTo>
                    <a:pt x="0" y="4411"/>
                    <a:pt x="158" y="4568"/>
                    <a:pt x="347" y="4568"/>
                  </a:cubicBezTo>
                  <a:lnTo>
                    <a:pt x="3781" y="4568"/>
                  </a:lnTo>
                  <a:cubicBezTo>
                    <a:pt x="3970" y="4568"/>
                    <a:pt x="4127" y="4411"/>
                    <a:pt x="4127" y="4222"/>
                  </a:cubicBezTo>
                  <a:lnTo>
                    <a:pt x="4127" y="3875"/>
                  </a:lnTo>
                  <a:lnTo>
                    <a:pt x="5136" y="3875"/>
                  </a:lnTo>
                  <a:cubicBezTo>
                    <a:pt x="5577" y="3844"/>
                    <a:pt x="6018" y="3718"/>
                    <a:pt x="6396" y="3434"/>
                  </a:cubicBezTo>
                  <a:cubicBezTo>
                    <a:pt x="5986" y="3277"/>
                    <a:pt x="5608" y="2930"/>
                    <a:pt x="5514" y="2489"/>
                  </a:cubicBezTo>
                  <a:lnTo>
                    <a:pt x="4442" y="2489"/>
                  </a:lnTo>
                  <a:cubicBezTo>
                    <a:pt x="3497" y="2489"/>
                    <a:pt x="2741" y="1733"/>
                    <a:pt x="2741" y="788"/>
                  </a:cubicBezTo>
                  <a:lnTo>
                    <a:pt x="2741" y="410"/>
                  </a:lnTo>
                  <a:cubicBezTo>
                    <a:pt x="2426" y="315"/>
                    <a:pt x="2206" y="189"/>
                    <a:pt x="195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2" name="Google Shape;6889;p88"/>
            <p:cNvSpPr/>
            <p:nvPr/>
          </p:nvSpPr>
          <p:spPr>
            <a:xfrm>
              <a:off x="-33141400" y="3312350"/>
              <a:ext cx="127625" cy="138625"/>
            </a:xfrm>
            <a:custGeom>
              <a:avLst/>
              <a:gdLst/>
              <a:ahLst/>
              <a:cxnLst/>
              <a:rect l="l" t="t" r="r" b="b"/>
              <a:pathLst>
                <a:path w="5105" h="5545" extrusionOk="0">
                  <a:moveTo>
                    <a:pt x="4128" y="0"/>
                  </a:moveTo>
                  <a:lnTo>
                    <a:pt x="694" y="662"/>
                  </a:lnTo>
                  <a:lnTo>
                    <a:pt x="694" y="1040"/>
                  </a:lnTo>
                  <a:cubicBezTo>
                    <a:pt x="1103" y="1355"/>
                    <a:pt x="1387" y="1827"/>
                    <a:pt x="1387" y="2426"/>
                  </a:cubicBezTo>
                  <a:cubicBezTo>
                    <a:pt x="1387" y="3245"/>
                    <a:pt x="788" y="3938"/>
                    <a:pt x="1" y="4127"/>
                  </a:cubicBezTo>
                  <a:lnTo>
                    <a:pt x="1" y="4505"/>
                  </a:lnTo>
                  <a:cubicBezTo>
                    <a:pt x="1" y="5072"/>
                    <a:pt x="473" y="5545"/>
                    <a:pt x="1009" y="5545"/>
                  </a:cubicBezTo>
                  <a:lnTo>
                    <a:pt x="2080" y="5545"/>
                  </a:lnTo>
                  <a:cubicBezTo>
                    <a:pt x="2238" y="4946"/>
                    <a:pt x="2742" y="4505"/>
                    <a:pt x="3372" y="4505"/>
                  </a:cubicBezTo>
                  <a:cubicBezTo>
                    <a:pt x="3624" y="4505"/>
                    <a:pt x="3844" y="4600"/>
                    <a:pt x="4065" y="4726"/>
                  </a:cubicBezTo>
                  <a:lnTo>
                    <a:pt x="4065" y="4127"/>
                  </a:lnTo>
                  <a:lnTo>
                    <a:pt x="4128" y="4127"/>
                  </a:lnTo>
                  <a:cubicBezTo>
                    <a:pt x="4443" y="4064"/>
                    <a:pt x="4758" y="3938"/>
                    <a:pt x="4916" y="3655"/>
                  </a:cubicBezTo>
                  <a:cubicBezTo>
                    <a:pt x="5105" y="3340"/>
                    <a:pt x="5105" y="2993"/>
                    <a:pt x="4947" y="2678"/>
                  </a:cubicBezTo>
                  <a:lnTo>
                    <a:pt x="4128" y="1008"/>
                  </a:lnTo>
                  <a:lnTo>
                    <a:pt x="41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3" name="Google Shape;6890;p88"/>
            <p:cNvSpPr/>
            <p:nvPr/>
          </p:nvSpPr>
          <p:spPr>
            <a:xfrm>
              <a:off x="-33122499" y="3226875"/>
              <a:ext cx="122125" cy="83925"/>
            </a:xfrm>
            <a:custGeom>
              <a:avLst/>
              <a:gdLst/>
              <a:ahLst/>
              <a:cxnLst/>
              <a:rect l="l" t="t" r="r" b="b"/>
              <a:pathLst>
                <a:path w="4885" h="3357" extrusionOk="0">
                  <a:moveTo>
                    <a:pt x="3376" y="1"/>
                  </a:moveTo>
                  <a:cubicBezTo>
                    <a:pt x="3025" y="1"/>
                    <a:pt x="2679" y="143"/>
                    <a:pt x="2427" y="426"/>
                  </a:cubicBezTo>
                  <a:lnTo>
                    <a:pt x="2143" y="678"/>
                  </a:lnTo>
                  <a:lnTo>
                    <a:pt x="1" y="678"/>
                  </a:lnTo>
                  <a:lnTo>
                    <a:pt x="1" y="3356"/>
                  </a:lnTo>
                  <a:lnTo>
                    <a:pt x="4191" y="2537"/>
                  </a:lnTo>
                  <a:lnTo>
                    <a:pt x="4349" y="2379"/>
                  </a:lnTo>
                  <a:cubicBezTo>
                    <a:pt x="4884" y="1844"/>
                    <a:pt x="4884" y="962"/>
                    <a:pt x="4349" y="426"/>
                  </a:cubicBezTo>
                  <a:cubicBezTo>
                    <a:pt x="4081" y="143"/>
                    <a:pt x="3726" y="1"/>
                    <a:pt x="33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24" name="Google Shape;6891;p88"/>
            <p:cNvSpPr/>
            <p:nvPr/>
          </p:nvSpPr>
          <p:spPr>
            <a:xfrm>
              <a:off x="-33277649" y="3245400"/>
              <a:ext cx="102400" cy="198500"/>
            </a:xfrm>
            <a:custGeom>
              <a:avLst/>
              <a:gdLst/>
              <a:ahLst/>
              <a:cxnLst/>
              <a:rect l="l" t="t" r="r" b="b"/>
              <a:pathLst>
                <a:path w="4096" h="7940" extrusionOk="0">
                  <a:moveTo>
                    <a:pt x="4096" y="0"/>
                  </a:moveTo>
                  <a:cubicBezTo>
                    <a:pt x="1828" y="95"/>
                    <a:pt x="0" y="1985"/>
                    <a:pt x="0" y="4316"/>
                  </a:cubicBezTo>
                  <a:cubicBezTo>
                    <a:pt x="0" y="5766"/>
                    <a:pt x="757" y="7120"/>
                    <a:pt x="1954" y="7939"/>
                  </a:cubicBezTo>
                  <a:lnTo>
                    <a:pt x="3592" y="5829"/>
                  </a:lnTo>
                  <a:cubicBezTo>
                    <a:pt x="3466" y="5576"/>
                    <a:pt x="3434" y="5356"/>
                    <a:pt x="3434" y="5104"/>
                  </a:cubicBezTo>
                  <a:cubicBezTo>
                    <a:pt x="3434" y="4568"/>
                    <a:pt x="3718" y="4033"/>
                    <a:pt x="4096" y="3718"/>
                  </a:cubicBezTo>
                  <a:lnTo>
                    <a:pt x="409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55" name="Google Shape;6922;p88"/>
          <p:cNvGrpSpPr/>
          <p:nvPr/>
        </p:nvGrpSpPr>
        <p:grpSpPr>
          <a:xfrm>
            <a:off x="6627533" y="1222715"/>
            <a:ext cx="564763" cy="600511"/>
            <a:chOff x="-34755224" y="3202075"/>
            <a:chExt cx="274100" cy="291450"/>
          </a:xfrm>
          <a:solidFill>
            <a:srgbClr val="FFD51F"/>
          </a:solidFill>
        </p:grpSpPr>
        <p:sp>
          <p:nvSpPr>
            <p:cNvPr id="256" name="Google Shape;6923;p88"/>
            <p:cNvSpPr/>
            <p:nvPr/>
          </p:nvSpPr>
          <p:spPr>
            <a:xfrm>
              <a:off x="-34703249" y="3389525"/>
              <a:ext cx="84300" cy="34675"/>
            </a:xfrm>
            <a:custGeom>
              <a:avLst/>
              <a:gdLst/>
              <a:ahLst/>
              <a:cxnLst/>
              <a:rect l="l" t="t" r="r" b="b"/>
              <a:pathLst>
                <a:path w="3372" h="1387" extrusionOk="0">
                  <a:moveTo>
                    <a:pt x="1670" y="1"/>
                  </a:moveTo>
                  <a:cubicBezTo>
                    <a:pt x="883" y="1"/>
                    <a:pt x="158" y="599"/>
                    <a:pt x="0" y="1387"/>
                  </a:cubicBezTo>
                  <a:lnTo>
                    <a:pt x="3371" y="1387"/>
                  </a:lnTo>
                  <a:cubicBezTo>
                    <a:pt x="3214" y="599"/>
                    <a:pt x="2489" y="1"/>
                    <a:pt x="1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7" name="Google Shape;6924;p88"/>
            <p:cNvSpPr/>
            <p:nvPr/>
          </p:nvSpPr>
          <p:spPr>
            <a:xfrm>
              <a:off x="-34636301" y="3348575"/>
              <a:ext cx="69325" cy="75625"/>
            </a:xfrm>
            <a:custGeom>
              <a:avLst/>
              <a:gdLst/>
              <a:ahLst/>
              <a:cxnLst/>
              <a:rect l="l" t="t" r="r" b="b"/>
              <a:pathLst>
                <a:path w="2773" h="3025" extrusionOk="0">
                  <a:moveTo>
                    <a:pt x="2111" y="0"/>
                  </a:moveTo>
                  <a:lnTo>
                    <a:pt x="1387" y="221"/>
                  </a:lnTo>
                  <a:cubicBezTo>
                    <a:pt x="1298" y="265"/>
                    <a:pt x="1179" y="290"/>
                    <a:pt x="1049" y="290"/>
                  </a:cubicBezTo>
                  <a:cubicBezTo>
                    <a:pt x="808" y="290"/>
                    <a:pt x="531" y="205"/>
                    <a:pt x="347" y="0"/>
                  </a:cubicBezTo>
                  <a:lnTo>
                    <a:pt x="347" y="0"/>
                  </a:lnTo>
                  <a:cubicBezTo>
                    <a:pt x="378" y="63"/>
                    <a:pt x="378" y="189"/>
                    <a:pt x="378" y="315"/>
                  </a:cubicBezTo>
                  <a:cubicBezTo>
                    <a:pt x="378" y="662"/>
                    <a:pt x="221" y="977"/>
                    <a:pt x="0" y="1229"/>
                  </a:cubicBezTo>
                  <a:cubicBezTo>
                    <a:pt x="725" y="1575"/>
                    <a:pt x="1229" y="2237"/>
                    <a:pt x="1355" y="3025"/>
                  </a:cubicBezTo>
                  <a:lnTo>
                    <a:pt x="2773" y="3025"/>
                  </a:lnTo>
                  <a:lnTo>
                    <a:pt x="2773" y="221"/>
                  </a:lnTo>
                  <a:cubicBezTo>
                    <a:pt x="2521" y="189"/>
                    <a:pt x="2300" y="126"/>
                    <a:pt x="211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8" name="Google Shape;6925;p88"/>
            <p:cNvSpPr/>
            <p:nvPr/>
          </p:nvSpPr>
          <p:spPr>
            <a:xfrm>
              <a:off x="-34752874" y="3253275"/>
              <a:ext cx="126050" cy="170925"/>
            </a:xfrm>
            <a:custGeom>
              <a:avLst/>
              <a:gdLst/>
              <a:ahLst/>
              <a:cxnLst/>
              <a:rect l="l" t="t" r="r" b="b"/>
              <a:pathLst>
                <a:path w="5042" h="6837" extrusionOk="0">
                  <a:moveTo>
                    <a:pt x="1" y="0"/>
                  </a:moveTo>
                  <a:lnTo>
                    <a:pt x="1" y="6837"/>
                  </a:lnTo>
                  <a:lnTo>
                    <a:pt x="1418" y="6837"/>
                  </a:lnTo>
                  <a:cubicBezTo>
                    <a:pt x="1450" y="6018"/>
                    <a:pt x="1954" y="5356"/>
                    <a:pt x="2679" y="4978"/>
                  </a:cubicBezTo>
                  <a:cubicBezTo>
                    <a:pt x="2427" y="4757"/>
                    <a:pt x="2301" y="4442"/>
                    <a:pt x="2301" y="4064"/>
                  </a:cubicBezTo>
                  <a:cubicBezTo>
                    <a:pt x="2301" y="3340"/>
                    <a:pt x="2931" y="2710"/>
                    <a:pt x="3687" y="2710"/>
                  </a:cubicBezTo>
                  <a:cubicBezTo>
                    <a:pt x="4128" y="2710"/>
                    <a:pt x="4474" y="2899"/>
                    <a:pt x="4758" y="3214"/>
                  </a:cubicBezTo>
                  <a:cubicBezTo>
                    <a:pt x="4726" y="3056"/>
                    <a:pt x="4758" y="2899"/>
                    <a:pt x="4789" y="2741"/>
                  </a:cubicBezTo>
                  <a:lnTo>
                    <a:pt x="5041" y="2016"/>
                  </a:lnTo>
                  <a:cubicBezTo>
                    <a:pt x="4821" y="1607"/>
                    <a:pt x="4758" y="1134"/>
                    <a:pt x="4758" y="662"/>
                  </a:cubicBezTo>
                  <a:cubicBezTo>
                    <a:pt x="4758" y="410"/>
                    <a:pt x="4789" y="189"/>
                    <a:pt x="48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59" name="Google Shape;6926;p88"/>
            <p:cNvSpPr/>
            <p:nvPr/>
          </p:nvSpPr>
          <p:spPr>
            <a:xfrm>
              <a:off x="-34677251" y="3338325"/>
              <a:ext cx="33875" cy="33900"/>
            </a:xfrm>
            <a:custGeom>
              <a:avLst/>
              <a:gdLst/>
              <a:ahLst/>
              <a:cxnLst/>
              <a:rect l="l" t="t" r="r" b="b"/>
              <a:pathLst>
                <a:path w="1355" h="1356" extrusionOk="0">
                  <a:moveTo>
                    <a:pt x="662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0" y="1040"/>
                    <a:pt x="315" y="1355"/>
                    <a:pt x="662" y="1355"/>
                  </a:cubicBezTo>
                  <a:cubicBezTo>
                    <a:pt x="1040" y="1355"/>
                    <a:pt x="1355" y="1040"/>
                    <a:pt x="1355" y="694"/>
                  </a:cubicBezTo>
                  <a:cubicBezTo>
                    <a:pt x="1355" y="316"/>
                    <a:pt x="1040" y="1"/>
                    <a:pt x="66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0" name="Google Shape;6927;p88"/>
            <p:cNvSpPr/>
            <p:nvPr/>
          </p:nvSpPr>
          <p:spPr>
            <a:xfrm>
              <a:off x="-34618200" y="3202500"/>
              <a:ext cx="137075" cy="135850"/>
            </a:xfrm>
            <a:custGeom>
              <a:avLst/>
              <a:gdLst/>
              <a:ahLst/>
              <a:cxnLst/>
              <a:rect l="l" t="t" r="r" b="b"/>
              <a:pathLst>
                <a:path w="5483" h="5434" extrusionOk="0">
                  <a:moveTo>
                    <a:pt x="2710" y="992"/>
                  </a:moveTo>
                  <a:cubicBezTo>
                    <a:pt x="2899" y="992"/>
                    <a:pt x="3057" y="1149"/>
                    <a:pt x="3057" y="1338"/>
                  </a:cubicBezTo>
                  <a:cubicBezTo>
                    <a:pt x="3057" y="1559"/>
                    <a:pt x="2899" y="1716"/>
                    <a:pt x="2710" y="1716"/>
                  </a:cubicBezTo>
                  <a:cubicBezTo>
                    <a:pt x="2521" y="1716"/>
                    <a:pt x="2364" y="1559"/>
                    <a:pt x="2364" y="1338"/>
                  </a:cubicBezTo>
                  <a:cubicBezTo>
                    <a:pt x="2395" y="1149"/>
                    <a:pt x="2553" y="992"/>
                    <a:pt x="2710" y="992"/>
                  </a:cubicBezTo>
                  <a:close/>
                  <a:moveTo>
                    <a:pt x="2742" y="2346"/>
                  </a:moveTo>
                  <a:cubicBezTo>
                    <a:pt x="2962" y="2346"/>
                    <a:pt x="3120" y="2504"/>
                    <a:pt x="3120" y="2693"/>
                  </a:cubicBezTo>
                  <a:lnTo>
                    <a:pt x="3120" y="4079"/>
                  </a:lnTo>
                  <a:cubicBezTo>
                    <a:pt x="3120" y="4268"/>
                    <a:pt x="2962" y="4426"/>
                    <a:pt x="2742" y="4426"/>
                  </a:cubicBezTo>
                  <a:cubicBezTo>
                    <a:pt x="2553" y="4426"/>
                    <a:pt x="2395" y="4268"/>
                    <a:pt x="2395" y="4079"/>
                  </a:cubicBezTo>
                  <a:lnTo>
                    <a:pt x="2395" y="2693"/>
                  </a:lnTo>
                  <a:cubicBezTo>
                    <a:pt x="2395" y="2504"/>
                    <a:pt x="2553" y="2346"/>
                    <a:pt x="2742" y="2346"/>
                  </a:cubicBezTo>
                  <a:close/>
                  <a:moveTo>
                    <a:pt x="2646" y="0"/>
                  </a:moveTo>
                  <a:cubicBezTo>
                    <a:pt x="1359" y="0"/>
                    <a:pt x="1" y="1099"/>
                    <a:pt x="1" y="2724"/>
                  </a:cubicBezTo>
                  <a:cubicBezTo>
                    <a:pt x="1" y="3197"/>
                    <a:pt x="127" y="3638"/>
                    <a:pt x="348" y="4016"/>
                  </a:cubicBezTo>
                  <a:lnTo>
                    <a:pt x="33" y="4961"/>
                  </a:lnTo>
                  <a:cubicBezTo>
                    <a:pt x="1" y="5087"/>
                    <a:pt x="33" y="5245"/>
                    <a:pt x="127" y="5339"/>
                  </a:cubicBezTo>
                  <a:cubicBezTo>
                    <a:pt x="167" y="5399"/>
                    <a:pt x="245" y="5421"/>
                    <a:pt x="329" y="5421"/>
                  </a:cubicBezTo>
                  <a:cubicBezTo>
                    <a:pt x="377" y="5421"/>
                    <a:pt x="427" y="5414"/>
                    <a:pt x="474" y="5402"/>
                  </a:cubicBezTo>
                  <a:lnTo>
                    <a:pt x="1419" y="5087"/>
                  </a:lnTo>
                  <a:cubicBezTo>
                    <a:pt x="1797" y="5339"/>
                    <a:pt x="2238" y="5434"/>
                    <a:pt x="2742" y="5434"/>
                  </a:cubicBezTo>
                  <a:cubicBezTo>
                    <a:pt x="4254" y="5434"/>
                    <a:pt x="5483" y="4237"/>
                    <a:pt x="5483" y="2724"/>
                  </a:cubicBezTo>
                  <a:cubicBezTo>
                    <a:pt x="5483" y="1275"/>
                    <a:pt x="4317" y="78"/>
                    <a:pt x="2899" y="15"/>
                  </a:cubicBezTo>
                  <a:cubicBezTo>
                    <a:pt x="2815" y="5"/>
                    <a:pt x="2731" y="0"/>
                    <a:pt x="26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1" name="Google Shape;6928;p88"/>
            <p:cNvSpPr/>
            <p:nvPr/>
          </p:nvSpPr>
          <p:spPr>
            <a:xfrm>
              <a:off x="-34755224" y="3440725"/>
              <a:ext cx="188250" cy="52800"/>
            </a:xfrm>
            <a:custGeom>
              <a:avLst/>
              <a:gdLst/>
              <a:ahLst/>
              <a:cxnLst/>
              <a:rect l="l" t="t" r="r" b="b"/>
              <a:pathLst>
                <a:path w="7530" h="2112" extrusionOk="0">
                  <a:moveTo>
                    <a:pt x="0" y="0"/>
                  </a:moveTo>
                  <a:lnTo>
                    <a:pt x="0" y="1071"/>
                  </a:lnTo>
                  <a:cubicBezTo>
                    <a:pt x="0" y="1670"/>
                    <a:pt x="473" y="2111"/>
                    <a:pt x="1040" y="2111"/>
                  </a:cubicBezTo>
                  <a:lnTo>
                    <a:pt x="6490" y="2111"/>
                  </a:lnTo>
                  <a:cubicBezTo>
                    <a:pt x="7057" y="2111"/>
                    <a:pt x="7530" y="1639"/>
                    <a:pt x="7530" y="1071"/>
                  </a:cubicBezTo>
                  <a:lnTo>
                    <a:pt x="75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62" name="Google Shape;6929;p88"/>
            <p:cNvSpPr/>
            <p:nvPr/>
          </p:nvSpPr>
          <p:spPr>
            <a:xfrm>
              <a:off x="-34754449" y="3202075"/>
              <a:ext cx="153600" cy="33900"/>
            </a:xfrm>
            <a:custGeom>
              <a:avLst/>
              <a:gdLst/>
              <a:ahLst/>
              <a:cxnLst/>
              <a:rect l="l" t="t" r="r" b="b"/>
              <a:pathLst>
                <a:path w="6144" h="1356" extrusionOk="0">
                  <a:moveTo>
                    <a:pt x="1040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1355"/>
                  </a:lnTo>
                  <a:lnTo>
                    <a:pt x="5104" y="1355"/>
                  </a:lnTo>
                  <a:cubicBezTo>
                    <a:pt x="5293" y="819"/>
                    <a:pt x="5672" y="347"/>
                    <a:pt x="614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14" name="Google Shape;6981;p88"/>
          <p:cNvGrpSpPr/>
          <p:nvPr/>
        </p:nvGrpSpPr>
        <p:grpSpPr>
          <a:xfrm>
            <a:off x="7353611" y="1222281"/>
            <a:ext cx="608599" cy="601387"/>
            <a:chOff x="-34408675" y="3202075"/>
            <a:chExt cx="295375" cy="291875"/>
          </a:xfrm>
          <a:solidFill>
            <a:srgbClr val="FFD51F"/>
          </a:solidFill>
        </p:grpSpPr>
        <p:sp>
          <p:nvSpPr>
            <p:cNvPr id="315" name="Google Shape;6982;p88"/>
            <p:cNvSpPr/>
            <p:nvPr/>
          </p:nvSpPr>
          <p:spPr>
            <a:xfrm>
              <a:off x="-34274776" y="3202075"/>
              <a:ext cx="161475" cy="161475"/>
            </a:xfrm>
            <a:custGeom>
              <a:avLst/>
              <a:gdLst/>
              <a:ahLst/>
              <a:cxnLst/>
              <a:rect l="l" t="t" r="r" b="b"/>
              <a:pathLst>
                <a:path w="6459" h="6459" extrusionOk="0">
                  <a:moveTo>
                    <a:pt x="3718" y="0"/>
                  </a:moveTo>
                  <a:cubicBezTo>
                    <a:pt x="3560" y="0"/>
                    <a:pt x="3434" y="63"/>
                    <a:pt x="3403" y="189"/>
                  </a:cubicBezTo>
                  <a:cubicBezTo>
                    <a:pt x="3340" y="315"/>
                    <a:pt x="3340" y="473"/>
                    <a:pt x="3466" y="536"/>
                  </a:cubicBezTo>
                  <a:lnTo>
                    <a:pt x="4190" y="1261"/>
                  </a:lnTo>
                  <a:lnTo>
                    <a:pt x="1260" y="4159"/>
                  </a:lnTo>
                  <a:lnTo>
                    <a:pt x="567" y="3466"/>
                  </a:lnTo>
                  <a:cubicBezTo>
                    <a:pt x="496" y="3395"/>
                    <a:pt x="390" y="3360"/>
                    <a:pt x="288" y="3360"/>
                  </a:cubicBezTo>
                  <a:cubicBezTo>
                    <a:pt x="254" y="3360"/>
                    <a:pt x="221" y="3363"/>
                    <a:pt x="189" y="3371"/>
                  </a:cubicBezTo>
                  <a:cubicBezTo>
                    <a:pt x="95" y="3403"/>
                    <a:pt x="0" y="3560"/>
                    <a:pt x="0" y="3686"/>
                  </a:cubicBezTo>
                  <a:lnTo>
                    <a:pt x="0" y="6081"/>
                  </a:lnTo>
                  <a:cubicBezTo>
                    <a:pt x="0" y="6301"/>
                    <a:pt x="158" y="6459"/>
                    <a:pt x="347" y="6459"/>
                  </a:cubicBezTo>
                  <a:lnTo>
                    <a:pt x="2773" y="6459"/>
                  </a:lnTo>
                  <a:cubicBezTo>
                    <a:pt x="2930" y="6459"/>
                    <a:pt x="3025" y="6364"/>
                    <a:pt x="3088" y="6238"/>
                  </a:cubicBezTo>
                  <a:cubicBezTo>
                    <a:pt x="3119" y="6144"/>
                    <a:pt x="3119" y="5986"/>
                    <a:pt x="2993" y="5892"/>
                  </a:cubicBezTo>
                  <a:lnTo>
                    <a:pt x="2300" y="5199"/>
                  </a:lnTo>
                  <a:lnTo>
                    <a:pt x="5198" y="2269"/>
                  </a:lnTo>
                  <a:lnTo>
                    <a:pt x="5923" y="2993"/>
                  </a:lnTo>
                  <a:cubicBezTo>
                    <a:pt x="5969" y="3039"/>
                    <a:pt x="6066" y="3069"/>
                    <a:pt x="6164" y="3069"/>
                  </a:cubicBezTo>
                  <a:cubicBezTo>
                    <a:pt x="6200" y="3069"/>
                    <a:pt x="6236" y="3065"/>
                    <a:pt x="6270" y="3056"/>
                  </a:cubicBezTo>
                  <a:cubicBezTo>
                    <a:pt x="6396" y="3025"/>
                    <a:pt x="6459" y="2867"/>
                    <a:pt x="6459" y="2741"/>
                  </a:cubicBezTo>
                  <a:lnTo>
                    <a:pt x="6459" y="347"/>
                  </a:lnTo>
                  <a:cubicBezTo>
                    <a:pt x="6459" y="158"/>
                    <a:pt x="6301" y="0"/>
                    <a:pt x="6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16" name="Google Shape;6983;p88"/>
            <p:cNvSpPr/>
            <p:nvPr/>
          </p:nvSpPr>
          <p:spPr>
            <a:xfrm>
              <a:off x="-34378751" y="3263175"/>
              <a:ext cx="76425" cy="73600"/>
            </a:xfrm>
            <a:custGeom>
              <a:avLst/>
              <a:gdLst/>
              <a:ahLst/>
              <a:cxnLst/>
              <a:rect l="l" t="t" r="r" b="b"/>
              <a:pathLst>
                <a:path w="3057" h="2944" extrusionOk="0">
                  <a:moveTo>
                    <a:pt x="970" y="1"/>
                  </a:moveTo>
                  <a:cubicBezTo>
                    <a:pt x="685" y="1"/>
                    <a:pt x="405" y="114"/>
                    <a:pt x="221" y="297"/>
                  </a:cubicBezTo>
                  <a:lnTo>
                    <a:pt x="1" y="549"/>
                  </a:lnTo>
                  <a:lnTo>
                    <a:pt x="2395" y="2944"/>
                  </a:lnTo>
                  <a:lnTo>
                    <a:pt x="2678" y="2755"/>
                  </a:lnTo>
                  <a:cubicBezTo>
                    <a:pt x="3056" y="2345"/>
                    <a:pt x="3056" y="1683"/>
                    <a:pt x="2678" y="1274"/>
                  </a:cubicBezTo>
                  <a:lnTo>
                    <a:pt x="1670" y="297"/>
                  </a:lnTo>
                  <a:cubicBezTo>
                    <a:pt x="1478" y="90"/>
                    <a:pt x="1222" y="1"/>
                    <a:pt x="9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17" name="Google Shape;6984;p88"/>
            <p:cNvSpPr/>
            <p:nvPr/>
          </p:nvSpPr>
          <p:spPr>
            <a:xfrm>
              <a:off x="-34250375" y="3392300"/>
              <a:ext cx="77225" cy="74425"/>
            </a:xfrm>
            <a:custGeom>
              <a:avLst/>
              <a:gdLst/>
              <a:ahLst/>
              <a:cxnLst/>
              <a:rect l="l" t="t" r="r" b="b"/>
              <a:pathLst>
                <a:path w="3089" h="2977" extrusionOk="0">
                  <a:moveTo>
                    <a:pt x="999" y="0"/>
                  </a:moveTo>
                  <a:cubicBezTo>
                    <a:pt x="787" y="0"/>
                    <a:pt x="577" y="66"/>
                    <a:pt x="410" y="205"/>
                  </a:cubicBezTo>
                  <a:cubicBezTo>
                    <a:pt x="379" y="205"/>
                    <a:pt x="316" y="268"/>
                    <a:pt x="284" y="299"/>
                  </a:cubicBezTo>
                  <a:lnTo>
                    <a:pt x="1" y="583"/>
                  </a:lnTo>
                  <a:lnTo>
                    <a:pt x="2427" y="2977"/>
                  </a:lnTo>
                  <a:lnTo>
                    <a:pt x="2679" y="2693"/>
                  </a:lnTo>
                  <a:cubicBezTo>
                    <a:pt x="3088" y="2315"/>
                    <a:pt x="3088" y="1622"/>
                    <a:pt x="2679" y="1244"/>
                  </a:cubicBezTo>
                  <a:lnTo>
                    <a:pt x="1734" y="299"/>
                  </a:lnTo>
                  <a:cubicBezTo>
                    <a:pt x="1540" y="105"/>
                    <a:pt x="1267" y="0"/>
                    <a:pt x="9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18" name="Google Shape;6985;p88"/>
            <p:cNvSpPr/>
            <p:nvPr/>
          </p:nvSpPr>
          <p:spPr>
            <a:xfrm>
              <a:off x="-34408675" y="3290275"/>
              <a:ext cx="207150" cy="203675"/>
            </a:xfrm>
            <a:custGeom>
              <a:avLst/>
              <a:gdLst/>
              <a:ahLst/>
              <a:cxnLst/>
              <a:rect l="l" t="t" r="r" b="b"/>
              <a:pathLst>
                <a:path w="8286" h="8147" extrusionOk="0">
                  <a:moveTo>
                    <a:pt x="725" y="1"/>
                  </a:moveTo>
                  <a:cubicBezTo>
                    <a:pt x="95" y="631"/>
                    <a:pt x="0" y="1387"/>
                    <a:pt x="284" y="2017"/>
                  </a:cubicBezTo>
                  <a:cubicBezTo>
                    <a:pt x="1387" y="4223"/>
                    <a:pt x="3938" y="6774"/>
                    <a:pt x="6270" y="7972"/>
                  </a:cubicBezTo>
                  <a:cubicBezTo>
                    <a:pt x="6499" y="8086"/>
                    <a:pt x="6745" y="8147"/>
                    <a:pt x="6996" y="8147"/>
                  </a:cubicBezTo>
                  <a:cubicBezTo>
                    <a:pt x="7434" y="8147"/>
                    <a:pt x="7886" y="7963"/>
                    <a:pt x="8286" y="7562"/>
                  </a:cubicBezTo>
                  <a:lnTo>
                    <a:pt x="7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48" name="Google Shape;7015;p88"/>
          <p:cNvGrpSpPr/>
          <p:nvPr/>
        </p:nvGrpSpPr>
        <p:grpSpPr>
          <a:xfrm>
            <a:off x="10893988" y="2239565"/>
            <a:ext cx="664753" cy="661795"/>
            <a:chOff x="-30735200" y="3552550"/>
            <a:chExt cx="292225" cy="290925"/>
          </a:xfrm>
          <a:solidFill>
            <a:srgbClr val="FFD51F"/>
          </a:solidFill>
        </p:grpSpPr>
        <p:sp>
          <p:nvSpPr>
            <p:cNvPr id="349" name="Google Shape;7016;p88"/>
            <p:cNvSpPr/>
            <p:nvPr/>
          </p:nvSpPr>
          <p:spPr>
            <a:xfrm>
              <a:off x="-30613899" y="3655750"/>
              <a:ext cx="170925" cy="187725"/>
            </a:xfrm>
            <a:custGeom>
              <a:avLst/>
              <a:gdLst/>
              <a:ahLst/>
              <a:cxnLst/>
              <a:rect l="l" t="t" r="r" b="b"/>
              <a:pathLst>
                <a:path w="6837" h="7507" extrusionOk="0">
                  <a:moveTo>
                    <a:pt x="5120" y="2079"/>
                  </a:moveTo>
                  <a:cubicBezTo>
                    <a:pt x="5206" y="2079"/>
                    <a:pt x="5293" y="2111"/>
                    <a:pt x="5356" y="2174"/>
                  </a:cubicBezTo>
                  <a:cubicBezTo>
                    <a:pt x="5451" y="2268"/>
                    <a:pt x="5451" y="2458"/>
                    <a:pt x="5356" y="2647"/>
                  </a:cubicBezTo>
                  <a:lnTo>
                    <a:pt x="3308" y="4694"/>
                  </a:lnTo>
                  <a:cubicBezTo>
                    <a:pt x="3214" y="4757"/>
                    <a:pt x="3151" y="4789"/>
                    <a:pt x="3056" y="4789"/>
                  </a:cubicBezTo>
                  <a:cubicBezTo>
                    <a:pt x="2993" y="4789"/>
                    <a:pt x="2899" y="4757"/>
                    <a:pt x="2836" y="4694"/>
                  </a:cubicBezTo>
                  <a:lnTo>
                    <a:pt x="2174" y="4001"/>
                  </a:lnTo>
                  <a:cubicBezTo>
                    <a:pt x="2048" y="3907"/>
                    <a:pt x="2048" y="3655"/>
                    <a:pt x="2174" y="3529"/>
                  </a:cubicBezTo>
                  <a:cubicBezTo>
                    <a:pt x="2221" y="3481"/>
                    <a:pt x="2308" y="3458"/>
                    <a:pt x="2399" y="3458"/>
                  </a:cubicBezTo>
                  <a:cubicBezTo>
                    <a:pt x="2489" y="3458"/>
                    <a:pt x="2584" y="3481"/>
                    <a:pt x="2647" y="3529"/>
                  </a:cubicBezTo>
                  <a:lnTo>
                    <a:pt x="3056" y="3970"/>
                  </a:lnTo>
                  <a:lnTo>
                    <a:pt x="4883" y="2174"/>
                  </a:lnTo>
                  <a:cubicBezTo>
                    <a:pt x="4946" y="2111"/>
                    <a:pt x="5033" y="2079"/>
                    <a:pt x="5120" y="2079"/>
                  </a:cubicBezTo>
                  <a:close/>
                  <a:moveTo>
                    <a:pt x="1701" y="0"/>
                  </a:moveTo>
                  <a:cubicBezTo>
                    <a:pt x="725" y="0"/>
                    <a:pt x="0" y="756"/>
                    <a:pt x="0" y="1701"/>
                  </a:cubicBezTo>
                  <a:lnTo>
                    <a:pt x="0" y="4411"/>
                  </a:lnTo>
                  <a:cubicBezTo>
                    <a:pt x="0" y="5356"/>
                    <a:pt x="725" y="6112"/>
                    <a:pt x="1701" y="6112"/>
                  </a:cubicBezTo>
                  <a:lnTo>
                    <a:pt x="2048" y="6112"/>
                  </a:lnTo>
                  <a:lnTo>
                    <a:pt x="2048" y="7152"/>
                  </a:lnTo>
                  <a:cubicBezTo>
                    <a:pt x="2048" y="7309"/>
                    <a:pt x="2111" y="7435"/>
                    <a:pt x="2237" y="7467"/>
                  </a:cubicBezTo>
                  <a:cubicBezTo>
                    <a:pt x="2289" y="7493"/>
                    <a:pt x="2347" y="7508"/>
                    <a:pt x="2401" y="7508"/>
                  </a:cubicBezTo>
                  <a:cubicBezTo>
                    <a:pt x="2477" y="7508"/>
                    <a:pt x="2547" y="7478"/>
                    <a:pt x="2584" y="7404"/>
                  </a:cubicBezTo>
                  <a:lnTo>
                    <a:pt x="3844" y="6112"/>
                  </a:lnTo>
                  <a:lnTo>
                    <a:pt x="5073" y="6112"/>
                  </a:lnTo>
                  <a:cubicBezTo>
                    <a:pt x="6018" y="6112"/>
                    <a:pt x="6805" y="5356"/>
                    <a:pt x="6805" y="4411"/>
                  </a:cubicBezTo>
                  <a:lnTo>
                    <a:pt x="6805" y="1701"/>
                  </a:lnTo>
                  <a:cubicBezTo>
                    <a:pt x="6837" y="756"/>
                    <a:pt x="6049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50" name="Google Shape;7017;p88"/>
            <p:cNvSpPr/>
            <p:nvPr/>
          </p:nvSpPr>
          <p:spPr>
            <a:xfrm>
              <a:off x="-30735200" y="3552550"/>
              <a:ext cx="188275" cy="205075"/>
            </a:xfrm>
            <a:custGeom>
              <a:avLst/>
              <a:gdLst/>
              <a:ahLst/>
              <a:cxnLst/>
              <a:rect l="l" t="t" r="r" b="b"/>
              <a:pathLst>
                <a:path w="7531" h="8203" extrusionOk="0">
                  <a:moveTo>
                    <a:pt x="3781" y="1356"/>
                  </a:moveTo>
                  <a:cubicBezTo>
                    <a:pt x="4317" y="1356"/>
                    <a:pt x="4789" y="1828"/>
                    <a:pt x="4789" y="2395"/>
                  </a:cubicBezTo>
                  <a:cubicBezTo>
                    <a:pt x="4789" y="2710"/>
                    <a:pt x="4632" y="3025"/>
                    <a:pt x="4411" y="3214"/>
                  </a:cubicBezTo>
                  <a:cubicBezTo>
                    <a:pt x="4254" y="3341"/>
                    <a:pt x="4128" y="3530"/>
                    <a:pt x="4128" y="3782"/>
                  </a:cubicBezTo>
                  <a:cubicBezTo>
                    <a:pt x="4128" y="3971"/>
                    <a:pt x="3970" y="4128"/>
                    <a:pt x="3781" y="4128"/>
                  </a:cubicBezTo>
                  <a:cubicBezTo>
                    <a:pt x="3592" y="4128"/>
                    <a:pt x="3434" y="3971"/>
                    <a:pt x="3434" y="3782"/>
                  </a:cubicBezTo>
                  <a:cubicBezTo>
                    <a:pt x="3434" y="3341"/>
                    <a:pt x="3624" y="2931"/>
                    <a:pt x="3970" y="2679"/>
                  </a:cubicBezTo>
                  <a:cubicBezTo>
                    <a:pt x="4065" y="2584"/>
                    <a:pt x="4096" y="2521"/>
                    <a:pt x="4096" y="2395"/>
                  </a:cubicBezTo>
                  <a:cubicBezTo>
                    <a:pt x="4096" y="2206"/>
                    <a:pt x="3939" y="2049"/>
                    <a:pt x="3750" y="2049"/>
                  </a:cubicBezTo>
                  <a:cubicBezTo>
                    <a:pt x="3529" y="2049"/>
                    <a:pt x="3371" y="2206"/>
                    <a:pt x="3371" y="2395"/>
                  </a:cubicBezTo>
                  <a:cubicBezTo>
                    <a:pt x="3371" y="2584"/>
                    <a:pt x="3214" y="2742"/>
                    <a:pt x="3025" y="2742"/>
                  </a:cubicBezTo>
                  <a:cubicBezTo>
                    <a:pt x="2836" y="2742"/>
                    <a:pt x="2678" y="2584"/>
                    <a:pt x="2678" y="2395"/>
                  </a:cubicBezTo>
                  <a:cubicBezTo>
                    <a:pt x="2741" y="1828"/>
                    <a:pt x="3214" y="1356"/>
                    <a:pt x="3781" y="1356"/>
                  </a:cubicBezTo>
                  <a:close/>
                  <a:moveTo>
                    <a:pt x="3781" y="4758"/>
                  </a:moveTo>
                  <a:cubicBezTo>
                    <a:pt x="3970" y="4758"/>
                    <a:pt x="4128" y="4916"/>
                    <a:pt x="4128" y="5105"/>
                  </a:cubicBezTo>
                  <a:cubicBezTo>
                    <a:pt x="4128" y="5294"/>
                    <a:pt x="3970" y="5451"/>
                    <a:pt x="3781" y="5451"/>
                  </a:cubicBezTo>
                  <a:cubicBezTo>
                    <a:pt x="3592" y="5451"/>
                    <a:pt x="3434" y="5294"/>
                    <a:pt x="3434" y="5105"/>
                  </a:cubicBezTo>
                  <a:cubicBezTo>
                    <a:pt x="3434" y="4916"/>
                    <a:pt x="3592" y="4758"/>
                    <a:pt x="3781" y="4758"/>
                  </a:cubicBezTo>
                  <a:close/>
                  <a:moveTo>
                    <a:pt x="1733" y="1"/>
                  </a:moveTo>
                  <a:cubicBezTo>
                    <a:pt x="788" y="1"/>
                    <a:pt x="0" y="789"/>
                    <a:pt x="0" y="1734"/>
                  </a:cubicBezTo>
                  <a:lnTo>
                    <a:pt x="0" y="5136"/>
                  </a:lnTo>
                  <a:cubicBezTo>
                    <a:pt x="0" y="5987"/>
                    <a:pt x="631" y="6649"/>
                    <a:pt x="1418" y="6806"/>
                  </a:cubicBezTo>
                  <a:lnTo>
                    <a:pt x="1418" y="7846"/>
                  </a:lnTo>
                  <a:cubicBezTo>
                    <a:pt x="1418" y="8003"/>
                    <a:pt x="1481" y="8129"/>
                    <a:pt x="1607" y="8161"/>
                  </a:cubicBezTo>
                  <a:cubicBezTo>
                    <a:pt x="1659" y="8187"/>
                    <a:pt x="1717" y="8202"/>
                    <a:pt x="1771" y="8202"/>
                  </a:cubicBezTo>
                  <a:cubicBezTo>
                    <a:pt x="1848" y="8202"/>
                    <a:pt x="1917" y="8172"/>
                    <a:pt x="1954" y="8098"/>
                  </a:cubicBezTo>
                  <a:lnTo>
                    <a:pt x="3214" y="6838"/>
                  </a:lnTo>
                  <a:lnTo>
                    <a:pt x="4096" y="6838"/>
                  </a:lnTo>
                  <a:lnTo>
                    <a:pt x="4096" y="5798"/>
                  </a:lnTo>
                  <a:cubicBezTo>
                    <a:pt x="4096" y="4475"/>
                    <a:pt x="5167" y="3404"/>
                    <a:pt x="6490" y="3404"/>
                  </a:cubicBezTo>
                  <a:lnTo>
                    <a:pt x="7530" y="3404"/>
                  </a:lnTo>
                  <a:lnTo>
                    <a:pt x="7530" y="1734"/>
                  </a:lnTo>
                  <a:cubicBezTo>
                    <a:pt x="7530" y="789"/>
                    <a:pt x="6774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132" name="Google Shape;6799;p88"/>
          <p:cNvSpPr/>
          <p:nvPr/>
        </p:nvSpPr>
        <p:spPr>
          <a:xfrm>
            <a:off x="5795499" y="2277308"/>
            <a:ext cx="593567" cy="595145"/>
          </a:xfrm>
          <a:custGeom>
            <a:avLst/>
            <a:gdLst/>
            <a:ahLst/>
            <a:cxnLst/>
            <a:rect l="l" t="t" r="r" b="b"/>
            <a:pathLst>
              <a:path w="11658" h="11689" extrusionOk="0">
                <a:moveTo>
                  <a:pt x="7877" y="1386"/>
                </a:moveTo>
                <a:cubicBezTo>
                  <a:pt x="9232" y="1386"/>
                  <a:pt x="10303" y="2458"/>
                  <a:pt x="10303" y="3781"/>
                </a:cubicBezTo>
                <a:lnTo>
                  <a:pt x="10303" y="4883"/>
                </a:lnTo>
                <a:cubicBezTo>
                  <a:pt x="10240" y="4883"/>
                  <a:pt x="10209" y="4946"/>
                  <a:pt x="10177" y="4946"/>
                </a:cubicBezTo>
                <a:cubicBezTo>
                  <a:pt x="10019" y="4190"/>
                  <a:pt x="9704" y="3529"/>
                  <a:pt x="9200" y="2962"/>
                </a:cubicBezTo>
                <a:lnTo>
                  <a:pt x="7720" y="4442"/>
                </a:lnTo>
                <a:cubicBezTo>
                  <a:pt x="8192" y="5072"/>
                  <a:pt x="8318" y="5860"/>
                  <a:pt x="8098" y="6648"/>
                </a:cubicBezTo>
                <a:cubicBezTo>
                  <a:pt x="8003" y="6868"/>
                  <a:pt x="7877" y="7057"/>
                  <a:pt x="7720" y="7278"/>
                </a:cubicBezTo>
                <a:lnTo>
                  <a:pt x="9200" y="8727"/>
                </a:lnTo>
                <a:cubicBezTo>
                  <a:pt x="9673" y="8160"/>
                  <a:pt x="10019" y="7498"/>
                  <a:pt x="10177" y="6742"/>
                </a:cubicBezTo>
                <a:cubicBezTo>
                  <a:pt x="10209" y="6742"/>
                  <a:pt x="10240" y="6805"/>
                  <a:pt x="10303" y="6805"/>
                </a:cubicBezTo>
                <a:lnTo>
                  <a:pt x="10303" y="7908"/>
                </a:lnTo>
                <a:cubicBezTo>
                  <a:pt x="10303" y="9231"/>
                  <a:pt x="9232" y="10302"/>
                  <a:pt x="7877" y="10302"/>
                </a:cubicBezTo>
                <a:lnTo>
                  <a:pt x="6774" y="10302"/>
                </a:lnTo>
                <a:cubicBezTo>
                  <a:pt x="6774" y="10271"/>
                  <a:pt x="6743" y="10208"/>
                  <a:pt x="6743" y="10176"/>
                </a:cubicBezTo>
                <a:cubicBezTo>
                  <a:pt x="7499" y="10019"/>
                  <a:pt x="8161" y="9704"/>
                  <a:pt x="8728" y="9200"/>
                </a:cubicBezTo>
                <a:lnTo>
                  <a:pt x="7279" y="7750"/>
                </a:lnTo>
                <a:cubicBezTo>
                  <a:pt x="7058" y="7908"/>
                  <a:pt x="6869" y="8002"/>
                  <a:pt x="6648" y="8097"/>
                </a:cubicBezTo>
                <a:cubicBezTo>
                  <a:pt x="6365" y="8160"/>
                  <a:pt x="6081" y="8223"/>
                  <a:pt x="5861" y="8223"/>
                </a:cubicBezTo>
                <a:cubicBezTo>
                  <a:pt x="5325" y="8223"/>
                  <a:pt x="4821" y="8065"/>
                  <a:pt x="4443" y="7750"/>
                </a:cubicBezTo>
                <a:lnTo>
                  <a:pt x="2962" y="9200"/>
                </a:lnTo>
                <a:cubicBezTo>
                  <a:pt x="3529" y="9672"/>
                  <a:pt x="4191" y="10019"/>
                  <a:pt x="4947" y="10176"/>
                </a:cubicBezTo>
                <a:cubicBezTo>
                  <a:pt x="4947" y="10208"/>
                  <a:pt x="4916" y="10271"/>
                  <a:pt x="4916" y="10302"/>
                </a:cubicBezTo>
                <a:lnTo>
                  <a:pt x="3813" y="10302"/>
                </a:lnTo>
                <a:cubicBezTo>
                  <a:pt x="2458" y="10302"/>
                  <a:pt x="1387" y="9231"/>
                  <a:pt x="1387" y="7908"/>
                </a:cubicBezTo>
                <a:lnTo>
                  <a:pt x="1387" y="6805"/>
                </a:lnTo>
                <a:cubicBezTo>
                  <a:pt x="1450" y="6805"/>
                  <a:pt x="1482" y="6742"/>
                  <a:pt x="1513" y="6742"/>
                </a:cubicBezTo>
                <a:cubicBezTo>
                  <a:pt x="1671" y="7498"/>
                  <a:pt x="1986" y="8160"/>
                  <a:pt x="2490" y="8727"/>
                </a:cubicBezTo>
                <a:lnTo>
                  <a:pt x="3971" y="7278"/>
                </a:lnTo>
                <a:cubicBezTo>
                  <a:pt x="3498" y="6648"/>
                  <a:pt x="3372" y="5860"/>
                  <a:pt x="3592" y="5072"/>
                </a:cubicBezTo>
                <a:cubicBezTo>
                  <a:pt x="3687" y="4820"/>
                  <a:pt x="3813" y="4631"/>
                  <a:pt x="3971" y="4442"/>
                </a:cubicBezTo>
                <a:lnTo>
                  <a:pt x="2490" y="2962"/>
                </a:lnTo>
                <a:cubicBezTo>
                  <a:pt x="2017" y="3529"/>
                  <a:pt x="1671" y="4190"/>
                  <a:pt x="1513" y="4946"/>
                </a:cubicBezTo>
                <a:cubicBezTo>
                  <a:pt x="1482" y="4946"/>
                  <a:pt x="1450" y="4883"/>
                  <a:pt x="1387" y="4883"/>
                </a:cubicBezTo>
                <a:lnTo>
                  <a:pt x="1387" y="3781"/>
                </a:lnTo>
                <a:cubicBezTo>
                  <a:pt x="1387" y="2458"/>
                  <a:pt x="2458" y="1386"/>
                  <a:pt x="3813" y="1386"/>
                </a:cubicBezTo>
                <a:lnTo>
                  <a:pt x="4916" y="1386"/>
                </a:lnTo>
                <a:cubicBezTo>
                  <a:pt x="4916" y="1418"/>
                  <a:pt x="4947" y="1481"/>
                  <a:pt x="4947" y="1512"/>
                </a:cubicBezTo>
                <a:cubicBezTo>
                  <a:pt x="4191" y="1670"/>
                  <a:pt x="3529" y="1985"/>
                  <a:pt x="2962" y="2489"/>
                </a:cubicBezTo>
                <a:lnTo>
                  <a:pt x="4443" y="3938"/>
                </a:lnTo>
                <a:cubicBezTo>
                  <a:pt x="4632" y="3781"/>
                  <a:pt x="4821" y="3686"/>
                  <a:pt x="5073" y="3592"/>
                </a:cubicBezTo>
                <a:cubicBezTo>
                  <a:pt x="5339" y="3496"/>
                  <a:pt x="5605" y="3451"/>
                  <a:pt x="5865" y="3451"/>
                </a:cubicBezTo>
                <a:cubicBezTo>
                  <a:pt x="6375" y="3451"/>
                  <a:pt x="6861" y="3625"/>
                  <a:pt x="7279" y="3938"/>
                </a:cubicBezTo>
                <a:lnTo>
                  <a:pt x="8728" y="2489"/>
                </a:lnTo>
                <a:cubicBezTo>
                  <a:pt x="8161" y="2016"/>
                  <a:pt x="7499" y="1670"/>
                  <a:pt x="6743" y="1512"/>
                </a:cubicBezTo>
                <a:cubicBezTo>
                  <a:pt x="6743" y="1481"/>
                  <a:pt x="6774" y="1418"/>
                  <a:pt x="6774" y="1386"/>
                </a:cubicBezTo>
                <a:close/>
                <a:moveTo>
                  <a:pt x="5829" y="0"/>
                </a:moveTo>
                <a:cubicBezTo>
                  <a:pt x="5420" y="0"/>
                  <a:pt x="5010" y="315"/>
                  <a:pt x="4884" y="725"/>
                </a:cubicBezTo>
                <a:lnTo>
                  <a:pt x="3782" y="725"/>
                </a:lnTo>
                <a:cubicBezTo>
                  <a:pt x="2112" y="725"/>
                  <a:pt x="726" y="2111"/>
                  <a:pt x="726" y="3781"/>
                </a:cubicBezTo>
                <a:lnTo>
                  <a:pt x="726" y="4883"/>
                </a:lnTo>
                <a:cubicBezTo>
                  <a:pt x="316" y="5041"/>
                  <a:pt x="1" y="5419"/>
                  <a:pt x="1" y="5829"/>
                </a:cubicBezTo>
                <a:cubicBezTo>
                  <a:pt x="1" y="6270"/>
                  <a:pt x="316" y="6679"/>
                  <a:pt x="726" y="6774"/>
                </a:cubicBezTo>
                <a:lnTo>
                  <a:pt x="726" y="7876"/>
                </a:lnTo>
                <a:cubicBezTo>
                  <a:pt x="726" y="9578"/>
                  <a:pt x="2112" y="10964"/>
                  <a:pt x="3782" y="10964"/>
                </a:cubicBezTo>
                <a:lnTo>
                  <a:pt x="4884" y="10964"/>
                </a:lnTo>
                <a:cubicBezTo>
                  <a:pt x="5042" y="11342"/>
                  <a:pt x="5420" y="11688"/>
                  <a:pt x="5829" y="11688"/>
                </a:cubicBezTo>
                <a:cubicBezTo>
                  <a:pt x="6270" y="11688"/>
                  <a:pt x="6680" y="11342"/>
                  <a:pt x="6774" y="10964"/>
                </a:cubicBezTo>
                <a:lnTo>
                  <a:pt x="7877" y="10964"/>
                </a:lnTo>
                <a:cubicBezTo>
                  <a:pt x="9578" y="10964"/>
                  <a:pt x="10965" y="9578"/>
                  <a:pt x="10965" y="7876"/>
                </a:cubicBezTo>
                <a:lnTo>
                  <a:pt x="10965" y="6774"/>
                </a:lnTo>
                <a:cubicBezTo>
                  <a:pt x="11343" y="6616"/>
                  <a:pt x="11658" y="6270"/>
                  <a:pt x="11658" y="5829"/>
                </a:cubicBezTo>
                <a:cubicBezTo>
                  <a:pt x="11658" y="5419"/>
                  <a:pt x="11343" y="5072"/>
                  <a:pt x="10965" y="4883"/>
                </a:cubicBezTo>
                <a:lnTo>
                  <a:pt x="10965" y="3781"/>
                </a:lnTo>
                <a:cubicBezTo>
                  <a:pt x="10965" y="2111"/>
                  <a:pt x="9578" y="725"/>
                  <a:pt x="7877" y="725"/>
                </a:cubicBezTo>
                <a:lnTo>
                  <a:pt x="6774" y="725"/>
                </a:lnTo>
                <a:cubicBezTo>
                  <a:pt x="6617" y="315"/>
                  <a:pt x="6270" y="0"/>
                  <a:pt x="5829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195" name="Google Shape;6862;p88"/>
          <p:cNvGrpSpPr/>
          <p:nvPr/>
        </p:nvGrpSpPr>
        <p:grpSpPr>
          <a:xfrm>
            <a:off x="6543543" y="2275289"/>
            <a:ext cx="614391" cy="598915"/>
            <a:chOff x="-31817401" y="3910025"/>
            <a:chExt cx="301675" cy="294075"/>
          </a:xfrm>
          <a:solidFill>
            <a:srgbClr val="FFD51F"/>
          </a:solidFill>
        </p:grpSpPr>
        <p:sp>
          <p:nvSpPr>
            <p:cNvPr id="196" name="Google Shape;6863;p88"/>
            <p:cNvSpPr/>
            <p:nvPr/>
          </p:nvSpPr>
          <p:spPr>
            <a:xfrm>
              <a:off x="-31817401" y="3911550"/>
              <a:ext cx="301675" cy="292550"/>
            </a:xfrm>
            <a:custGeom>
              <a:avLst/>
              <a:gdLst/>
              <a:ahLst/>
              <a:cxnLst/>
              <a:rect l="l" t="t" r="r" b="b"/>
              <a:pathLst>
                <a:path w="12067" h="11702" extrusionOk="0">
                  <a:moveTo>
                    <a:pt x="2558" y="0"/>
                  </a:moveTo>
                  <a:cubicBezTo>
                    <a:pt x="2357" y="0"/>
                    <a:pt x="2155" y="24"/>
                    <a:pt x="1954" y="70"/>
                  </a:cubicBezTo>
                  <a:cubicBezTo>
                    <a:pt x="1828" y="102"/>
                    <a:pt x="1733" y="196"/>
                    <a:pt x="1702" y="322"/>
                  </a:cubicBezTo>
                  <a:cubicBezTo>
                    <a:pt x="1670" y="448"/>
                    <a:pt x="1702" y="543"/>
                    <a:pt x="1796" y="637"/>
                  </a:cubicBezTo>
                  <a:lnTo>
                    <a:pt x="2679" y="1551"/>
                  </a:lnTo>
                  <a:cubicBezTo>
                    <a:pt x="2962" y="1803"/>
                    <a:pt x="2962" y="2244"/>
                    <a:pt x="2679" y="2528"/>
                  </a:cubicBezTo>
                  <a:cubicBezTo>
                    <a:pt x="2553" y="2669"/>
                    <a:pt x="2379" y="2740"/>
                    <a:pt x="2202" y="2740"/>
                  </a:cubicBezTo>
                  <a:cubicBezTo>
                    <a:pt x="2025" y="2740"/>
                    <a:pt x="1844" y="2669"/>
                    <a:pt x="1702" y="2528"/>
                  </a:cubicBezTo>
                  <a:lnTo>
                    <a:pt x="788" y="1614"/>
                  </a:lnTo>
                  <a:cubicBezTo>
                    <a:pt x="744" y="1569"/>
                    <a:pt x="668" y="1525"/>
                    <a:pt x="582" y="1525"/>
                  </a:cubicBezTo>
                  <a:cubicBezTo>
                    <a:pt x="547" y="1525"/>
                    <a:pt x="510" y="1532"/>
                    <a:pt x="473" y="1551"/>
                  </a:cubicBezTo>
                  <a:cubicBezTo>
                    <a:pt x="347" y="1582"/>
                    <a:pt x="284" y="1645"/>
                    <a:pt x="253" y="1771"/>
                  </a:cubicBezTo>
                  <a:cubicBezTo>
                    <a:pt x="1" y="2591"/>
                    <a:pt x="253" y="3473"/>
                    <a:pt x="883" y="4103"/>
                  </a:cubicBezTo>
                  <a:cubicBezTo>
                    <a:pt x="1366" y="4494"/>
                    <a:pt x="1932" y="4750"/>
                    <a:pt x="2619" y="4750"/>
                  </a:cubicBezTo>
                  <a:cubicBezTo>
                    <a:pt x="2874" y="4750"/>
                    <a:pt x="3145" y="4715"/>
                    <a:pt x="3435" y="4638"/>
                  </a:cubicBezTo>
                  <a:lnTo>
                    <a:pt x="7247" y="8482"/>
                  </a:lnTo>
                  <a:cubicBezTo>
                    <a:pt x="6963" y="9522"/>
                    <a:pt x="7215" y="10372"/>
                    <a:pt x="7814" y="10971"/>
                  </a:cubicBezTo>
                  <a:cubicBezTo>
                    <a:pt x="8291" y="11472"/>
                    <a:pt x="8895" y="11702"/>
                    <a:pt x="9516" y="11702"/>
                  </a:cubicBezTo>
                  <a:cubicBezTo>
                    <a:pt x="9714" y="11702"/>
                    <a:pt x="9915" y="11678"/>
                    <a:pt x="10114" y="11632"/>
                  </a:cubicBezTo>
                  <a:cubicBezTo>
                    <a:pt x="10240" y="11569"/>
                    <a:pt x="10334" y="11506"/>
                    <a:pt x="10366" y="11380"/>
                  </a:cubicBezTo>
                  <a:cubicBezTo>
                    <a:pt x="10397" y="11254"/>
                    <a:pt x="10366" y="11128"/>
                    <a:pt x="10271" y="11065"/>
                  </a:cubicBezTo>
                  <a:lnTo>
                    <a:pt x="9389" y="10152"/>
                  </a:lnTo>
                  <a:cubicBezTo>
                    <a:pt x="9106" y="9868"/>
                    <a:pt x="9106" y="9459"/>
                    <a:pt x="9389" y="9175"/>
                  </a:cubicBezTo>
                  <a:cubicBezTo>
                    <a:pt x="9515" y="9033"/>
                    <a:pt x="9688" y="8962"/>
                    <a:pt x="9866" y="8962"/>
                  </a:cubicBezTo>
                  <a:cubicBezTo>
                    <a:pt x="10043" y="8962"/>
                    <a:pt x="10224" y="9033"/>
                    <a:pt x="10366" y="9175"/>
                  </a:cubicBezTo>
                  <a:lnTo>
                    <a:pt x="11279" y="10089"/>
                  </a:lnTo>
                  <a:cubicBezTo>
                    <a:pt x="11326" y="10135"/>
                    <a:pt x="11405" y="10164"/>
                    <a:pt x="11494" y="10164"/>
                  </a:cubicBezTo>
                  <a:cubicBezTo>
                    <a:pt x="11527" y="10164"/>
                    <a:pt x="11561" y="10160"/>
                    <a:pt x="11594" y="10152"/>
                  </a:cubicBezTo>
                  <a:cubicBezTo>
                    <a:pt x="11720" y="10120"/>
                    <a:pt x="11783" y="10026"/>
                    <a:pt x="11815" y="9931"/>
                  </a:cubicBezTo>
                  <a:cubicBezTo>
                    <a:pt x="12067" y="9081"/>
                    <a:pt x="11815" y="8230"/>
                    <a:pt x="11185" y="7600"/>
                  </a:cubicBezTo>
                  <a:cubicBezTo>
                    <a:pt x="10778" y="7170"/>
                    <a:pt x="10224" y="6903"/>
                    <a:pt x="9537" y="6903"/>
                  </a:cubicBezTo>
                  <a:cubicBezTo>
                    <a:pt x="9266" y="6903"/>
                    <a:pt x="8975" y="6944"/>
                    <a:pt x="8665" y="7033"/>
                  </a:cubicBezTo>
                  <a:lnTo>
                    <a:pt x="4852" y="3221"/>
                  </a:lnTo>
                  <a:lnTo>
                    <a:pt x="4884" y="3032"/>
                  </a:lnTo>
                  <a:cubicBezTo>
                    <a:pt x="5136" y="2213"/>
                    <a:pt x="4884" y="1330"/>
                    <a:pt x="4254" y="700"/>
                  </a:cubicBezTo>
                  <a:cubicBezTo>
                    <a:pt x="3778" y="225"/>
                    <a:pt x="3177" y="0"/>
                    <a:pt x="25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7" name="Google Shape;6864;p88"/>
            <p:cNvSpPr/>
            <p:nvPr/>
          </p:nvSpPr>
          <p:spPr>
            <a:xfrm>
              <a:off x="-31816601" y="4062950"/>
              <a:ext cx="144150" cy="140600"/>
            </a:xfrm>
            <a:custGeom>
              <a:avLst/>
              <a:gdLst/>
              <a:ahLst/>
              <a:cxnLst/>
              <a:rect l="l" t="t" r="r" b="b"/>
              <a:pathLst>
                <a:path w="5766" h="5624" extrusionOk="0">
                  <a:moveTo>
                    <a:pt x="4080" y="1504"/>
                  </a:moveTo>
                  <a:cubicBezTo>
                    <a:pt x="4167" y="1504"/>
                    <a:pt x="4253" y="1528"/>
                    <a:pt x="4316" y="1575"/>
                  </a:cubicBezTo>
                  <a:cubicBezTo>
                    <a:pt x="4442" y="1701"/>
                    <a:pt x="4442" y="1953"/>
                    <a:pt x="4316" y="2048"/>
                  </a:cubicBezTo>
                  <a:lnTo>
                    <a:pt x="2205" y="4159"/>
                  </a:lnTo>
                  <a:cubicBezTo>
                    <a:pt x="2158" y="4206"/>
                    <a:pt x="2072" y="4230"/>
                    <a:pt x="1985" y="4230"/>
                  </a:cubicBezTo>
                  <a:cubicBezTo>
                    <a:pt x="1898" y="4230"/>
                    <a:pt x="1812" y="4206"/>
                    <a:pt x="1764" y="4159"/>
                  </a:cubicBezTo>
                  <a:cubicBezTo>
                    <a:pt x="1638" y="4033"/>
                    <a:pt x="1638" y="3781"/>
                    <a:pt x="1764" y="3686"/>
                  </a:cubicBezTo>
                  <a:lnTo>
                    <a:pt x="3844" y="1575"/>
                  </a:lnTo>
                  <a:cubicBezTo>
                    <a:pt x="3907" y="1528"/>
                    <a:pt x="3993" y="1504"/>
                    <a:pt x="4080" y="1504"/>
                  </a:cubicBezTo>
                  <a:close/>
                  <a:moveTo>
                    <a:pt x="3844" y="0"/>
                  </a:moveTo>
                  <a:lnTo>
                    <a:pt x="567" y="3277"/>
                  </a:lnTo>
                  <a:cubicBezTo>
                    <a:pt x="0" y="3844"/>
                    <a:pt x="0" y="4694"/>
                    <a:pt x="567" y="5198"/>
                  </a:cubicBezTo>
                  <a:cubicBezTo>
                    <a:pt x="835" y="5482"/>
                    <a:pt x="1189" y="5624"/>
                    <a:pt x="1540" y="5624"/>
                  </a:cubicBezTo>
                  <a:cubicBezTo>
                    <a:pt x="1890" y="5624"/>
                    <a:pt x="2237" y="5482"/>
                    <a:pt x="2489" y="5198"/>
                  </a:cubicBezTo>
                  <a:lnTo>
                    <a:pt x="5766" y="1953"/>
                  </a:lnTo>
                  <a:lnTo>
                    <a:pt x="38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198" name="Google Shape;6865;p88"/>
            <p:cNvSpPr/>
            <p:nvPr/>
          </p:nvSpPr>
          <p:spPr>
            <a:xfrm>
              <a:off x="-31648050" y="3910025"/>
              <a:ext cx="129175" cy="127725"/>
            </a:xfrm>
            <a:custGeom>
              <a:avLst/>
              <a:gdLst/>
              <a:ahLst/>
              <a:cxnLst/>
              <a:rect l="l" t="t" r="r" b="b"/>
              <a:pathLst>
                <a:path w="5167" h="5109" extrusionOk="0">
                  <a:moveTo>
                    <a:pt x="4249" y="1"/>
                  </a:moveTo>
                  <a:cubicBezTo>
                    <a:pt x="4179" y="1"/>
                    <a:pt x="4106" y="24"/>
                    <a:pt x="4033" y="68"/>
                  </a:cubicBezTo>
                  <a:lnTo>
                    <a:pt x="2206" y="1171"/>
                  </a:lnTo>
                  <a:cubicBezTo>
                    <a:pt x="2017" y="1265"/>
                    <a:pt x="1985" y="1549"/>
                    <a:pt x="2143" y="1706"/>
                  </a:cubicBezTo>
                  <a:lnTo>
                    <a:pt x="2300" y="1864"/>
                  </a:lnTo>
                  <a:lnTo>
                    <a:pt x="0" y="4164"/>
                  </a:lnTo>
                  <a:lnTo>
                    <a:pt x="945" y="5109"/>
                  </a:lnTo>
                  <a:lnTo>
                    <a:pt x="3245" y="2809"/>
                  </a:lnTo>
                  <a:lnTo>
                    <a:pt x="3434" y="2998"/>
                  </a:lnTo>
                  <a:cubicBezTo>
                    <a:pt x="3502" y="3066"/>
                    <a:pt x="3594" y="3099"/>
                    <a:pt x="3684" y="3099"/>
                  </a:cubicBezTo>
                  <a:cubicBezTo>
                    <a:pt x="3802" y="3099"/>
                    <a:pt x="3916" y="3042"/>
                    <a:pt x="3970" y="2935"/>
                  </a:cubicBezTo>
                  <a:lnTo>
                    <a:pt x="5073" y="1108"/>
                  </a:lnTo>
                  <a:cubicBezTo>
                    <a:pt x="5167" y="1013"/>
                    <a:pt x="5167" y="793"/>
                    <a:pt x="5041" y="698"/>
                  </a:cubicBezTo>
                  <a:lnTo>
                    <a:pt x="4474" y="100"/>
                  </a:lnTo>
                  <a:cubicBezTo>
                    <a:pt x="4406" y="32"/>
                    <a:pt x="4330" y="1"/>
                    <a:pt x="424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46" name="Google Shape;6913;p88"/>
          <p:cNvGrpSpPr/>
          <p:nvPr/>
        </p:nvGrpSpPr>
        <p:grpSpPr>
          <a:xfrm>
            <a:off x="7300391" y="2275568"/>
            <a:ext cx="599983" cy="598353"/>
            <a:chOff x="-31455100" y="3909350"/>
            <a:chExt cx="294600" cy="293800"/>
          </a:xfrm>
          <a:solidFill>
            <a:srgbClr val="FFD51F"/>
          </a:solidFill>
        </p:grpSpPr>
        <p:sp>
          <p:nvSpPr>
            <p:cNvPr id="247" name="Google Shape;6914;p88"/>
            <p:cNvSpPr/>
            <p:nvPr/>
          </p:nvSpPr>
          <p:spPr>
            <a:xfrm>
              <a:off x="-31455100" y="3909350"/>
              <a:ext cx="294600" cy="293800"/>
            </a:xfrm>
            <a:custGeom>
              <a:avLst/>
              <a:gdLst/>
              <a:ahLst/>
              <a:cxnLst/>
              <a:rect l="l" t="t" r="r" b="b"/>
              <a:pathLst>
                <a:path w="11784" h="11752" extrusionOk="0">
                  <a:moveTo>
                    <a:pt x="5199" y="1"/>
                  </a:moveTo>
                  <a:cubicBezTo>
                    <a:pt x="5042" y="1"/>
                    <a:pt x="4916" y="127"/>
                    <a:pt x="4884" y="284"/>
                  </a:cubicBezTo>
                  <a:lnTo>
                    <a:pt x="4727" y="883"/>
                  </a:lnTo>
                  <a:cubicBezTo>
                    <a:pt x="4191" y="977"/>
                    <a:pt x="3655" y="1229"/>
                    <a:pt x="3151" y="1513"/>
                  </a:cubicBezTo>
                  <a:lnTo>
                    <a:pt x="2647" y="1229"/>
                  </a:lnTo>
                  <a:cubicBezTo>
                    <a:pt x="2599" y="1205"/>
                    <a:pt x="2542" y="1195"/>
                    <a:pt x="2482" y="1195"/>
                  </a:cubicBezTo>
                  <a:cubicBezTo>
                    <a:pt x="2386" y="1195"/>
                    <a:pt x="2284" y="1222"/>
                    <a:pt x="2206" y="1261"/>
                  </a:cubicBezTo>
                  <a:lnTo>
                    <a:pt x="1261" y="2206"/>
                  </a:lnTo>
                  <a:cubicBezTo>
                    <a:pt x="1135" y="2332"/>
                    <a:pt x="1135" y="2490"/>
                    <a:pt x="1230" y="2647"/>
                  </a:cubicBezTo>
                  <a:lnTo>
                    <a:pt x="1513" y="3151"/>
                  </a:lnTo>
                  <a:cubicBezTo>
                    <a:pt x="1198" y="3624"/>
                    <a:pt x="978" y="4191"/>
                    <a:pt x="883" y="4726"/>
                  </a:cubicBezTo>
                  <a:lnTo>
                    <a:pt x="284" y="4884"/>
                  </a:lnTo>
                  <a:cubicBezTo>
                    <a:pt x="127" y="4947"/>
                    <a:pt x="1" y="5041"/>
                    <a:pt x="1" y="5199"/>
                  </a:cubicBezTo>
                  <a:lnTo>
                    <a:pt x="1" y="6585"/>
                  </a:lnTo>
                  <a:cubicBezTo>
                    <a:pt x="1" y="6743"/>
                    <a:pt x="127" y="6869"/>
                    <a:pt x="284" y="6900"/>
                  </a:cubicBezTo>
                  <a:lnTo>
                    <a:pt x="883" y="7058"/>
                  </a:lnTo>
                  <a:cubicBezTo>
                    <a:pt x="946" y="7404"/>
                    <a:pt x="1072" y="7782"/>
                    <a:pt x="1230" y="8129"/>
                  </a:cubicBezTo>
                  <a:cubicBezTo>
                    <a:pt x="1504" y="7854"/>
                    <a:pt x="2843" y="6486"/>
                    <a:pt x="2841" y="6486"/>
                  </a:cubicBezTo>
                  <a:lnTo>
                    <a:pt x="2841" y="6486"/>
                  </a:lnTo>
                  <a:cubicBezTo>
                    <a:pt x="2841" y="6486"/>
                    <a:pt x="2839" y="6488"/>
                    <a:pt x="2836" y="6491"/>
                  </a:cubicBezTo>
                  <a:cubicBezTo>
                    <a:pt x="2836" y="6459"/>
                    <a:pt x="2805" y="6050"/>
                    <a:pt x="2805" y="5955"/>
                  </a:cubicBezTo>
                  <a:cubicBezTo>
                    <a:pt x="2773" y="4222"/>
                    <a:pt x="4191" y="2836"/>
                    <a:pt x="5861" y="2836"/>
                  </a:cubicBezTo>
                  <a:cubicBezTo>
                    <a:pt x="7562" y="2836"/>
                    <a:pt x="8948" y="4222"/>
                    <a:pt x="8948" y="5924"/>
                  </a:cubicBezTo>
                  <a:cubicBezTo>
                    <a:pt x="8948" y="7499"/>
                    <a:pt x="7751" y="8822"/>
                    <a:pt x="6113" y="8948"/>
                  </a:cubicBezTo>
                  <a:cubicBezTo>
                    <a:pt x="6066" y="8948"/>
                    <a:pt x="5963" y="8956"/>
                    <a:pt x="5821" y="8956"/>
                  </a:cubicBezTo>
                  <a:cubicBezTo>
                    <a:pt x="5680" y="8956"/>
                    <a:pt x="5499" y="8948"/>
                    <a:pt x="5294" y="8917"/>
                  </a:cubicBezTo>
                  <a:lnTo>
                    <a:pt x="3655" y="10523"/>
                  </a:lnTo>
                  <a:cubicBezTo>
                    <a:pt x="4034" y="10681"/>
                    <a:pt x="4349" y="10807"/>
                    <a:pt x="4727" y="10870"/>
                  </a:cubicBezTo>
                  <a:lnTo>
                    <a:pt x="4884" y="11468"/>
                  </a:lnTo>
                  <a:cubicBezTo>
                    <a:pt x="4916" y="11626"/>
                    <a:pt x="5042" y="11752"/>
                    <a:pt x="5199" y="11752"/>
                  </a:cubicBezTo>
                  <a:lnTo>
                    <a:pt x="6585" y="11752"/>
                  </a:lnTo>
                  <a:cubicBezTo>
                    <a:pt x="6743" y="11752"/>
                    <a:pt x="6869" y="11626"/>
                    <a:pt x="6901" y="11468"/>
                  </a:cubicBezTo>
                  <a:lnTo>
                    <a:pt x="7058" y="10870"/>
                  </a:lnTo>
                  <a:cubicBezTo>
                    <a:pt x="7594" y="10775"/>
                    <a:pt x="8129" y="10523"/>
                    <a:pt x="8633" y="10240"/>
                  </a:cubicBezTo>
                  <a:lnTo>
                    <a:pt x="9137" y="10523"/>
                  </a:lnTo>
                  <a:cubicBezTo>
                    <a:pt x="9185" y="10547"/>
                    <a:pt x="9243" y="10558"/>
                    <a:pt x="9302" y="10558"/>
                  </a:cubicBezTo>
                  <a:cubicBezTo>
                    <a:pt x="9399" y="10558"/>
                    <a:pt x="9501" y="10531"/>
                    <a:pt x="9578" y="10492"/>
                  </a:cubicBezTo>
                  <a:lnTo>
                    <a:pt x="10524" y="9547"/>
                  </a:lnTo>
                  <a:cubicBezTo>
                    <a:pt x="10650" y="9421"/>
                    <a:pt x="10650" y="9263"/>
                    <a:pt x="10555" y="9106"/>
                  </a:cubicBezTo>
                  <a:lnTo>
                    <a:pt x="10303" y="8601"/>
                  </a:lnTo>
                  <a:cubicBezTo>
                    <a:pt x="10618" y="8129"/>
                    <a:pt x="10807" y="7562"/>
                    <a:pt x="10933" y="7026"/>
                  </a:cubicBezTo>
                  <a:lnTo>
                    <a:pt x="11500" y="6869"/>
                  </a:lnTo>
                  <a:cubicBezTo>
                    <a:pt x="11658" y="6806"/>
                    <a:pt x="11784" y="6711"/>
                    <a:pt x="11784" y="6554"/>
                  </a:cubicBezTo>
                  <a:lnTo>
                    <a:pt x="11784" y="5167"/>
                  </a:lnTo>
                  <a:cubicBezTo>
                    <a:pt x="11752" y="5041"/>
                    <a:pt x="11658" y="4915"/>
                    <a:pt x="11500" y="4884"/>
                  </a:cubicBezTo>
                  <a:lnTo>
                    <a:pt x="10902" y="4726"/>
                  </a:lnTo>
                  <a:cubicBezTo>
                    <a:pt x="10807" y="4191"/>
                    <a:pt x="10555" y="3687"/>
                    <a:pt x="10272" y="3151"/>
                  </a:cubicBezTo>
                  <a:lnTo>
                    <a:pt x="10555" y="2647"/>
                  </a:lnTo>
                  <a:cubicBezTo>
                    <a:pt x="10650" y="2521"/>
                    <a:pt x="10587" y="2332"/>
                    <a:pt x="10524" y="2206"/>
                  </a:cubicBezTo>
                  <a:lnTo>
                    <a:pt x="9578" y="1261"/>
                  </a:lnTo>
                  <a:cubicBezTo>
                    <a:pt x="9509" y="1209"/>
                    <a:pt x="9430" y="1185"/>
                    <a:pt x="9347" y="1185"/>
                  </a:cubicBezTo>
                  <a:cubicBezTo>
                    <a:pt x="9279" y="1185"/>
                    <a:pt x="9208" y="1201"/>
                    <a:pt x="9137" y="1229"/>
                  </a:cubicBezTo>
                  <a:lnTo>
                    <a:pt x="8633" y="1513"/>
                  </a:lnTo>
                  <a:cubicBezTo>
                    <a:pt x="8161" y="1198"/>
                    <a:pt x="7594" y="977"/>
                    <a:pt x="7058" y="883"/>
                  </a:cubicBezTo>
                  <a:lnTo>
                    <a:pt x="6901" y="284"/>
                  </a:lnTo>
                  <a:cubicBezTo>
                    <a:pt x="6869" y="127"/>
                    <a:pt x="6743" y="1"/>
                    <a:pt x="658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48" name="Google Shape;6915;p88"/>
            <p:cNvSpPr/>
            <p:nvPr/>
          </p:nvSpPr>
          <p:spPr>
            <a:xfrm>
              <a:off x="-31455100" y="3997350"/>
              <a:ext cx="215050" cy="205025"/>
            </a:xfrm>
            <a:custGeom>
              <a:avLst/>
              <a:gdLst/>
              <a:ahLst/>
              <a:cxnLst/>
              <a:rect l="l" t="t" r="r" b="b"/>
              <a:pathLst>
                <a:path w="8602" h="8201" extrusionOk="0">
                  <a:moveTo>
                    <a:pt x="5939" y="0"/>
                  </a:moveTo>
                  <a:cubicBezTo>
                    <a:pt x="4729" y="0"/>
                    <a:pt x="3750" y="854"/>
                    <a:pt x="3561" y="1963"/>
                  </a:cubicBezTo>
                  <a:cubicBezTo>
                    <a:pt x="3466" y="2404"/>
                    <a:pt x="3498" y="2813"/>
                    <a:pt x="3624" y="3223"/>
                  </a:cubicBezTo>
                  <a:lnTo>
                    <a:pt x="410" y="6468"/>
                  </a:lnTo>
                  <a:cubicBezTo>
                    <a:pt x="1" y="6846"/>
                    <a:pt x="1" y="7507"/>
                    <a:pt x="410" y="7917"/>
                  </a:cubicBezTo>
                  <a:cubicBezTo>
                    <a:pt x="600" y="8106"/>
                    <a:pt x="852" y="8200"/>
                    <a:pt x="1111" y="8200"/>
                  </a:cubicBezTo>
                  <a:cubicBezTo>
                    <a:pt x="1371" y="8200"/>
                    <a:pt x="1639" y="8106"/>
                    <a:pt x="1860" y="7917"/>
                  </a:cubicBezTo>
                  <a:lnTo>
                    <a:pt x="5136" y="4640"/>
                  </a:lnTo>
                  <a:cubicBezTo>
                    <a:pt x="5388" y="4735"/>
                    <a:pt x="5664" y="4782"/>
                    <a:pt x="5947" y="4782"/>
                  </a:cubicBezTo>
                  <a:cubicBezTo>
                    <a:pt x="6231" y="4782"/>
                    <a:pt x="6522" y="4735"/>
                    <a:pt x="6806" y="4640"/>
                  </a:cubicBezTo>
                  <a:cubicBezTo>
                    <a:pt x="7846" y="4294"/>
                    <a:pt x="8602" y="3065"/>
                    <a:pt x="8224" y="1773"/>
                  </a:cubicBezTo>
                  <a:cubicBezTo>
                    <a:pt x="8192" y="1647"/>
                    <a:pt x="8129" y="1553"/>
                    <a:pt x="8003" y="1521"/>
                  </a:cubicBezTo>
                  <a:cubicBezTo>
                    <a:pt x="7972" y="1514"/>
                    <a:pt x="7942" y="1510"/>
                    <a:pt x="7914" y="1510"/>
                  </a:cubicBezTo>
                  <a:cubicBezTo>
                    <a:pt x="7830" y="1510"/>
                    <a:pt x="7759" y="1545"/>
                    <a:pt x="7688" y="1616"/>
                  </a:cubicBezTo>
                  <a:lnTo>
                    <a:pt x="6901" y="2404"/>
                  </a:lnTo>
                  <a:cubicBezTo>
                    <a:pt x="6759" y="2530"/>
                    <a:pt x="6578" y="2593"/>
                    <a:pt x="6400" y="2593"/>
                  </a:cubicBezTo>
                  <a:cubicBezTo>
                    <a:pt x="6223" y="2593"/>
                    <a:pt x="6050" y="2530"/>
                    <a:pt x="5924" y="2404"/>
                  </a:cubicBezTo>
                  <a:cubicBezTo>
                    <a:pt x="5640" y="2120"/>
                    <a:pt x="5640" y="1679"/>
                    <a:pt x="5924" y="1395"/>
                  </a:cubicBezTo>
                  <a:lnTo>
                    <a:pt x="6711" y="608"/>
                  </a:lnTo>
                  <a:cubicBezTo>
                    <a:pt x="6774" y="545"/>
                    <a:pt x="6806" y="419"/>
                    <a:pt x="6774" y="293"/>
                  </a:cubicBezTo>
                  <a:cubicBezTo>
                    <a:pt x="6743" y="198"/>
                    <a:pt x="6648" y="104"/>
                    <a:pt x="6554" y="72"/>
                  </a:cubicBezTo>
                  <a:cubicBezTo>
                    <a:pt x="6344" y="23"/>
                    <a:pt x="6139" y="0"/>
                    <a:pt x="593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280" name="Google Shape;6947;p88"/>
          <p:cNvGrpSpPr/>
          <p:nvPr/>
        </p:nvGrpSpPr>
        <p:grpSpPr>
          <a:xfrm>
            <a:off x="4197305" y="2301147"/>
            <a:ext cx="595145" cy="596775"/>
            <a:chOff x="-32927950" y="3944800"/>
            <a:chExt cx="292225" cy="293025"/>
          </a:xfrm>
          <a:solidFill>
            <a:srgbClr val="FFD51F"/>
          </a:solidFill>
        </p:grpSpPr>
        <p:sp>
          <p:nvSpPr>
            <p:cNvPr id="281" name="Google Shape;6948;p88"/>
            <p:cNvSpPr/>
            <p:nvPr/>
          </p:nvSpPr>
          <p:spPr>
            <a:xfrm>
              <a:off x="-32927950" y="3944800"/>
              <a:ext cx="69325" cy="292225"/>
            </a:xfrm>
            <a:custGeom>
              <a:avLst/>
              <a:gdLst/>
              <a:ahLst/>
              <a:cxnLst/>
              <a:rect l="l" t="t" r="r" b="b"/>
              <a:pathLst>
                <a:path w="2773" h="11689" extrusionOk="0">
                  <a:moveTo>
                    <a:pt x="1418" y="0"/>
                  </a:moveTo>
                  <a:cubicBezTo>
                    <a:pt x="1072" y="0"/>
                    <a:pt x="757" y="315"/>
                    <a:pt x="757" y="662"/>
                  </a:cubicBezTo>
                  <a:lnTo>
                    <a:pt x="757" y="9578"/>
                  </a:lnTo>
                  <a:cubicBezTo>
                    <a:pt x="757" y="9830"/>
                    <a:pt x="914" y="10050"/>
                    <a:pt x="1103" y="10176"/>
                  </a:cubicBezTo>
                  <a:lnTo>
                    <a:pt x="1103" y="10996"/>
                  </a:lnTo>
                  <a:lnTo>
                    <a:pt x="347" y="10996"/>
                  </a:lnTo>
                  <a:cubicBezTo>
                    <a:pt x="158" y="10996"/>
                    <a:pt x="1" y="11153"/>
                    <a:pt x="1" y="11342"/>
                  </a:cubicBezTo>
                  <a:cubicBezTo>
                    <a:pt x="1" y="11531"/>
                    <a:pt x="158" y="11689"/>
                    <a:pt x="347" y="11689"/>
                  </a:cubicBezTo>
                  <a:lnTo>
                    <a:pt x="2395" y="11689"/>
                  </a:lnTo>
                  <a:cubicBezTo>
                    <a:pt x="2616" y="11689"/>
                    <a:pt x="2773" y="11531"/>
                    <a:pt x="2773" y="11342"/>
                  </a:cubicBezTo>
                  <a:cubicBezTo>
                    <a:pt x="2773" y="11153"/>
                    <a:pt x="2616" y="10996"/>
                    <a:pt x="2395" y="10996"/>
                  </a:cubicBezTo>
                  <a:lnTo>
                    <a:pt x="1733" y="10996"/>
                  </a:lnTo>
                  <a:lnTo>
                    <a:pt x="1733" y="10176"/>
                  </a:lnTo>
                  <a:cubicBezTo>
                    <a:pt x="1922" y="10050"/>
                    <a:pt x="2080" y="9861"/>
                    <a:pt x="2080" y="9578"/>
                  </a:cubicBezTo>
                  <a:lnTo>
                    <a:pt x="2080" y="662"/>
                  </a:lnTo>
                  <a:cubicBezTo>
                    <a:pt x="2080" y="284"/>
                    <a:pt x="1765" y="0"/>
                    <a:pt x="14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2" name="Google Shape;6949;p88"/>
            <p:cNvSpPr/>
            <p:nvPr/>
          </p:nvSpPr>
          <p:spPr>
            <a:xfrm>
              <a:off x="-32720800" y="4057425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190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3" name="Google Shape;6950;p88"/>
            <p:cNvSpPr/>
            <p:nvPr/>
          </p:nvSpPr>
          <p:spPr>
            <a:xfrm>
              <a:off x="-32720800" y="4099950"/>
              <a:ext cx="85075" cy="25225"/>
            </a:xfrm>
            <a:custGeom>
              <a:avLst/>
              <a:gdLst/>
              <a:ahLst/>
              <a:cxnLst/>
              <a:rect l="l" t="t" r="r" b="b"/>
              <a:pathLst>
                <a:path w="3403" h="1009" extrusionOk="0">
                  <a:moveTo>
                    <a:pt x="505" y="1"/>
                  </a:moveTo>
                  <a:cubicBezTo>
                    <a:pt x="221" y="1"/>
                    <a:pt x="0" y="221"/>
                    <a:pt x="0" y="505"/>
                  </a:cubicBezTo>
                  <a:cubicBezTo>
                    <a:pt x="0" y="788"/>
                    <a:pt x="221" y="1009"/>
                    <a:pt x="505" y="1009"/>
                  </a:cubicBezTo>
                  <a:lnTo>
                    <a:pt x="2899" y="1009"/>
                  </a:lnTo>
                  <a:cubicBezTo>
                    <a:pt x="3182" y="1009"/>
                    <a:pt x="3403" y="788"/>
                    <a:pt x="3403" y="505"/>
                  </a:cubicBezTo>
                  <a:cubicBezTo>
                    <a:pt x="3403" y="221"/>
                    <a:pt x="3182" y="1"/>
                    <a:pt x="2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4" name="Google Shape;6951;p88"/>
            <p:cNvSpPr/>
            <p:nvPr/>
          </p:nvSpPr>
          <p:spPr>
            <a:xfrm>
              <a:off x="-32720800" y="4141700"/>
              <a:ext cx="67750" cy="26025"/>
            </a:xfrm>
            <a:custGeom>
              <a:avLst/>
              <a:gdLst/>
              <a:ahLst/>
              <a:cxnLst/>
              <a:rect l="l" t="t" r="r" b="b"/>
              <a:pathLst>
                <a:path w="2710" h="1041" extrusionOk="0">
                  <a:moveTo>
                    <a:pt x="505" y="1"/>
                  </a:moveTo>
                  <a:cubicBezTo>
                    <a:pt x="221" y="1"/>
                    <a:pt x="0" y="253"/>
                    <a:pt x="0" y="536"/>
                  </a:cubicBezTo>
                  <a:cubicBezTo>
                    <a:pt x="0" y="788"/>
                    <a:pt x="221" y="1040"/>
                    <a:pt x="505" y="1040"/>
                  </a:cubicBezTo>
                  <a:lnTo>
                    <a:pt x="2206" y="1040"/>
                  </a:lnTo>
                  <a:cubicBezTo>
                    <a:pt x="2458" y="1040"/>
                    <a:pt x="2710" y="788"/>
                    <a:pt x="2710" y="536"/>
                  </a:cubicBezTo>
                  <a:cubicBezTo>
                    <a:pt x="2710" y="253"/>
                    <a:pt x="2521" y="1"/>
                    <a:pt x="220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5" name="Google Shape;6952;p88"/>
            <p:cNvSpPr/>
            <p:nvPr/>
          </p:nvSpPr>
          <p:spPr>
            <a:xfrm>
              <a:off x="-32754674" y="3944800"/>
              <a:ext cx="51225" cy="52000"/>
            </a:xfrm>
            <a:custGeom>
              <a:avLst/>
              <a:gdLst/>
              <a:ahLst/>
              <a:cxnLst/>
              <a:rect l="l" t="t" r="r" b="b"/>
              <a:pathLst>
                <a:path w="2049" h="2080" extrusionOk="0">
                  <a:moveTo>
                    <a:pt x="1702" y="0"/>
                  </a:moveTo>
                  <a:cubicBezTo>
                    <a:pt x="757" y="0"/>
                    <a:pt x="1" y="788"/>
                    <a:pt x="1" y="1733"/>
                  </a:cubicBezTo>
                  <a:lnTo>
                    <a:pt x="1" y="2080"/>
                  </a:lnTo>
                  <a:lnTo>
                    <a:pt x="2049" y="2080"/>
                  </a:lnTo>
                  <a:lnTo>
                    <a:pt x="20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6" name="Google Shape;6953;p88"/>
            <p:cNvSpPr/>
            <p:nvPr/>
          </p:nvSpPr>
          <p:spPr>
            <a:xfrm>
              <a:off x="-32687726" y="3944800"/>
              <a:ext cx="34675" cy="55150"/>
            </a:xfrm>
            <a:custGeom>
              <a:avLst/>
              <a:gdLst/>
              <a:ahLst/>
              <a:cxnLst/>
              <a:rect l="l" t="t" r="r" b="b"/>
              <a:pathLst>
                <a:path w="1387" h="2206" extrusionOk="0">
                  <a:moveTo>
                    <a:pt x="1" y="0"/>
                  </a:moveTo>
                  <a:lnTo>
                    <a:pt x="1" y="2111"/>
                  </a:lnTo>
                  <a:lnTo>
                    <a:pt x="883" y="2111"/>
                  </a:lnTo>
                  <a:cubicBezTo>
                    <a:pt x="1072" y="2111"/>
                    <a:pt x="1261" y="2143"/>
                    <a:pt x="1387" y="2206"/>
                  </a:cubicBezTo>
                  <a:lnTo>
                    <a:pt x="1387" y="1040"/>
                  </a:lnTo>
                  <a:cubicBezTo>
                    <a:pt x="1387" y="473"/>
                    <a:pt x="914" y="0"/>
                    <a:pt x="34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7" name="Google Shape;6954;p88"/>
            <p:cNvSpPr/>
            <p:nvPr/>
          </p:nvSpPr>
          <p:spPr>
            <a:xfrm>
              <a:off x="-32860199" y="4014100"/>
              <a:ext cx="207150" cy="153625"/>
            </a:xfrm>
            <a:custGeom>
              <a:avLst/>
              <a:gdLst/>
              <a:ahLst/>
              <a:cxnLst/>
              <a:rect l="l" t="t" r="r" b="b"/>
              <a:pathLst>
                <a:path w="8286" h="6145" extrusionOk="0">
                  <a:moveTo>
                    <a:pt x="0" y="1"/>
                  </a:moveTo>
                  <a:lnTo>
                    <a:pt x="0" y="6144"/>
                  </a:lnTo>
                  <a:lnTo>
                    <a:pt x="378" y="6144"/>
                  </a:lnTo>
                  <a:cubicBezTo>
                    <a:pt x="756" y="6144"/>
                    <a:pt x="1071" y="5892"/>
                    <a:pt x="1260" y="5577"/>
                  </a:cubicBezTo>
                  <a:lnTo>
                    <a:pt x="2016" y="5955"/>
                  </a:lnTo>
                  <a:cubicBezTo>
                    <a:pt x="2268" y="6050"/>
                    <a:pt x="2552" y="6144"/>
                    <a:pt x="2773" y="6144"/>
                  </a:cubicBezTo>
                  <a:lnTo>
                    <a:pt x="3497" y="6144"/>
                  </a:lnTo>
                  <a:lnTo>
                    <a:pt x="3497" y="3057"/>
                  </a:lnTo>
                  <a:cubicBezTo>
                    <a:pt x="3214" y="3309"/>
                    <a:pt x="2867" y="3435"/>
                    <a:pt x="2457" y="3435"/>
                  </a:cubicBezTo>
                  <a:cubicBezTo>
                    <a:pt x="2268" y="3435"/>
                    <a:pt x="2111" y="3277"/>
                    <a:pt x="2111" y="3057"/>
                  </a:cubicBezTo>
                  <a:cubicBezTo>
                    <a:pt x="2111" y="2868"/>
                    <a:pt x="2268" y="2710"/>
                    <a:pt x="2457" y="2710"/>
                  </a:cubicBezTo>
                  <a:cubicBezTo>
                    <a:pt x="3025" y="2710"/>
                    <a:pt x="3497" y="2238"/>
                    <a:pt x="3497" y="1702"/>
                  </a:cubicBezTo>
                  <a:lnTo>
                    <a:pt x="3497" y="1009"/>
                  </a:lnTo>
                  <a:lnTo>
                    <a:pt x="7782" y="1009"/>
                  </a:lnTo>
                  <a:cubicBezTo>
                    <a:pt x="8065" y="1009"/>
                    <a:pt x="8286" y="788"/>
                    <a:pt x="8286" y="505"/>
                  </a:cubicBezTo>
                  <a:cubicBezTo>
                    <a:pt x="8286" y="221"/>
                    <a:pt x="8065" y="1"/>
                    <a:pt x="7782" y="1"/>
                  </a:cubicBezTo>
                  <a:lnTo>
                    <a:pt x="3560" y="1"/>
                  </a:lnTo>
                  <a:cubicBezTo>
                    <a:pt x="3308" y="1"/>
                    <a:pt x="2899" y="158"/>
                    <a:pt x="2583" y="442"/>
                  </a:cubicBezTo>
                  <a:cubicBezTo>
                    <a:pt x="2426" y="599"/>
                    <a:pt x="2205" y="662"/>
                    <a:pt x="1985" y="662"/>
                  </a:cubicBezTo>
                  <a:lnTo>
                    <a:pt x="1323" y="662"/>
                  </a:lnTo>
                  <a:cubicBezTo>
                    <a:pt x="1166" y="284"/>
                    <a:pt x="788" y="1"/>
                    <a:pt x="3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8" name="Google Shape;6955;p88"/>
            <p:cNvSpPr/>
            <p:nvPr/>
          </p:nvSpPr>
          <p:spPr>
            <a:xfrm>
              <a:off x="-32755449" y="4055850"/>
              <a:ext cx="51200" cy="181175"/>
            </a:xfrm>
            <a:custGeom>
              <a:avLst/>
              <a:gdLst/>
              <a:ahLst/>
              <a:cxnLst/>
              <a:rect l="l" t="t" r="r" b="b"/>
              <a:pathLst>
                <a:path w="2048" h="7246" extrusionOk="0">
                  <a:moveTo>
                    <a:pt x="0" y="1"/>
                  </a:moveTo>
                  <a:lnTo>
                    <a:pt x="0" y="64"/>
                  </a:lnTo>
                  <a:lnTo>
                    <a:pt x="0" y="5514"/>
                  </a:lnTo>
                  <a:cubicBezTo>
                    <a:pt x="0" y="6459"/>
                    <a:pt x="756" y="7247"/>
                    <a:pt x="1701" y="7247"/>
                  </a:cubicBezTo>
                  <a:lnTo>
                    <a:pt x="2048" y="7247"/>
                  </a:lnTo>
                  <a:lnTo>
                    <a:pt x="2048" y="5167"/>
                  </a:lnTo>
                  <a:lnTo>
                    <a:pt x="1891" y="5167"/>
                  </a:lnTo>
                  <a:cubicBezTo>
                    <a:pt x="1229" y="5167"/>
                    <a:pt x="725" y="4632"/>
                    <a:pt x="725" y="4002"/>
                  </a:cubicBezTo>
                  <a:cubicBezTo>
                    <a:pt x="725" y="3624"/>
                    <a:pt x="882" y="3372"/>
                    <a:pt x="1071" y="3120"/>
                  </a:cubicBezTo>
                  <a:cubicBezTo>
                    <a:pt x="819" y="2899"/>
                    <a:pt x="725" y="2615"/>
                    <a:pt x="725" y="2269"/>
                  </a:cubicBezTo>
                  <a:cubicBezTo>
                    <a:pt x="725" y="1922"/>
                    <a:pt x="882" y="1639"/>
                    <a:pt x="1071" y="1387"/>
                  </a:cubicBezTo>
                  <a:cubicBezTo>
                    <a:pt x="819" y="1166"/>
                    <a:pt x="725" y="883"/>
                    <a:pt x="725" y="536"/>
                  </a:cubicBezTo>
                  <a:cubicBezTo>
                    <a:pt x="725" y="316"/>
                    <a:pt x="756" y="190"/>
                    <a:pt x="8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289" name="Google Shape;6956;p88"/>
            <p:cNvSpPr/>
            <p:nvPr/>
          </p:nvSpPr>
          <p:spPr>
            <a:xfrm>
              <a:off x="-32686926" y="4182650"/>
              <a:ext cx="34675" cy="55175"/>
            </a:xfrm>
            <a:custGeom>
              <a:avLst/>
              <a:gdLst/>
              <a:ahLst/>
              <a:cxnLst/>
              <a:rect l="l" t="t" r="r" b="b"/>
              <a:pathLst>
                <a:path w="1387" h="2207" extrusionOk="0">
                  <a:moveTo>
                    <a:pt x="1386" y="1"/>
                  </a:moveTo>
                  <a:cubicBezTo>
                    <a:pt x="1229" y="64"/>
                    <a:pt x="1071" y="95"/>
                    <a:pt x="882" y="95"/>
                  </a:cubicBezTo>
                  <a:lnTo>
                    <a:pt x="0" y="95"/>
                  </a:lnTo>
                  <a:lnTo>
                    <a:pt x="0" y="2206"/>
                  </a:lnTo>
                  <a:lnTo>
                    <a:pt x="378" y="2206"/>
                  </a:lnTo>
                  <a:cubicBezTo>
                    <a:pt x="914" y="2206"/>
                    <a:pt x="1386" y="1734"/>
                    <a:pt x="1386" y="1167"/>
                  </a:cubicBezTo>
                  <a:lnTo>
                    <a:pt x="13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04" name="Google Shape;6971;p88"/>
          <p:cNvGrpSpPr/>
          <p:nvPr/>
        </p:nvGrpSpPr>
        <p:grpSpPr>
          <a:xfrm>
            <a:off x="8143491" y="2267060"/>
            <a:ext cx="593567" cy="593517"/>
            <a:chOff x="-31093575" y="3911725"/>
            <a:chExt cx="291450" cy="291425"/>
          </a:xfrm>
          <a:solidFill>
            <a:srgbClr val="FFD51F"/>
          </a:solidFill>
        </p:grpSpPr>
        <p:sp>
          <p:nvSpPr>
            <p:cNvPr id="305" name="Google Shape;6972;p88"/>
            <p:cNvSpPr/>
            <p:nvPr/>
          </p:nvSpPr>
          <p:spPr>
            <a:xfrm>
              <a:off x="-31093575" y="3911725"/>
              <a:ext cx="291450" cy="291425"/>
            </a:xfrm>
            <a:custGeom>
              <a:avLst/>
              <a:gdLst/>
              <a:ahLst/>
              <a:cxnLst/>
              <a:rect l="l" t="t" r="r" b="b"/>
              <a:pathLst>
                <a:path w="11658" h="11657" extrusionOk="0">
                  <a:moveTo>
                    <a:pt x="5829" y="0"/>
                  </a:moveTo>
                  <a:cubicBezTo>
                    <a:pt x="3372" y="0"/>
                    <a:pt x="1261" y="1796"/>
                    <a:pt x="788" y="4159"/>
                  </a:cubicBezTo>
                  <a:cubicBezTo>
                    <a:pt x="347" y="4285"/>
                    <a:pt x="1" y="4694"/>
                    <a:pt x="1" y="5167"/>
                  </a:cubicBezTo>
                  <a:lnTo>
                    <a:pt x="1" y="7876"/>
                  </a:lnTo>
                  <a:cubicBezTo>
                    <a:pt x="1" y="8412"/>
                    <a:pt x="473" y="8885"/>
                    <a:pt x="1009" y="8885"/>
                  </a:cubicBezTo>
                  <a:lnTo>
                    <a:pt x="1702" y="8885"/>
                  </a:lnTo>
                  <a:cubicBezTo>
                    <a:pt x="1891" y="8885"/>
                    <a:pt x="2049" y="8727"/>
                    <a:pt x="2049" y="8538"/>
                  </a:cubicBezTo>
                  <a:lnTo>
                    <a:pt x="2049" y="4442"/>
                  </a:lnTo>
                  <a:cubicBezTo>
                    <a:pt x="2049" y="4253"/>
                    <a:pt x="1891" y="4096"/>
                    <a:pt x="1702" y="4096"/>
                  </a:cubicBezTo>
                  <a:lnTo>
                    <a:pt x="1481" y="4096"/>
                  </a:lnTo>
                  <a:cubicBezTo>
                    <a:pt x="1954" y="2111"/>
                    <a:pt x="3781" y="630"/>
                    <a:pt x="5829" y="630"/>
                  </a:cubicBezTo>
                  <a:cubicBezTo>
                    <a:pt x="7877" y="630"/>
                    <a:pt x="9673" y="2111"/>
                    <a:pt x="10145" y="4096"/>
                  </a:cubicBezTo>
                  <a:lnTo>
                    <a:pt x="9956" y="4096"/>
                  </a:lnTo>
                  <a:cubicBezTo>
                    <a:pt x="9767" y="4096"/>
                    <a:pt x="9610" y="4253"/>
                    <a:pt x="9610" y="4442"/>
                  </a:cubicBezTo>
                  <a:lnTo>
                    <a:pt x="9610" y="8538"/>
                  </a:lnTo>
                  <a:cubicBezTo>
                    <a:pt x="9610" y="8727"/>
                    <a:pt x="9767" y="8885"/>
                    <a:pt x="9956" y="8885"/>
                  </a:cubicBezTo>
                  <a:lnTo>
                    <a:pt x="10271" y="8885"/>
                  </a:lnTo>
                  <a:cubicBezTo>
                    <a:pt x="10114" y="9672"/>
                    <a:pt x="9421" y="10271"/>
                    <a:pt x="8570" y="10271"/>
                  </a:cubicBezTo>
                  <a:lnTo>
                    <a:pt x="6774" y="10271"/>
                  </a:lnTo>
                  <a:cubicBezTo>
                    <a:pt x="6617" y="9893"/>
                    <a:pt x="6270" y="9609"/>
                    <a:pt x="5829" y="9609"/>
                  </a:cubicBezTo>
                  <a:cubicBezTo>
                    <a:pt x="5262" y="9609"/>
                    <a:pt x="4789" y="10082"/>
                    <a:pt x="4789" y="10617"/>
                  </a:cubicBezTo>
                  <a:cubicBezTo>
                    <a:pt x="4789" y="11184"/>
                    <a:pt x="5262" y="11657"/>
                    <a:pt x="5829" y="11657"/>
                  </a:cubicBezTo>
                  <a:cubicBezTo>
                    <a:pt x="6270" y="11657"/>
                    <a:pt x="6648" y="11373"/>
                    <a:pt x="6774" y="10995"/>
                  </a:cubicBezTo>
                  <a:lnTo>
                    <a:pt x="8570" y="10995"/>
                  </a:lnTo>
                  <a:cubicBezTo>
                    <a:pt x="9799" y="10995"/>
                    <a:pt x="10775" y="10082"/>
                    <a:pt x="10933" y="8885"/>
                  </a:cubicBezTo>
                  <a:cubicBezTo>
                    <a:pt x="11342" y="8790"/>
                    <a:pt x="11658" y="8380"/>
                    <a:pt x="11658" y="7908"/>
                  </a:cubicBezTo>
                  <a:lnTo>
                    <a:pt x="11658" y="5198"/>
                  </a:lnTo>
                  <a:cubicBezTo>
                    <a:pt x="11658" y="4694"/>
                    <a:pt x="11311" y="4253"/>
                    <a:pt x="10870" y="4159"/>
                  </a:cubicBezTo>
                  <a:cubicBezTo>
                    <a:pt x="10397" y="1796"/>
                    <a:pt x="8255" y="0"/>
                    <a:pt x="58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06" name="Google Shape;6973;p88"/>
            <p:cNvSpPr/>
            <p:nvPr/>
          </p:nvSpPr>
          <p:spPr>
            <a:xfrm>
              <a:off x="-31025824" y="3980250"/>
              <a:ext cx="156750" cy="154250"/>
            </a:xfrm>
            <a:custGeom>
              <a:avLst/>
              <a:gdLst/>
              <a:ahLst/>
              <a:cxnLst/>
              <a:rect l="l" t="t" r="r" b="b"/>
              <a:pathLst>
                <a:path w="6270" h="6170" extrusionOk="0">
                  <a:moveTo>
                    <a:pt x="3119" y="1386"/>
                  </a:moveTo>
                  <a:cubicBezTo>
                    <a:pt x="3308" y="1386"/>
                    <a:pt x="3466" y="1544"/>
                    <a:pt x="3466" y="1733"/>
                  </a:cubicBezTo>
                  <a:cubicBezTo>
                    <a:pt x="3466" y="1953"/>
                    <a:pt x="3308" y="2079"/>
                    <a:pt x="3119" y="2079"/>
                  </a:cubicBezTo>
                  <a:cubicBezTo>
                    <a:pt x="2930" y="2079"/>
                    <a:pt x="2773" y="1953"/>
                    <a:pt x="2773" y="1733"/>
                  </a:cubicBezTo>
                  <a:cubicBezTo>
                    <a:pt x="2773" y="1544"/>
                    <a:pt x="2930" y="1386"/>
                    <a:pt x="3119" y="1386"/>
                  </a:cubicBezTo>
                  <a:close/>
                  <a:moveTo>
                    <a:pt x="3119" y="2741"/>
                  </a:moveTo>
                  <a:cubicBezTo>
                    <a:pt x="3308" y="2741"/>
                    <a:pt x="3466" y="2867"/>
                    <a:pt x="3466" y="3088"/>
                  </a:cubicBezTo>
                  <a:lnTo>
                    <a:pt x="3466" y="4474"/>
                  </a:lnTo>
                  <a:cubicBezTo>
                    <a:pt x="3466" y="4663"/>
                    <a:pt x="3308" y="4820"/>
                    <a:pt x="3119" y="4820"/>
                  </a:cubicBezTo>
                  <a:cubicBezTo>
                    <a:pt x="2930" y="4820"/>
                    <a:pt x="2773" y="4663"/>
                    <a:pt x="2773" y="4474"/>
                  </a:cubicBezTo>
                  <a:lnTo>
                    <a:pt x="2773" y="3088"/>
                  </a:lnTo>
                  <a:cubicBezTo>
                    <a:pt x="2773" y="2867"/>
                    <a:pt x="2930" y="2741"/>
                    <a:pt x="3119" y="2741"/>
                  </a:cubicBezTo>
                  <a:close/>
                  <a:moveTo>
                    <a:pt x="3151" y="0"/>
                  </a:moveTo>
                  <a:cubicBezTo>
                    <a:pt x="1449" y="0"/>
                    <a:pt x="63" y="1386"/>
                    <a:pt x="63" y="3088"/>
                  </a:cubicBezTo>
                  <a:cubicBezTo>
                    <a:pt x="63" y="3592"/>
                    <a:pt x="158" y="4096"/>
                    <a:pt x="441" y="4568"/>
                  </a:cubicBezTo>
                  <a:lnTo>
                    <a:pt x="63" y="5734"/>
                  </a:lnTo>
                  <a:cubicBezTo>
                    <a:pt x="0" y="5828"/>
                    <a:pt x="0" y="5955"/>
                    <a:pt x="126" y="6081"/>
                  </a:cubicBezTo>
                  <a:cubicBezTo>
                    <a:pt x="171" y="6125"/>
                    <a:pt x="263" y="6170"/>
                    <a:pt x="357" y="6170"/>
                  </a:cubicBezTo>
                  <a:cubicBezTo>
                    <a:pt x="396" y="6170"/>
                    <a:pt x="436" y="6162"/>
                    <a:pt x="473" y="6144"/>
                  </a:cubicBezTo>
                  <a:lnTo>
                    <a:pt x="1638" y="5765"/>
                  </a:lnTo>
                  <a:cubicBezTo>
                    <a:pt x="2079" y="6049"/>
                    <a:pt x="2615" y="6144"/>
                    <a:pt x="3151" y="6144"/>
                  </a:cubicBezTo>
                  <a:cubicBezTo>
                    <a:pt x="4852" y="6144"/>
                    <a:pt x="6270" y="4789"/>
                    <a:pt x="6270" y="3088"/>
                  </a:cubicBezTo>
                  <a:cubicBezTo>
                    <a:pt x="6270" y="1386"/>
                    <a:pt x="4852" y="0"/>
                    <a:pt x="31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37" name="Google Shape;7004;p88"/>
          <p:cNvGrpSpPr/>
          <p:nvPr/>
        </p:nvGrpSpPr>
        <p:grpSpPr>
          <a:xfrm>
            <a:off x="5042137" y="2277376"/>
            <a:ext cx="625643" cy="594739"/>
            <a:chOff x="-32576675" y="3944600"/>
            <a:chExt cx="307200" cy="292025"/>
          </a:xfrm>
          <a:solidFill>
            <a:srgbClr val="FFD51F"/>
          </a:solidFill>
        </p:grpSpPr>
        <p:sp>
          <p:nvSpPr>
            <p:cNvPr id="338" name="Google Shape;7005;p88"/>
            <p:cNvSpPr/>
            <p:nvPr/>
          </p:nvSpPr>
          <p:spPr>
            <a:xfrm>
              <a:off x="-32482951" y="3944600"/>
              <a:ext cx="213475" cy="214650"/>
            </a:xfrm>
            <a:custGeom>
              <a:avLst/>
              <a:gdLst/>
              <a:ahLst/>
              <a:cxnLst/>
              <a:rect l="l" t="t" r="r" b="b"/>
              <a:pathLst>
                <a:path w="8539" h="8586" extrusionOk="0">
                  <a:moveTo>
                    <a:pt x="5156" y="1"/>
                  </a:moveTo>
                  <a:cubicBezTo>
                    <a:pt x="4372" y="1"/>
                    <a:pt x="3593" y="308"/>
                    <a:pt x="2994" y="922"/>
                  </a:cubicBezTo>
                  <a:lnTo>
                    <a:pt x="1450" y="2466"/>
                  </a:lnTo>
                  <a:cubicBezTo>
                    <a:pt x="1681" y="2417"/>
                    <a:pt x="1916" y="2392"/>
                    <a:pt x="2152" y="2392"/>
                  </a:cubicBezTo>
                  <a:cubicBezTo>
                    <a:pt x="2529" y="2392"/>
                    <a:pt x="2909" y="2456"/>
                    <a:pt x="3277" y="2592"/>
                  </a:cubicBezTo>
                  <a:lnTo>
                    <a:pt x="3939" y="1899"/>
                  </a:lnTo>
                  <a:cubicBezTo>
                    <a:pt x="4270" y="1568"/>
                    <a:pt x="4703" y="1402"/>
                    <a:pt x="5136" y="1402"/>
                  </a:cubicBezTo>
                  <a:cubicBezTo>
                    <a:pt x="5569" y="1402"/>
                    <a:pt x="6003" y="1568"/>
                    <a:pt x="6333" y="1899"/>
                  </a:cubicBezTo>
                  <a:cubicBezTo>
                    <a:pt x="7027" y="2592"/>
                    <a:pt x="7027" y="3631"/>
                    <a:pt x="6333" y="4325"/>
                  </a:cubicBezTo>
                  <a:lnTo>
                    <a:pt x="3939" y="6719"/>
                  </a:lnTo>
                  <a:cubicBezTo>
                    <a:pt x="3608" y="7050"/>
                    <a:pt x="3175" y="7215"/>
                    <a:pt x="2742" y="7215"/>
                  </a:cubicBezTo>
                  <a:cubicBezTo>
                    <a:pt x="2309" y="7215"/>
                    <a:pt x="1875" y="7050"/>
                    <a:pt x="1545" y="6719"/>
                  </a:cubicBezTo>
                  <a:cubicBezTo>
                    <a:pt x="1261" y="6435"/>
                    <a:pt x="1104" y="6089"/>
                    <a:pt x="1072" y="5742"/>
                  </a:cubicBezTo>
                  <a:lnTo>
                    <a:pt x="1" y="6782"/>
                  </a:lnTo>
                  <a:cubicBezTo>
                    <a:pt x="158" y="7097"/>
                    <a:pt x="348" y="7381"/>
                    <a:pt x="600" y="7664"/>
                  </a:cubicBezTo>
                  <a:cubicBezTo>
                    <a:pt x="1214" y="8278"/>
                    <a:pt x="2002" y="8586"/>
                    <a:pt x="2781" y="8586"/>
                  </a:cubicBezTo>
                  <a:cubicBezTo>
                    <a:pt x="3561" y="8586"/>
                    <a:pt x="4333" y="8278"/>
                    <a:pt x="4916" y="7664"/>
                  </a:cubicBezTo>
                  <a:lnTo>
                    <a:pt x="7342" y="5270"/>
                  </a:lnTo>
                  <a:cubicBezTo>
                    <a:pt x="8539" y="4073"/>
                    <a:pt x="8539" y="2151"/>
                    <a:pt x="7342" y="922"/>
                  </a:cubicBezTo>
                  <a:cubicBezTo>
                    <a:pt x="6727" y="308"/>
                    <a:pt x="5940" y="1"/>
                    <a:pt x="51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39" name="Google Shape;7006;p88"/>
            <p:cNvSpPr/>
            <p:nvPr/>
          </p:nvSpPr>
          <p:spPr>
            <a:xfrm>
              <a:off x="-32576675" y="4020200"/>
              <a:ext cx="215850" cy="216425"/>
            </a:xfrm>
            <a:custGeom>
              <a:avLst/>
              <a:gdLst/>
              <a:ahLst/>
              <a:cxnLst/>
              <a:rect l="l" t="t" r="r" b="b"/>
              <a:pathLst>
                <a:path w="8634" h="8657" extrusionOk="0">
                  <a:moveTo>
                    <a:pt x="5865" y="1"/>
                  </a:moveTo>
                  <a:cubicBezTo>
                    <a:pt x="5081" y="1"/>
                    <a:pt x="4301" y="308"/>
                    <a:pt x="3718" y="922"/>
                  </a:cubicBezTo>
                  <a:lnTo>
                    <a:pt x="1230" y="3411"/>
                  </a:lnTo>
                  <a:cubicBezTo>
                    <a:pt x="1" y="4640"/>
                    <a:pt x="1" y="6562"/>
                    <a:pt x="1230" y="7759"/>
                  </a:cubicBezTo>
                  <a:cubicBezTo>
                    <a:pt x="1844" y="8358"/>
                    <a:pt x="2632" y="8657"/>
                    <a:pt x="3415" y="8657"/>
                  </a:cubicBezTo>
                  <a:cubicBezTo>
                    <a:pt x="4199" y="8657"/>
                    <a:pt x="4979" y="8358"/>
                    <a:pt x="5577" y="7759"/>
                  </a:cubicBezTo>
                  <a:lnTo>
                    <a:pt x="7152" y="6184"/>
                  </a:lnTo>
                  <a:lnTo>
                    <a:pt x="7152" y="6184"/>
                  </a:lnTo>
                  <a:cubicBezTo>
                    <a:pt x="6938" y="6218"/>
                    <a:pt x="6719" y="6235"/>
                    <a:pt x="6499" y="6235"/>
                  </a:cubicBezTo>
                  <a:cubicBezTo>
                    <a:pt x="6106" y="6235"/>
                    <a:pt x="5709" y="6179"/>
                    <a:pt x="5325" y="6058"/>
                  </a:cubicBezTo>
                  <a:lnTo>
                    <a:pt x="4569" y="6814"/>
                  </a:lnTo>
                  <a:cubicBezTo>
                    <a:pt x="4238" y="7145"/>
                    <a:pt x="3805" y="7310"/>
                    <a:pt x="3372" y="7310"/>
                  </a:cubicBezTo>
                  <a:cubicBezTo>
                    <a:pt x="2939" y="7310"/>
                    <a:pt x="2505" y="7145"/>
                    <a:pt x="2175" y="6814"/>
                  </a:cubicBezTo>
                  <a:cubicBezTo>
                    <a:pt x="1513" y="6121"/>
                    <a:pt x="1513" y="5081"/>
                    <a:pt x="2175" y="4388"/>
                  </a:cubicBezTo>
                  <a:lnTo>
                    <a:pt x="4664" y="1899"/>
                  </a:lnTo>
                  <a:cubicBezTo>
                    <a:pt x="4994" y="1568"/>
                    <a:pt x="5428" y="1403"/>
                    <a:pt x="5861" y="1403"/>
                  </a:cubicBezTo>
                  <a:cubicBezTo>
                    <a:pt x="6294" y="1403"/>
                    <a:pt x="6727" y="1568"/>
                    <a:pt x="7058" y="1899"/>
                  </a:cubicBezTo>
                  <a:cubicBezTo>
                    <a:pt x="7342" y="2183"/>
                    <a:pt x="7499" y="2561"/>
                    <a:pt x="7531" y="2907"/>
                  </a:cubicBezTo>
                  <a:lnTo>
                    <a:pt x="8287" y="2151"/>
                  </a:lnTo>
                  <a:lnTo>
                    <a:pt x="8633" y="1805"/>
                  </a:lnTo>
                  <a:cubicBezTo>
                    <a:pt x="8476" y="1490"/>
                    <a:pt x="8287" y="1206"/>
                    <a:pt x="8035" y="922"/>
                  </a:cubicBezTo>
                  <a:cubicBezTo>
                    <a:pt x="7436" y="308"/>
                    <a:pt x="6648" y="1"/>
                    <a:pt x="586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51" name="Google Shape;7018;p88"/>
          <p:cNvGrpSpPr/>
          <p:nvPr/>
        </p:nvGrpSpPr>
        <p:grpSpPr>
          <a:xfrm>
            <a:off x="8973550" y="2276421"/>
            <a:ext cx="595145" cy="593567"/>
            <a:chOff x="-30735200" y="3910925"/>
            <a:chExt cx="292225" cy="291450"/>
          </a:xfrm>
          <a:solidFill>
            <a:srgbClr val="FFD51F"/>
          </a:solidFill>
        </p:grpSpPr>
        <p:sp>
          <p:nvSpPr>
            <p:cNvPr id="352" name="Google Shape;7019;p88"/>
            <p:cNvSpPr/>
            <p:nvPr/>
          </p:nvSpPr>
          <p:spPr>
            <a:xfrm>
              <a:off x="-30683225" y="3962900"/>
              <a:ext cx="188275" cy="186700"/>
            </a:xfrm>
            <a:custGeom>
              <a:avLst/>
              <a:gdLst/>
              <a:ahLst/>
              <a:cxnLst/>
              <a:rect l="l" t="t" r="r" b="b"/>
              <a:pathLst>
                <a:path w="7531" h="7468" extrusionOk="0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53" name="Google Shape;7020;p88"/>
            <p:cNvSpPr/>
            <p:nvPr/>
          </p:nvSpPr>
          <p:spPr>
            <a:xfrm>
              <a:off x="-30735200" y="3910925"/>
              <a:ext cx="292225" cy="291450"/>
            </a:xfrm>
            <a:custGeom>
              <a:avLst/>
              <a:gdLst/>
              <a:ahLst/>
              <a:cxnLst/>
              <a:rect l="l" t="t" r="r" b="b"/>
              <a:pathLst>
                <a:path w="11689" h="11658" extrusionOk="0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sp>
        <p:nvSpPr>
          <p:cNvPr id="355" name="Google Shape;5917;p86"/>
          <p:cNvSpPr/>
          <p:nvPr/>
        </p:nvSpPr>
        <p:spPr>
          <a:xfrm>
            <a:off x="5786396" y="3436133"/>
            <a:ext cx="601325" cy="617511"/>
          </a:xfrm>
          <a:custGeom>
            <a:avLst/>
            <a:gdLst/>
            <a:ahLst/>
            <a:cxnLst/>
            <a:rect l="l" t="t" r="r" b="b"/>
            <a:pathLst>
              <a:path w="12446" h="12698" extrusionOk="0">
                <a:moveTo>
                  <a:pt x="6239" y="1"/>
                </a:moveTo>
                <a:cubicBezTo>
                  <a:pt x="5105" y="1"/>
                  <a:pt x="4191" y="915"/>
                  <a:pt x="4159" y="2112"/>
                </a:cubicBezTo>
                <a:cubicBezTo>
                  <a:pt x="4159" y="3088"/>
                  <a:pt x="4852" y="3939"/>
                  <a:pt x="5798" y="4097"/>
                </a:cubicBezTo>
                <a:lnTo>
                  <a:pt x="5798" y="5294"/>
                </a:lnTo>
                <a:cubicBezTo>
                  <a:pt x="4852" y="5483"/>
                  <a:pt x="4159" y="6333"/>
                  <a:pt x="4159" y="7310"/>
                </a:cubicBezTo>
                <a:cubicBezTo>
                  <a:pt x="4159" y="7657"/>
                  <a:pt x="4222" y="7972"/>
                  <a:pt x="4380" y="8255"/>
                </a:cubicBezTo>
                <a:lnTo>
                  <a:pt x="3403" y="9043"/>
                </a:lnTo>
                <a:cubicBezTo>
                  <a:pt x="3057" y="8728"/>
                  <a:pt x="2584" y="8570"/>
                  <a:pt x="2112" y="8570"/>
                </a:cubicBezTo>
                <a:cubicBezTo>
                  <a:pt x="946" y="8602"/>
                  <a:pt x="1" y="9515"/>
                  <a:pt x="1" y="10650"/>
                </a:cubicBezTo>
                <a:cubicBezTo>
                  <a:pt x="1" y="11784"/>
                  <a:pt x="946" y="12697"/>
                  <a:pt x="2112" y="12697"/>
                </a:cubicBezTo>
                <a:cubicBezTo>
                  <a:pt x="3246" y="12697"/>
                  <a:pt x="4128" y="11752"/>
                  <a:pt x="4191" y="10650"/>
                </a:cubicBezTo>
                <a:cubicBezTo>
                  <a:pt x="4191" y="10303"/>
                  <a:pt x="4096" y="9988"/>
                  <a:pt x="3939" y="9704"/>
                </a:cubicBezTo>
                <a:lnTo>
                  <a:pt x="4947" y="8917"/>
                </a:lnTo>
                <a:cubicBezTo>
                  <a:pt x="5294" y="9232"/>
                  <a:pt x="5766" y="9389"/>
                  <a:pt x="6239" y="9389"/>
                </a:cubicBezTo>
                <a:cubicBezTo>
                  <a:pt x="6743" y="9389"/>
                  <a:pt x="7184" y="9200"/>
                  <a:pt x="7530" y="8917"/>
                </a:cubicBezTo>
                <a:lnTo>
                  <a:pt x="8507" y="9704"/>
                </a:lnTo>
                <a:cubicBezTo>
                  <a:pt x="8350" y="9988"/>
                  <a:pt x="8287" y="10303"/>
                  <a:pt x="8287" y="10650"/>
                </a:cubicBezTo>
                <a:cubicBezTo>
                  <a:pt x="8287" y="11784"/>
                  <a:pt x="9232" y="12697"/>
                  <a:pt x="10366" y="12697"/>
                </a:cubicBezTo>
                <a:cubicBezTo>
                  <a:pt x="11500" y="12697"/>
                  <a:pt x="12414" y="11752"/>
                  <a:pt x="12445" y="10650"/>
                </a:cubicBezTo>
                <a:cubicBezTo>
                  <a:pt x="12445" y="9515"/>
                  <a:pt x="11563" y="8602"/>
                  <a:pt x="10366" y="8570"/>
                </a:cubicBezTo>
                <a:cubicBezTo>
                  <a:pt x="9862" y="8570"/>
                  <a:pt x="9421" y="8759"/>
                  <a:pt x="9074" y="9043"/>
                </a:cubicBezTo>
                <a:lnTo>
                  <a:pt x="8097" y="8255"/>
                </a:lnTo>
                <a:cubicBezTo>
                  <a:pt x="8255" y="7972"/>
                  <a:pt x="8318" y="7657"/>
                  <a:pt x="8318" y="7310"/>
                </a:cubicBezTo>
                <a:cubicBezTo>
                  <a:pt x="8318" y="6333"/>
                  <a:pt x="7625" y="5451"/>
                  <a:pt x="6680" y="5294"/>
                </a:cubicBezTo>
                <a:lnTo>
                  <a:pt x="6680" y="4097"/>
                </a:lnTo>
                <a:cubicBezTo>
                  <a:pt x="7625" y="3908"/>
                  <a:pt x="8318" y="3088"/>
                  <a:pt x="8318" y="2112"/>
                </a:cubicBezTo>
                <a:cubicBezTo>
                  <a:pt x="8318" y="946"/>
                  <a:pt x="7404" y="64"/>
                  <a:pt x="6239" y="1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/>
          </a:p>
        </p:txBody>
      </p:sp>
      <p:sp>
        <p:nvSpPr>
          <p:cNvPr id="356" name="Google Shape;5955;p86"/>
          <p:cNvSpPr/>
          <p:nvPr/>
        </p:nvSpPr>
        <p:spPr>
          <a:xfrm>
            <a:off x="6505800" y="3532653"/>
            <a:ext cx="611955" cy="520979"/>
          </a:xfrm>
          <a:custGeom>
            <a:avLst/>
            <a:gdLst/>
            <a:ahLst/>
            <a:cxnLst/>
            <a:rect l="l" t="t" r="r" b="b"/>
            <a:pathLst>
              <a:path w="12666" h="10713" extrusionOk="0">
                <a:moveTo>
                  <a:pt x="1765" y="3309"/>
                </a:moveTo>
                <a:lnTo>
                  <a:pt x="1765" y="7058"/>
                </a:lnTo>
                <a:cubicBezTo>
                  <a:pt x="1765" y="7278"/>
                  <a:pt x="1954" y="7436"/>
                  <a:pt x="2206" y="7436"/>
                </a:cubicBezTo>
                <a:lnTo>
                  <a:pt x="2615" y="7436"/>
                </a:lnTo>
                <a:lnTo>
                  <a:pt x="2615" y="9925"/>
                </a:lnTo>
                <a:lnTo>
                  <a:pt x="788" y="9925"/>
                </a:lnTo>
                <a:lnTo>
                  <a:pt x="788" y="3309"/>
                </a:lnTo>
                <a:close/>
                <a:moveTo>
                  <a:pt x="5073" y="3309"/>
                </a:moveTo>
                <a:lnTo>
                  <a:pt x="5073" y="7058"/>
                </a:lnTo>
                <a:cubicBezTo>
                  <a:pt x="5073" y="7278"/>
                  <a:pt x="5262" y="7436"/>
                  <a:pt x="5514" y="7436"/>
                </a:cubicBezTo>
                <a:lnTo>
                  <a:pt x="5892" y="7436"/>
                </a:lnTo>
                <a:lnTo>
                  <a:pt x="5892" y="9925"/>
                </a:lnTo>
                <a:lnTo>
                  <a:pt x="3403" y="9925"/>
                </a:lnTo>
                <a:lnTo>
                  <a:pt x="3403" y="7436"/>
                </a:lnTo>
                <a:lnTo>
                  <a:pt x="3813" y="7436"/>
                </a:lnTo>
                <a:cubicBezTo>
                  <a:pt x="4033" y="7436"/>
                  <a:pt x="4254" y="7247"/>
                  <a:pt x="4254" y="7058"/>
                </a:cubicBezTo>
                <a:lnTo>
                  <a:pt x="4254" y="3309"/>
                </a:lnTo>
                <a:close/>
                <a:moveTo>
                  <a:pt x="8412" y="3309"/>
                </a:moveTo>
                <a:lnTo>
                  <a:pt x="8412" y="7058"/>
                </a:lnTo>
                <a:cubicBezTo>
                  <a:pt x="8412" y="7278"/>
                  <a:pt x="8601" y="7436"/>
                  <a:pt x="8853" y="7436"/>
                </a:cubicBezTo>
                <a:lnTo>
                  <a:pt x="9294" y="7436"/>
                </a:lnTo>
                <a:lnTo>
                  <a:pt x="9294" y="9925"/>
                </a:lnTo>
                <a:lnTo>
                  <a:pt x="6711" y="9925"/>
                </a:lnTo>
                <a:lnTo>
                  <a:pt x="6711" y="7436"/>
                </a:lnTo>
                <a:lnTo>
                  <a:pt x="7152" y="7436"/>
                </a:lnTo>
                <a:cubicBezTo>
                  <a:pt x="7404" y="7436"/>
                  <a:pt x="7593" y="7247"/>
                  <a:pt x="7593" y="7058"/>
                </a:cubicBezTo>
                <a:lnTo>
                  <a:pt x="7593" y="3309"/>
                </a:lnTo>
                <a:close/>
                <a:moveTo>
                  <a:pt x="11815" y="3309"/>
                </a:moveTo>
                <a:lnTo>
                  <a:pt x="11815" y="9925"/>
                </a:lnTo>
                <a:lnTo>
                  <a:pt x="9988" y="9925"/>
                </a:lnTo>
                <a:lnTo>
                  <a:pt x="9988" y="7436"/>
                </a:lnTo>
                <a:lnTo>
                  <a:pt x="10429" y="7436"/>
                </a:lnTo>
                <a:cubicBezTo>
                  <a:pt x="10649" y="7436"/>
                  <a:pt x="10870" y="7247"/>
                  <a:pt x="10870" y="7058"/>
                </a:cubicBezTo>
                <a:lnTo>
                  <a:pt x="10870" y="3309"/>
                </a:lnTo>
                <a:close/>
                <a:moveTo>
                  <a:pt x="379" y="1"/>
                </a:moveTo>
                <a:cubicBezTo>
                  <a:pt x="158" y="1"/>
                  <a:pt x="1" y="190"/>
                  <a:pt x="1" y="379"/>
                </a:cubicBezTo>
                <a:lnTo>
                  <a:pt x="1" y="10334"/>
                </a:lnTo>
                <a:cubicBezTo>
                  <a:pt x="1" y="10555"/>
                  <a:pt x="190" y="10712"/>
                  <a:pt x="379" y="10712"/>
                </a:cubicBezTo>
                <a:lnTo>
                  <a:pt x="12224" y="10712"/>
                </a:lnTo>
                <a:cubicBezTo>
                  <a:pt x="12476" y="10712"/>
                  <a:pt x="12665" y="10523"/>
                  <a:pt x="12665" y="10334"/>
                </a:cubicBezTo>
                <a:lnTo>
                  <a:pt x="12665" y="379"/>
                </a:lnTo>
                <a:cubicBezTo>
                  <a:pt x="12634" y="190"/>
                  <a:pt x="12445" y="1"/>
                  <a:pt x="12224" y="1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defPPr/>
          </a:lstStyle>
          <a:p>
            <a:endParaRPr sz="1400"/>
          </a:p>
        </p:txBody>
      </p:sp>
      <p:grpSp>
        <p:nvGrpSpPr>
          <p:cNvPr id="357" name="Google Shape;5983;p86"/>
          <p:cNvGrpSpPr/>
          <p:nvPr/>
        </p:nvGrpSpPr>
        <p:grpSpPr>
          <a:xfrm>
            <a:off x="7369004" y="3452316"/>
            <a:ext cx="614997" cy="615953"/>
            <a:chOff x="-38538975" y="3954250"/>
            <a:chExt cx="318225" cy="316650"/>
          </a:xfrm>
          <a:solidFill>
            <a:srgbClr val="FFD51F"/>
          </a:solidFill>
        </p:grpSpPr>
        <p:sp>
          <p:nvSpPr>
            <p:cNvPr id="358" name="Google Shape;5984;p86"/>
            <p:cNvSpPr/>
            <p:nvPr/>
          </p:nvSpPr>
          <p:spPr>
            <a:xfrm>
              <a:off x="-38538975" y="3954250"/>
              <a:ext cx="254425" cy="253625"/>
            </a:xfrm>
            <a:custGeom>
              <a:avLst/>
              <a:gdLst/>
              <a:ahLst/>
              <a:cxnLst/>
              <a:rect l="l" t="t" r="r" b="b"/>
              <a:pathLst>
                <a:path w="10177" h="10145" extrusionOk="0">
                  <a:moveTo>
                    <a:pt x="5104" y="3813"/>
                  </a:moveTo>
                  <a:cubicBezTo>
                    <a:pt x="5797" y="3813"/>
                    <a:pt x="6364" y="4348"/>
                    <a:pt x="6364" y="5073"/>
                  </a:cubicBezTo>
                  <a:cubicBezTo>
                    <a:pt x="6364" y="5766"/>
                    <a:pt x="5797" y="6333"/>
                    <a:pt x="5104" y="6333"/>
                  </a:cubicBezTo>
                  <a:cubicBezTo>
                    <a:pt x="4379" y="6333"/>
                    <a:pt x="3844" y="5766"/>
                    <a:pt x="3844" y="5073"/>
                  </a:cubicBezTo>
                  <a:cubicBezTo>
                    <a:pt x="3844" y="4411"/>
                    <a:pt x="4411" y="3813"/>
                    <a:pt x="5104" y="3813"/>
                  </a:cubicBezTo>
                  <a:close/>
                  <a:moveTo>
                    <a:pt x="5104" y="0"/>
                  </a:moveTo>
                  <a:cubicBezTo>
                    <a:pt x="2300" y="0"/>
                    <a:pt x="0" y="2269"/>
                    <a:pt x="0" y="5073"/>
                  </a:cubicBezTo>
                  <a:cubicBezTo>
                    <a:pt x="63" y="7908"/>
                    <a:pt x="2300" y="10145"/>
                    <a:pt x="5104" y="10145"/>
                  </a:cubicBezTo>
                  <a:cubicBezTo>
                    <a:pt x="7877" y="10145"/>
                    <a:pt x="10176" y="7877"/>
                    <a:pt x="10176" y="5073"/>
                  </a:cubicBezTo>
                  <a:cubicBezTo>
                    <a:pt x="10176" y="2269"/>
                    <a:pt x="7877" y="0"/>
                    <a:pt x="51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59" name="Google Shape;5985;p86"/>
            <p:cNvSpPr/>
            <p:nvPr/>
          </p:nvSpPr>
          <p:spPr>
            <a:xfrm>
              <a:off x="-38496450" y="4081725"/>
              <a:ext cx="275700" cy="189175"/>
            </a:xfrm>
            <a:custGeom>
              <a:avLst/>
              <a:gdLst/>
              <a:ahLst/>
              <a:cxnLst/>
              <a:rect l="l" t="t" r="r" b="b"/>
              <a:pathLst>
                <a:path w="11028" h="7566" extrusionOk="0">
                  <a:moveTo>
                    <a:pt x="9774" y="0"/>
                  </a:moveTo>
                  <a:cubicBezTo>
                    <a:pt x="9040" y="0"/>
                    <a:pt x="8444" y="548"/>
                    <a:pt x="8444" y="1265"/>
                  </a:cubicBezTo>
                  <a:cubicBezTo>
                    <a:pt x="8444" y="1801"/>
                    <a:pt x="8790" y="2305"/>
                    <a:pt x="9295" y="2463"/>
                  </a:cubicBezTo>
                  <a:lnTo>
                    <a:pt x="9295" y="2967"/>
                  </a:lnTo>
                  <a:cubicBezTo>
                    <a:pt x="9295" y="4416"/>
                    <a:pt x="8192" y="5645"/>
                    <a:pt x="6774" y="5834"/>
                  </a:cubicBezTo>
                  <a:lnTo>
                    <a:pt x="6774" y="4825"/>
                  </a:lnTo>
                  <a:cubicBezTo>
                    <a:pt x="5829" y="5487"/>
                    <a:pt x="4663" y="5865"/>
                    <a:pt x="3403" y="5865"/>
                  </a:cubicBezTo>
                  <a:cubicBezTo>
                    <a:pt x="2143" y="5865"/>
                    <a:pt x="977" y="5487"/>
                    <a:pt x="1" y="4825"/>
                  </a:cubicBezTo>
                  <a:lnTo>
                    <a:pt x="1" y="6306"/>
                  </a:lnTo>
                  <a:cubicBezTo>
                    <a:pt x="1" y="7031"/>
                    <a:pt x="568" y="7566"/>
                    <a:pt x="1261" y="7566"/>
                  </a:cubicBezTo>
                  <a:lnTo>
                    <a:pt x="5388" y="7566"/>
                  </a:lnTo>
                  <a:cubicBezTo>
                    <a:pt x="5955" y="7566"/>
                    <a:pt x="6459" y="7220"/>
                    <a:pt x="6617" y="6716"/>
                  </a:cubicBezTo>
                  <a:cubicBezTo>
                    <a:pt x="8601" y="6495"/>
                    <a:pt x="10082" y="4920"/>
                    <a:pt x="10114" y="2904"/>
                  </a:cubicBezTo>
                  <a:lnTo>
                    <a:pt x="10114" y="2400"/>
                  </a:lnTo>
                  <a:cubicBezTo>
                    <a:pt x="10649" y="2211"/>
                    <a:pt x="11027" y="1706"/>
                    <a:pt x="10996" y="1108"/>
                  </a:cubicBezTo>
                  <a:cubicBezTo>
                    <a:pt x="10964" y="572"/>
                    <a:pt x="10492" y="100"/>
                    <a:pt x="9893" y="5"/>
                  </a:cubicBezTo>
                  <a:cubicBezTo>
                    <a:pt x="9853" y="2"/>
                    <a:pt x="9813" y="0"/>
                    <a:pt x="977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0" name="Google Shape;5986;p86"/>
          <p:cNvGrpSpPr/>
          <p:nvPr/>
        </p:nvGrpSpPr>
        <p:grpSpPr>
          <a:xfrm>
            <a:off x="9804816" y="3428813"/>
            <a:ext cx="621037" cy="619017"/>
            <a:chOff x="-37385101" y="3949908"/>
            <a:chExt cx="321350" cy="318225"/>
          </a:xfrm>
          <a:solidFill>
            <a:srgbClr val="FFD51F"/>
          </a:solidFill>
        </p:grpSpPr>
        <p:sp>
          <p:nvSpPr>
            <p:cNvPr id="361" name="Google Shape;5987;p86"/>
            <p:cNvSpPr/>
            <p:nvPr/>
          </p:nvSpPr>
          <p:spPr>
            <a:xfrm>
              <a:off x="-37190576" y="4145233"/>
              <a:ext cx="126825" cy="122900"/>
            </a:xfrm>
            <a:custGeom>
              <a:avLst/>
              <a:gdLst/>
              <a:ahLst/>
              <a:cxnLst/>
              <a:rect l="l" t="t" r="r" b="b"/>
              <a:pathLst>
                <a:path w="5073" h="4916" extrusionOk="0">
                  <a:moveTo>
                    <a:pt x="2238" y="1"/>
                  </a:moveTo>
                  <a:cubicBezTo>
                    <a:pt x="1986" y="442"/>
                    <a:pt x="1671" y="820"/>
                    <a:pt x="1324" y="1229"/>
                  </a:cubicBezTo>
                  <a:cubicBezTo>
                    <a:pt x="946" y="1671"/>
                    <a:pt x="473" y="1986"/>
                    <a:pt x="1" y="2238"/>
                  </a:cubicBezTo>
                  <a:lnTo>
                    <a:pt x="2206" y="4443"/>
                  </a:lnTo>
                  <a:cubicBezTo>
                    <a:pt x="2521" y="4758"/>
                    <a:pt x="2923" y="4916"/>
                    <a:pt x="3325" y="4916"/>
                  </a:cubicBezTo>
                  <a:cubicBezTo>
                    <a:pt x="3726" y="4916"/>
                    <a:pt x="4128" y="4758"/>
                    <a:pt x="4443" y="4443"/>
                  </a:cubicBezTo>
                  <a:cubicBezTo>
                    <a:pt x="5073" y="3813"/>
                    <a:pt x="5073" y="2836"/>
                    <a:pt x="4443" y="2206"/>
                  </a:cubicBezTo>
                  <a:lnTo>
                    <a:pt x="223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62" name="Google Shape;5988;p86"/>
            <p:cNvSpPr/>
            <p:nvPr/>
          </p:nvSpPr>
          <p:spPr>
            <a:xfrm>
              <a:off x="-37385101" y="3949908"/>
              <a:ext cx="248125" cy="248950"/>
            </a:xfrm>
            <a:custGeom>
              <a:avLst/>
              <a:gdLst/>
              <a:ahLst/>
              <a:cxnLst/>
              <a:rect l="l" t="t" r="r" b="b"/>
              <a:pathLst>
                <a:path w="9925" h="9958" extrusionOk="0">
                  <a:moveTo>
                    <a:pt x="4978" y="1702"/>
                  </a:moveTo>
                  <a:cubicBezTo>
                    <a:pt x="6774" y="1702"/>
                    <a:pt x="8286" y="3214"/>
                    <a:pt x="8286" y="5010"/>
                  </a:cubicBezTo>
                  <a:cubicBezTo>
                    <a:pt x="8254" y="5892"/>
                    <a:pt x="7939" y="6711"/>
                    <a:pt x="7341" y="7310"/>
                  </a:cubicBezTo>
                  <a:cubicBezTo>
                    <a:pt x="6742" y="7908"/>
                    <a:pt x="5923" y="8318"/>
                    <a:pt x="4978" y="8318"/>
                  </a:cubicBezTo>
                  <a:cubicBezTo>
                    <a:pt x="3151" y="8318"/>
                    <a:pt x="1670" y="6837"/>
                    <a:pt x="1670" y="5010"/>
                  </a:cubicBezTo>
                  <a:cubicBezTo>
                    <a:pt x="1670" y="3214"/>
                    <a:pt x="3151" y="1702"/>
                    <a:pt x="4978" y="1702"/>
                  </a:cubicBezTo>
                  <a:close/>
                  <a:moveTo>
                    <a:pt x="4978" y="1"/>
                  </a:moveTo>
                  <a:cubicBezTo>
                    <a:pt x="2268" y="1"/>
                    <a:pt x="0" y="2269"/>
                    <a:pt x="0" y="4978"/>
                  </a:cubicBezTo>
                  <a:cubicBezTo>
                    <a:pt x="0" y="7688"/>
                    <a:pt x="2268" y="9956"/>
                    <a:pt x="4978" y="9956"/>
                  </a:cubicBezTo>
                  <a:cubicBezTo>
                    <a:pt x="5013" y="9957"/>
                    <a:pt x="5048" y="9957"/>
                    <a:pt x="5083" y="9957"/>
                  </a:cubicBezTo>
                  <a:cubicBezTo>
                    <a:pt x="6367" y="9957"/>
                    <a:pt x="7586" y="9395"/>
                    <a:pt x="8506" y="8444"/>
                  </a:cubicBezTo>
                  <a:cubicBezTo>
                    <a:pt x="9420" y="7499"/>
                    <a:pt x="9924" y="6270"/>
                    <a:pt x="9924" y="4978"/>
                  </a:cubicBezTo>
                  <a:cubicBezTo>
                    <a:pt x="9924" y="2269"/>
                    <a:pt x="7687" y="1"/>
                    <a:pt x="497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3" name="Google Shape;6005;p86"/>
          <p:cNvGrpSpPr/>
          <p:nvPr/>
        </p:nvGrpSpPr>
        <p:grpSpPr>
          <a:xfrm>
            <a:off x="6535095" y="4660282"/>
            <a:ext cx="541672" cy="545169"/>
            <a:chOff x="-40011049" y="3972375"/>
            <a:chExt cx="316650" cy="316625"/>
          </a:xfrm>
          <a:solidFill>
            <a:srgbClr val="FFD51F"/>
          </a:solidFill>
        </p:grpSpPr>
        <p:sp>
          <p:nvSpPr>
            <p:cNvPr id="364" name="Google Shape;6006;p86"/>
            <p:cNvSpPr/>
            <p:nvPr/>
          </p:nvSpPr>
          <p:spPr>
            <a:xfrm>
              <a:off x="-40011049" y="3972375"/>
              <a:ext cx="316650" cy="232350"/>
            </a:xfrm>
            <a:custGeom>
              <a:avLst/>
              <a:gdLst/>
              <a:ahLst/>
              <a:cxnLst/>
              <a:rect l="l" t="t" r="r" b="b"/>
              <a:pathLst>
                <a:path w="12666" h="9294" extrusionOk="0">
                  <a:moveTo>
                    <a:pt x="11405" y="1701"/>
                  </a:moveTo>
                  <a:cubicBezTo>
                    <a:pt x="11626" y="1701"/>
                    <a:pt x="11846" y="1890"/>
                    <a:pt x="11846" y="2142"/>
                  </a:cubicBezTo>
                  <a:cubicBezTo>
                    <a:pt x="11846" y="3749"/>
                    <a:pt x="11090" y="4663"/>
                    <a:pt x="9956" y="4978"/>
                  </a:cubicBezTo>
                  <a:cubicBezTo>
                    <a:pt x="10051" y="4631"/>
                    <a:pt x="10145" y="4222"/>
                    <a:pt x="10145" y="3844"/>
                  </a:cubicBezTo>
                  <a:lnTo>
                    <a:pt x="10145" y="1701"/>
                  </a:lnTo>
                  <a:close/>
                  <a:moveTo>
                    <a:pt x="2584" y="1701"/>
                  </a:moveTo>
                  <a:lnTo>
                    <a:pt x="2584" y="3812"/>
                  </a:lnTo>
                  <a:cubicBezTo>
                    <a:pt x="2584" y="4222"/>
                    <a:pt x="2647" y="4600"/>
                    <a:pt x="2773" y="5009"/>
                  </a:cubicBezTo>
                  <a:cubicBezTo>
                    <a:pt x="1639" y="4694"/>
                    <a:pt x="851" y="3781"/>
                    <a:pt x="851" y="2142"/>
                  </a:cubicBezTo>
                  <a:cubicBezTo>
                    <a:pt x="851" y="1890"/>
                    <a:pt x="1040" y="1701"/>
                    <a:pt x="1292" y="1701"/>
                  </a:cubicBezTo>
                  <a:close/>
                  <a:moveTo>
                    <a:pt x="4065" y="3655"/>
                  </a:moveTo>
                  <a:cubicBezTo>
                    <a:pt x="4317" y="3655"/>
                    <a:pt x="4506" y="3875"/>
                    <a:pt x="4506" y="4096"/>
                  </a:cubicBezTo>
                  <a:cubicBezTo>
                    <a:pt x="4506" y="4631"/>
                    <a:pt x="4821" y="5041"/>
                    <a:pt x="5262" y="5261"/>
                  </a:cubicBezTo>
                  <a:cubicBezTo>
                    <a:pt x="5451" y="5324"/>
                    <a:pt x="5577" y="5608"/>
                    <a:pt x="5482" y="5797"/>
                  </a:cubicBezTo>
                  <a:cubicBezTo>
                    <a:pt x="5431" y="5952"/>
                    <a:pt x="5229" y="6065"/>
                    <a:pt x="5054" y="6065"/>
                  </a:cubicBezTo>
                  <a:cubicBezTo>
                    <a:pt x="5017" y="6065"/>
                    <a:pt x="4980" y="6060"/>
                    <a:pt x="4947" y="6049"/>
                  </a:cubicBezTo>
                  <a:cubicBezTo>
                    <a:pt x="4128" y="5734"/>
                    <a:pt x="3655" y="4946"/>
                    <a:pt x="3655" y="4096"/>
                  </a:cubicBezTo>
                  <a:cubicBezTo>
                    <a:pt x="3655" y="3875"/>
                    <a:pt x="3844" y="3655"/>
                    <a:pt x="4065" y="3655"/>
                  </a:cubicBezTo>
                  <a:close/>
                  <a:moveTo>
                    <a:pt x="2993" y="0"/>
                  </a:moveTo>
                  <a:cubicBezTo>
                    <a:pt x="2741" y="0"/>
                    <a:pt x="2552" y="189"/>
                    <a:pt x="2552" y="441"/>
                  </a:cubicBezTo>
                  <a:lnTo>
                    <a:pt x="2552" y="882"/>
                  </a:lnTo>
                  <a:lnTo>
                    <a:pt x="1261" y="882"/>
                  </a:lnTo>
                  <a:cubicBezTo>
                    <a:pt x="536" y="882"/>
                    <a:pt x="1" y="1418"/>
                    <a:pt x="1" y="2142"/>
                  </a:cubicBezTo>
                  <a:cubicBezTo>
                    <a:pt x="1" y="4568"/>
                    <a:pt x="1513" y="5797"/>
                    <a:pt x="3183" y="5923"/>
                  </a:cubicBezTo>
                  <a:cubicBezTo>
                    <a:pt x="4159" y="7372"/>
                    <a:pt x="5073" y="7089"/>
                    <a:pt x="5073" y="7687"/>
                  </a:cubicBezTo>
                  <a:cubicBezTo>
                    <a:pt x="5073" y="8286"/>
                    <a:pt x="4821" y="8884"/>
                    <a:pt x="4443" y="9294"/>
                  </a:cubicBezTo>
                  <a:lnTo>
                    <a:pt x="8192" y="9294"/>
                  </a:lnTo>
                  <a:cubicBezTo>
                    <a:pt x="7782" y="8884"/>
                    <a:pt x="7562" y="8286"/>
                    <a:pt x="7562" y="7687"/>
                  </a:cubicBezTo>
                  <a:cubicBezTo>
                    <a:pt x="7562" y="7089"/>
                    <a:pt x="8507" y="7372"/>
                    <a:pt x="9484" y="5923"/>
                  </a:cubicBezTo>
                  <a:cubicBezTo>
                    <a:pt x="11216" y="5797"/>
                    <a:pt x="12666" y="4537"/>
                    <a:pt x="12666" y="2142"/>
                  </a:cubicBezTo>
                  <a:cubicBezTo>
                    <a:pt x="12666" y="1418"/>
                    <a:pt x="12098" y="882"/>
                    <a:pt x="11405" y="882"/>
                  </a:cubicBezTo>
                  <a:lnTo>
                    <a:pt x="10145" y="882"/>
                  </a:lnTo>
                  <a:lnTo>
                    <a:pt x="10145" y="441"/>
                  </a:lnTo>
                  <a:cubicBezTo>
                    <a:pt x="10145" y="189"/>
                    <a:pt x="9956" y="0"/>
                    <a:pt x="970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65" name="Google Shape;6007;p86"/>
            <p:cNvSpPr/>
            <p:nvPr/>
          </p:nvSpPr>
          <p:spPr>
            <a:xfrm>
              <a:off x="-39950399" y="4225975"/>
              <a:ext cx="194575" cy="63025"/>
            </a:xfrm>
            <a:custGeom>
              <a:avLst/>
              <a:gdLst/>
              <a:ahLst/>
              <a:cxnLst/>
              <a:rect l="l" t="t" r="r" b="b"/>
              <a:pathLst>
                <a:path w="7783" h="2521" extrusionOk="0">
                  <a:moveTo>
                    <a:pt x="757" y="1"/>
                  </a:moveTo>
                  <a:lnTo>
                    <a:pt x="63" y="1954"/>
                  </a:lnTo>
                  <a:cubicBezTo>
                    <a:pt x="0" y="2237"/>
                    <a:pt x="158" y="2521"/>
                    <a:pt x="473" y="2521"/>
                  </a:cubicBezTo>
                  <a:lnTo>
                    <a:pt x="7278" y="2521"/>
                  </a:lnTo>
                  <a:cubicBezTo>
                    <a:pt x="7593" y="2521"/>
                    <a:pt x="7782" y="2237"/>
                    <a:pt x="7688" y="1954"/>
                  </a:cubicBezTo>
                  <a:lnTo>
                    <a:pt x="69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6" name="Google Shape;6020;p86"/>
          <p:cNvGrpSpPr/>
          <p:nvPr/>
        </p:nvGrpSpPr>
        <p:grpSpPr>
          <a:xfrm>
            <a:off x="8197569" y="3444017"/>
            <a:ext cx="363859" cy="615953"/>
            <a:chOff x="-38109727" y="3955025"/>
            <a:chExt cx="188275" cy="316650"/>
          </a:xfrm>
          <a:solidFill>
            <a:srgbClr val="FFD51F"/>
          </a:solidFill>
        </p:grpSpPr>
        <p:sp>
          <p:nvSpPr>
            <p:cNvPr id="367" name="Google Shape;6021;p86"/>
            <p:cNvSpPr/>
            <p:nvPr/>
          </p:nvSpPr>
          <p:spPr>
            <a:xfrm>
              <a:off x="-38109727" y="3955025"/>
              <a:ext cx="188275" cy="220575"/>
            </a:xfrm>
            <a:custGeom>
              <a:avLst/>
              <a:gdLst/>
              <a:ahLst/>
              <a:cxnLst/>
              <a:rect l="l" t="t" r="r" b="b"/>
              <a:pathLst>
                <a:path w="7531" h="8823" extrusionOk="0">
                  <a:moveTo>
                    <a:pt x="3372" y="1"/>
                  </a:moveTo>
                  <a:lnTo>
                    <a:pt x="95" y="5703"/>
                  </a:lnTo>
                  <a:cubicBezTo>
                    <a:pt x="1" y="5829"/>
                    <a:pt x="1" y="5987"/>
                    <a:pt x="95" y="6113"/>
                  </a:cubicBezTo>
                  <a:lnTo>
                    <a:pt x="1418" y="8822"/>
                  </a:lnTo>
                  <a:lnTo>
                    <a:pt x="6081" y="8822"/>
                  </a:lnTo>
                  <a:lnTo>
                    <a:pt x="7467" y="6113"/>
                  </a:lnTo>
                  <a:cubicBezTo>
                    <a:pt x="7530" y="5987"/>
                    <a:pt x="7499" y="5829"/>
                    <a:pt x="7467" y="5703"/>
                  </a:cubicBezTo>
                  <a:lnTo>
                    <a:pt x="4191" y="1"/>
                  </a:lnTo>
                  <a:lnTo>
                    <a:pt x="4191" y="4727"/>
                  </a:lnTo>
                  <a:cubicBezTo>
                    <a:pt x="4663" y="4884"/>
                    <a:pt x="5010" y="5357"/>
                    <a:pt x="5010" y="5892"/>
                  </a:cubicBezTo>
                  <a:cubicBezTo>
                    <a:pt x="5010" y="6585"/>
                    <a:pt x="4474" y="7121"/>
                    <a:pt x="3750" y="7121"/>
                  </a:cubicBezTo>
                  <a:cubicBezTo>
                    <a:pt x="3088" y="7121"/>
                    <a:pt x="2521" y="6585"/>
                    <a:pt x="2521" y="5892"/>
                  </a:cubicBezTo>
                  <a:cubicBezTo>
                    <a:pt x="2521" y="5357"/>
                    <a:pt x="2899" y="4916"/>
                    <a:pt x="3372" y="4727"/>
                  </a:cubicBezTo>
                  <a:lnTo>
                    <a:pt x="33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68" name="Google Shape;6022;p86"/>
            <p:cNvSpPr/>
            <p:nvPr/>
          </p:nvSpPr>
          <p:spPr>
            <a:xfrm>
              <a:off x="-38067199" y="4196050"/>
              <a:ext cx="104775" cy="75625"/>
            </a:xfrm>
            <a:custGeom>
              <a:avLst/>
              <a:gdLst/>
              <a:ahLst/>
              <a:cxnLst/>
              <a:rect l="l" t="t" r="r" b="b"/>
              <a:pathLst>
                <a:path w="4191" h="3025" extrusionOk="0">
                  <a:moveTo>
                    <a:pt x="32" y="0"/>
                  </a:moveTo>
                  <a:lnTo>
                    <a:pt x="32" y="2615"/>
                  </a:lnTo>
                  <a:cubicBezTo>
                    <a:pt x="1" y="2836"/>
                    <a:pt x="190" y="3025"/>
                    <a:pt x="442" y="3025"/>
                  </a:cubicBezTo>
                  <a:lnTo>
                    <a:pt x="3750" y="3025"/>
                  </a:lnTo>
                  <a:cubicBezTo>
                    <a:pt x="3970" y="3025"/>
                    <a:pt x="4191" y="2836"/>
                    <a:pt x="4191" y="2615"/>
                  </a:cubicBezTo>
                  <a:lnTo>
                    <a:pt x="41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69" name="Google Shape;6038;p86"/>
          <p:cNvGrpSpPr/>
          <p:nvPr/>
        </p:nvGrpSpPr>
        <p:grpSpPr>
          <a:xfrm>
            <a:off x="5061501" y="3472661"/>
            <a:ext cx="605867" cy="616731"/>
            <a:chOff x="-39647174" y="3972000"/>
            <a:chExt cx="313500" cy="317050"/>
          </a:xfrm>
          <a:solidFill>
            <a:srgbClr val="FFD51F"/>
          </a:solidFill>
        </p:grpSpPr>
        <p:sp>
          <p:nvSpPr>
            <p:cNvPr id="370" name="Google Shape;6039;p86"/>
            <p:cNvSpPr/>
            <p:nvPr/>
          </p:nvSpPr>
          <p:spPr>
            <a:xfrm>
              <a:off x="-39647174" y="3972000"/>
              <a:ext cx="95325" cy="153975"/>
            </a:xfrm>
            <a:custGeom>
              <a:avLst/>
              <a:gdLst/>
              <a:ahLst/>
              <a:cxnLst/>
              <a:rect l="l" t="t" r="r" b="b"/>
              <a:pathLst>
                <a:path w="3812" h="6159" extrusionOk="0">
                  <a:moveTo>
                    <a:pt x="1698" y="1"/>
                  </a:moveTo>
                  <a:cubicBezTo>
                    <a:pt x="1520" y="1"/>
                    <a:pt x="1373" y="138"/>
                    <a:pt x="1293" y="299"/>
                  </a:cubicBezTo>
                  <a:lnTo>
                    <a:pt x="1" y="5119"/>
                  </a:lnTo>
                  <a:cubicBezTo>
                    <a:pt x="1" y="5308"/>
                    <a:pt x="127" y="5528"/>
                    <a:pt x="316" y="5623"/>
                  </a:cubicBezTo>
                  <a:lnTo>
                    <a:pt x="2332" y="6158"/>
                  </a:lnTo>
                  <a:cubicBezTo>
                    <a:pt x="3277" y="2630"/>
                    <a:pt x="2868" y="4111"/>
                    <a:pt x="3813" y="582"/>
                  </a:cubicBezTo>
                  <a:lnTo>
                    <a:pt x="1797" y="15"/>
                  </a:lnTo>
                  <a:cubicBezTo>
                    <a:pt x="1763" y="5"/>
                    <a:pt x="1730" y="1"/>
                    <a:pt x="16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1" name="Google Shape;6040;p86"/>
            <p:cNvSpPr/>
            <p:nvPr/>
          </p:nvSpPr>
          <p:spPr>
            <a:xfrm>
              <a:off x="-39588873" y="4011750"/>
              <a:ext cx="216600" cy="277300"/>
            </a:xfrm>
            <a:custGeom>
              <a:avLst/>
              <a:gdLst/>
              <a:ahLst/>
              <a:cxnLst/>
              <a:rect l="l" t="t" r="r" b="b"/>
              <a:pathLst>
                <a:path w="8664" h="11092" extrusionOk="0">
                  <a:moveTo>
                    <a:pt x="4348" y="3466"/>
                  </a:moveTo>
                  <a:cubicBezTo>
                    <a:pt x="4820" y="3466"/>
                    <a:pt x="5199" y="3844"/>
                    <a:pt x="5199" y="4316"/>
                  </a:cubicBezTo>
                  <a:cubicBezTo>
                    <a:pt x="5199" y="4789"/>
                    <a:pt x="4820" y="5136"/>
                    <a:pt x="4348" y="5136"/>
                  </a:cubicBezTo>
                  <a:cubicBezTo>
                    <a:pt x="3907" y="5136"/>
                    <a:pt x="3529" y="4789"/>
                    <a:pt x="3529" y="4316"/>
                  </a:cubicBezTo>
                  <a:cubicBezTo>
                    <a:pt x="3529" y="3875"/>
                    <a:pt x="3875" y="3466"/>
                    <a:pt x="4348" y="3466"/>
                  </a:cubicBezTo>
                  <a:close/>
                  <a:moveTo>
                    <a:pt x="5104" y="5766"/>
                  </a:moveTo>
                  <a:lnTo>
                    <a:pt x="6081" y="7624"/>
                  </a:lnTo>
                  <a:lnTo>
                    <a:pt x="2615" y="7624"/>
                  </a:lnTo>
                  <a:lnTo>
                    <a:pt x="3560" y="5766"/>
                  </a:lnTo>
                  <a:cubicBezTo>
                    <a:pt x="3812" y="5892"/>
                    <a:pt x="4096" y="5955"/>
                    <a:pt x="4348" y="5955"/>
                  </a:cubicBezTo>
                  <a:cubicBezTo>
                    <a:pt x="4631" y="5955"/>
                    <a:pt x="4883" y="5892"/>
                    <a:pt x="5104" y="5766"/>
                  </a:cubicBezTo>
                  <a:close/>
                  <a:moveTo>
                    <a:pt x="2048" y="0"/>
                  </a:moveTo>
                  <a:cubicBezTo>
                    <a:pt x="1386" y="2458"/>
                    <a:pt x="1638" y="1544"/>
                    <a:pt x="977" y="4001"/>
                  </a:cubicBezTo>
                  <a:lnTo>
                    <a:pt x="2678" y="4474"/>
                  </a:lnTo>
                  <a:cubicBezTo>
                    <a:pt x="2678" y="4726"/>
                    <a:pt x="2741" y="5010"/>
                    <a:pt x="2899" y="5199"/>
                  </a:cubicBezTo>
                  <a:lnTo>
                    <a:pt x="32" y="10523"/>
                  </a:lnTo>
                  <a:cubicBezTo>
                    <a:pt x="0" y="10680"/>
                    <a:pt x="63" y="10964"/>
                    <a:pt x="252" y="11027"/>
                  </a:cubicBezTo>
                  <a:cubicBezTo>
                    <a:pt x="328" y="11070"/>
                    <a:pt x="404" y="11091"/>
                    <a:pt x="475" y="11091"/>
                  </a:cubicBezTo>
                  <a:cubicBezTo>
                    <a:pt x="613" y="11091"/>
                    <a:pt x="737" y="11014"/>
                    <a:pt x="819" y="10869"/>
                  </a:cubicBezTo>
                  <a:lnTo>
                    <a:pt x="2143" y="8475"/>
                  </a:lnTo>
                  <a:lnTo>
                    <a:pt x="6490" y="8475"/>
                  </a:lnTo>
                  <a:lnTo>
                    <a:pt x="7845" y="10869"/>
                  </a:lnTo>
                  <a:cubicBezTo>
                    <a:pt x="7907" y="11014"/>
                    <a:pt x="8037" y="11091"/>
                    <a:pt x="8173" y="11091"/>
                  </a:cubicBezTo>
                  <a:cubicBezTo>
                    <a:pt x="8243" y="11091"/>
                    <a:pt x="8316" y="11070"/>
                    <a:pt x="8381" y="11027"/>
                  </a:cubicBezTo>
                  <a:cubicBezTo>
                    <a:pt x="8570" y="10932"/>
                    <a:pt x="8664" y="10680"/>
                    <a:pt x="8538" y="10491"/>
                  </a:cubicBezTo>
                  <a:lnTo>
                    <a:pt x="5734" y="5262"/>
                  </a:lnTo>
                  <a:lnTo>
                    <a:pt x="6585" y="5482"/>
                  </a:lnTo>
                  <a:cubicBezTo>
                    <a:pt x="7120" y="3434"/>
                    <a:pt x="6931" y="4222"/>
                    <a:pt x="7624" y="1513"/>
                  </a:cubicBezTo>
                  <a:lnTo>
                    <a:pt x="204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2" name="Google Shape;6041;p86"/>
            <p:cNvSpPr/>
            <p:nvPr/>
          </p:nvSpPr>
          <p:spPr>
            <a:xfrm>
              <a:off x="-39398274" y="4073975"/>
              <a:ext cx="64600" cy="71600"/>
            </a:xfrm>
            <a:custGeom>
              <a:avLst/>
              <a:gdLst/>
              <a:ahLst/>
              <a:cxnLst/>
              <a:rect l="l" t="t" r="r" b="b"/>
              <a:pathLst>
                <a:path w="2584" h="2864" extrusionOk="0">
                  <a:moveTo>
                    <a:pt x="630" y="0"/>
                  </a:moveTo>
                  <a:cubicBezTo>
                    <a:pt x="252" y="1449"/>
                    <a:pt x="410" y="945"/>
                    <a:pt x="0" y="2395"/>
                  </a:cubicBezTo>
                  <a:lnTo>
                    <a:pt x="1607" y="2836"/>
                  </a:lnTo>
                  <a:cubicBezTo>
                    <a:pt x="1658" y="2855"/>
                    <a:pt x="1707" y="2864"/>
                    <a:pt x="1753" y="2864"/>
                  </a:cubicBezTo>
                  <a:cubicBezTo>
                    <a:pt x="1932" y="2864"/>
                    <a:pt x="2067" y="2728"/>
                    <a:pt x="2143" y="2552"/>
                  </a:cubicBezTo>
                  <a:lnTo>
                    <a:pt x="2584" y="945"/>
                  </a:lnTo>
                  <a:cubicBezTo>
                    <a:pt x="2552" y="725"/>
                    <a:pt x="2458" y="473"/>
                    <a:pt x="2237" y="441"/>
                  </a:cubicBezTo>
                  <a:lnTo>
                    <a:pt x="6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73" name="Google Shape;6048;p86"/>
          <p:cNvGrpSpPr/>
          <p:nvPr/>
        </p:nvGrpSpPr>
        <p:grpSpPr>
          <a:xfrm>
            <a:off x="8940133" y="3435040"/>
            <a:ext cx="608911" cy="619017"/>
            <a:chOff x="-37804927" y="3953450"/>
            <a:chExt cx="315075" cy="318225"/>
          </a:xfrm>
          <a:solidFill>
            <a:srgbClr val="FFD51F"/>
          </a:solidFill>
        </p:grpSpPr>
        <p:sp>
          <p:nvSpPr>
            <p:cNvPr id="374" name="Google Shape;6049;p86"/>
            <p:cNvSpPr/>
            <p:nvPr/>
          </p:nvSpPr>
          <p:spPr>
            <a:xfrm>
              <a:off x="-37614299" y="3955025"/>
              <a:ext cx="124450" cy="186200"/>
            </a:xfrm>
            <a:custGeom>
              <a:avLst/>
              <a:gdLst/>
              <a:ahLst/>
              <a:cxnLst/>
              <a:rect l="l" t="t" r="r" b="b"/>
              <a:pathLst>
                <a:path w="4978" h="7448" extrusionOk="0">
                  <a:moveTo>
                    <a:pt x="2489" y="820"/>
                  </a:moveTo>
                  <a:cubicBezTo>
                    <a:pt x="3403" y="820"/>
                    <a:pt x="4127" y="1576"/>
                    <a:pt x="4127" y="2490"/>
                  </a:cubicBezTo>
                  <a:cubicBezTo>
                    <a:pt x="4127" y="3372"/>
                    <a:pt x="3403" y="4128"/>
                    <a:pt x="2489" y="4128"/>
                  </a:cubicBezTo>
                  <a:cubicBezTo>
                    <a:pt x="1575" y="4128"/>
                    <a:pt x="819" y="3372"/>
                    <a:pt x="819" y="2490"/>
                  </a:cubicBezTo>
                  <a:cubicBezTo>
                    <a:pt x="819" y="1576"/>
                    <a:pt x="1575" y="820"/>
                    <a:pt x="2489" y="820"/>
                  </a:cubicBezTo>
                  <a:close/>
                  <a:moveTo>
                    <a:pt x="2489" y="1"/>
                  </a:moveTo>
                  <a:cubicBezTo>
                    <a:pt x="1103" y="1"/>
                    <a:pt x="0" y="1104"/>
                    <a:pt x="0" y="2490"/>
                  </a:cubicBezTo>
                  <a:cubicBezTo>
                    <a:pt x="0" y="3214"/>
                    <a:pt x="315" y="3845"/>
                    <a:pt x="819" y="4317"/>
                  </a:cubicBezTo>
                  <a:lnTo>
                    <a:pt x="819" y="7058"/>
                  </a:lnTo>
                  <a:cubicBezTo>
                    <a:pt x="819" y="7287"/>
                    <a:pt x="1012" y="7448"/>
                    <a:pt x="1225" y="7448"/>
                  </a:cubicBezTo>
                  <a:cubicBezTo>
                    <a:pt x="1334" y="7448"/>
                    <a:pt x="1448" y="7406"/>
                    <a:pt x="1544" y="7310"/>
                  </a:cubicBezTo>
                  <a:lnTo>
                    <a:pt x="2489" y="6365"/>
                  </a:lnTo>
                  <a:lnTo>
                    <a:pt x="3434" y="7310"/>
                  </a:lnTo>
                  <a:cubicBezTo>
                    <a:pt x="3530" y="7406"/>
                    <a:pt x="3640" y="7448"/>
                    <a:pt x="3744" y="7448"/>
                  </a:cubicBezTo>
                  <a:cubicBezTo>
                    <a:pt x="3948" y="7448"/>
                    <a:pt x="4127" y="7287"/>
                    <a:pt x="4127" y="7058"/>
                  </a:cubicBezTo>
                  <a:lnTo>
                    <a:pt x="4127" y="4317"/>
                  </a:lnTo>
                  <a:cubicBezTo>
                    <a:pt x="4663" y="3845"/>
                    <a:pt x="4978" y="3214"/>
                    <a:pt x="4978" y="2490"/>
                  </a:cubicBezTo>
                  <a:cubicBezTo>
                    <a:pt x="4978" y="1104"/>
                    <a:pt x="3875" y="1"/>
                    <a:pt x="248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5" name="Google Shape;6050;p86"/>
            <p:cNvSpPr/>
            <p:nvPr/>
          </p:nvSpPr>
          <p:spPr>
            <a:xfrm>
              <a:off x="-37761599" y="4230700"/>
              <a:ext cx="270175" cy="40975"/>
            </a:xfrm>
            <a:custGeom>
              <a:avLst/>
              <a:gdLst/>
              <a:ahLst/>
              <a:cxnLst/>
              <a:rect l="l" t="t" r="r" b="b"/>
              <a:pathLst>
                <a:path w="10807" h="1639" extrusionOk="0">
                  <a:moveTo>
                    <a:pt x="1450" y="1"/>
                  </a:moveTo>
                  <a:cubicBezTo>
                    <a:pt x="1292" y="788"/>
                    <a:pt x="662" y="1387"/>
                    <a:pt x="1" y="1639"/>
                  </a:cubicBezTo>
                  <a:lnTo>
                    <a:pt x="8822" y="1639"/>
                  </a:lnTo>
                  <a:cubicBezTo>
                    <a:pt x="9799" y="1639"/>
                    <a:pt x="10649" y="946"/>
                    <a:pt x="1080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  <p:sp>
          <p:nvSpPr>
            <p:cNvPr id="376" name="Google Shape;6051;p86"/>
            <p:cNvSpPr/>
            <p:nvPr/>
          </p:nvSpPr>
          <p:spPr>
            <a:xfrm>
              <a:off x="-37804927" y="3953450"/>
              <a:ext cx="274125" cy="295675"/>
            </a:xfrm>
            <a:custGeom>
              <a:avLst/>
              <a:gdLst/>
              <a:ahLst/>
              <a:cxnLst/>
              <a:rect l="l" t="t" r="r" b="b"/>
              <a:pathLst>
                <a:path w="10965" h="11827" extrusionOk="0">
                  <a:moveTo>
                    <a:pt x="379" y="1"/>
                  </a:moveTo>
                  <a:cubicBezTo>
                    <a:pt x="158" y="1"/>
                    <a:pt x="1" y="221"/>
                    <a:pt x="1" y="411"/>
                  </a:cubicBezTo>
                  <a:lnTo>
                    <a:pt x="1" y="10618"/>
                  </a:lnTo>
                  <a:cubicBezTo>
                    <a:pt x="1" y="11280"/>
                    <a:pt x="537" y="11815"/>
                    <a:pt x="1198" y="11815"/>
                  </a:cubicBezTo>
                  <a:cubicBezTo>
                    <a:pt x="1247" y="11823"/>
                    <a:pt x="1295" y="11826"/>
                    <a:pt x="1342" y="11826"/>
                  </a:cubicBezTo>
                  <a:cubicBezTo>
                    <a:pt x="1912" y="11826"/>
                    <a:pt x="2395" y="11318"/>
                    <a:pt x="2395" y="10650"/>
                  </a:cubicBezTo>
                  <a:cubicBezTo>
                    <a:pt x="2395" y="10398"/>
                    <a:pt x="2584" y="10272"/>
                    <a:pt x="2836" y="10272"/>
                  </a:cubicBezTo>
                  <a:lnTo>
                    <a:pt x="10965" y="10272"/>
                  </a:lnTo>
                  <a:lnTo>
                    <a:pt x="10965" y="8255"/>
                  </a:lnTo>
                  <a:cubicBezTo>
                    <a:pt x="10807" y="8161"/>
                    <a:pt x="10650" y="8098"/>
                    <a:pt x="10492" y="7972"/>
                  </a:cubicBezTo>
                  <a:lnTo>
                    <a:pt x="10146" y="7625"/>
                  </a:lnTo>
                  <a:lnTo>
                    <a:pt x="9799" y="7972"/>
                  </a:lnTo>
                  <a:cubicBezTo>
                    <a:pt x="9547" y="8224"/>
                    <a:pt x="9232" y="8318"/>
                    <a:pt x="8917" y="8318"/>
                  </a:cubicBezTo>
                  <a:cubicBezTo>
                    <a:pt x="8255" y="8318"/>
                    <a:pt x="7720" y="7783"/>
                    <a:pt x="7720" y="7058"/>
                  </a:cubicBezTo>
                  <a:lnTo>
                    <a:pt x="7720" y="4664"/>
                  </a:lnTo>
                  <a:cubicBezTo>
                    <a:pt x="7184" y="4065"/>
                    <a:pt x="6869" y="3309"/>
                    <a:pt x="6869" y="2490"/>
                  </a:cubicBezTo>
                  <a:cubicBezTo>
                    <a:pt x="6869" y="1513"/>
                    <a:pt x="7310" y="600"/>
                    <a:pt x="80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/>
            </a:p>
          </p:txBody>
        </p:sp>
      </p:grpSp>
      <p:grpSp>
        <p:nvGrpSpPr>
          <p:cNvPr id="377" name="Google Shape;5717;p85"/>
          <p:cNvGrpSpPr/>
          <p:nvPr/>
        </p:nvGrpSpPr>
        <p:grpSpPr>
          <a:xfrm>
            <a:off x="7423675" y="4697955"/>
            <a:ext cx="656428" cy="517207"/>
            <a:chOff x="5629975" y="3255775"/>
            <a:chExt cx="504500" cy="397500"/>
          </a:xfrm>
          <a:solidFill>
            <a:srgbClr val="FFD51F"/>
          </a:solidFill>
        </p:grpSpPr>
        <p:sp>
          <p:nvSpPr>
            <p:cNvPr id="378" name="Google Shape;5718;p85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79" name="Google Shape;5719;p85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0" name="Google Shape;5720;p85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1" name="Google Shape;5721;p85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2" name="Google Shape;5722;p85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  <p:grpSp>
        <p:nvGrpSpPr>
          <p:cNvPr id="383" name="Google Shape;5723;p85"/>
          <p:cNvGrpSpPr/>
          <p:nvPr/>
        </p:nvGrpSpPr>
        <p:grpSpPr>
          <a:xfrm>
            <a:off x="4104106" y="3461125"/>
            <a:ext cx="741879" cy="609779"/>
            <a:chOff x="6234950" y="3255925"/>
            <a:chExt cx="483250" cy="397200"/>
          </a:xfrm>
          <a:solidFill>
            <a:srgbClr val="FFD51F"/>
          </a:solidFill>
        </p:grpSpPr>
        <p:sp>
          <p:nvSpPr>
            <p:cNvPr id="384" name="Google Shape;5724;p85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5" name="Google Shape;5725;p85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6" name="Google Shape;5726;p85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7" name="Google Shape;5727;p85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8" name="Google Shape;5728;p85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  <p:sp>
          <p:nvSpPr>
            <p:cNvPr id="389" name="Google Shape;5729;p85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17" tIns="91417" rIns="91417" bIns="91417" anchor="ctr" anchorCtr="0">
              <a:noAutofit/>
            </a:bodyPr>
            <a:lstStyle>
              <a:defPPr/>
            </a:lstStyle>
            <a:p>
              <a:endParaRPr sz="1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120503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4" y="2272445"/>
            <a:ext cx="2879699" cy="400110"/>
          </a:xfrm>
          <a:prstGeom prst="rect">
            <a:avLst/>
          </a:prstGeom>
        </p:spPr>
        <p:txBody>
          <a:bodyPr wrap="none">
            <a:spAutoFit/>
          </a:bodyPr>
          <a:lstStyle>
            <a:defPPr/>
          </a:lstStyle>
          <a:p>
            <a:r>
              <a:rPr lang="en-US" altLang="ko-KR" sz="2000"/>
              <a:t>Presentation template by </a:t>
            </a:r>
            <a:endParaRPr lang="ko-KR" altLang="en-US" sz="200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/>
          <p:nvPr/>
        </p:nvSpPr>
        <p:spPr>
          <a:xfrm>
            <a:off x="890907" y="5870078"/>
            <a:ext cx="10485575" cy="776863"/>
          </a:xfrm>
          <a:prstGeom prst="rect">
            <a:avLst/>
          </a:prstGeom>
        </p:spPr>
        <p:txBody>
          <a:bodyPr/>
          <a:lstStyle>
            <a:defPPr/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1200">
                <a:solidFill>
                  <a:schemeClr val="tx1">
                    <a:lumMod val="75000"/>
                    <a:lumOff val="25000"/>
                  </a:schemeClr>
                </a:solidFill>
              </a:rPr>
              <a:t>You are free to use this presentation for educational, personal and work purposes under Creative Commons Attribution License. But, keep the credits slide or mention Slidesppt in your presentation. Visit </a:t>
            </a:r>
            <a:r>
              <a:rPr lang="en-US" sz="1200" u="sng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slidesppt.net</a:t>
            </a:r>
            <a:br>
              <a:rPr lang="en" sz="1200">
                <a:solidFill>
                  <a:schemeClr val="tx1">
                    <a:lumMod val="75000"/>
                    <a:lumOff val="25000"/>
                  </a:schemeClr>
                </a:solidFill>
                <a:latin typeface="Barlow" pitchFamily="2" charset="77"/>
                <a:hlinkClick r:id="rId3"/>
              </a:rPr>
            </a:br>
            <a:endParaRPr lang="en" sz="1200">
              <a:solidFill>
                <a:schemeClr val="tx1">
                  <a:lumMod val="75000"/>
                  <a:lumOff val="25000"/>
                </a:schemeClr>
              </a:solidFill>
              <a:latin typeface="Barlow" pitchFamily="2" charset="77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endParaRPr lang="es-PE" sz="140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r>
              <a:rPr lang="en-US" altLang="ko-KR" sz="6600">
                <a:latin typeface="Bahnschrift" panose="020B0502040204020203" pitchFamily="34" charset="0"/>
                <a:cs typeface="Calibri" panose="020F0502020204030204" pitchFamily="34" charset="0"/>
              </a:rPr>
              <a:t>Slidesppt.net</a:t>
            </a:r>
            <a:endParaRPr lang="ko-KR" altLang="en-US" sz="6600"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5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 xmlns:a14="http://schemas.microsoft.com/office/drawing/2010/main" xmlns:p15="http://schemas.microsoft.com/office/powerpoint/2012/main" xmlns:p159="http://schemas.microsoft.com/office/powerpoint/2015/09/main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iṩļïḓè">
            <a:extLst>
              <a:ext uri="{FF2B5EF4-FFF2-40B4-BE49-F238E27FC236}">
                <a16:creationId xmlns:a16="http://schemas.microsoft.com/office/drawing/2014/main" id="{9E12AFA2-7CC2-9145-A9BB-319183BDB91A}"/>
              </a:ext>
            </a:extLst>
          </p:cNvPr>
          <p:cNvSpPr txBox="1"/>
          <p:nvPr/>
        </p:nvSpPr>
        <p:spPr bwMode="auto">
          <a:xfrm>
            <a:off x="1171691" y="204356"/>
            <a:ext cx="6697958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rgbClr val="012060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7D9479CA-DD39-E3BE-A40E-4E34C80355CF}"/>
              </a:ext>
            </a:extLst>
          </p:cNvPr>
          <p:cNvSpPr txBox="1"/>
          <p:nvPr/>
        </p:nvSpPr>
        <p:spPr>
          <a:xfrm>
            <a:off x="1416561" y="1053696"/>
            <a:ext cx="607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1680D2C9-C68F-561B-8E6E-09DD819A95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53" y="69365"/>
            <a:ext cx="1887583" cy="141568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F0961FD4-1C9F-61EC-53E5-9C896CE604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563" y="0"/>
            <a:ext cx="5486400" cy="6858000"/>
          </a:xfrm>
          <a:prstGeom prst="rect">
            <a:avLst/>
          </a:prstGeom>
        </p:spPr>
      </p:pic>
      <p:grpSp>
        <p:nvGrpSpPr>
          <p:cNvPr id="2" name="Group 4">
            <a:extLst>
              <a:ext uri="{FF2B5EF4-FFF2-40B4-BE49-F238E27FC236}">
                <a16:creationId xmlns:a16="http://schemas.microsoft.com/office/drawing/2014/main" id="{06E4388A-F8E4-68C7-3572-95D327FD7080}"/>
              </a:ext>
            </a:extLst>
          </p:cNvPr>
          <p:cNvGrpSpPr/>
          <p:nvPr/>
        </p:nvGrpSpPr>
        <p:grpSpPr>
          <a:xfrm>
            <a:off x="369093" y="2043489"/>
            <a:ext cx="3865827" cy="972690"/>
            <a:chOff x="5486403" y="831114"/>
            <a:chExt cx="3865827" cy="972690"/>
          </a:xfrm>
        </p:grpSpPr>
        <p:grpSp>
          <p:nvGrpSpPr>
            <p:cNvPr id="3" name="Group 6">
              <a:extLst>
                <a:ext uri="{FF2B5EF4-FFF2-40B4-BE49-F238E27FC236}">
                  <a16:creationId xmlns:a16="http://schemas.microsoft.com/office/drawing/2014/main" id="{DCE8C6B0-CE60-7E78-BDC3-A1E4E6DFCC0B}"/>
                </a:ext>
              </a:extLst>
            </p:cNvPr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5" name="TextBox 8">
                <a:extLst>
                  <a:ext uri="{FF2B5EF4-FFF2-40B4-BE49-F238E27FC236}">
                    <a16:creationId xmlns:a16="http://schemas.microsoft.com/office/drawing/2014/main" id="{52F47842-C5ED-D6EC-CFF6-59CE273EEB9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6" name="TextBox 9">
                <a:extLst>
                  <a:ext uri="{FF2B5EF4-FFF2-40B4-BE49-F238E27FC236}">
                    <a16:creationId xmlns:a16="http://schemas.microsoft.com/office/drawing/2014/main" id="{EE530D69-7EF3-BD53-58DC-D0E0DD06036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r>
                  <a:rPr lang="en-US" altLang="ko-KR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97E19CC-5444-D100-5472-B2F5041A7ADB}"/>
                </a:ext>
              </a:extLst>
            </p:cNvPr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01</a:t>
              </a:r>
              <a:endParaRPr lang="ko-KR" altLang="en-US" sz="4400" b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0">
            <a:extLst>
              <a:ext uri="{FF2B5EF4-FFF2-40B4-BE49-F238E27FC236}">
                <a16:creationId xmlns:a16="http://schemas.microsoft.com/office/drawing/2014/main" id="{B785832F-24B7-E71D-8D0A-D3E47BD34DCD}"/>
              </a:ext>
            </a:extLst>
          </p:cNvPr>
          <p:cNvGrpSpPr/>
          <p:nvPr/>
        </p:nvGrpSpPr>
        <p:grpSpPr>
          <a:xfrm>
            <a:off x="369093" y="4153481"/>
            <a:ext cx="3865827" cy="972690"/>
            <a:chOff x="5486403" y="2192361"/>
            <a:chExt cx="3865827" cy="972690"/>
          </a:xfrm>
        </p:grpSpPr>
        <p:grpSp>
          <p:nvGrpSpPr>
            <p:cNvPr id="8" name="Group 12">
              <a:extLst>
                <a:ext uri="{FF2B5EF4-FFF2-40B4-BE49-F238E27FC236}">
                  <a16:creationId xmlns:a16="http://schemas.microsoft.com/office/drawing/2014/main" id="{38C78C2E-852B-2D7F-A8BD-234B46216404}"/>
                </a:ext>
              </a:extLst>
            </p:cNvPr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10" name="TextBox 14">
                <a:extLst>
                  <a:ext uri="{FF2B5EF4-FFF2-40B4-BE49-F238E27FC236}">
                    <a16:creationId xmlns:a16="http://schemas.microsoft.com/office/drawing/2014/main" id="{1381C68D-5F3D-65CF-D7C8-8D8F71121100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11" name="TextBox 15">
                <a:extLst>
                  <a:ext uri="{FF2B5EF4-FFF2-40B4-BE49-F238E27FC236}">
                    <a16:creationId xmlns:a16="http://schemas.microsoft.com/office/drawing/2014/main" id="{CA5947DF-F330-E794-1296-BDF12B58197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r>
                  <a:rPr lang="en-US" altLang="ko-KR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C1FCA41E-C41A-734A-2B7F-78CEB689C37B}"/>
                </a:ext>
              </a:extLst>
            </p:cNvPr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03</a:t>
              </a:r>
              <a:endParaRPr lang="ko-KR" altLang="en-US" sz="4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23">
            <a:extLst>
              <a:ext uri="{FF2B5EF4-FFF2-40B4-BE49-F238E27FC236}">
                <a16:creationId xmlns:a16="http://schemas.microsoft.com/office/drawing/2014/main" id="{BF1E9AC8-0123-3152-B1EA-97CAC24E970F}"/>
              </a:ext>
            </a:extLst>
          </p:cNvPr>
          <p:cNvGrpSpPr/>
          <p:nvPr/>
        </p:nvGrpSpPr>
        <p:grpSpPr>
          <a:xfrm>
            <a:off x="3764587" y="3098485"/>
            <a:ext cx="3865827" cy="972690"/>
            <a:chOff x="5486403" y="831114"/>
            <a:chExt cx="3865827" cy="972690"/>
          </a:xfrm>
        </p:grpSpPr>
        <p:grpSp>
          <p:nvGrpSpPr>
            <p:cNvPr id="13" name="Group 25">
              <a:extLst>
                <a:ext uri="{FF2B5EF4-FFF2-40B4-BE49-F238E27FC236}">
                  <a16:creationId xmlns:a16="http://schemas.microsoft.com/office/drawing/2014/main" id="{208FA4D5-592E-48B5-E2CE-E0FD97C5D397}"/>
                </a:ext>
              </a:extLst>
            </p:cNvPr>
            <p:cNvGrpSpPr/>
            <p:nvPr/>
          </p:nvGrpSpPr>
          <p:grpSpPr>
            <a:xfrm>
              <a:off x="6403290" y="917642"/>
              <a:ext cx="2948940" cy="886162"/>
              <a:chOff x="6751979" y="1666120"/>
              <a:chExt cx="3952213" cy="886162"/>
            </a:xfrm>
          </p:grpSpPr>
          <p:sp>
            <p:nvSpPr>
              <p:cNvPr id="15" name="TextBox 27">
                <a:extLst>
                  <a:ext uri="{FF2B5EF4-FFF2-40B4-BE49-F238E27FC236}">
                    <a16:creationId xmlns:a16="http://schemas.microsoft.com/office/drawing/2014/main" id="{E2012940-C47E-F8BA-A4FE-355421185FAB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16" name="TextBox 28">
                <a:extLst>
                  <a:ext uri="{FF2B5EF4-FFF2-40B4-BE49-F238E27FC236}">
                    <a16:creationId xmlns:a16="http://schemas.microsoft.com/office/drawing/2014/main" id="{41E772ED-91FA-F4B4-453C-93F69454196A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r>
                  <a:rPr lang="en-US" altLang="ko-KR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Box 26">
              <a:extLst>
                <a:ext uri="{FF2B5EF4-FFF2-40B4-BE49-F238E27FC236}">
                  <a16:creationId xmlns:a16="http://schemas.microsoft.com/office/drawing/2014/main" id="{5BB533AA-0C7A-7CB7-A887-DD687B16D739}"/>
                </a:ext>
              </a:extLst>
            </p:cNvPr>
            <p:cNvSpPr txBox="1"/>
            <p:nvPr/>
          </p:nvSpPr>
          <p:spPr>
            <a:xfrm>
              <a:off x="5486403" y="831114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02</a:t>
              </a:r>
              <a:endParaRPr lang="ko-KR" altLang="en-US" sz="4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29">
            <a:extLst>
              <a:ext uri="{FF2B5EF4-FFF2-40B4-BE49-F238E27FC236}">
                <a16:creationId xmlns:a16="http://schemas.microsoft.com/office/drawing/2014/main" id="{D6DA70C7-7960-8FF4-371A-F3AE06F36FC8}"/>
              </a:ext>
            </a:extLst>
          </p:cNvPr>
          <p:cNvGrpSpPr/>
          <p:nvPr/>
        </p:nvGrpSpPr>
        <p:grpSpPr>
          <a:xfrm>
            <a:off x="3764587" y="5208478"/>
            <a:ext cx="3865827" cy="972690"/>
            <a:chOff x="5486403" y="2192361"/>
            <a:chExt cx="3865827" cy="972690"/>
          </a:xfrm>
        </p:grpSpPr>
        <p:grpSp>
          <p:nvGrpSpPr>
            <p:cNvPr id="18" name="Group 31">
              <a:extLst>
                <a:ext uri="{FF2B5EF4-FFF2-40B4-BE49-F238E27FC236}">
                  <a16:creationId xmlns:a16="http://schemas.microsoft.com/office/drawing/2014/main" id="{FC6D387C-4DFD-3358-B8CC-B26997504A3C}"/>
                </a:ext>
              </a:extLst>
            </p:cNvPr>
            <p:cNvGrpSpPr/>
            <p:nvPr/>
          </p:nvGrpSpPr>
          <p:grpSpPr>
            <a:xfrm>
              <a:off x="6403290" y="2278889"/>
              <a:ext cx="2948940" cy="886162"/>
              <a:chOff x="6751979" y="1666120"/>
              <a:chExt cx="3952213" cy="886162"/>
            </a:xfrm>
          </p:grpSpPr>
          <p:sp>
            <p:nvSpPr>
              <p:cNvPr id="20" name="TextBox 33">
                <a:extLst>
                  <a:ext uri="{FF2B5EF4-FFF2-40B4-BE49-F238E27FC236}">
                    <a16:creationId xmlns:a16="http://schemas.microsoft.com/office/drawing/2014/main" id="{B1D50CFA-F776-F551-FB2D-71D330E0A2D7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/>
              </a:lstStyle>
              <a:p>
                <a:r>
                  <a:rPr lang="en-US" altLang="ko-KR" sz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Get a modern PowerPoint  Presentation that is beautifully designed.  </a:t>
                </a:r>
              </a:p>
            </p:txBody>
          </p:sp>
          <p:sp>
            <p:nvSpPr>
              <p:cNvPr id="21" name="TextBox 34">
                <a:extLst>
                  <a:ext uri="{FF2B5EF4-FFF2-40B4-BE49-F238E27FC236}">
                    <a16:creationId xmlns:a16="http://schemas.microsoft.com/office/drawing/2014/main" id="{16236835-CAC2-FE9D-6A7D-F80FC3A25876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3933741" cy="461665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>
                <a:defPPr/>
              </a:lstStyle>
              <a:p>
                <a:r>
                  <a:rPr lang="en-US" altLang="ko-KR" sz="24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anose="020B0604020202020204" pitchFamily="34" charset="0"/>
                  </a:rPr>
                  <a:t>Contents</a:t>
                </a:r>
                <a:endParaRPr lang="ko-KR" altLang="en-US" sz="2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9" name="TextBox 32">
              <a:extLst>
                <a:ext uri="{FF2B5EF4-FFF2-40B4-BE49-F238E27FC236}">
                  <a16:creationId xmlns:a16="http://schemas.microsoft.com/office/drawing/2014/main" id="{616FF9D0-D5CC-7948-6E06-2FC9D5CEEC02}"/>
                </a:ext>
              </a:extLst>
            </p:cNvPr>
            <p:cNvSpPr txBox="1"/>
            <p:nvPr/>
          </p:nvSpPr>
          <p:spPr>
            <a:xfrm>
              <a:off x="5486403" y="2192361"/>
              <a:ext cx="877115" cy="76944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>
              <a:defPPr/>
            </a:lstStyle>
            <a:p>
              <a:pPr algn="ctr"/>
              <a:r>
                <a:rPr lang="en-US" altLang="ko-KR" sz="44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04</a:t>
              </a:r>
              <a:endParaRPr lang="ko-KR" altLang="en-US" sz="4400" b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6637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4">
            <a:extLst>
              <a:ext uri="{FF2B5EF4-FFF2-40B4-BE49-F238E27FC236}">
                <a16:creationId xmlns:a16="http://schemas.microsoft.com/office/drawing/2014/main" id="{7E3ECAFF-D447-56EE-027F-7E0945D45019}"/>
              </a:ext>
            </a:extLst>
          </p:cNvPr>
          <p:cNvSpPr txBox="1"/>
          <p:nvPr/>
        </p:nvSpPr>
        <p:spPr>
          <a:xfrm>
            <a:off x="705545" y="3992792"/>
            <a:ext cx="5572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b="1" dirty="0">
                <a:solidFill>
                  <a:srgbClr val="012060"/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rgbClr val="012060"/>
              </a:solidFill>
              <a:cs typeface="Arial" pitchFamily="34" charset="0"/>
            </a:endParaRPr>
          </a:p>
        </p:txBody>
      </p:sp>
      <p:sp>
        <p:nvSpPr>
          <p:cNvPr id="3" name="TextBox 45">
            <a:extLst>
              <a:ext uri="{FF2B5EF4-FFF2-40B4-BE49-F238E27FC236}">
                <a16:creationId xmlns:a16="http://schemas.microsoft.com/office/drawing/2014/main" id="{AEA2C880-F56C-66EB-C8D6-026E00E08CE5}"/>
              </a:ext>
            </a:extLst>
          </p:cNvPr>
          <p:cNvSpPr txBox="1"/>
          <p:nvPr/>
        </p:nvSpPr>
        <p:spPr>
          <a:xfrm>
            <a:off x="714858" y="3458128"/>
            <a:ext cx="613103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n-GB" altLang="ko-KR" sz="1100">
                <a:cs typeface="Arial" panose="020B0604020202020204" pitchFamily="34" charset="0"/>
              </a:rPr>
              <a:t>L</a:t>
            </a:r>
            <a:r>
              <a:rPr lang="en-US" altLang="ko-KR" sz="1100"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100">
                <a:cs typeface="Arial" panose="020B0604020202020204" pitchFamily="34" charset="0"/>
              </a:rPr>
              <a:t>CU USU AGAM INTEGRE IMPEDIT.</a:t>
            </a:r>
            <a:endParaRPr lang="ko-KR" altLang="en-US" sz="1100">
              <a:cs typeface="Arial" pitchFamily="34" charset="0"/>
            </a:endParaRPr>
          </a:p>
        </p:txBody>
      </p:sp>
      <p:sp>
        <p:nvSpPr>
          <p:cNvPr id="4" name="TextBox 46">
            <a:extLst>
              <a:ext uri="{FF2B5EF4-FFF2-40B4-BE49-F238E27FC236}">
                <a16:creationId xmlns:a16="http://schemas.microsoft.com/office/drawing/2014/main" id="{6A1E673E-04B4-E505-7931-F4E790E06067}"/>
              </a:ext>
            </a:extLst>
          </p:cNvPr>
          <p:cNvSpPr txBox="1"/>
          <p:nvPr/>
        </p:nvSpPr>
        <p:spPr>
          <a:xfrm>
            <a:off x="705545" y="1966446"/>
            <a:ext cx="4247455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s-MX" altLang="ko-KR" sz="7200" b="1" dirty="0">
                <a:solidFill>
                  <a:srgbClr val="FF190A"/>
                </a:solidFill>
                <a:cs typeface="Arial" panose="020B0604020202020204" pitchFamily="34" charset="0"/>
              </a:rPr>
              <a:t>AREPA</a:t>
            </a:r>
            <a:endParaRPr lang="ko-KR" altLang="en-US" sz="7200" b="1" dirty="0">
              <a:solidFill>
                <a:srgbClr val="FF190A"/>
              </a:solidFill>
              <a:cs typeface="Arial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1461C3AD-54D2-0318-5BD1-6D8AA1D9DC80}"/>
              </a:ext>
            </a:extLst>
          </p:cNvPr>
          <p:cNvSpPr>
            <a:spLocks noChangeAspect="1"/>
          </p:cNvSpPr>
          <p:nvPr/>
        </p:nvSpPr>
        <p:spPr>
          <a:xfrm>
            <a:off x="3418486" y="5375202"/>
            <a:ext cx="72378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02A514EC-DD02-9DAD-FA61-5161EBC4A5A5}"/>
              </a:ext>
            </a:extLst>
          </p:cNvPr>
          <p:cNvSpPr>
            <a:spLocks noChangeAspect="1"/>
          </p:cNvSpPr>
          <p:nvPr/>
        </p:nvSpPr>
        <p:spPr>
          <a:xfrm>
            <a:off x="600292" y="5375202"/>
            <a:ext cx="511704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rgbClr val="FFD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/>
          </a:lstStyle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TextBox 49">
            <a:extLst>
              <a:ext uri="{FF2B5EF4-FFF2-40B4-BE49-F238E27FC236}">
                <a16:creationId xmlns:a16="http://schemas.microsoft.com/office/drawing/2014/main" id="{1823A160-662E-BF96-D269-57EEF063A595}"/>
              </a:ext>
            </a:extLst>
          </p:cNvPr>
          <p:cNvSpPr txBox="1"/>
          <p:nvPr/>
        </p:nvSpPr>
        <p:spPr>
          <a:xfrm>
            <a:off x="1119583" y="5135037"/>
            <a:ext cx="1851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cs typeface="Arial" pitchFamily="34" charset="0"/>
            </a:endParaRPr>
          </a:p>
        </p:txBody>
      </p:sp>
      <p:sp>
        <p:nvSpPr>
          <p:cNvPr id="8" name="TextBox 50">
            <a:extLst>
              <a:ext uri="{FF2B5EF4-FFF2-40B4-BE49-F238E27FC236}">
                <a16:creationId xmlns:a16="http://schemas.microsoft.com/office/drawing/2014/main" id="{DCB9C60A-3467-66EC-1CAA-009E988C7545}"/>
              </a:ext>
            </a:extLst>
          </p:cNvPr>
          <p:cNvSpPr txBox="1"/>
          <p:nvPr/>
        </p:nvSpPr>
        <p:spPr>
          <a:xfrm>
            <a:off x="4103890" y="5154453"/>
            <a:ext cx="18516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8D4FE6E-9AD8-7C15-101E-50608D135C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7623" b="18801"/>
          <a:stretch/>
        </p:blipFill>
        <p:spPr>
          <a:xfrm>
            <a:off x="5522563" y="1695339"/>
            <a:ext cx="6669437" cy="4895961"/>
          </a:xfrm>
          <a:prstGeom prst="rect">
            <a:avLst/>
          </a:prstGeom>
        </p:spPr>
      </p:pic>
      <p:sp>
        <p:nvSpPr>
          <p:cNvPr id="11" name="iṩļïḓè">
            <a:extLst>
              <a:ext uri="{FF2B5EF4-FFF2-40B4-BE49-F238E27FC236}">
                <a16:creationId xmlns:a16="http://schemas.microsoft.com/office/drawing/2014/main" id="{6F33BA29-4869-B332-803A-0B8A75C92E8A}"/>
              </a:ext>
            </a:extLst>
          </p:cNvPr>
          <p:cNvSpPr txBox="1"/>
          <p:nvPr/>
        </p:nvSpPr>
        <p:spPr bwMode="auto">
          <a:xfrm>
            <a:off x="1171691" y="204356"/>
            <a:ext cx="6697958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rgbClr val="012060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78447B1A-298E-F31F-F503-3744C75E17D0}"/>
              </a:ext>
            </a:extLst>
          </p:cNvPr>
          <p:cNvSpPr txBox="1"/>
          <p:nvPr/>
        </p:nvSpPr>
        <p:spPr>
          <a:xfrm>
            <a:off x="1416561" y="1053696"/>
            <a:ext cx="607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1E5D87F4-D5F8-DD16-4BDC-187BA2895A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53" y="69365"/>
            <a:ext cx="1887583" cy="14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95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reglo de arepas deliciosas de alto ángulo">
            <a:extLst>
              <a:ext uri="{FF2B5EF4-FFF2-40B4-BE49-F238E27FC236}">
                <a16:creationId xmlns:a16="http://schemas.microsoft.com/office/drawing/2014/main" id="{B6DF0122-6825-086D-8C8E-B478E1BE60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4"/>
          <a:stretch/>
        </p:blipFill>
        <p:spPr bwMode="auto">
          <a:xfrm>
            <a:off x="6024172" y="-2620"/>
            <a:ext cx="6167828" cy="686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riángulo isósceles 16">
            <a:extLst>
              <a:ext uri="{FF2B5EF4-FFF2-40B4-BE49-F238E27FC236}">
                <a16:creationId xmlns:a16="http://schemas.microsoft.com/office/drawing/2014/main" id="{EDAF166F-4C3F-483B-9A2E-27532535F91A}"/>
              </a:ext>
            </a:extLst>
          </p:cNvPr>
          <p:cNvSpPr/>
          <p:nvPr/>
        </p:nvSpPr>
        <p:spPr>
          <a:xfrm rot="10800000">
            <a:off x="7120328" y="-2620"/>
            <a:ext cx="4324344" cy="2593420"/>
          </a:xfrm>
          <a:prstGeom prst="triangle">
            <a:avLst/>
          </a:prstGeom>
          <a:solidFill>
            <a:srgbClr val="FFD51F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LID4096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EAB501-DAC3-4A55-A55C-A9B7A36E1199}"/>
              </a:ext>
            </a:extLst>
          </p:cNvPr>
          <p:cNvSpPr/>
          <p:nvPr/>
        </p:nvSpPr>
        <p:spPr>
          <a:xfrm>
            <a:off x="199175" y="158438"/>
            <a:ext cx="5703684" cy="6518495"/>
          </a:xfrm>
          <a:prstGeom prst="rect">
            <a:avLst/>
          </a:prstGeom>
          <a:solidFill>
            <a:srgbClr val="002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/>
          </a:lstStyle>
          <a:p>
            <a:pPr algn="ctr"/>
            <a:endParaRPr lang="en-US"/>
          </a:p>
        </p:txBody>
      </p:sp>
      <p:grpSp>
        <p:nvGrpSpPr>
          <p:cNvPr id="3" name="그룹 9">
            <a:extLst>
              <a:ext uri="{FF2B5EF4-FFF2-40B4-BE49-F238E27FC236}">
                <a16:creationId xmlns:a16="http://schemas.microsoft.com/office/drawing/2014/main" id="{1734BFDE-0610-4898-BC8A-74C7EF63268D}"/>
              </a:ext>
            </a:extLst>
          </p:cNvPr>
          <p:cNvGrpSpPr/>
          <p:nvPr/>
        </p:nvGrpSpPr>
        <p:grpSpPr>
          <a:xfrm>
            <a:off x="707547" y="2796675"/>
            <a:ext cx="4512637" cy="1106575"/>
            <a:chOff x="4932040" y="2183693"/>
            <a:chExt cx="4029507" cy="110657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C194CDD-648A-411F-8BE6-E51B61D61C2B}"/>
                </a:ext>
              </a:extLst>
            </p:cNvPr>
            <p:cNvSpPr txBox="1"/>
            <p:nvPr/>
          </p:nvSpPr>
          <p:spPr>
            <a:xfrm>
              <a:off x="4932040" y="2183693"/>
              <a:ext cx="4029507" cy="5232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2800" b="1">
                  <a:solidFill>
                    <a:schemeClr val="bg1"/>
                  </a:solidFill>
                </a:rPr>
                <a:t>Content A</a:t>
              </a:r>
              <a:endParaRPr lang="ko-KR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3175D77-4221-4572-9CA3-210E6717130F}"/>
                </a:ext>
              </a:extLst>
            </p:cNvPr>
            <p:cNvSpPr txBox="1"/>
            <p:nvPr/>
          </p:nvSpPr>
          <p:spPr>
            <a:xfrm>
              <a:off x="4939819" y="2643937"/>
              <a:ext cx="400169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</a:t>
              </a:r>
              <a:endParaRPr lang="en-US" altLang="ko-KR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그룹 8">
            <a:extLst>
              <a:ext uri="{FF2B5EF4-FFF2-40B4-BE49-F238E27FC236}">
                <a16:creationId xmlns:a16="http://schemas.microsoft.com/office/drawing/2014/main" id="{7C0BCCB9-DB42-4C51-993D-50CFE915E97C}"/>
              </a:ext>
            </a:extLst>
          </p:cNvPr>
          <p:cNvGrpSpPr/>
          <p:nvPr/>
        </p:nvGrpSpPr>
        <p:grpSpPr>
          <a:xfrm>
            <a:off x="722213" y="4092819"/>
            <a:ext cx="4498711" cy="1106575"/>
            <a:chOff x="4947415" y="3479837"/>
            <a:chExt cx="4017073" cy="110657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00DBD60-2A08-4C1C-84C7-A7C55C04029A}"/>
                </a:ext>
              </a:extLst>
            </p:cNvPr>
            <p:cNvSpPr txBox="1"/>
            <p:nvPr/>
          </p:nvSpPr>
          <p:spPr>
            <a:xfrm>
              <a:off x="4947415" y="3479837"/>
              <a:ext cx="4001699" cy="5232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2800" b="1">
                  <a:solidFill>
                    <a:schemeClr val="bg1"/>
                  </a:solidFill>
                </a:rPr>
                <a:t>Content B</a:t>
              </a:r>
              <a:endParaRPr lang="ko-KR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FA0994-79BB-45CD-B865-0A368E3E5356}"/>
                </a:ext>
              </a:extLst>
            </p:cNvPr>
            <p:cNvSpPr txBox="1"/>
            <p:nvPr/>
          </p:nvSpPr>
          <p:spPr>
            <a:xfrm>
              <a:off x="4955194" y="3940081"/>
              <a:ext cx="4009294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</a:t>
              </a:r>
              <a:endParaRPr lang="en-US" altLang="ko-KR" sz="120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그룹 5">
            <a:extLst>
              <a:ext uri="{FF2B5EF4-FFF2-40B4-BE49-F238E27FC236}">
                <a16:creationId xmlns:a16="http://schemas.microsoft.com/office/drawing/2014/main" id="{A2E42BF9-FCF6-4072-B0CD-72CE475EE424}"/>
              </a:ext>
            </a:extLst>
          </p:cNvPr>
          <p:cNvGrpSpPr/>
          <p:nvPr/>
        </p:nvGrpSpPr>
        <p:grpSpPr>
          <a:xfrm>
            <a:off x="738614" y="5316955"/>
            <a:ext cx="4462351" cy="1106575"/>
            <a:chOff x="4962790" y="4703973"/>
            <a:chExt cx="3984605" cy="110657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6D3B016-4A8F-4C0E-9F21-04CEC29D3FA4}"/>
                </a:ext>
              </a:extLst>
            </p:cNvPr>
            <p:cNvSpPr txBox="1"/>
            <p:nvPr/>
          </p:nvSpPr>
          <p:spPr>
            <a:xfrm>
              <a:off x="4962790" y="4703973"/>
              <a:ext cx="3984605" cy="52321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/>
            </a:lstStyle>
            <a:p>
              <a:r>
                <a:rPr lang="en-US" altLang="ko-KR" sz="2800" b="1">
                  <a:solidFill>
                    <a:schemeClr val="bg1"/>
                  </a:solidFill>
                </a:rPr>
                <a:t>Content C</a:t>
              </a:r>
              <a:endParaRPr lang="ko-KR" altLang="en-US" sz="2800" b="1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26BD28A-91FB-40C5-ACA5-5BC895681F5A}"/>
                </a:ext>
              </a:extLst>
            </p:cNvPr>
            <p:cNvSpPr txBox="1"/>
            <p:nvPr/>
          </p:nvSpPr>
          <p:spPr>
            <a:xfrm>
              <a:off x="4970569" y="5164217"/>
              <a:ext cx="3976826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/>
            </a:lstStyle>
            <a:p>
              <a:r>
                <a:rPr lang="en-US" altLang="ko-KR" sz="120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r>
                <a:rPr lang="en-US" altLang="ko-KR" sz="1200">
                  <a:solidFill>
                    <a:schemeClr val="bg1"/>
                  </a:solidFill>
                  <a:cs typeface="Arial" panose="020B0604020202020204" pitchFamily="34" charset="0"/>
                </a:rPr>
                <a:t>Easy to change colors, photos and Text. </a:t>
              </a:r>
              <a:endParaRPr lang="en-US" altLang="ko-KR" sz="1200">
                <a:solidFill>
                  <a:schemeClr val="bg1"/>
                </a:solidFill>
              </a:endParaRP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D3F6E6E2-DA82-41B3-082B-CDD424085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783" y="-47442"/>
            <a:ext cx="2699843" cy="2024882"/>
          </a:xfrm>
          <a:prstGeom prst="rect">
            <a:avLst/>
          </a:prstGeom>
        </p:spPr>
      </p:pic>
      <p:sp>
        <p:nvSpPr>
          <p:cNvPr id="18" name="TextBox 46">
            <a:extLst>
              <a:ext uri="{FF2B5EF4-FFF2-40B4-BE49-F238E27FC236}">
                <a16:creationId xmlns:a16="http://schemas.microsoft.com/office/drawing/2014/main" id="{E44377A3-446D-80EA-7F71-4F48F218337E}"/>
              </a:ext>
            </a:extLst>
          </p:cNvPr>
          <p:cNvSpPr txBox="1"/>
          <p:nvPr/>
        </p:nvSpPr>
        <p:spPr>
          <a:xfrm>
            <a:off x="738614" y="1925467"/>
            <a:ext cx="424745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s-MX" altLang="ko-KR" sz="4800" b="1" u="sng" dirty="0">
                <a:solidFill>
                  <a:srgbClr val="FF190A"/>
                </a:solidFill>
                <a:cs typeface="Arial" panose="020B0604020202020204" pitchFamily="34" charset="0"/>
              </a:rPr>
              <a:t>AREPA</a:t>
            </a:r>
            <a:endParaRPr lang="ko-KR" altLang="en-US" sz="4800" b="1" u="sng" dirty="0">
              <a:solidFill>
                <a:srgbClr val="FF190A"/>
              </a:solidFill>
              <a:cs typeface="Arial" pitchFamily="34" charset="0"/>
            </a:endParaRPr>
          </a:p>
        </p:txBody>
      </p:sp>
      <p:sp>
        <p:nvSpPr>
          <p:cNvPr id="19" name="iṩļïḓè">
            <a:extLst>
              <a:ext uri="{FF2B5EF4-FFF2-40B4-BE49-F238E27FC236}">
                <a16:creationId xmlns:a16="http://schemas.microsoft.com/office/drawing/2014/main" id="{C92EAFC1-9240-88E2-5DC5-0A37502D5644}"/>
              </a:ext>
            </a:extLst>
          </p:cNvPr>
          <p:cNvSpPr txBox="1"/>
          <p:nvPr/>
        </p:nvSpPr>
        <p:spPr bwMode="auto">
          <a:xfrm>
            <a:off x="2083195" y="403706"/>
            <a:ext cx="3819664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3600" b="1" dirty="0">
                <a:solidFill>
                  <a:srgbClr val="FFD51F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A452E5E9-A045-BD53-D2F0-E54FB84EB2F0}"/>
              </a:ext>
            </a:extLst>
          </p:cNvPr>
          <p:cNvSpPr txBox="1"/>
          <p:nvPr/>
        </p:nvSpPr>
        <p:spPr>
          <a:xfrm>
            <a:off x="2268630" y="1093088"/>
            <a:ext cx="350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bg1"/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</p:spTree>
    <p:extLst>
      <p:ext uri="{BB962C8B-B14F-4D97-AF65-F5344CB8AC3E}">
        <p14:creationId xmlns:p14="http://schemas.microsoft.com/office/powerpoint/2010/main" val="3222697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ṩļïḓè">
            <a:extLst>
              <a:ext uri="{FF2B5EF4-FFF2-40B4-BE49-F238E27FC236}">
                <a16:creationId xmlns:a16="http://schemas.microsoft.com/office/drawing/2014/main" id="{F7F0555E-A550-7BC1-D4E8-6B2027F4EB0C}"/>
              </a:ext>
            </a:extLst>
          </p:cNvPr>
          <p:cNvSpPr txBox="1"/>
          <p:nvPr/>
        </p:nvSpPr>
        <p:spPr bwMode="auto">
          <a:xfrm>
            <a:off x="1171691" y="204356"/>
            <a:ext cx="6697958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rgbClr val="012060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3" name="TextBox 8">
            <a:extLst>
              <a:ext uri="{FF2B5EF4-FFF2-40B4-BE49-F238E27FC236}">
                <a16:creationId xmlns:a16="http://schemas.microsoft.com/office/drawing/2014/main" id="{D7AB726E-9BD8-076B-A217-CAD6FA329616}"/>
              </a:ext>
            </a:extLst>
          </p:cNvPr>
          <p:cNvSpPr txBox="1"/>
          <p:nvPr/>
        </p:nvSpPr>
        <p:spPr>
          <a:xfrm>
            <a:off x="1416561" y="1053696"/>
            <a:ext cx="607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640F58D-F6DB-BB85-841B-ED41254D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53" y="69365"/>
            <a:ext cx="1887583" cy="141568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E9DDF24-A299-26B4-B9CD-5E1A651FC8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062" y="1359169"/>
            <a:ext cx="5486400" cy="5294475"/>
          </a:xfrm>
          <a:prstGeom prst="rect">
            <a:avLst/>
          </a:prstGeom>
        </p:spPr>
      </p:pic>
      <p:sp>
        <p:nvSpPr>
          <p:cNvPr id="9" name="TextBox 107">
            <a:extLst>
              <a:ext uri="{FF2B5EF4-FFF2-40B4-BE49-F238E27FC236}">
                <a16:creationId xmlns:a16="http://schemas.microsoft.com/office/drawing/2014/main" id="{5519DE4D-45BC-B99D-B6C0-480B22B69BE8}"/>
              </a:ext>
            </a:extLst>
          </p:cNvPr>
          <p:cNvSpPr txBox="1"/>
          <p:nvPr/>
        </p:nvSpPr>
        <p:spPr>
          <a:xfrm>
            <a:off x="2511194" y="2104442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dirty="0">
                <a:solidFill>
                  <a:srgbClr val="FFD51F"/>
                </a:solidFill>
                <a:cs typeface="Arial" panose="020B0604020202020204" pitchFamily="34" charset="0"/>
              </a:rPr>
              <a:t>Simple Portfolio Presentation</a:t>
            </a:r>
          </a:p>
        </p:txBody>
      </p:sp>
      <p:sp>
        <p:nvSpPr>
          <p:cNvPr id="10" name="TextBox 108">
            <a:extLst>
              <a:ext uri="{FF2B5EF4-FFF2-40B4-BE49-F238E27FC236}">
                <a16:creationId xmlns:a16="http://schemas.microsoft.com/office/drawing/2014/main" id="{0AB6B744-9328-82A7-191E-E3D652A3C994}"/>
              </a:ext>
            </a:extLst>
          </p:cNvPr>
          <p:cNvSpPr txBox="1"/>
          <p:nvPr/>
        </p:nvSpPr>
        <p:spPr>
          <a:xfrm>
            <a:off x="2511194" y="4529725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dirty="0">
                <a:solidFill>
                  <a:srgbClr val="FF190A"/>
                </a:solidFill>
                <a:cs typeface="Arial" panose="020B0604020202020204" pitchFamily="34" charset="0"/>
              </a:rPr>
              <a:t>Portfolio Presentation</a:t>
            </a:r>
          </a:p>
        </p:txBody>
      </p:sp>
      <p:sp>
        <p:nvSpPr>
          <p:cNvPr id="11" name="TextBox 109">
            <a:extLst>
              <a:ext uri="{FF2B5EF4-FFF2-40B4-BE49-F238E27FC236}">
                <a16:creationId xmlns:a16="http://schemas.microsoft.com/office/drawing/2014/main" id="{93367ECF-E5E2-F906-A193-EF53BC266971}"/>
              </a:ext>
            </a:extLst>
          </p:cNvPr>
          <p:cNvSpPr txBox="1"/>
          <p:nvPr/>
        </p:nvSpPr>
        <p:spPr>
          <a:xfrm>
            <a:off x="2511194" y="3310454"/>
            <a:ext cx="3732743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pPr>
              <a:lnSpc>
                <a:spcPct val="80000"/>
              </a:lnSpc>
            </a:pPr>
            <a:r>
              <a:rPr lang="en-US" altLang="ko-KR" dirty="0">
                <a:solidFill>
                  <a:srgbClr val="002066"/>
                </a:solidFill>
                <a:cs typeface="Arial" panose="020B0604020202020204" pitchFamily="34" charset="0"/>
              </a:rPr>
              <a:t>Simple Portfolio</a:t>
            </a:r>
          </a:p>
        </p:txBody>
      </p:sp>
      <p:sp>
        <p:nvSpPr>
          <p:cNvPr id="12" name="TextBox 110">
            <a:extLst>
              <a:ext uri="{FF2B5EF4-FFF2-40B4-BE49-F238E27FC236}">
                <a16:creationId xmlns:a16="http://schemas.microsoft.com/office/drawing/2014/main" id="{7C95E69B-CB06-0678-3ED9-35784C737F63}"/>
              </a:ext>
            </a:extLst>
          </p:cNvPr>
          <p:cNvSpPr txBox="1"/>
          <p:nvPr/>
        </p:nvSpPr>
        <p:spPr>
          <a:xfrm>
            <a:off x="3317496" y="2418374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11">
            <a:extLst>
              <a:ext uri="{FF2B5EF4-FFF2-40B4-BE49-F238E27FC236}">
                <a16:creationId xmlns:a16="http://schemas.microsoft.com/office/drawing/2014/main" id="{9163417C-4489-E413-CB96-1B68EDC639D0}"/>
              </a:ext>
            </a:extLst>
          </p:cNvPr>
          <p:cNvSpPr txBox="1"/>
          <p:nvPr/>
        </p:nvSpPr>
        <p:spPr>
          <a:xfrm>
            <a:off x="3317496" y="3621491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12">
            <a:extLst>
              <a:ext uri="{FF2B5EF4-FFF2-40B4-BE49-F238E27FC236}">
                <a16:creationId xmlns:a16="http://schemas.microsoft.com/office/drawing/2014/main" id="{32856387-9079-E1CA-BDBE-30E4C7CAA5D3}"/>
              </a:ext>
            </a:extLst>
          </p:cNvPr>
          <p:cNvSpPr txBox="1"/>
          <p:nvPr/>
        </p:nvSpPr>
        <p:spPr>
          <a:xfrm>
            <a:off x="3317496" y="4824607"/>
            <a:ext cx="2926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5" name="TextBox 115">
            <a:extLst>
              <a:ext uri="{FF2B5EF4-FFF2-40B4-BE49-F238E27FC236}">
                <a16:creationId xmlns:a16="http://schemas.microsoft.com/office/drawing/2014/main" id="{D8844600-7C21-C3A0-21B5-2486722D2630}"/>
              </a:ext>
            </a:extLst>
          </p:cNvPr>
          <p:cNvSpPr txBox="1"/>
          <p:nvPr/>
        </p:nvSpPr>
        <p:spPr>
          <a:xfrm>
            <a:off x="479064" y="5877061"/>
            <a:ext cx="73715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You can simply impress your audience and add a unique zing and appeal to your Presentations. You can simply impress your audience and add a unique zing and appeal to your Presentations.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 </a:t>
            </a:r>
            <a:endParaRPr lang="ko-KR" altLang="en-US" sz="12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13">
            <a:extLst>
              <a:ext uri="{FF2B5EF4-FFF2-40B4-BE49-F238E27FC236}">
                <a16:creationId xmlns:a16="http://schemas.microsoft.com/office/drawing/2014/main" id="{F0B4BAC9-6996-A4A3-547D-68F00D99B198}"/>
              </a:ext>
            </a:extLst>
          </p:cNvPr>
          <p:cNvSpPr txBox="1"/>
          <p:nvPr/>
        </p:nvSpPr>
        <p:spPr>
          <a:xfrm>
            <a:off x="597690" y="1499473"/>
            <a:ext cx="1276046" cy="4380248"/>
          </a:xfrm>
          <a:prstGeom prst="rect">
            <a:avLst/>
          </a:prstGeom>
          <a:noFill/>
        </p:spPr>
        <p:txBody>
          <a:bodyPr vert="wordArtVert" wrap="square" lIns="36000" tIns="0" rIns="36000" bIns="0" rtlCol="0" anchor="ctr">
            <a:spAutoFit/>
          </a:bodyPr>
          <a:lstStyle>
            <a:defPPr/>
          </a:lstStyle>
          <a:p>
            <a:r>
              <a:rPr lang="en-US" altLang="ko-KR" sz="3200" b="1" dirty="0">
                <a:solidFill>
                  <a:srgbClr val="FFD51F"/>
                </a:solidFill>
                <a:latin typeface="+mj-lt"/>
              </a:rPr>
              <a:t>PABELLÓN</a:t>
            </a:r>
            <a:r>
              <a:rPr lang="en-US" altLang="ko-KR" sz="4000" b="1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n-US" altLang="ko-KR" sz="3200" b="1" dirty="0">
                <a:solidFill>
                  <a:srgbClr val="002066"/>
                </a:solidFill>
                <a:latin typeface="+mj-lt"/>
              </a:rPr>
              <a:t>CRIOLLO</a:t>
            </a:r>
            <a:endParaRPr lang="ko-KR" altLang="en-US" sz="4000" b="1" dirty="0">
              <a:solidFill>
                <a:srgbClr val="00206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83697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330BFD51-0395-4187-811D-9D3E117FD6F8}"/>
              </a:ext>
            </a:extLst>
          </p:cNvPr>
          <p:cNvGrpSpPr/>
          <p:nvPr/>
        </p:nvGrpSpPr>
        <p:grpSpPr>
          <a:xfrm flipH="1">
            <a:off x="678235" y="635634"/>
            <a:ext cx="7177265" cy="5588000"/>
            <a:chOff x="4367035" y="635634"/>
            <a:chExt cx="7177265" cy="5588000"/>
          </a:xfrm>
          <a:solidFill>
            <a:schemeClr val="accent1">
              <a:alpha val="70000"/>
            </a:schemeClr>
          </a:solidFill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A96865CE-F335-4B81-A5F1-075A491F59B0}"/>
                </a:ext>
              </a:extLst>
            </p:cNvPr>
            <p:cNvSpPr/>
            <p:nvPr/>
          </p:nvSpPr>
          <p:spPr>
            <a:xfrm>
              <a:off x="5960445" y="2229266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40948F31-48B5-447A-90EF-1103F1BFC52C}"/>
                </a:ext>
              </a:extLst>
            </p:cNvPr>
            <p:cNvSpPr/>
            <p:nvPr/>
          </p:nvSpPr>
          <p:spPr>
            <a:xfrm>
              <a:off x="6757919" y="4630146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84E75B25-13E6-4BD4-AD64-67DDB68AD971}"/>
                </a:ext>
              </a:extLst>
            </p:cNvPr>
            <p:cNvSpPr/>
            <p:nvPr/>
          </p:nvSpPr>
          <p:spPr>
            <a:xfrm>
              <a:off x="9949352" y="3027461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47006CEA-219C-494B-B57C-6B728C226DBF}"/>
                </a:ext>
              </a:extLst>
            </p:cNvPr>
            <p:cNvSpPr/>
            <p:nvPr/>
          </p:nvSpPr>
          <p:spPr>
            <a:xfrm>
              <a:off x="10746826" y="63563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287DD349-0E78-4365-84FF-6168DCC001B0}"/>
                </a:ext>
              </a:extLst>
            </p:cNvPr>
            <p:cNvSpPr/>
            <p:nvPr/>
          </p:nvSpPr>
          <p:spPr>
            <a:xfrm>
              <a:off x="9151879" y="1432450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15C1B7C-EBEF-4BF9-B395-70ABCD83376E}"/>
                </a:ext>
              </a:extLst>
            </p:cNvPr>
            <p:cNvSpPr/>
            <p:nvPr/>
          </p:nvSpPr>
          <p:spPr>
            <a:xfrm>
              <a:off x="5955830" y="2250130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EB52D5DD-0F7B-4936-AB3B-80486B9F36E8}"/>
                </a:ext>
              </a:extLst>
            </p:cNvPr>
            <p:cNvSpPr/>
            <p:nvPr/>
          </p:nvSpPr>
          <p:spPr>
            <a:xfrm>
              <a:off x="8354405" y="5425439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12" name="직사각형 117">
              <a:extLst>
                <a:ext uri="{FF2B5EF4-FFF2-40B4-BE49-F238E27FC236}">
                  <a16:creationId xmlns:a16="http://schemas.microsoft.com/office/drawing/2014/main" id="{C1D483F0-3207-4C6B-8B3A-E6556217DB3B}"/>
                </a:ext>
              </a:extLst>
            </p:cNvPr>
            <p:cNvSpPr/>
            <p:nvPr/>
          </p:nvSpPr>
          <p:spPr>
            <a:xfrm>
              <a:off x="4367035" y="1432561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13" name="직사각형 118">
              <a:extLst>
                <a:ext uri="{FF2B5EF4-FFF2-40B4-BE49-F238E27FC236}">
                  <a16:creationId xmlns:a16="http://schemas.microsoft.com/office/drawing/2014/main" id="{63C41553-6A51-4FA4-BF19-02170200924E}"/>
                </a:ext>
              </a:extLst>
            </p:cNvPr>
            <p:cNvSpPr/>
            <p:nvPr/>
          </p:nvSpPr>
          <p:spPr>
            <a:xfrm>
              <a:off x="4367035" y="3826512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  <p:sp>
          <p:nvSpPr>
            <p:cNvPr id="14" name="직사각형 119">
              <a:extLst>
                <a:ext uri="{FF2B5EF4-FFF2-40B4-BE49-F238E27FC236}">
                  <a16:creationId xmlns:a16="http://schemas.microsoft.com/office/drawing/2014/main" id="{B8D159BA-1309-4957-87BB-FE3185352A13}"/>
                </a:ext>
              </a:extLst>
            </p:cNvPr>
            <p:cNvSpPr/>
            <p:nvPr/>
          </p:nvSpPr>
          <p:spPr>
            <a:xfrm>
              <a:off x="5164509" y="4627244"/>
              <a:ext cx="797474" cy="7981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/>
            </a:lstStyle>
            <a:p>
              <a:pPr algn="ctr"/>
              <a:endParaRPr lang="ko-KR" altLang="en-US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E19CC33-13FE-4903-A513-5E5BC4A04CB3}"/>
              </a:ext>
            </a:extLst>
          </p:cNvPr>
          <p:cNvSpPr txBox="1"/>
          <p:nvPr/>
        </p:nvSpPr>
        <p:spPr>
          <a:xfrm>
            <a:off x="8345362" y="2800792"/>
            <a:ext cx="2880783" cy="249299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 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Easy to change colors, photos and Text. You can simply impress your audience and add a unique zing and appeal to your Presentations.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6F7909-332B-4873-AECE-DBF7A1C871D3}"/>
              </a:ext>
            </a:extLst>
          </p:cNvPr>
          <p:cNvSpPr txBox="1"/>
          <p:nvPr/>
        </p:nvSpPr>
        <p:spPr>
          <a:xfrm>
            <a:off x="8345362" y="5477825"/>
            <a:ext cx="2371794" cy="432792"/>
          </a:xfrm>
          <a:prstGeom prst="roundRect">
            <a:avLst>
              <a:gd name="adj" fmla="val 50000"/>
            </a:avLst>
          </a:prstGeom>
          <a:solidFill>
            <a:srgbClr val="FFD51F"/>
          </a:solidFill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anose="020B0604020202020204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9" name="Marcador de posición de imagen 18">
            <a:extLst>
              <a:ext uri="{FF2B5EF4-FFF2-40B4-BE49-F238E27FC236}">
                <a16:creationId xmlns:a16="http://schemas.microsoft.com/office/drawing/2014/main" id="{949A1AF0-7E62-3941-EC77-D834071D367E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6" r="17016"/>
          <a:stretch>
            <a:fillRect/>
          </a:stretch>
        </p:blipFill>
        <p:spPr/>
      </p:pic>
      <p:sp>
        <p:nvSpPr>
          <p:cNvPr id="22" name="TextBox 46">
            <a:extLst>
              <a:ext uri="{FF2B5EF4-FFF2-40B4-BE49-F238E27FC236}">
                <a16:creationId xmlns:a16="http://schemas.microsoft.com/office/drawing/2014/main" id="{7B53FD7F-C934-8948-6957-9AB096C0B9F2}"/>
              </a:ext>
            </a:extLst>
          </p:cNvPr>
          <p:cNvSpPr txBox="1"/>
          <p:nvPr/>
        </p:nvSpPr>
        <p:spPr>
          <a:xfrm>
            <a:off x="8268605" y="964877"/>
            <a:ext cx="3961705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r>
              <a:rPr lang="es-MX" altLang="ko-KR" sz="4800" b="1" dirty="0">
                <a:solidFill>
                  <a:srgbClr val="002066"/>
                </a:solidFill>
                <a:cs typeface="Arial" panose="020B0604020202020204" pitchFamily="34" charset="0"/>
              </a:rPr>
              <a:t>PABELLÓN </a:t>
            </a:r>
            <a:r>
              <a:rPr lang="es-MX" altLang="ko-KR" sz="4800" b="1" dirty="0">
                <a:solidFill>
                  <a:srgbClr val="FF190A"/>
                </a:solidFill>
                <a:cs typeface="Arial" panose="020B0604020202020204" pitchFamily="34" charset="0"/>
              </a:rPr>
              <a:t>CRIOLLO</a:t>
            </a:r>
            <a:endParaRPr lang="ko-KR" altLang="en-US" sz="4800" b="1" dirty="0">
              <a:solidFill>
                <a:srgbClr val="FF190A"/>
              </a:solidFill>
              <a:cs typeface="Arial" pitchFamily="34" charset="0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D3299814-7F05-0662-18A4-285CB09BA5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4" y="1432450"/>
            <a:ext cx="4338486" cy="542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22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44CDFC9-5899-2EE9-25FF-4B80CC418C34}"/>
              </a:ext>
            </a:extLst>
          </p:cNvPr>
          <p:cNvSpPr/>
          <p:nvPr/>
        </p:nvSpPr>
        <p:spPr>
          <a:xfrm>
            <a:off x="919688" y="1952159"/>
            <a:ext cx="5412301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/>
          </a:lstStyle>
          <a:p>
            <a:pPr algn="dist"/>
            <a:r>
              <a:rPr lang="en-GB" sz="5400" b="1" dirty="0">
                <a:solidFill>
                  <a:srgbClr val="FF190A"/>
                </a:solidFill>
                <a:cs typeface="Arial" panose="020B0604020202020204" pitchFamily="34" charset="0"/>
              </a:rPr>
              <a:t>TIZANA</a:t>
            </a:r>
            <a:endParaRPr lang="en-US" sz="5400" b="1" dirty="0">
              <a:solidFill>
                <a:srgbClr val="FF190A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7342FD93-3621-4AF6-2E05-0D23337EFB57}"/>
              </a:ext>
            </a:extLst>
          </p:cNvPr>
          <p:cNvSpPr txBox="1"/>
          <p:nvPr/>
        </p:nvSpPr>
        <p:spPr>
          <a:xfrm>
            <a:off x="919688" y="2888528"/>
            <a:ext cx="5412298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/>
          </a:lstStyle>
          <a:p>
            <a:pPr algn="ctr"/>
            <a:r>
              <a:rPr lang="en-GB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Layout Clean Text Slide for your </a:t>
            </a:r>
            <a:r>
              <a:rPr lang="en-GB" altLang="ko-KR" sz="1600" dirty="0">
                <a:solidFill>
                  <a:schemeClr val="accent4"/>
                </a:solidFill>
                <a:cs typeface="Arial" panose="020B0604020202020204" pitchFamily="34" charset="0"/>
              </a:rPr>
              <a:t>Presentation</a:t>
            </a:r>
            <a:endParaRPr lang="ko-KR" altLang="en-US" sz="16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454C8D18-3918-397A-2713-638372F76437}"/>
              </a:ext>
            </a:extLst>
          </p:cNvPr>
          <p:cNvSpPr txBox="1"/>
          <p:nvPr/>
        </p:nvSpPr>
        <p:spPr>
          <a:xfrm>
            <a:off x="919689" y="3408291"/>
            <a:ext cx="5769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Easy to change colors, photos and Text. I hope and I believe that this Template will your Time, Money and Reputation.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EB47AC-6AE4-6151-59F1-041B02024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748" y="74541"/>
            <a:ext cx="7106603" cy="6858000"/>
          </a:xfrm>
          <a:prstGeom prst="rect">
            <a:avLst/>
          </a:prstGeom>
        </p:spPr>
      </p:pic>
      <p:sp>
        <p:nvSpPr>
          <p:cNvPr id="8" name="iṩļïḓè">
            <a:extLst>
              <a:ext uri="{FF2B5EF4-FFF2-40B4-BE49-F238E27FC236}">
                <a16:creationId xmlns:a16="http://schemas.microsoft.com/office/drawing/2014/main" id="{6233B3CC-5769-5A52-F702-FC38D0127B71}"/>
              </a:ext>
            </a:extLst>
          </p:cNvPr>
          <p:cNvSpPr txBox="1"/>
          <p:nvPr/>
        </p:nvSpPr>
        <p:spPr bwMode="auto">
          <a:xfrm>
            <a:off x="1171691" y="204356"/>
            <a:ext cx="6697958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rgbClr val="012060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A92B3FD-EE47-AE7C-4A35-BABB08E565E3}"/>
              </a:ext>
            </a:extLst>
          </p:cNvPr>
          <p:cNvSpPr txBox="1"/>
          <p:nvPr/>
        </p:nvSpPr>
        <p:spPr>
          <a:xfrm>
            <a:off x="1416561" y="1053696"/>
            <a:ext cx="6072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/>
          </a:lstStyle>
          <a:p>
            <a:r>
              <a:rPr lang="en-US" altLang="ko-KR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 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1814703-1E6E-5C2B-FF71-D445D6080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553" y="69365"/>
            <a:ext cx="1887583" cy="141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03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16D1B89-A532-ED46-DE92-EE63CFEE1C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Google Shape;356;p17">
            <a:extLst>
              <a:ext uri="{FF2B5EF4-FFF2-40B4-BE49-F238E27FC236}">
                <a16:creationId xmlns:a16="http://schemas.microsoft.com/office/drawing/2014/main" id="{57B583D6-05B0-A69F-DC79-D52F522AB087}"/>
              </a:ext>
            </a:extLst>
          </p:cNvPr>
          <p:cNvSpPr txBox="1">
            <a:spLocks/>
          </p:cNvSpPr>
          <p:nvPr/>
        </p:nvSpPr>
        <p:spPr>
          <a:xfrm>
            <a:off x="6488086" y="2845889"/>
            <a:ext cx="3360373" cy="1179288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8000" b="1" dirty="0">
                <a:solidFill>
                  <a:srgbClr val="FFD51F"/>
                </a:solidFill>
              </a:rPr>
              <a:t>Hello!</a:t>
            </a:r>
          </a:p>
        </p:txBody>
      </p:sp>
      <p:sp>
        <p:nvSpPr>
          <p:cNvPr id="4" name="Google Shape;357;p17">
            <a:extLst>
              <a:ext uri="{FF2B5EF4-FFF2-40B4-BE49-F238E27FC236}">
                <a16:creationId xmlns:a16="http://schemas.microsoft.com/office/drawing/2014/main" id="{9864B65F-B3BD-BAB1-FF98-6D7E32E5EE19}"/>
              </a:ext>
            </a:extLst>
          </p:cNvPr>
          <p:cNvSpPr txBox="1">
            <a:spLocks/>
          </p:cNvSpPr>
          <p:nvPr/>
        </p:nvSpPr>
        <p:spPr>
          <a:xfrm>
            <a:off x="5584693" y="3866846"/>
            <a:ext cx="5183717" cy="2241551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>
              <a:defRPr/>
            </a:defPPr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800"/>
              </a:spcBef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I am Jayden Smith</a:t>
            </a:r>
          </a:p>
          <a:p>
            <a:pPr marL="0" indent="0" algn="ctr">
              <a:spcBef>
                <a:spcPts val="8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I am here because I love to give presentations. </a:t>
            </a:r>
          </a:p>
          <a:p>
            <a:pPr marL="0" indent="0" algn="ctr">
              <a:spcBef>
                <a:spcPts val="800"/>
              </a:spcBef>
              <a:buClr>
                <a:schemeClr val="dk1"/>
              </a:buClr>
              <a:buSzPts val="1100"/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You can find me at @username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A53E5B78-1D7D-DA8D-A3F5-2472FC443144}"/>
              </a:ext>
            </a:extLst>
          </p:cNvPr>
          <p:cNvSpPr/>
          <p:nvPr/>
        </p:nvSpPr>
        <p:spPr bwMode="auto">
          <a:xfrm>
            <a:off x="7561825" y="4045082"/>
            <a:ext cx="61069" cy="47189"/>
          </a:xfrm>
          <a:custGeom>
            <a:avLst/>
            <a:gdLst>
              <a:gd name="T0" fmla="*/ 9 w 9"/>
              <a:gd name="T1" fmla="*/ 4 h 7"/>
              <a:gd name="T2" fmla="*/ 4 w 9"/>
              <a:gd name="T3" fmla="*/ 7 h 7"/>
              <a:gd name="T4" fmla="*/ 0 w 9"/>
              <a:gd name="T5" fmla="*/ 3 h 7"/>
              <a:gd name="T6" fmla="*/ 4 w 9"/>
              <a:gd name="T7" fmla="*/ 0 h 7"/>
              <a:gd name="T8" fmla="*/ 9 w 9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7">
                <a:moveTo>
                  <a:pt x="9" y="4"/>
                </a:moveTo>
                <a:cubicBezTo>
                  <a:pt x="6" y="6"/>
                  <a:pt x="5" y="7"/>
                  <a:pt x="4" y="7"/>
                </a:cubicBezTo>
                <a:cubicBezTo>
                  <a:pt x="2" y="6"/>
                  <a:pt x="1" y="5"/>
                  <a:pt x="0" y="3"/>
                </a:cubicBezTo>
                <a:cubicBezTo>
                  <a:pt x="1" y="2"/>
                  <a:pt x="3" y="0"/>
                  <a:pt x="4" y="0"/>
                </a:cubicBezTo>
                <a:cubicBezTo>
                  <a:pt x="5" y="0"/>
                  <a:pt x="7" y="2"/>
                  <a:pt x="9" y="4"/>
                </a:cubicBezTo>
                <a:close/>
              </a:path>
            </a:pathLst>
          </a:custGeom>
          <a:solidFill>
            <a:srgbClr val="EDC7A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/>
          </a:lstStyle>
          <a:p>
            <a:endParaRPr lang="es-PE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FB483E4-9587-D69E-B47A-35692FB283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903" y="-254485"/>
            <a:ext cx="2625314" cy="19689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09B814F-1DBF-C3D2-603B-2142641F09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58" y="-304"/>
            <a:ext cx="4404083" cy="6858000"/>
          </a:xfrm>
          <a:prstGeom prst="rect">
            <a:avLst/>
          </a:prstGeom>
        </p:spPr>
      </p:pic>
      <p:sp>
        <p:nvSpPr>
          <p:cNvPr id="9" name="iṩļïḓè">
            <a:extLst>
              <a:ext uri="{FF2B5EF4-FFF2-40B4-BE49-F238E27FC236}">
                <a16:creationId xmlns:a16="http://schemas.microsoft.com/office/drawing/2014/main" id="{C352C085-6AC8-6601-CDFA-E949E0255C99}"/>
              </a:ext>
            </a:extLst>
          </p:cNvPr>
          <p:cNvSpPr txBox="1"/>
          <p:nvPr/>
        </p:nvSpPr>
        <p:spPr bwMode="auto">
          <a:xfrm>
            <a:off x="4819294" y="1040554"/>
            <a:ext cx="6697958" cy="834919"/>
          </a:xfrm>
          <a:prstGeom prst="roundRect">
            <a:avLst>
              <a:gd name="adj" fmla="val 50000"/>
            </a:avLst>
          </a:prstGeom>
          <a:noFill/>
          <a:ln w="9525">
            <a:noFill/>
            <a:miter lim="800000"/>
          </a:ln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dist">
              <a:spcBef>
                <a:spcPct val="0"/>
              </a:spcBef>
            </a:pPr>
            <a:r>
              <a:rPr lang="en-US" altLang="zh-CN" sz="5400" b="1" dirty="0">
                <a:solidFill>
                  <a:schemeClr val="bg1"/>
                </a:solidFill>
                <a:cs typeface="+mn-ea"/>
                <a:sym typeface="+mn-lt"/>
              </a:rPr>
              <a:t>VENEZUELA</a:t>
            </a:r>
          </a:p>
        </p:txBody>
      </p:sp>
      <p:sp>
        <p:nvSpPr>
          <p:cNvPr id="10" name="Google Shape;356;p17">
            <a:extLst>
              <a:ext uri="{FF2B5EF4-FFF2-40B4-BE49-F238E27FC236}">
                <a16:creationId xmlns:a16="http://schemas.microsoft.com/office/drawing/2014/main" id="{2F418DEC-946E-6154-F28E-234C742AC8F0}"/>
              </a:ext>
            </a:extLst>
          </p:cNvPr>
          <p:cNvSpPr txBox="1">
            <a:spLocks/>
          </p:cNvSpPr>
          <p:nvPr/>
        </p:nvSpPr>
        <p:spPr>
          <a:xfrm>
            <a:off x="4315996" y="452515"/>
            <a:ext cx="6980654" cy="693355"/>
          </a:xfrm>
          <a:prstGeom prst="rect">
            <a:avLst/>
          </a:prstGeom>
          <a:noFill/>
        </p:spPr>
        <p:txBody>
          <a:bodyPr spcFirstLastPara="1" wrap="square" lIns="121900" tIns="121900" rIns="121900" bIns="121900" anchor="b" anchorCtr="0">
            <a:noAutofit/>
          </a:bodyPr>
          <a:lstStyle>
            <a:defPPr>
              <a:defRPr/>
            </a:defPPr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E" sz="2800" b="1" spc="600" dirty="0">
                <a:solidFill>
                  <a:srgbClr val="FF190A"/>
                </a:solidFill>
              </a:rPr>
              <a:t>PROFESIONAL </a:t>
            </a:r>
            <a:r>
              <a:rPr lang="es-PE" sz="2800" b="1" spc="600" dirty="0">
                <a:solidFill>
                  <a:schemeClr val="bg1"/>
                </a:solidFill>
              </a:rPr>
              <a:t>CHEF IN</a:t>
            </a:r>
          </a:p>
        </p:txBody>
      </p:sp>
    </p:spTree>
    <p:extLst>
      <p:ext uri="{BB962C8B-B14F-4D97-AF65-F5344CB8AC3E}">
        <p14:creationId xmlns:p14="http://schemas.microsoft.com/office/powerpoint/2010/main" val="18748003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4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6491"/>
      </a:accent1>
      <a:accent2>
        <a:srgbClr val="0587AF"/>
      </a:accent2>
      <a:accent3>
        <a:srgbClr val="19A5BE"/>
      </a:accent3>
      <a:accent4>
        <a:srgbClr val="53C3CD"/>
      </a:accent4>
      <a:accent5>
        <a:srgbClr val="5AB4C1"/>
      </a:accent5>
      <a:accent6>
        <a:srgbClr val="1A8EA9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4203</TotalTime>
  <Words>1796</Words>
  <Application>Microsoft Office PowerPoint</Application>
  <PresentationFormat>Panorámica</PresentationFormat>
  <Paragraphs>192</Paragraphs>
  <Slides>24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6" baseType="lpstr">
      <vt:lpstr>Adobe Song Std L</vt:lpstr>
      <vt:lpstr>Arial</vt:lpstr>
      <vt:lpstr>Arial (Títulos)</vt:lpstr>
      <vt:lpstr>Bahnschrift</vt:lpstr>
      <vt:lpstr>Barlow</vt:lpstr>
      <vt:lpstr>Calibri</vt:lpstr>
      <vt:lpstr>Freestyle Script</vt:lpstr>
      <vt:lpstr>Lora</vt:lpstr>
      <vt:lpstr>Roboto</vt:lpstr>
      <vt:lpstr>Source Sans Pro</vt:lpstr>
      <vt:lpstr>Cover and End Slide Master</vt:lpstr>
      <vt:lpstr>Contents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de gastronomia de Venezuela</dc:title>
  <dc:creator>slidesppt.net</dc:creator>
  <cp:lastModifiedBy>Franklin</cp:lastModifiedBy>
  <cp:revision>139</cp:revision>
  <dcterms:created xsi:type="dcterms:W3CDTF">2020-01-20T05:08:25Z</dcterms:created>
  <dcterms:modified xsi:type="dcterms:W3CDTF">2024-04-23T13:21:43Z</dcterms:modified>
  <cp:category>slidesppt.net</cp:category>
</cp:coreProperties>
</file>