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086" r:id="rId2"/>
    <p:sldId id="259" r:id="rId3"/>
    <p:sldId id="260" r:id="rId4"/>
    <p:sldId id="258" r:id="rId5"/>
    <p:sldId id="1087" r:id="rId6"/>
    <p:sldId id="273" r:id="rId7"/>
    <p:sldId id="268" r:id="rId8"/>
    <p:sldId id="1088" r:id="rId9"/>
    <p:sldId id="1089" r:id="rId10"/>
    <p:sldId id="1090" r:id="rId11"/>
    <p:sldId id="1085" r:id="rId12"/>
    <p:sldId id="266" r:id="rId13"/>
    <p:sldId id="267" r:id="rId14"/>
    <p:sldId id="1083" r:id="rId15"/>
    <p:sldId id="257" r:id="rId16"/>
    <p:sldId id="1084" r:id="rId17"/>
    <p:sldId id="1092" r:id="rId18"/>
    <p:sldId id="1091" r:id="rId19"/>
    <p:sldId id="1079" r:id="rId20"/>
    <p:sldId id="1048" r:id="rId21"/>
    <p:sldId id="492" r:id="rId22"/>
    <p:sldId id="436" r:id="rId23"/>
    <p:sldId id="493" r:id="rId24"/>
    <p:sldId id="1078" r:id="rId25"/>
  </p:sldIdLst>
  <p:sldSz cx="9144000" cy="5143500" type="screen16x9"/>
  <p:notesSz cx="6858000" cy="9144000"/>
  <p:custDataLst>
    <p:tags r:id="rId27"/>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421"/>
    <a:srgbClr val="004AC6"/>
    <a:srgbClr val="FFEE38"/>
    <a:srgbClr val="3C4F97"/>
    <a:srgbClr val="AE0A16"/>
    <a:srgbClr val="002E8A"/>
    <a:srgbClr val="002E7A"/>
    <a:srgbClr val="0039B1"/>
    <a:srgbClr val="F3A205"/>
    <a:srgbClr val="6F10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16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0ACD901A-3D92-4717-B87D-8A41830FB96C}"/>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F1FFBCB0-65DE-44FD-BA7F-054EA537C47A}"/>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3741065916"/>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ct val="0"/>
      </a:spcBef>
      <a:spcAft>
        <a:spcPct val="0"/>
      </a:spcAft>
      <a:buClr>
        <a:srgbClr val="000000"/>
      </a:buClr>
      <a:buSzPts val="1100"/>
      <a:buFont typeface="Arial"/>
      <a:buChar char="●"/>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0;g99f2f57a71_0_217:notes">
            <a:extLst>
              <a:ext uri="{FF2B5EF4-FFF2-40B4-BE49-F238E27FC236}">
                <a16:creationId xmlns:a16="http://schemas.microsoft.com/office/drawing/2014/main" id="{0CD19C0C-A688-477A-9B61-C6EBA534963B}"/>
              </a:ext>
            </a:extLst>
          </p:cNvPr>
          <p:cNvSpPr>
            <a:spLocks noGrp="1" noRot="1" noChangeAspect="1"/>
          </p:cNvSpPr>
          <p:nvPr>
            <p:ph type="sldImg"/>
          </p:nvPr>
        </p:nvSpPr>
        <p:spPr>
          <a:xfrm>
            <a:off x="381000" y="685800"/>
            <a:ext cx="6096000" cy="3429000"/>
          </a:xfrm>
        </p:spPr>
      </p:sp>
      <p:sp>
        <p:nvSpPr>
          <p:cNvPr id="3" name="Google Shape;261;g99f2f57a71_0_217:notes">
            <a:extLst>
              <a:ext uri="{FF2B5EF4-FFF2-40B4-BE49-F238E27FC236}">
                <a16:creationId xmlns:a16="http://schemas.microsoft.com/office/drawing/2014/main" id="{C96936D2-1B7C-45D1-BBE1-57AF245733CE}"/>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89C63C-C9D0-4821-B040-4B01CC9BA216}"/>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4B1DC4F-2E6C-487F-9708-A760CD2FFDE1}"/>
              </a:ext>
            </a:extLst>
          </p:cNvPr>
          <p:cNvSpPr txBox="1">
            <a:spLocks noGrp="1"/>
          </p:cNvSpPr>
          <p:nvPr>
            <p:ph type="body" sz="quarter" idx="1"/>
          </p:nvPr>
        </p:nvSpPr>
        <p:spPr/>
        <p:txBody>
          <a:bodyPr/>
          <a:lstStyle/>
          <a:p>
            <a:pPr marL="0" lvl="0" indent="0">
              <a:buNone/>
            </a:pPr>
            <a:r>
              <a:rPr lang="en-US">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9CEF590-45FE-442A-B175-B3DFBE50431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E025D158-61C6-48FB-99A0-E84DA1A3B06B}"/>
              </a:ext>
            </a:extLst>
          </p:cNvPr>
          <p:cNvSpPr txBox="1">
            <a:spLocks noGrp="1"/>
          </p:cNvSpPr>
          <p:nvPr>
            <p:ph type="body" sz="quarter" idx="1"/>
          </p:nvPr>
        </p:nvSpPr>
        <p:spPr/>
        <p:txBody>
          <a:bodyPr/>
          <a:lstStyle/>
          <a:p>
            <a:pPr marL="158748" lvl="0" indent="0">
              <a:buNone/>
            </a:pPr>
            <a:r>
              <a:rPr lang="en-US">
                <a:solidFill>
                  <a:srgbClr val="FFFFFF"/>
                </a:solidFill>
                <a:latin typeface="Arial" panose="020B0604020202020204" pitchFamily="34" charset="0"/>
                <a:cs typeface="Arial" panose="020B0604020202020204" pitchFamily="34" charset="0"/>
              </a:rPr>
              <a:t>slidesppt.net</a:t>
            </a:r>
            <a:endParaRPr lang="es-PE"/>
          </a:p>
          <a:p>
            <a:pPr marL="158748" lvl="0" indent="0">
              <a:buNone/>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D45E782-044F-4B1B-8E18-C9EF84ED963D}"/>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576000CC-1D9D-48B7-AE04-B14CF4EA6F6E}"/>
              </a:ext>
            </a:extLst>
          </p:cNvPr>
          <p:cNvSpPr txBox="1">
            <a:spLocks noGrp="1"/>
          </p:cNvSpPr>
          <p:nvPr>
            <p:ph type="body" sz="quarter" idx="1"/>
          </p:nvPr>
        </p:nvSpPr>
        <p:spPr/>
        <p:txBody>
          <a:bodyPr/>
          <a:lstStyle/>
          <a:p>
            <a:pPr marL="158748" lvl="0" indent="0">
              <a:buNone/>
            </a:pPr>
            <a:r>
              <a:rPr lang="en-US">
                <a:solidFill>
                  <a:srgbClr val="FFFFFF"/>
                </a:solidFill>
                <a:latin typeface="Arial" panose="020B0604020202020204" pitchFamily="34" charset="0"/>
                <a:cs typeface="Arial" panose="020B0604020202020204" pitchFamily="34" charset="0"/>
              </a:rPr>
              <a:t>slidesppt.net</a:t>
            </a:r>
            <a:endParaRPr lang="es-PE"/>
          </a:p>
          <a:p>
            <a:pPr marL="158748" lvl="0" indent="0">
              <a:buNone/>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3C40BA1-D61B-49B2-99F2-6FC4E9A741E0}"/>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9CACFC4-81B2-4732-9123-CE1CD56CBBB8}"/>
              </a:ext>
            </a:extLst>
          </p:cNvPr>
          <p:cNvSpPr txBox="1">
            <a:spLocks noGrp="1"/>
          </p:cNvSpPr>
          <p:nvPr>
            <p:ph type="body" sz="quarter" idx="1"/>
          </p:nvPr>
        </p:nvSpPr>
        <p:spPr/>
        <p:txBody>
          <a:bodyPr/>
          <a:lstStyle/>
          <a:p>
            <a:pPr marL="0" lvl="0" indent="0">
              <a:buNone/>
            </a:pPr>
            <a:r>
              <a:rPr lang="en-US">
                <a:solidFill>
                  <a:srgbClr val="143A78"/>
                </a:solidFill>
                <a:latin typeface="Arial" panose="020B0604020202020204" pitchFamily="34" charset="0"/>
                <a:cs typeface="Arial" panose="020B0604020202020204" pitchFamily="34" charset="0"/>
              </a:rPr>
              <a:t>slidesppt.net</a:t>
            </a:r>
          </a:p>
          <a:p>
            <a:pPr marL="158748" lvl="0"/>
            <a:endParaRPr lang="es-P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01D7A67-FA91-4E51-B84D-D3FBAF7BC476}"/>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44639B3-8888-4B7E-889A-543A19B6F70A}"/>
              </a:ext>
            </a:extLst>
          </p:cNvPr>
          <p:cNvSpPr txBox="1">
            <a:spLocks noGrp="1"/>
          </p:cNvSpPr>
          <p:nvPr>
            <p:ph type="body" sz="quarter" idx="1"/>
          </p:nvPr>
        </p:nvSpPr>
        <p:spPr/>
        <p:txBody>
          <a:bodyPr/>
          <a:lstStyle/>
          <a:p>
            <a:pPr marL="158748" lvl="0" indent="0">
              <a:buNone/>
            </a:pPr>
            <a:r>
              <a:rPr lang="en-US">
                <a:solidFill>
                  <a:srgbClr val="0070C0"/>
                </a:solidFill>
                <a:latin typeface="Arial" panose="020B0604020202020204" pitchFamily="34" charset="0"/>
                <a:cs typeface="Arial" panose="020B0604020202020204" pitchFamily="34" charset="0"/>
              </a:rPr>
              <a:t>slidesppt.net</a:t>
            </a:r>
          </a:p>
          <a:p>
            <a:pPr lvl="0"/>
            <a:endParaRPr lang="es-ES"/>
          </a:p>
        </p:txBody>
      </p:sp>
      <p:sp>
        <p:nvSpPr>
          <p:cNvPr id="4" name="Marcador de número de diapositiva 3">
            <a:extLst>
              <a:ext uri="{FF2B5EF4-FFF2-40B4-BE49-F238E27FC236}">
                <a16:creationId xmlns:a16="http://schemas.microsoft.com/office/drawing/2014/main" id="{37BDFF3B-0DBA-4C4D-A185-AB90D3E54E0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A0AA924A-67BF-467A-8B26-DEF346D72E06}" type="slidenum">
              <a:t>21</a:t>
            </a:fld>
            <a:endParaRPr lang="es-PE" sz="1200" b="0" i="0" u="none" strike="noStrike" kern="1200" cap="none" spc="0" baseline="0">
              <a:solidFill>
                <a:srgbClr val="000000"/>
              </a:solidFill>
              <a:uFillTx/>
              <a:latin typeface="맑은 고딕" panose="020F0302020204030204"/>
              <a:ea typeface="Arial"/>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5FC20EA-827E-48A8-82A8-C646AA07603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499EBA1-CEA2-4580-B20E-28CBD2F4C8C6}"/>
              </a:ext>
            </a:extLst>
          </p:cNvPr>
          <p:cNvSpPr txBox="1">
            <a:spLocks noGrp="1"/>
          </p:cNvSpPr>
          <p:nvPr>
            <p:ph type="body" sz="quarter" idx="1"/>
          </p:nvPr>
        </p:nvSpPr>
        <p:spPr/>
        <p:txBody>
          <a:bodyPr/>
          <a:lstStyle/>
          <a:p>
            <a:pPr lvl="0"/>
            <a:r>
              <a:rPr lang="en-US">
                <a:latin typeface="Arial" panose="020B0604020202020204" pitchFamily="34" charset="0"/>
                <a:cs typeface="Arial" panose="020B0604020202020204" pitchFamily="34" charset="0"/>
              </a:rPr>
              <a:t>slidesppt.net</a:t>
            </a:r>
          </a:p>
          <a:p>
            <a:pPr lvl="0"/>
            <a:endParaRPr lang="es-ES"/>
          </a:p>
        </p:txBody>
      </p:sp>
      <p:sp>
        <p:nvSpPr>
          <p:cNvPr id="4" name="Marcador de número de diapositiva 3">
            <a:extLst>
              <a:ext uri="{FF2B5EF4-FFF2-40B4-BE49-F238E27FC236}">
                <a16:creationId xmlns:a16="http://schemas.microsoft.com/office/drawing/2014/main" id="{18BB305E-5A17-41C1-8ED1-B1007CCFDF7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DE900B9E-A5CE-4B51-882D-2C6689FC92EA}" type="slidenum">
              <a:t>22</a:t>
            </a:fld>
            <a:endParaRPr lang="es-PE" sz="1200" b="0" i="0" u="none" strike="noStrike" kern="1200" cap="none" spc="0" baseline="0">
              <a:solidFill>
                <a:srgbClr val="000000"/>
              </a:solidFill>
              <a:uFillTx/>
              <a:latin typeface="맑은 고딕"/>
              <a:ea typeface="Arial"/>
              <a:cs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5596C0-29DD-465A-A572-FBB6BFAA6AC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DFC65A1D-89F2-4CCA-901F-D89D03CF618F}"/>
              </a:ext>
            </a:extLst>
          </p:cNvPr>
          <p:cNvSpPr txBox="1">
            <a:spLocks noGrp="1"/>
          </p:cNvSpPr>
          <p:nvPr>
            <p:ph type="body" sz="quarter" idx="1"/>
          </p:nvPr>
        </p:nvSpPr>
        <p:spPr/>
        <p:txBody>
          <a:bodyPr/>
          <a:lstStyle/>
          <a:p>
            <a:pPr marL="158748" lvl="0" indent="0">
              <a:buNone/>
            </a:pPr>
            <a:r>
              <a:rPr lang="en-US">
                <a:solidFill>
                  <a:srgbClr val="0070C0"/>
                </a:solidFill>
                <a:latin typeface="Arial" panose="020B0604020202020204" pitchFamily="34" charset="0"/>
                <a:cs typeface="Arial" panose="020B0604020202020204" pitchFamily="34" charset="0"/>
              </a:rPr>
              <a:t>slidesppt.net</a:t>
            </a:r>
          </a:p>
          <a:p>
            <a:pPr lvl="0"/>
            <a:endParaRPr lang="es-ES"/>
          </a:p>
        </p:txBody>
      </p:sp>
      <p:sp>
        <p:nvSpPr>
          <p:cNvPr id="4" name="Marcador de número de diapositiva 3">
            <a:extLst>
              <a:ext uri="{FF2B5EF4-FFF2-40B4-BE49-F238E27FC236}">
                <a16:creationId xmlns:a16="http://schemas.microsoft.com/office/drawing/2014/main" id="{4FE18837-A87B-4916-AF9B-C811E867D9B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B79CBB62-46B6-458E-A440-F12347BBEBAE}" type="slidenum">
              <a:t>23</a:t>
            </a:fld>
            <a:endParaRPr lang="es-PE" sz="1200" b="0" i="0" u="none" strike="noStrike" kern="1200" cap="none" spc="0" baseline="0">
              <a:solidFill>
                <a:srgbClr val="000000"/>
              </a:solidFill>
              <a:uFillTx/>
              <a:latin typeface="맑은 고딕"/>
              <a:ea typeface="Arial"/>
              <a:cs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4D5C602-3AFE-4CA6-AD0B-D1FC740BAD97}"/>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A23478DC-8FED-4988-8281-704FDBA6B436}"/>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79;g99f2f57a71_0_207:notes">
            <a:extLst>
              <a:ext uri="{FF2B5EF4-FFF2-40B4-BE49-F238E27FC236}">
                <a16:creationId xmlns:a16="http://schemas.microsoft.com/office/drawing/2014/main" id="{80FDFEE5-EED3-49F0-BAC7-CC3D7541D2F5}"/>
              </a:ext>
            </a:extLst>
          </p:cNvPr>
          <p:cNvSpPr>
            <a:spLocks noGrp="1" noRot="1" noChangeAspect="1"/>
          </p:cNvSpPr>
          <p:nvPr>
            <p:ph type="sldImg"/>
          </p:nvPr>
        </p:nvSpPr>
        <p:spPr>
          <a:xfrm>
            <a:off x="381000" y="685800"/>
            <a:ext cx="6096000" cy="3429000"/>
          </a:xfrm>
        </p:spPr>
      </p:sp>
      <p:sp>
        <p:nvSpPr>
          <p:cNvPr id="3" name="Google Shape;280;g99f2f57a71_0_207:notes">
            <a:extLst>
              <a:ext uri="{FF2B5EF4-FFF2-40B4-BE49-F238E27FC236}">
                <a16:creationId xmlns:a16="http://schemas.microsoft.com/office/drawing/2014/main" id="{CC9D2905-42BD-4D15-8DE0-6048E81F13C0}"/>
              </a:ext>
            </a:extLst>
          </p:cNvPr>
          <p:cNvSpPr txBox="1">
            <a:spLocks noGrp="1"/>
          </p:cNvSpPr>
          <p:nvPr>
            <p:ph type="body" sz="quarter" idx="1"/>
          </p:nvPr>
        </p:nvSpPr>
        <p:spPr/>
        <p:txBody>
          <a:bodyPr/>
          <a:lstStyle/>
          <a:p>
            <a:pPr marL="0" lvl="0" indent="0">
              <a:buNone/>
            </a:pPr>
            <a:r>
              <a:rPr lang="en-US">
                <a:solidFill>
                  <a:srgbClr val="FFFFFF"/>
                </a:solidFill>
                <a:latin typeface="Arial" panose="020B0604020202020204" pitchFamily="34" charset="0"/>
                <a:cs typeface="Arial" panose="020B0604020202020204" pitchFamily="34" charset="0"/>
              </a:rPr>
              <a:t>slidesppt.net</a:t>
            </a:r>
            <a:endParaRPr lang="en-US"/>
          </a:p>
          <a:p>
            <a:pPr marL="0" lvl="0" indent="0">
              <a:buNone/>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0;g99f2f57a71_0_184:notes">
            <a:extLst>
              <a:ext uri="{FF2B5EF4-FFF2-40B4-BE49-F238E27FC236}">
                <a16:creationId xmlns:a16="http://schemas.microsoft.com/office/drawing/2014/main" id="{61699BF4-C905-41FA-B983-BED21157767C}"/>
              </a:ext>
            </a:extLst>
          </p:cNvPr>
          <p:cNvSpPr>
            <a:spLocks noGrp="1" noRot="1" noChangeAspect="1"/>
          </p:cNvSpPr>
          <p:nvPr>
            <p:ph type="sldImg"/>
          </p:nvPr>
        </p:nvSpPr>
        <p:spPr>
          <a:xfrm>
            <a:off x="381000" y="685800"/>
            <a:ext cx="6096000" cy="3429000"/>
          </a:xfrm>
        </p:spPr>
      </p:sp>
      <p:sp>
        <p:nvSpPr>
          <p:cNvPr id="3" name="Google Shape;251;g99f2f57a71_0_184:notes">
            <a:extLst>
              <a:ext uri="{FF2B5EF4-FFF2-40B4-BE49-F238E27FC236}">
                <a16:creationId xmlns:a16="http://schemas.microsoft.com/office/drawing/2014/main" id="{D64B5098-A5BC-4CC3-AB1C-15737938054E}"/>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85;gdaff154cb6_4_2331:notes">
            <a:extLst>
              <a:ext uri="{FF2B5EF4-FFF2-40B4-BE49-F238E27FC236}">
                <a16:creationId xmlns:a16="http://schemas.microsoft.com/office/drawing/2014/main" id="{BD7EED28-1715-48EB-998B-866B36390DE9}"/>
              </a:ext>
            </a:extLst>
          </p:cNvPr>
          <p:cNvSpPr>
            <a:spLocks noGrp="1" noRot="1" noChangeAspect="1"/>
          </p:cNvSpPr>
          <p:nvPr>
            <p:ph type="sldImg"/>
          </p:nvPr>
        </p:nvSpPr>
        <p:spPr>
          <a:xfrm>
            <a:off x="381000" y="685800"/>
            <a:ext cx="6096000" cy="3429000"/>
          </a:xfrm>
        </p:spPr>
      </p:sp>
      <p:sp>
        <p:nvSpPr>
          <p:cNvPr id="3" name="Google Shape;486;gdaff154cb6_4_2331:notes">
            <a:extLst>
              <a:ext uri="{FF2B5EF4-FFF2-40B4-BE49-F238E27FC236}">
                <a16:creationId xmlns:a16="http://schemas.microsoft.com/office/drawing/2014/main" id="{FDC45B3D-6390-40C7-95E2-8A4BC4CDD86E}"/>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35;g99f2f57a71_0_115:notes">
            <a:extLst>
              <a:ext uri="{FF2B5EF4-FFF2-40B4-BE49-F238E27FC236}">
                <a16:creationId xmlns:a16="http://schemas.microsoft.com/office/drawing/2014/main" id="{DEB7A320-8F53-4B26-A1CF-898EB6F4F4E1}"/>
              </a:ext>
            </a:extLst>
          </p:cNvPr>
          <p:cNvSpPr>
            <a:spLocks noGrp="1" noRot="1" noChangeAspect="1"/>
          </p:cNvSpPr>
          <p:nvPr>
            <p:ph type="sldImg"/>
          </p:nvPr>
        </p:nvSpPr>
        <p:spPr>
          <a:xfrm>
            <a:off x="381000" y="685800"/>
            <a:ext cx="6096000" cy="3429000"/>
          </a:xfrm>
        </p:spPr>
      </p:sp>
      <p:sp>
        <p:nvSpPr>
          <p:cNvPr id="3" name="Google Shape;436;g99f2f57a71_0_115:notes">
            <a:extLst>
              <a:ext uri="{FF2B5EF4-FFF2-40B4-BE49-F238E27FC236}">
                <a16:creationId xmlns:a16="http://schemas.microsoft.com/office/drawing/2014/main" id="{FB629900-F1CA-4964-BA8E-462EFF0B65A5}"/>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3A0201-60D3-4BC0-9927-6BEED27E20F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6EACB06-D2FC-46C1-984E-679D4602F847}"/>
              </a:ext>
            </a:extLst>
          </p:cNvPr>
          <p:cNvSpPr txBox="1">
            <a:spLocks noGrp="1"/>
          </p:cNvSpPr>
          <p:nvPr>
            <p:ph type="body" sz="quarter" idx="1"/>
          </p:nvPr>
        </p:nvSpPr>
        <p:spPr/>
        <p:txBody>
          <a:bodyPr/>
          <a:lstStyle/>
          <a:p>
            <a:pPr marL="0" lvl="0" indent="0">
              <a:buNone/>
            </a:pPr>
            <a:r>
              <a:rPr lang="en-US">
                <a:solidFill>
                  <a:srgbClr val="FFFFFF"/>
                </a:solidFill>
                <a:latin typeface="Arial" panose="020B0604020202020204" pitchFamily="34" charset="0"/>
                <a:cs typeface="Arial" panose="020B0604020202020204" pitchFamily="34" charset="0"/>
              </a:rPr>
              <a:t>slidesppt.net</a:t>
            </a:r>
          </a:p>
          <a:p>
            <a:pPr lv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90;gdaff154cb6_4_528:notes">
            <a:extLst>
              <a:ext uri="{FF2B5EF4-FFF2-40B4-BE49-F238E27FC236}">
                <a16:creationId xmlns:a16="http://schemas.microsoft.com/office/drawing/2014/main" id="{1B7E7D23-4ACC-47D2-8425-54FF366B9B5E}"/>
              </a:ext>
            </a:extLst>
          </p:cNvPr>
          <p:cNvSpPr>
            <a:spLocks noGrp="1" noRot="1" noChangeAspect="1"/>
          </p:cNvSpPr>
          <p:nvPr>
            <p:ph type="sldImg"/>
          </p:nvPr>
        </p:nvSpPr>
        <p:spPr>
          <a:xfrm>
            <a:off x="381000" y="685800"/>
            <a:ext cx="6096000" cy="3429000"/>
          </a:xfrm>
        </p:spPr>
      </p:sp>
      <p:sp>
        <p:nvSpPr>
          <p:cNvPr id="3" name="Google Shape;391;gdaff154cb6_4_528:notes">
            <a:extLst>
              <a:ext uri="{FF2B5EF4-FFF2-40B4-BE49-F238E27FC236}">
                <a16:creationId xmlns:a16="http://schemas.microsoft.com/office/drawing/2014/main" id="{225336A0-EA07-4A43-822F-E14A5BE6F240}"/>
              </a:ext>
            </a:extLst>
          </p:cNvPr>
          <p:cNvSpPr txBox="1">
            <a:spLocks noGrp="1"/>
          </p:cNvSpPr>
          <p:nvPr>
            <p:ph type="body" sz="quarter" idx="1"/>
          </p:nvPr>
        </p:nvSpPr>
        <p:spPr/>
        <p:txBody>
          <a:bodyPr/>
          <a:lstStyle/>
          <a:p>
            <a:pPr marL="0" lvl="0" indent="0">
              <a:buNone/>
            </a:pPr>
            <a:r>
              <a:rPr lang="en-US">
                <a:solidFill>
                  <a:srgbClr val="FFFFFF"/>
                </a:solidFill>
                <a:latin typeface="Arial" panose="020B0604020202020204" pitchFamily="34" charset="0"/>
                <a:cs typeface="Arial" panose="020B0604020202020204" pitchFamily="34" charset="0"/>
              </a:rPr>
              <a:t>slidesppt.net</a:t>
            </a:r>
            <a:endParaRPr lang="en-US"/>
          </a:p>
          <a:p>
            <a:pPr marL="0" lvl="0" indent="0">
              <a:buNone/>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28;gdaff154cb6_4_811:notes">
            <a:extLst>
              <a:ext uri="{FF2B5EF4-FFF2-40B4-BE49-F238E27FC236}">
                <a16:creationId xmlns:a16="http://schemas.microsoft.com/office/drawing/2014/main" id="{846E28E2-6B17-41A1-9768-55A0991A27C0}"/>
              </a:ext>
            </a:extLst>
          </p:cNvPr>
          <p:cNvSpPr>
            <a:spLocks noGrp="1" noRot="1" noChangeAspect="1"/>
          </p:cNvSpPr>
          <p:nvPr>
            <p:ph type="sldImg"/>
          </p:nvPr>
        </p:nvSpPr>
        <p:spPr>
          <a:xfrm>
            <a:off x="381000" y="685800"/>
            <a:ext cx="6096000" cy="3429000"/>
          </a:xfrm>
        </p:spPr>
      </p:sp>
      <p:sp>
        <p:nvSpPr>
          <p:cNvPr id="3" name="Google Shape;429;gdaff154cb6_4_811:notes">
            <a:extLst>
              <a:ext uri="{FF2B5EF4-FFF2-40B4-BE49-F238E27FC236}">
                <a16:creationId xmlns:a16="http://schemas.microsoft.com/office/drawing/2014/main" id="{3896CBC1-BD9C-474E-A642-6ECFB15FA13C}"/>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D4C566-634F-477E-91FF-DBCF3F01F6C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9C14F61-43EA-495C-9D46-FC4440DDABAD}"/>
              </a:ext>
            </a:extLst>
          </p:cNvPr>
          <p:cNvSpPr txBox="1">
            <a:spLocks noGrp="1"/>
          </p:cNvSpPr>
          <p:nvPr>
            <p:ph type="body" sz="quarter" idx="1"/>
          </p:nvPr>
        </p:nvSpPr>
        <p:spPr/>
        <p:txBody>
          <a:bodyPr/>
          <a:lstStyle/>
          <a:p>
            <a:pPr marL="0" lvl="0" indent="0">
              <a:buNone/>
            </a:pPr>
            <a:r>
              <a:rPr lang="en-US">
                <a:solidFill>
                  <a:srgbClr val="FFFFFF"/>
                </a:solidFill>
                <a:latin typeface="Arial" panose="020B0604020202020204" pitchFamily="34" charset="0"/>
                <a:cs typeface="Arial" panose="020B0604020202020204" pitchFamily="34" charset="0"/>
              </a:rPr>
              <a:t>slidesppt.net</a:t>
            </a:r>
          </a:p>
          <a:p>
            <a:pPr lv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17;p3">
            <a:extLst>
              <a:ext uri="{FF2B5EF4-FFF2-40B4-BE49-F238E27FC236}">
                <a16:creationId xmlns:a16="http://schemas.microsoft.com/office/drawing/2014/main" id="{A83DF044-F8E6-4423-B704-E0D20B650CB1}"/>
              </a:ext>
            </a:extLst>
          </p:cNvPr>
          <p:cNvSpPr txBox="1">
            <a:spLocks noGrp="1"/>
          </p:cNvSpPr>
          <p:nvPr>
            <p:ph type="title"/>
          </p:nvPr>
        </p:nvSpPr>
        <p:spPr>
          <a:xfrm>
            <a:off x="719998" y="1794638"/>
            <a:ext cx="4134304" cy="1915503"/>
          </a:xfrm>
        </p:spPr>
        <p:txBody>
          <a:bodyPr anchor="ctr"/>
          <a:lstStyle>
            <a:lvl1pPr>
              <a:defRPr sz="4500"/>
            </a:lvl1pPr>
          </a:lstStyle>
          <a:p>
            <a:pPr lvl="0"/>
            <a:endParaRPr lang="es-PE"/>
          </a:p>
        </p:txBody>
      </p:sp>
      <p:sp>
        <p:nvSpPr>
          <p:cNvPr id="3" name="Google Shape;18;p3">
            <a:extLst>
              <a:ext uri="{FF2B5EF4-FFF2-40B4-BE49-F238E27FC236}">
                <a16:creationId xmlns:a16="http://schemas.microsoft.com/office/drawing/2014/main" id="{1C320072-23D4-4F90-B5D5-DDE34BC8B123}"/>
              </a:ext>
            </a:extLst>
          </p:cNvPr>
          <p:cNvSpPr txBox="1">
            <a:spLocks noGrp="1"/>
          </p:cNvSpPr>
          <p:nvPr>
            <p:ph type="title" idx="4294967295"/>
          </p:nvPr>
        </p:nvSpPr>
        <p:spPr>
          <a:xfrm>
            <a:off x="774249" y="846514"/>
            <a:ext cx="1214396" cy="1061097"/>
          </a:xfrm>
          <a:solidFill>
            <a:srgbClr val="421D07"/>
          </a:solidFill>
          <a:ln w="28575" cap="flat">
            <a:solidFill>
              <a:srgbClr val="F18621"/>
            </a:solidFill>
            <a:custDash/>
            <a:round/>
          </a:ln>
        </p:spPr>
        <p:txBody>
          <a:bodyPr anchorCtr="1"/>
          <a:lstStyle>
            <a:lvl1pPr algn="ctr">
              <a:defRPr sz="5300">
                <a:solidFill>
                  <a:srgbClr val="FFFFFF"/>
                </a:solidFill>
              </a:defRPr>
            </a:lvl1pPr>
          </a:lstStyle>
          <a:p>
            <a:pPr lvl="0"/>
            <a:r>
              <a:rPr lang="es-PE"/>
              <a:t>xx%</a:t>
            </a:r>
          </a:p>
        </p:txBody>
      </p:sp>
      <p:sp>
        <p:nvSpPr>
          <p:cNvPr id="4" name="Google Shape;19;p3">
            <a:extLst>
              <a:ext uri="{FF2B5EF4-FFF2-40B4-BE49-F238E27FC236}">
                <a16:creationId xmlns:a16="http://schemas.microsoft.com/office/drawing/2014/main" id="{286D5E0C-9C20-4BE3-B491-4A8B96949DF1}"/>
              </a:ext>
            </a:extLst>
          </p:cNvPr>
          <p:cNvSpPr txBox="1">
            <a:spLocks noGrp="1"/>
          </p:cNvSpPr>
          <p:nvPr>
            <p:ph type="subTitle" idx="1"/>
          </p:nvPr>
        </p:nvSpPr>
        <p:spPr>
          <a:xfrm>
            <a:off x="719998" y="3583588"/>
            <a:ext cx="2556598" cy="713396"/>
          </a:xfrm>
        </p:spPr>
        <p:txBody>
          <a:bodyPr/>
          <a:lstStyle>
            <a:lvl1pPr>
              <a:buNone/>
              <a:defRPr/>
            </a:lvl1pPr>
          </a:lstStyle>
          <a:p>
            <a:pPr lvl="0"/>
            <a:endParaRPr lang="es-PE"/>
          </a:p>
        </p:txBody>
      </p:sp>
    </p:spTree>
    <p:extLst>
      <p:ext uri="{BB962C8B-B14F-4D97-AF65-F5344CB8AC3E}">
        <p14:creationId xmlns:p14="http://schemas.microsoft.com/office/powerpoint/2010/main" val="1509435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66D5E2B7-F078-40E9-9E01-A4E0D96D12C3}"/>
              </a:ext>
            </a:extLst>
          </p:cNvPr>
          <p:cNvSpPr txBox="1">
            <a:spLocks noGrp="1"/>
          </p:cNvSpPr>
          <p:nvPr>
            <p:ph type="title"/>
          </p:nvPr>
        </p:nvSpPr>
        <p:spPr>
          <a:xfrm>
            <a:off x="988064" y="98855"/>
            <a:ext cx="7169307" cy="649288"/>
          </a:xfrm>
        </p:spPr>
        <p:txBody>
          <a:bodyPr lIns="0" tIns="0" rIns="0" bIns="0" anchorCtr="1"/>
          <a:lstStyle>
            <a:lvl1pPr algn="ctr">
              <a:lnSpc>
                <a:spcPct val="80000"/>
              </a:lnSpc>
              <a:defRPr sz="3584" b="0">
                <a:solidFill>
                  <a:srgbClr val="27348B"/>
                </a:solidFill>
                <a:latin typeface="Playfair Display Black"/>
                <a:ea typeface="Arial Unicode MS"/>
              </a:defRPr>
            </a:lvl1pPr>
          </a:lstStyle>
          <a:p>
            <a:pPr lvl="0"/>
            <a:endParaRPr lang="es-PE"/>
          </a:p>
        </p:txBody>
      </p:sp>
    </p:spTree>
    <p:extLst>
      <p:ext uri="{BB962C8B-B14F-4D97-AF65-F5344CB8AC3E}">
        <p14:creationId xmlns:p14="http://schemas.microsoft.com/office/powerpoint/2010/main" val="13604910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AE776BB-6C64-46A2-8116-1FA45124B2E1}"/>
              </a:ext>
            </a:extLst>
          </p:cNvPr>
          <p:cNvSpPr txBox="1">
            <a:spLocks noGrp="1"/>
          </p:cNvSpPr>
          <p:nvPr>
            <p:ph type="body" idx="4294967295"/>
          </p:nvPr>
        </p:nvSpPr>
        <p:spPr>
          <a:xfrm>
            <a:off x="242654" y="92610"/>
            <a:ext cx="8679896" cy="543190"/>
          </a:xfrm>
        </p:spPr>
        <p:txBody>
          <a:bodyPr lIns="91440" tIns="45720" rIns="91440" bIns="45720" anchor="ctr" anchorCtr="1"/>
          <a:lstStyle>
            <a:lvl1pPr marL="0" indent="0" algn="ctr">
              <a:buNone/>
              <a:defRPr lang="en-US" sz="4050">
                <a:solidFill>
                  <a:srgbClr val="000000"/>
                </a:solidFill>
                <a:latin typeface="Poppins SemiBold"/>
                <a:ea typeface="Arial Unicode MS"/>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294A158E-69D2-4B81-A555-E2AAFA800E42}"/>
              </a:ext>
            </a:extLst>
          </p:cNvPr>
          <p:cNvSpPr/>
          <p:nvPr/>
        </p:nvSpPr>
        <p:spPr>
          <a:xfrm>
            <a:off x="265505" y="848700"/>
            <a:ext cx="2670578" cy="4051916"/>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4AC6"/>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5E4028"/>
              </a:solidFill>
              <a:uFillTx/>
              <a:latin typeface="Poppins Light"/>
              <a:ea typeface="Arial Unicode MS" charset="0"/>
              <a:cs typeface="Arial"/>
            </a:endParaRPr>
          </a:p>
        </p:txBody>
      </p:sp>
      <p:sp>
        <p:nvSpPr>
          <p:cNvPr id="4" name="Rounded Rectangle 3">
            <a:extLst>
              <a:ext uri="{FF2B5EF4-FFF2-40B4-BE49-F238E27FC236}">
                <a16:creationId xmlns:a16="http://schemas.microsoft.com/office/drawing/2014/main" id="{40B00CB8-34EE-4742-A809-430BA2C36C75}"/>
              </a:ext>
            </a:extLst>
          </p:cNvPr>
          <p:cNvSpPr/>
          <p:nvPr/>
        </p:nvSpPr>
        <p:spPr>
          <a:xfrm>
            <a:off x="342360" y="972510"/>
            <a:ext cx="98160" cy="3199321"/>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7647"/>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charset="0"/>
              <a:cs typeface="Arial"/>
            </a:endParaRPr>
          </a:p>
        </p:txBody>
      </p:sp>
      <p:grpSp>
        <p:nvGrpSpPr>
          <p:cNvPr id="5" name="Grupo 5">
            <a:extLst>
              <a:ext uri="{FF2B5EF4-FFF2-40B4-BE49-F238E27FC236}">
                <a16:creationId xmlns:a16="http://schemas.microsoft.com/office/drawing/2014/main" id="{8728C310-3E5F-410C-A2C9-722B57A89DE4}"/>
              </a:ext>
            </a:extLst>
          </p:cNvPr>
          <p:cNvGrpSpPr/>
          <p:nvPr/>
        </p:nvGrpSpPr>
        <p:grpSpPr>
          <a:xfrm>
            <a:off x="1047042" y="1366625"/>
            <a:ext cx="1674184" cy="1419112"/>
            <a:chOff x="1047042" y="1366625"/>
            <a:chExt cx="1674184" cy="1419112"/>
          </a:xfrm>
        </p:grpSpPr>
        <p:sp>
          <p:nvSpPr>
            <p:cNvPr id="6" name="TextBox 57">
              <a:extLst>
                <a:ext uri="{FF2B5EF4-FFF2-40B4-BE49-F238E27FC236}">
                  <a16:creationId xmlns:a16="http://schemas.microsoft.com/office/drawing/2014/main" id="{92A63D88-58B2-4AA1-8D32-FC4810388742}"/>
                </a:ext>
              </a:extLst>
            </p:cNvPr>
            <p:cNvSpPr txBox="1"/>
            <p:nvPr/>
          </p:nvSpPr>
          <p:spPr>
            <a:xfrm>
              <a:off x="1047042" y="1366625"/>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anose="020B0604020202020204" pitchFamily="34" charset="0"/>
                  <a:ea typeface="Arial Unicode MS"/>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D21B990C-B846-4E46-B056-CC672720F704}"/>
                </a:ext>
              </a:extLst>
            </p:cNvPr>
            <p:cNvSpPr txBox="1"/>
            <p:nvPr/>
          </p:nvSpPr>
          <p:spPr>
            <a:xfrm>
              <a:off x="1047042"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anose="020B0604020202020204" pitchFamily="34" charset="0"/>
                  <a:ea typeface="Arial Unicode MS"/>
                  <a:cs typeface="Arial" panose="020B0604020202020204" pitchFamily="34" charset="0"/>
                </a:rPr>
                <a:t>You can Change Fill Color &amp;</a:t>
              </a:r>
            </a:p>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anose="020B0604020202020204" pitchFamily="34" charset="0"/>
                  <a:ea typeface="Arial Unicode MS"/>
                  <a:cs typeface="Arial" panose="020B0604020202020204" pitchFamily="34" charset="0"/>
                </a:rPr>
                <a:t>Line Color</a:t>
              </a:r>
            </a:p>
          </p:txBody>
        </p:sp>
      </p:grpSp>
      <p:sp>
        <p:nvSpPr>
          <p:cNvPr id="8" name="TextBox 59">
            <a:extLst>
              <a:ext uri="{FF2B5EF4-FFF2-40B4-BE49-F238E27FC236}">
                <a16:creationId xmlns:a16="http://schemas.microsoft.com/office/drawing/2014/main" id="{B3894E14-DA35-46C2-A3E3-1BF028B1ABC5}"/>
              </a:ext>
            </a:extLst>
          </p:cNvPr>
          <p:cNvSpPr txBox="1"/>
          <p:nvPr/>
        </p:nvSpPr>
        <p:spPr>
          <a:xfrm>
            <a:off x="1209897" y="4386971"/>
            <a:ext cx="1673992" cy="276999"/>
          </a:xfrm>
          <a:prstGeom prst="rect">
            <a:avLst/>
          </a:prstGeom>
          <a:noFill/>
          <a:ln cap="flat">
            <a:noFill/>
          </a:ln>
        </p:spPr>
        <p:txBody>
          <a:bodyPr vert="horz" wrap="square" lIns="68580" tIns="34290" rIns="68580" bIns="34290" anchor="ctr" anchorCtr="0" compatLnSpc="1">
            <a:sp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350" b="0" i="0" u="none" strike="noStrike" kern="1200" cap="none" spc="0" baseline="0">
                <a:solidFill>
                  <a:srgbClr val="FFFFFF"/>
                </a:solidFill>
                <a:uFillTx/>
                <a:latin typeface="Arial" panose="020B0604020202020204" pitchFamily="34" charset="0"/>
                <a:ea typeface="Arial Unicode MS"/>
                <a:cs typeface="Arial" panose="020B0604020202020204" pitchFamily="34" charset="0"/>
              </a:rPr>
              <a:t>www.slidesppt.net</a:t>
            </a:r>
          </a:p>
        </p:txBody>
      </p:sp>
      <p:sp>
        <p:nvSpPr>
          <p:cNvPr id="9" name="TextBox 60">
            <a:extLst>
              <a:ext uri="{FF2B5EF4-FFF2-40B4-BE49-F238E27FC236}">
                <a16:creationId xmlns:a16="http://schemas.microsoft.com/office/drawing/2014/main" id="{11AD714A-9409-475B-8BF3-FA89D5CE3F16}"/>
              </a:ext>
            </a:extLst>
          </p:cNvPr>
          <p:cNvSpPr txBox="1"/>
          <p:nvPr/>
        </p:nvSpPr>
        <p:spPr>
          <a:xfrm>
            <a:off x="683248" y="3166475"/>
            <a:ext cx="2037969" cy="1177244"/>
          </a:xfrm>
          <a:prstGeom prst="rect">
            <a:avLst/>
          </a:prstGeom>
          <a:noFill/>
          <a:ln cap="flat">
            <a:noFill/>
          </a:ln>
        </p:spPr>
        <p:txBody>
          <a:bodyPr vert="horz" wrap="square" lIns="68580" tIns="34290" rIns="68580" bIns="34290" anchor="ctr" anchorCtr="0" compatLnSpc="1">
            <a:spAutoFit/>
          </a:bodyPr>
          <a:lstStyle/>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Poppins Light"/>
                <a:ea typeface="Arial Unicode MS"/>
                <a:cs typeface="Arial" panose="020B0604020202020204" pitchFamily="34" charset="0"/>
              </a:rPr>
              <a:t>GOOGLE SLIDES AND FREE </a:t>
            </a:r>
          </a:p>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Poppins Light"/>
                <a:ea typeface="Arial Unicode MS"/>
                <a:cs typeface="Arial" panose="020B0604020202020204" pitchFamily="34" charset="0"/>
              </a:rPr>
              <a:t>PPT </a:t>
            </a:r>
          </a:p>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Poppins Light"/>
                <a:ea typeface="Arial Unicode MS"/>
                <a:cs typeface="Arial" panose="020B0604020202020204" pitchFamily="34" charset="0"/>
              </a:rPr>
              <a:t>TEMPLATES  </a:t>
            </a:r>
          </a:p>
        </p:txBody>
      </p:sp>
      <p:grpSp>
        <p:nvGrpSpPr>
          <p:cNvPr id="10" name="Grupo 6">
            <a:extLst>
              <a:ext uri="{FF2B5EF4-FFF2-40B4-BE49-F238E27FC236}">
                <a16:creationId xmlns:a16="http://schemas.microsoft.com/office/drawing/2014/main" id="{319B65B2-B869-4E45-AE44-20E9CB35E7CF}"/>
              </a:ext>
            </a:extLst>
          </p:cNvPr>
          <p:cNvGrpSpPr/>
          <p:nvPr/>
        </p:nvGrpSpPr>
        <p:grpSpPr>
          <a:xfrm>
            <a:off x="425379" y="4052575"/>
            <a:ext cx="732333" cy="732333"/>
            <a:chOff x="425379" y="4052575"/>
            <a:chExt cx="732333" cy="732333"/>
          </a:xfrm>
        </p:grpSpPr>
        <p:sp>
          <p:nvSpPr>
            <p:cNvPr id="11" name="Lágrima 15">
              <a:extLst>
                <a:ext uri="{FF2B5EF4-FFF2-40B4-BE49-F238E27FC236}">
                  <a16:creationId xmlns:a16="http://schemas.microsoft.com/office/drawing/2014/main" id="{AE8BCF2E-FA70-44A2-8408-74A0F0BD9041}"/>
                </a:ext>
              </a:extLst>
            </p:cNvPr>
            <p:cNvSpPr/>
            <p:nvPr/>
          </p:nvSpPr>
          <p:spPr>
            <a:xfrm rot="10799991">
              <a:off x="425379" y="4052575"/>
              <a:ext cx="732333" cy="732333"/>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charset="0"/>
                <a:cs typeface="Arial"/>
              </a:endParaRPr>
            </a:p>
          </p:txBody>
        </p:sp>
        <p:grpSp>
          <p:nvGrpSpPr>
            <p:cNvPr id="12" name="Grupo 16">
              <a:extLst>
                <a:ext uri="{FF2B5EF4-FFF2-40B4-BE49-F238E27FC236}">
                  <a16:creationId xmlns:a16="http://schemas.microsoft.com/office/drawing/2014/main" id="{6C524364-8016-4CA5-A104-FCF4F041DA1D}"/>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9C5334AD-5CC4-4933-8858-419C90924510}"/>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charset="0"/>
                  <a:cs typeface="Arial"/>
                </a:endParaRPr>
              </a:p>
            </p:txBody>
          </p:sp>
          <p:sp>
            <p:nvSpPr>
              <p:cNvPr id="14" name="Freeform 15">
                <a:extLst>
                  <a:ext uri="{FF2B5EF4-FFF2-40B4-BE49-F238E27FC236}">
                    <a16:creationId xmlns:a16="http://schemas.microsoft.com/office/drawing/2014/main" id="{11FC95BD-A292-40B9-AF25-23C8439723B4}"/>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5" name="Freeform 16">
                <a:extLst>
                  <a:ext uri="{FF2B5EF4-FFF2-40B4-BE49-F238E27FC236}">
                    <a16:creationId xmlns:a16="http://schemas.microsoft.com/office/drawing/2014/main" id="{1135AA27-CBFB-41BC-9346-8FA2B299FA0E}"/>
                  </a:ext>
                </a:extLst>
              </p:cNvPr>
              <p:cNvSpPr/>
              <p:nvPr/>
            </p:nvSpPr>
            <p:spPr>
              <a:xfrm>
                <a:off x="851370" y="4297972"/>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grpSp>
      </p:grpSp>
      <p:sp>
        <p:nvSpPr>
          <p:cNvPr id="16" name="Rounded Rectangle 3">
            <a:extLst>
              <a:ext uri="{FF2B5EF4-FFF2-40B4-BE49-F238E27FC236}">
                <a16:creationId xmlns:a16="http://schemas.microsoft.com/office/drawing/2014/main" id="{275984E7-2CDC-4354-B957-49F2FB6B7120}"/>
              </a:ext>
            </a:extLst>
          </p:cNvPr>
          <p:cNvSpPr/>
          <p:nvPr/>
        </p:nvSpPr>
        <p:spPr>
          <a:xfrm rot="5400013">
            <a:off x="1948929" y="3912557"/>
            <a:ext cx="76233" cy="1668469"/>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grpSp>
        <p:nvGrpSpPr>
          <p:cNvPr id="17" name="Grupo 14">
            <a:extLst>
              <a:ext uri="{FF2B5EF4-FFF2-40B4-BE49-F238E27FC236}">
                <a16:creationId xmlns:a16="http://schemas.microsoft.com/office/drawing/2014/main" id="{62D1429D-DE8E-4E97-ACBC-5D269D45F756}"/>
              </a:ext>
            </a:extLst>
          </p:cNvPr>
          <p:cNvGrpSpPr/>
          <p:nvPr/>
        </p:nvGrpSpPr>
        <p:grpSpPr>
          <a:xfrm>
            <a:off x="2141944" y="972510"/>
            <a:ext cx="679335" cy="682764"/>
            <a:chOff x="2141944" y="972510"/>
            <a:chExt cx="679335" cy="682764"/>
          </a:xfrm>
        </p:grpSpPr>
        <p:sp>
          <p:nvSpPr>
            <p:cNvPr id="18" name="Rounded Rectangle 3">
              <a:extLst>
                <a:ext uri="{FF2B5EF4-FFF2-40B4-BE49-F238E27FC236}">
                  <a16:creationId xmlns:a16="http://schemas.microsoft.com/office/drawing/2014/main" id="{FB5F3C55-0B2F-43FE-8BB5-7C24709533EA}"/>
                </a:ext>
              </a:extLst>
            </p:cNvPr>
            <p:cNvSpPr/>
            <p:nvPr/>
          </p:nvSpPr>
          <p:spPr>
            <a:xfrm rot="10799991">
              <a:off x="2724271" y="975939"/>
              <a:ext cx="97008"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sp>
          <p:nvSpPr>
            <p:cNvPr id="19" name="Rounded Rectangle 3">
              <a:extLst>
                <a:ext uri="{FF2B5EF4-FFF2-40B4-BE49-F238E27FC236}">
                  <a16:creationId xmlns:a16="http://schemas.microsoft.com/office/drawing/2014/main" id="{1A2A9670-705E-4350-B750-1D64261B89E4}"/>
                </a:ext>
              </a:extLst>
            </p:cNvPr>
            <p:cNvSpPr/>
            <p:nvPr/>
          </p:nvSpPr>
          <p:spPr>
            <a:xfrm rot="5400013">
              <a:off x="2433108" y="681346"/>
              <a:ext cx="97008"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grpSp>
      <p:grpSp>
        <p:nvGrpSpPr>
          <p:cNvPr id="20" name="Gráfico 10">
            <a:extLst>
              <a:ext uri="{FF2B5EF4-FFF2-40B4-BE49-F238E27FC236}">
                <a16:creationId xmlns:a16="http://schemas.microsoft.com/office/drawing/2014/main" id="{894ADF5E-945B-4C2C-A1F0-7AEAA4AE3D32}"/>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CA539631-24C6-4EC7-89AC-4FD382496C1B}"/>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4AC6"/>
            </a:solidFill>
            <a:ln cap="flat">
              <a:noFill/>
              <a:prstDash val="solid"/>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charset="0"/>
                <a:cs typeface="Arial"/>
              </a:endParaRPr>
            </a:p>
          </p:txBody>
        </p:sp>
        <p:sp>
          <p:nvSpPr>
            <p:cNvPr id="22" name="Forma libre: forma 31">
              <a:extLst>
                <a:ext uri="{FF2B5EF4-FFF2-40B4-BE49-F238E27FC236}">
                  <a16:creationId xmlns:a16="http://schemas.microsoft.com/office/drawing/2014/main" id="{31F420D9-3C5D-4579-821A-9BE0827F98BA}"/>
                </a:ext>
              </a:extLst>
            </p:cNvPr>
            <p:cNvSpPr/>
            <p:nvPr/>
          </p:nvSpPr>
          <p:spPr>
            <a:xfrm>
              <a:off x="552379" y="4171785"/>
              <a:ext cx="49650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Tree>
    <p:extLst>
      <p:ext uri="{BB962C8B-B14F-4D97-AF65-F5344CB8AC3E}">
        <p14:creationId xmlns:p14="http://schemas.microsoft.com/office/powerpoint/2010/main" val="36245742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AD64285-4DC9-44FE-AA49-642789532194}"/>
              </a:ext>
            </a:extLst>
          </p:cNvPr>
          <p:cNvSpPr txBox="1">
            <a:spLocks noGrp="1"/>
          </p:cNvSpPr>
          <p:nvPr>
            <p:ph type="pic" idx="4294967295"/>
          </p:nvPr>
        </p:nvSpPr>
        <p:spPr>
          <a:xfrm>
            <a:off x="5343525" y="0"/>
            <a:ext cx="3800475" cy="5143499"/>
          </a:xfrm>
          <a:blipFill>
            <a:blip r:embed="rId2"/>
            <a:tile tx="0" ty="0" sx="100000" sy="100000" flip="none" algn="tl"/>
          </a:blipFill>
        </p:spPr>
        <p:txBody>
          <a:bodyPr anchor="ctr" anchorCtr="1"/>
          <a:lstStyle>
            <a:lvl1pPr algn="ctr">
              <a:defRPr lang="en-US" sz="900"/>
            </a:lvl1pPr>
          </a:lstStyle>
          <a:p>
            <a:pPr lvl="0"/>
            <a:r>
              <a:rPr lang="en-US"/>
              <a:t>Drag and Drop image</a:t>
            </a:r>
          </a:p>
        </p:txBody>
      </p:sp>
    </p:spTree>
    <p:extLst>
      <p:ext uri="{BB962C8B-B14F-4D97-AF65-F5344CB8AC3E}">
        <p14:creationId xmlns:p14="http://schemas.microsoft.com/office/powerpoint/2010/main" val="21780612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92297C67-8489-41B2-91E8-4B2AC4248E34}"/>
              </a:ext>
            </a:extLst>
          </p:cNvPr>
          <p:cNvSpPr/>
          <p:nvPr/>
        </p:nvSpPr>
        <p:spPr>
          <a:xfrm>
            <a:off x="5291998" y="287377"/>
            <a:ext cx="3852001" cy="4568735"/>
          </a:xfrm>
          <a:prstGeom prst="rect">
            <a:avLst/>
          </a:prstGeom>
          <a:solidFill>
            <a:srgbClr val="004AC6"/>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0" b="0" i="0" u="none" strike="noStrike" kern="0" cap="none" spc="0" baseline="0">
              <a:solidFill>
                <a:srgbClr val="8C2222"/>
              </a:solidFill>
              <a:uFillTx/>
              <a:latin typeface="Arial"/>
              <a:ea typeface="맑은 고딕" panose="020B0503020000020004" pitchFamily="34" charset="-127"/>
            </a:endParaRPr>
          </a:p>
        </p:txBody>
      </p:sp>
    </p:spTree>
    <p:extLst>
      <p:ext uri="{BB962C8B-B14F-4D97-AF65-F5344CB8AC3E}">
        <p14:creationId xmlns:p14="http://schemas.microsoft.com/office/powerpoint/2010/main" val="31193749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07875C4E-C7A0-4AE5-BD73-C270524E96F9}"/>
              </a:ext>
            </a:extLst>
          </p:cNvPr>
          <p:cNvSpPr txBox="1">
            <a:spLocks noGrp="1"/>
          </p:cNvSpPr>
          <p:nvPr>
            <p:ph type="pic" idx="4294967295"/>
          </p:nvPr>
        </p:nvSpPr>
        <p:spPr>
          <a:xfrm>
            <a:off x="0" y="0"/>
            <a:ext cx="9144000" cy="5143499"/>
          </a:xfrm>
          <a:solidFill>
            <a:srgbClr val="852020"/>
          </a:solidFill>
        </p:spPr>
        <p:txBody>
          <a:bodyPr anchor="ctr" anchorCtr="1"/>
          <a:lstStyle>
            <a:lvl1pPr marL="0" indent="0" algn="ctr">
              <a:buNone/>
              <a:defRPr lang="en-US" sz="900">
                <a:solidFill>
                  <a:srgbClr val="9CDE9D"/>
                </a:solidFill>
              </a:defRPr>
            </a:lvl1pPr>
          </a:lstStyle>
          <a:p>
            <a:pPr lvl="0"/>
            <a:r>
              <a:rPr lang="en-US"/>
              <a:t>Place Your Picture Here</a:t>
            </a:r>
          </a:p>
        </p:txBody>
      </p:sp>
    </p:spTree>
    <p:extLst>
      <p:ext uri="{BB962C8B-B14F-4D97-AF65-F5344CB8AC3E}">
        <p14:creationId xmlns:p14="http://schemas.microsoft.com/office/powerpoint/2010/main" val="36482099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sp>
        <p:nvSpPr>
          <p:cNvPr id="2" name="Google Shape;41;p7">
            <a:extLst>
              <a:ext uri="{FF2B5EF4-FFF2-40B4-BE49-F238E27FC236}">
                <a16:creationId xmlns:a16="http://schemas.microsoft.com/office/drawing/2014/main" id="{B2FFE046-90DC-466B-8664-B83C03A4E27C}"/>
              </a:ext>
            </a:extLst>
          </p:cNvPr>
          <p:cNvSpPr txBox="1">
            <a:spLocks noGrp="1"/>
          </p:cNvSpPr>
          <p:nvPr>
            <p:ph type="title"/>
          </p:nvPr>
        </p:nvSpPr>
        <p:spPr>
          <a:xfrm>
            <a:off x="1991700" y="1556162"/>
            <a:ext cx="5183697" cy="1729797"/>
          </a:xfrm>
        </p:spPr>
        <p:txBody>
          <a:bodyPr anchor="ctr" anchorCtr="1"/>
          <a:lstStyle>
            <a:lvl1pPr algn="ctr">
              <a:defRPr sz="9400"/>
            </a:lvl1pPr>
          </a:lstStyle>
          <a:p>
            <a:pPr lvl="0"/>
            <a:endParaRPr lang="es-PE"/>
          </a:p>
        </p:txBody>
      </p:sp>
      <p:sp>
        <p:nvSpPr>
          <p:cNvPr id="3" name="Google Shape;42;p7">
            <a:extLst>
              <a:ext uri="{FF2B5EF4-FFF2-40B4-BE49-F238E27FC236}">
                <a16:creationId xmlns:a16="http://schemas.microsoft.com/office/drawing/2014/main" id="{9F356E69-4F1B-47FD-9FAA-54333286DF29}"/>
              </a:ext>
            </a:extLst>
          </p:cNvPr>
          <p:cNvSpPr txBox="1">
            <a:spLocks noGrp="1"/>
          </p:cNvSpPr>
          <p:nvPr>
            <p:ph type="subTitle" idx="4294967295"/>
          </p:nvPr>
        </p:nvSpPr>
        <p:spPr>
          <a:xfrm>
            <a:off x="2076675" y="3178838"/>
            <a:ext cx="5013902" cy="649196"/>
          </a:xfrm>
          <a:solidFill>
            <a:srgbClr val="421D07"/>
          </a:solidFill>
          <a:ln w="28575" cap="flat">
            <a:solidFill>
              <a:srgbClr val="F18621"/>
            </a:solidFill>
            <a:prstDash val="solid"/>
            <a:round/>
          </a:ln>
        </p:spPr>
        <p:txBody>
          <a:bodyPr anchorCtr="1"/>
          <a:lstStyle>
            <a:lvl1pPr algn="ctr">
              <a:buNone/>
              <a:defRPr>
                <a:solidFill>
                  <a:srgbClr val="FFFFFF"/>
                </a:solidFill>
              </a:defRPr>
            </a:lvl1pPr>
          </a:lstStyle>
          <a:p>
            <a:pPr lvl="0"/>
            <a:endParaRPr lang="es-PE"/>
          </a:p>
        </p:txBody>
      </p:sp>
    </p:spTree>
    <p:extLst>
      <p:ext uri="{BB962C8B-B14F-4D97-AF65-F5344CB8AC3E}">
        <p14:creationId xmlns:p14="http://schemas.microsoft.com/office/powerpoint/2010/main" val="16262243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55;p10">
            <a:extLst>
              <a:ext uri="{FF2B5EF4-FFF2-40B4-BE49-F238E27FC236}">
                <a16:creationId xmlns:a16="http://schemas.microsoft.com/office/drawing/2014/main" id="{572A3254-2703-45AC-B2AC-5F7A187B0767}"/>
              </a:ext>
            </a:extLst>
          </p:cNvPr>
          <p:cNvSpPr txBox="1">
            <a:spLocks noGrp="1"/>
          </p:cNvSpPr>
          <p:nvPr>
            <p:ph type="title"/>
          </p:nvPr>
        </p:nvSpPr>
        <p:spPr>
          <a:xfrm>
            <a:off x="719998" y="1192048"/>
            <a:ext cx="7704002" cy="2454597"/>
          </a:xfrm>
        </p:spPr>
        <p:txBody>
          <a:bodyPr anchorCtr="1"/>
          <a:lstStyle>
            <a:lvl1pPr algn="ctr">
              <a:defRPr sz="7500"/>
            </a:lvl1pPr>
          </a:lstStyle>
          <a:p>
            <a:pPr lvl="0"/>
            <a:endParaRPr lang="es-PE"/>
          </a:p>
        </p:txBody>
      </p:sp>
    </p:spTree>
    <p:extLst>
      <p:ext uri="{BB962C8B-B14F-4D97-AF65-F5344CB8AC3E}">
        <p14:creationId xmlns:p14="http://schemas.microsoft.com/office/powerpoint/2010/main" val="7913372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3867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_1_1_1_1_1_1">
    <p:spTree>
      <p:nvGrpSpPr>
        <p:cNvPr id="1" name=""/>
        <p:cNvGrpSpPr/>
        <p:nvPr/>
      </p:nvGrpSpPr>
      <p:grpSpPr>
        <a:xfrm>
          <a:off x="0" y="0"/>
          <a:ext cx="0" cy="0"/>
          <a:chOff x="0" y="0"/>
          <a:chExt cx="0" cy="0"/>
        </a:xfrm>
      </p:grpSpPr>
      <p:sp>
        <p:nvSpPr>
          <p:cNvPr id="2" name="Google Shape;69;p13">
            <a:extLst>
              <a:ext uri="{FF2B5EF4-FFF2-40B4-BE49-F238E27FC236}">
                <a16:creationId xmlns:a16="http://schemas.microsoft.com/office/drawing/2014/main" id="{1FA55924-C2AE-468A-9AD0-7AAC50016B72}"/>
              </a:ext>
            </a:extLst>
          </p:cNvPr>
          <p:cNvSpPr txBox="1">
            <a:spLocks noGrp="1"/>
          </p:cNvSpPr>
          <p:nvPr>
            <p:ph type="title"/>
          </p:nvPr>
        </p:nvSpPr>
        <p:spPr>
          <a:xfrm>
            <a:off x="2063151" y="1539529"/>
            <a:ext cx="2305504" cy="527700"/>
          </a:xfrm>
        </p:spPr>
        <p:txBody>
          <a:bodyPr anchor="ctr"/>
          <a:lstStyle>
            <a:lvl1pPr>
              <a:defRPr sz="2000"/>
            </a:lvl1pPr>
          </a:lstStyle>
          <a:p>
            <a:pPr lvl="0"/>
            <a:endParaRPr lang="es-PE"/>
          </a:p>
        </p:txBody>
      </p:sp>
      <p:sp>
        <p:nvSpPr>
          <p:cNvPr id="3" name="Google Shape;70;p13">
            <a:extLst>
              <a:ext uri="{FF2B5EF4-FFF2-40B4-BE49-F238E27FC236}">
                <a16:creationId xmlns:a16="http://schemas.microsoft.com/office/drawing/2014/main" id="{0E543513-7BB7-463B-92B5-11B932EF6EF2}"/>
              </a:ext>
            </a:extLst>
          </p:cNvPr>
          <p:cNvSpPr txBox="1">
            <a:spLocks noGrp="1"/>
          </p:cNvSpPr>
          <p:nvPr>
            <p:ph type="subTitle" idx="4294967295"/>
          </p:nvPr>
        </p:nvSpPr>
        <p:spPr>
          <a:xfrm>
            <a:off x="2063151" y="2040062"/>
            <a:ext cx="2305504" cy="525898"/>
          </a:xfrm>
        </p:spPr>
        <p:txBody>
          <a:bodyPr anchor="ctr"/>
          <a:lstStyle>
            <a:lvl1pPr>
              <a:buNone/>
              <a:defRPr/>
            </a:lvl1pPr>
          </a:lstStyle>
          <a:p>
            <a:pPr lvl="0"/>
            <a:endParaRPr lang="es-PE"/>
          </a:p>
        </p:txBody>
      </p:sp>
      <p:sp>
        <p:nvSpPr>
          <p:cNvPr id="4" name="Google Shape;71;p13">
            <a:extLst>
              <a:ext uri="{FF2B5EF4-FFF2-40B4-BE49-F238E27FC236}">
                <a16:creationId xmlns:a16="http://schemas.microsoft.com/office/drawing/2014/main" id="{1E04B41F-F126-4193-B860-9783928BCD4E}"/>
              </a:ext>
            </a:extLst>
          </p:cNvPr>
          <p:cNvSpPr txBox="1">
            <a:spLocks noGrp="1"/>
          </p:cNvSpPr>
          <p:nvPr>
            <p:ph type="title" idx="1"/>
          </p:nvPr>
        </p:nvSpPr>
        <p:spPr>
          <a:xfrm>
            <a:off x="5916515" y="1539529"/>
            <a:ext cx="2305504" cy="527700"/>
          </a:xfrm>
        </p:spPr>
        <p:txBody>
          <a:bodyPr anchor="ctr"/>
          <a:lstStyle>
            <a:lvl1pPr>
              <a:defRPr sz="2000"/>
            </a:lvl1pPr>
          </a:lstStyle>
          <a:p>
            <a:pPr lvl="0"/>
            <a:endParaRPr lang="es-PE"/>
          </a:p>
        </p:txBody>
      </p:sp>
      <p:sp>
        <p:nvSpPr>
          <p:cNvPr id="5" name="Google Shape;72;p13">
            <a:extLst>
              <a:ext uri="{FF2B5EF4-FFF2-40B4-BE49-F238E27FC236}">
                <a16:creationId xmlns:a16="http://schemas.microsoft.com/office/drawing/2014/main" id="{836AB6F0-15F0-4D88-A2B2-A4C450A98CE5}"/>
              </a:ext>
            </a:extLst>
          </p:cNvPr>
          <p:cNvSpPr txBox="1">
            <a:spLocks noGrp="1"/>
          </p:cNvSpPr>
          <p:nvPr>
            <p:ph type="subTitle" idx="2"/>
          </p:nvPr>
        </p:nvSpPr>
        <p:spPr>
          <a:xfrm>
            <a:off x="5916524" y="2040062"/>
            <a:ext cx="2305504" cy="525898"/>
          </a:xfrm>
        </p:spPr>
        <p:txBody>
          <a:bodyPr anchor="ctr"/>
          <a:lstStyle>
            <a:lvl1pPr>
              <a:buNone/>
              <a:defRPr/>
            </a:lvl1pPr>
          </a:lstStyle>
          <a:p>
            <a:pPr lvl="0"/>
            <a:endParaRPr lang="es-PE"/>
          </a:p>
        </p:txBody>
      </p:sp>
      <p:sp>
        <p:nvSpPr>
          <p:cNvPr id="6" name="Google Shape;73;p13">
            <a:extLst>
              <a:ext uri="{FF2B5EF4-FFF2-40B4-BE49-F238E27FC236}">
                <a16:creationId xmlns:a16="http://schemas.microsoft.com/office/drawing/2014/main" id="{BD2534B6-CB81-4D32-A6F4-B1CC9EA8339F}"/>
              </a:ext>
            </a:extLst>
          </p:cNvPr>
          <p:cNvSpPr txBox="1">
            <a:spLocks noGrp="1"/>
          </p:cNvSpPr>
          <p:nvPr>
            <p:ph type="title" idx="3"/>
          </p:nvPr>
        </p:nvSpPr>
        <p:spPr>
          <a:xfrm>
            <a:off x="2063151" y="3012618"/>
            <a:ext cx="2305504" cy="527700"/>
          </a:xfrm>
        </p:spPr>
        <p:txBody>
          <a:bodyPr anchor="ctr"/>
          <a:lstStyle>
            <a:lvl1pPr>
              <a:defRPr sz="2000"/>
            </a:lvl1pPr>
          </a:lstStyle>
          <a:p>
            <a:pPr lvl="0"/>
            <a:endParaRPr lang="es-PE"/>
          </a:p>
        </p:txBody>
      </p:sp>
      <p:sp>
        <p:nvSpPr>
          <p:cNvPr id="7" name="Google Shape;74;p13">
            <a:extLst>
              <a:ext uri="{FF2B5EF4-FFF2-40B4-BE49-F238E27FC236}">
                <a16:creationId xmlns:a16="http://schemas.microsoft.com/office/drawing/2014/main" id="{88A31B1F-B5D2-4B1A-94D6-45E95237E2BB}"/>
              </a:ext>
            </a:extLst>
          </p:cNvPr>
          <p:cNvSpPr txBox="1">
            <a:spLocks noGrp="1"/>
          </p:cNvSpPr>
          <p:nvPr>
            <p:ph type="subTitle" idx="4"/>
          </p:nvPr>
        </p:nvSpPr>
        <p:spPr>
          <a:xfrm>
            <a:off x="2063151" y="3513161"/>
            <a:ext cx="2305504" cy="525898"/>
          </a:xfrm>
        </p:spPr>
        <p:txBody>
          <a:bodyPr anchor="ctr"/>
          <a:lstStyle>
            <a:lvl1pPr>
              <a:buNone/>
              <a:defRPr/>
            </a:lvl1pPr>
          </a:lstStyle>
          <a:p>
            <a:pPr lvl="0"/>
            <a:endParaRPr lang="es-PE"/>
          </a:p>
        </p:txBody>
      </p:sp>
      <p:sp>
        <p:nvSpPr>
          <p:cNvPr id="8" name="Google Shape;75;p13">
            <a:extLst>
              <a:ext uri="{FF2B5EF4-FFF2-40B4-BE49-F238E27FC236}">
                <a16:creationId xmlns:a16="http://schemas.microsoft.com/office/drawing/2014/main" id="{B8D726F9-A7C7-455B-9B44-AEEB5DF07A62}"/>
              </a:ext>
            </a:extLst>
          </p:cNvPr>
          <p:cNvSpPr txBox="1">
            <a:spLocks noGrp="1"/>
          </p:cNvSpPr>
          <p:nvPr>
            <p:ph type="title" idx="5"/>
          </p:nvPr>
        </p:nvSpPr>
        <p:spPr>
          <a:xfrm>
            <a:off x="5916515" y="3012618"/>
            <a:ext cx="2305504" cy="527700"/>
          </a:xfrm>
        </p:spPr>
        <p:txBody>
          <a:bodyPr anchor="ctr"/>
          <a:lstStyle>
            <a:lvl1pPr>
              <a:defRPr sz="2000"/>
            </a:lvl1pPr>
          </a:lstStyle>
          <a:p>
            <a:pPr lvl="0"/>
            <a:endParaRPr lang="es-PE"/>
          </a:p>
        </p:txBody>
      </p:sp>
      <p:sp>
        <p:nvSpPr>
          <p:cNvPr id="9" name="Google Shape;76;p13">
            <a:extLst>
              <a:ext uri="{FF2B5EF4-FFF2-40B4-BE49-F238E27FC236}">
                <a16:creationId xmlns:a16="http://schemas.microsoft.com/office/drawing/2014/main" id="{26142ADE-3C85-4B9F-A867-92CB13668450}"/>
              </a:ext>
            </a:extLst>
          </p:cNvPr>
          <p:cNvSpPr txBox="1">
            <a:spLocks noGrp="1"/>
          </p:cNvSpPr>
          <p:nvPr>
            <p:ph type="subTitle" idx="6"/>
          </p:nvPr>
        </p:nvSpPr>
        <p:spPr>
          <a:xfrm>
            <a:off x="5916524" y="3513161"/>
            <a:ext cx="2305504" cy="525898"/>
          </a:xfrm>
        </p:spPr>
        <p:txBody>
          <a:bodyPr anchor="ctr"/>
          <a:lstStyle>
            <a:lvl1pPr>
              <a:buNone/>
              <a:defRPr/>
            </a:lvl1pPr>
          </a:lstStyle>
          <a:p>
            <a:pPr lvl="0"/>
            <a:endParaRPr lang="es-PE"/>
          </a:p>
        </p:txBody>
      </p:sp>
      <p:sp>
        <p:nvSpPr>
          <p:cNvPr id="10" name="Google Shape;77;p13">
            <a:extLst>
              <a:ext uri="{FF2B5EF4-FFF2-40B4-BE49-F238E27FC236}">
                <a16:creationId xmlns:a16="http://schemas.microsoft.com/office/drawing/2014/main" id="{22158580-6614-4648-A7AE-CCEE85A9D0DF}"/>
              </a:ext>
            </a:extLst>
          </p:cNvPr>
          <p:cNvSpPr txBox="1">
            <a:spLocks noGrp="1"/>
          </p:cNvSpPr>
          <p:nvPr>
            <p:ph type="title" idx="7"/>
          </p:nvPr>
        </p:nvSpPr>
        <p:spPr>
          <a:xfrm>
            <a:off x="921998" y="1521278"/>
            <a:ext cx="1048204" cy="1048204"/>
          </a:xfrm>
          <a:solidFill>
            <a:srgbClr val="421D07"/>
          </a:solidFill>
          <a:ln w="28575" cap="flat">
            <a:solidFill>
              <a:srgbClr val="F18621"/>
            </a:solidFill>
            <a:custDash/>
            <a:round/>
          </a:ln>
        </p:spPr>
        <p:txBody>
          <a:bodyPr anchorCtr="1"/>
          <a:lstStyle>
            <a:lvl1pPr algn="ctr">
              <a:defRPr sz="4700">
                <a:solidFill>
                  <a:srgbClr val="FFFFFF"/>
                </a:solidFill>
              </a:defRPr>
            </a:lvl1pPr>
          </a:lstStyle>
          <a:p>
            <a:pPr lvl="0"/>
            <a:r>
              <a:rPr lang="es-PE"/>
              <a:t>xx%</a:t>
            </a:r>
          </a:p>
        </p:txBody>
      </p:sp>
      <p:sp>
        <p:nvSpPr>
          <p:cNvPr id="11" name="Google Shape;78;p13">
            <a:extLst>
              <a:ext uri="{FF2B5EF4-FFF2-40B4-BE49-F238E27FC236}">
                <a16:creationId xmlns:a16="http://schemas.microsoft.com/office/drawing/2014/main" id="{D4B49501-F59F-4901-B9D0-B288CFA8ACEE}"/>
              </a:ext>
            </a:extLst>
          </p:cNvPr>
          <p:cNvSpPr txBox="1">
            <a:spLocks noGrp="1"/>
          </p:cNvSpPr>
          <p:nvPr>
            <p:ph type="title" idx="8"/>
          </p:nvPr>
        </p:nvSpPr>
        <p:spPr>
          <a:xfrm>
            <a:off x="921998" y="3000777"/>
            <a:ext cx="1048204" cy="1048204"/>
          </a:xfrm>
          <a:solidFill>
            <a:srgbClr val="421D07"/>
          </a:solidFill>
          <a:ln w="28575" cap="flat">
            <a:solidFill>
              <a:srgbClr val="F18621"/>
            </a:solidFill>
            <a:custDash/>
            <a:round/>
          </a:ln>
        </p:spPr>
        <p:txBody>
          <a:bodyPr anchorCtr="1"/>
          <a:lstStyle>
            <a:lvl1pPr algn="ctr">
              <a:defRPr sz="4700">
                <a:solidFill>
                  <a:srgbClr val="FFFFFF"/>
                </a:solidFill>
              </a:defRPr>
            </a:lvl1pPr>
          </a:lstStyle>
          <a:p>
            <a:pPr lvl="0"/>
            <a:r>
              <a:rPr lang="es-PE"/>
              <a:t>xx%</a:t>
            </a:r>
          </a:p>
        </p:txBody>
      </p:sp>
      <p:sp>
        <p:nvSpPr>
          <p:cNvPr id="12" name="Google Shape;79;p13">
            <a:extLst>
              <a:ext uri="{FF2B5EF4-FFF2-40B4-BE49-F238E27FC236}">
                <a16:creationId xmlns:a16="http://schemas.microsoft.com/office/drawing/2014/main" id="{80B5A9B5-E6AA-4AAE-A464-5F7A531283BE}"/>
              </a:ext>
            </a:extLst>
          </p:cNvPr>
          <p:cNvSpPr txBox="1">
            <a:spLocks noGrp="1"/>
          </p:cNvSpPr>
          <p:nvPr>
            <p:ph type="title" idx="9"/>
          </p:nvPr>
        </p:nvSpPr>
        <p:spPr>
          <a:xfrm>
            <a:off x="4772171" y="1521278"/>
            <a:ext cx="1048204" cy="1048204"/>
          </a:xfrm>
          <a:solidFill>
            <a:srgbClr val="421D07"/>
          </a:solidFill>
          <a:ln w="28575" cap="flat">
            <a:solidFill>
              <a:srgbClr val="F18621"/>
            </a:solidFill>
            <a:custDash/>
            <a:round/>
          </a:ln>
        </p:spPr>
        <p:txBody>
          <a:bodyPr anchorCtr="1"/>
          <a:lstStyle>
            <a:lvl1pPr algn="ctr">
              <a:defRPr sz="4700">
                <a:solidFill>
                  <a:srgbClr val="FFFFFF"/>
                </a:solidFill>
              </a:defRPr>
            </a:lvl1pPr>
          </a:lstStyle>
          <a:p>
            <a:pPr lvl="0"/>
            <a:r>
              <a:rPr lang="es-PE"/>
              <a:t>xx%</a:t>
            </a:r>
          </a:p>
        </p:txBody>
      </p:sp>
      <p:sp>
        <p:nvSpPr>
          <p:cNvPr id="13" name="Google Shape;80;p13">
            <a:extLst>
              <a:ext uri="{FF2B5EF4-FFF2-40B4-BE49-F238E27FC236}">
                <a16:creationId xmlns:a16="http://schemas.microsoft.com/office/drawing/2014/main" id="{A93F1D47-15F5-4B32-B214-E5AFA9B5F5E9}"/>
              </a:ext>
            </a:extLst>
          </p:cNvPr>
          <p:cNvSpPr txBox="1">
            <a:spLocks noGrp="1"/>
          </p:cNvSpPr>
          <p:nvPr>
            <p:ph type="title" idx="13"/>
          </p:nvPr>
        </p:nvSpPr>
        <p:spPr>
          <a:xfrm>
            <a:off x="4772171" y="3000777"/>
            <a:ext cx="1048204" cy="1048204"/>
          </a:xfrm>
          <a:solidFill>
            <a:srgbClr val="421D07"/>
          </a:solidFill>
          <a:ln w="28575" cap="flat">
            <a:solidFill>
              <a:srgbClr val="F18621"/>
            </a:solidFill>
            <a:custDash/>
            <a:round/>
          </a:ln>
        </p:spPr>
        <p:txBody>
          <a:bodyPr anchorCtr="1"/>
          <a:lstStyle>
            <a:lvl1pPr algn="ctr">
              <a:defRPr sz="4700">
                <a:solidFill>
                  <a:srgbClr val="FFFFFF"/>
                </a:solidFill>
              </a:defRPr>
            </a:lvl1pPr>
          </a:lstStyle>
          <a:p>
            <a:pPr lvl="0"/>
            <a:r>
              <a:rPr lang="es-PE"/>
              <a:t>xx%</a:t>
            </a:r>
          </a:p>
        </p:txBody>
      </p:sp>
      <p:sp>
        <p:nvSpPr>
          <p:cNvPr id="14" name="Google Shape;81;p13">
            <a:extLst>
              <a:ext uri="{FF2B5EF4-FFF2-40B4-BE49-F238E27FC236}">
                <a16:creationId xmlns:a16="http://schemas.microsoft.com/office/drawing/2014/main" id="{74CD289B-3657-4D48-B6F8-2E749F26CB3C}"/>
              </a:ext>
            </a:extLst>
          </p:cNvPr>
          <p:cNvSpPr txBox="1">
            <a:spLocks noGrp="1"/>
          </p:cNvSpPr>
          <p:nvPr>
            <p:ph type="title" idx="14"/>
          </p:nvPr>
        </p:nvSpPr>
        <p:spPr>
          <a:xfrm>
            <a:off x="719998" y="445029"/>
            <a:ext cx="7704002" cy="572697"/>
          </a:xfrm>
        </p:spPr>
        <p:txBody>
          <a:bodyPr anchorCtr="1"/>
          <a:lstStyle>
            <a:lvl1pPr algn="ctr">
              <a:defRPr/>
            </a:lvl1pPr>
          </a:lstStyle>
          <a:p>
            <a:pPr lvl="0"/>
            <a:endParaRPr lang="es-PE"/>
          </a:p>
        </p:txBody>
      </p:sp>
    </p:spTree>
    <p:extLst>
      <p:ext uri="{BB962C8B-B14F-4D97-AF65-F5344CB8AC3E}">
        <p14:creationId xmlns:p14="http://schemas.microsoft.com/office/powerpoint/2010/main" val="19705577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1_1">
    <p:spTree>
      <p:nvGrpSpPr>
        <p:cNvPr id="1" name=""/>
        <p:cNvGrpSpPr/>
        <p:nvPr/>
      </p:nvGrpSpPr>
      <p:grpSpPr>
        <a:xfrm>
          <a:off x="0" y="0"/>
          <a:ext cx="0" cy="0"/>
          <a:chOff x="0" y="0"/>
          <a:chExt cx="0" cy="0"/>
        </a:xfrm>
      </p:grpSpPr>
      <p:sp>
        <p:nvSpPr>
          <p:cNvPr id="2" name="Rectángulo 10">
            <a:extLst>
              <a:ext uri="{FF2B5EF4-FFF2-40B4-BE49-F238E27FC236}">
                <a16:creationId xmlns:a16="http://schemas.microsoft.com/office/drawing/2014/main" id="{025945B4-B649-47AA-94AB-1B1D6393C949}"/>
              </a:ext>
            </a:extLst>
          </p:cNvPr>
          <p:cNvSpPr/>
          <p:nvPr/>
        </p:nvSpPr>
        <p:spPr>
          <a:xfrm>
            <a:off x="345798" y="313154"/>
            <a:ext cx="8485055" cy="4572000"/>
          </a:xfrm>
          <a:prstGeom prst="rect">
            <a:avLst/>
          </a:prstGeom>
          <a:noFill/>
          <a:ln w="25402" cap="flat">
            <a:solidFill>
              <a:schemeClr val="bg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8C2222"/>
              </a:solidFill>
              <a:uFillTx/>
              <a:latin typeface="Arial"/>
            </a:endParaRPr>
          </a:p>
        </p:txBody>
      </p:sp>
      <p:sp>
        <p:nvSpPr>
          <p:cNvPr id="3" name="Google Shape;85;p14">
            <a:extLst>
              <a:ext uri="{FF2B5EF4-FFF2-40B4-BE49-F238E27FC236}">
                <a16:creationId xmlns:a16="http://schemas.microsoft.com/office/drawing/2014/main" id="{66D4D69A-9FCE-48A5-A590-E8D9ABCAE231}"/>
              </a:ext>
            </a:extLst>
          </p:cNvPr>
          <p:cNvSpPr txBox="1">
            <a:spLocks noGrp="1"/>
          </p:cNvSpPr>
          <p:nvPr>
            <p:ph type="title"/>
          </p:nvPr>
        </p:nvSpPr>
        <p:spPr>
          <a:xfrm>
            <a:off x="2391896" y="3521884"/>
            <a:ext cx="4360197" cy="531897"/>
          </a:xfrm>
        </p:spPr>
        <p:txBody>
          <a:bodyPr anchor="ctr" anchorCtr="1"/>
          <a:lstStyle>
            <a:lvl1pPr algn="ctr">
              <a:defRPr sz="2600"/>
            </a:lvl1pPr>
          </a:lstStyle>
          <a:p>
            <a:pPr lvl="0"/>
            <a:endParaRPr lang="es-PE"/>
          </a:p>
        </p:txBody>
      </p:sp>
      <p:sp>
        <p:nvSpPr>
          <p:cNvPr id="4" name="Google Shape;86;p14">
            <a:extLst>
              <a:ext uri="{FF2B5EF4-FFF2-40B4-BE49-F238E27FC236}">
                <a16:creationId xmlns:a16="http://schemas.microsoft.com/office/drawing/2014/main" id="{649AAF0B-4521-4EC1-9F66-214340B2E101}"/>
              </a:ext>
            </a:extLst>
          </p:cNvPr>
          <p:cNvSpPr txBox="1">
            <a:spLocks noGrp="1"/>
          </p:cNvSpPr>
          <p:nvPr>
            <p:ph type="subTitle" idx="4294967295"/>
          </p:nvPr>
        </p:nvSpPr>
        <p:spPr>
          <a:xfrm>
            <a:off x="1956450" y="2165591"/>
            <a:ext cx="5231099" cy="1272003"/>
          </a:xfrm>
        </p:spPr>
        <p:txBody>
          <a:bodyPr anchor="ctr" anchorCtr="1"/>
          <a:lstStyle>
            <a:lvl1pPr algn="ctr">
              <a:buNone/>
              <a:defRPr sz="2100"/>
            </a:lvl1pPr>
          </a:lstStyle>
          <a:p>
            <a:pPr lvl="0"/>
            <a:endParaRPr lang="es-PE"/>
          </a:p>
        </p:txBody>
      </p:sp>
    </p:spTree>
    <p:extLst>
      <p:ext uri="{BB962C8B-B14F-4D97-AF65-F5344CB8AC3E}">
        <p14:creationId xmlns:p14="http://schemas.microsoft.com/office/powerpoint/2010/main" val="11093888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_7">
    <p:spTree>
      <p:nvGrpSpPr>
        <p:cNvPr id="1" name=""/>
        <p:cNvGrpSpPr/>
        <p:nvPr/>
      </p:nvGrpSpPr>
      <p:grpSpPr>
        <a:xfrm>
          <a:off x="0" y="0"/>
          <a:ext cx="0" cy="0"/>
          <a:chOff x="0" y="0"/>
          <a:chExt cx="0" cy="0"/>
        </a:xfrm>
      </p:grpSpPr>
      <p:sp>
        <p:nvSpPr>
          <p:cNvPr id="2" name="Google Shape;122;p19">
            <a:extLst>
              <a:ext uri="{FF2B5EF4-FFF2-40B4-BE49-F238E27FC236}">
                <a16:creationId xmlns:a16="http://schemas.microsoft.com/office/drawing/2014/main" id="{6EF7EB87-B658-44BD-BEEE-8EE387286422}"/>
              </a:ext>
            </a:extLst>
          </p:cNvPr>
          <p:cNvSpPr txBox="1">
            <a:spLocks noGrp="1"/>
          </p:cNvSpPr>
          <p:nvPr>
            <p:ph type="title"/>
          </p:nvPr>
        </p:nvSpPr>
        <p:spPr>
          <a:xfrm>
            <a:off x="719998" y="445029"/>
            <a:ext cx="7704002" cy="572697"/>
          </a:xfrm>
        </p:spPr>
        <p:txBody>
          <a:bodyPr anchorCtr="1"/>
          <a:lstStyle>
            <a:lvl1pPr algn="ctr">
              <a:defRPr/>
            </a:lvl1pPr>
          </a:lstStyle>
          <a:p>
            <a:pPr lvl="0"/>
            <a:endParaRPr lang="es-PE"/>
          </a:p>
        </p:txBody>
      </p:sp>
      <p:sp>
        <p:nvSpPr>
          <p:cNvPr id="3" name="Google Shape;123;p19">
            <a:extLst>
              <a:ext uri="{FF2B5EF4-FFF2-40B4-BE49-F238E27FC236}">
                <a16:creationId xmlns:a16="http://schemas.microsoft.com/office/drawing/2014/main" id="{3FA453BC-C89C-44D8-A0EE-279E0DBB494C}"/>
              </a:ext>
            </a:extLst>
          </p:cNvPr>
          <p:cNvSpPr txBox="1">
            <a:spLocks noGrp="1"/>
          </p:cNvSpPr>
          <p:nvPr>
            <p:ph type="title" idx="4294967295"/>
          </p:nvPr>
        </p:nvSpPr>
        <p:spPr>
          <a:xfrm>
            <a:off x="1101175" y="1922452"/>
            <a:ext cx="1986003" cy="484796"/>
          </a:xfrm>
        </p:spPr>
        <p:txBody>
          <a:bodyPr anchor="ctr" anchorCtr="1"/>
          <a:lstStyle>
            <a:lvl1pPr algn="ctr">
              <a:defRPr sz="2000"/>
            </a:lvl1pPr>
          </a:lstStyle>
          <a:p>
            <a:pPr lvl="0"/>
            <a:endParaRPr lang="es-PE"/>
          </a:p>
        </p:txBody>
      </p:sp>
      <p:sp>
        <p:nvSpPr>
          <p:cNvPr id="4" name="Google Shape;124;p19">
            <a:extLst>
              <a:ext uri="{FF2B5EF4-FFF2-40B4-BE49-F238E27FC236}">
                <a16:creationId xmlns:a16="http://schemas.microsoft.com/office/drawing/2014/main" id="{D18147E4-4388-4E1F-A71E-4F709B6D14C9}"/>
              </a:ext>
            </a:extLst>
          </p:cNvPr>
          <p:cNvSpPr txBox="1">
            <a:spLocks noGrp="1"/>
          </p:cNvSpPr>
          <p:nvPr>
            <p:ph type="subTitle" idx="1"/>
          </p:nvPr>
        </p:nvSpPr>
        <p:spPr>
          <a:xfrm>
            <a:off x="1101175" y="2336566"/>
            <a:ext cx="1986003" cy="572697"/>
          </a:xfrm>
          <a:ln w="9528" cap="flat">
            <a:solidFill>
              <a:srgbClr val="7BD37C"/>
            </a:solidFill>
            <a:prstDash val="solid"/>
            <a:round/>
          </a:ln>
        </p:spPr>
        <p:txBody>
          <a:bodyPr anchor="ctr" anchorCtr="1"/>
          <a:lstStyle>
            <a:lvl1pPr algn="ctr">
              <a:buNone/>
              <a:defRPr/>
            </a:lvl1pPr>
          </a:lstStyle>
          <a:p>
            <a:pPr lvl="0"/>
            <a:endParaRPr lang="es-PE"/>
          </a:p>
        </p:txBody>
      </p:sp>
      <p:sp>
        <p:nvSpPr>
          <p:cNvPr id="5" name="Google Shape;125;p19">
            <a:extLst>
              <a:ext uri="{FF2B5EF4-FFF2-40B4-BE49-F238E27FC236}">
                <a16:creationId xmlns:a16="http://schemas.microsoft.com/office/drawing/2014/main" id="{9EE128C8-AC26-4650-8FB9-76560476436D}"/>
              </a:ext>
            </a:extLst>
          </p:cNvPr>
          <p:cNvSpPr txBox="1">
            <a:spLocks noGrp="1"/>
          </p:cNvSpPr>
          <p:nvPr>
            <p:ph type="title" idx="2"/>
          </p:nvPr>
        </p:nvSpPr>
        <p:spPr>
          <a:xfrm>
            <a:off x="3578952" y="1922452"/>
            <a:ext cx="1986003" cy="484796"/>
          </a:xfrm>
        </p:spPr>
        <p:txBody>
          <a:bodyPr anchor="ctr" anchorCtr="1"/>
          <a:lstStyle>
            <a:lvl1pPr algn="ctr">
              <a:defRPr sz="2000"/>
            </a:lvl1pPr>
          </a:lstStyle>
          <a:p>
            <a:pPr lvl="0"/>
            <a:endParaRPr lang="es-PE"/>
          </a:p>
        </p:txBody>
      </p:sp>
      <p:sp>
        <p:nvSpPr>
          <p:cNvPr id="6" name="Google Shape;126;p19">
            <a:extLst>
              <a:ext uri="{FF2B5EF4-FFF2-40B4-BE49-F238E27FC236}">
                <a16:creationId xmlns:a16="http://schemas.microsoft.com/office/drawing/2014/main" id="{19FD74E6-846B-4331-BD98-83219C830BF9}"/>
              </a:ext>
            </a:extLst>
          </p:cNvPr>
          <p:cNvSpPr txBox="1">
            <a:spLocks noGrp="1"/>
          </p:cNvSpPr>
          <p:nvPr>
            <p:ph type="subTitle" idx="3"/>
          </p:nvPr>
        </p:nvSpPr>
        <p:spPr>
          <a:xfrm>
            <a:off x="3578943" y="2336566"/>
            <a:ext cx="1986003" cy="572697"/>
          </a:xfrm>
          <a:ln w="9528" cap="flat">
            <a:solidFill>
              <a:srgbClr val="7BD37C"/>
            </a:solidFill>
            <a:prstDash val="solid"/>
            <a:round/>
          </a:ln>
        </p:spPr>
        <p:txBody>
          <a:bodyPr anchor="ctr" anchorCtr="1"/>
          <a:lstStyle>
            <a:lvl1pPr algn="ctr">
              <a:buNone/>
              <a:defRPr/>
            </a:lvl1pPr>
          </a:lstStyle>
          <a:p>
            <a:pPr lvl="0"/>
            <a:endParaRPr lang="es-PE"/>
          </a:p>
        </p:txBody>
      </p:sp>
      <p:sp>
        <p:nvSpPr>
          <p:cNvPr id="7" name="Google Shape;127;p19">
            <a:extLst>
              <a:ext uri="{FF2B5EF4-FFF2-40B4-BE49-F238E27FC236}">
                <a16:creationId xmlns:a16="http://schemas.microsoft.com/office/drawing/2014/main" id="{CB318F31-025D-475B-B48F-2098E7708547}"/>
              </a:ext>
            </a:extLst>
          </p:cNvPr>
          <p:cNvSpPr txBox="1">
            <a:spLocks noGrp="1"/>
          </p:cNvSpPr>
          <p:nvPr>
            <p:ph type="title" idx="4"/>
          </p:nvPr>
        </p:nvSpPr>
        <p:spPr>
          <a:xfrm>
            <a:off x="1101175" y="3591552"/>
            <a:ext cx="1986003" cy="484796"/>
          </a:xfrm>
        </p:spPr>
        <p:txBody>
          <a:bodyPr anchor="ctr" anchorCtr="1"/>
          <a:lstStyle>
            <a:lvl1pPr algn="ctr">
              <a:defRPr sz="2000"/>
            </a:lvl1pPr>
          </a:lstStyle>
          <a:p>
            <a:pPr lvl="0"/>
            <a:endParaRPr lang="es-PE"/>
          </a:p>
        </p:txBody>
      </p:sp>
      <p:sp>
        <p:nvSpPr>
          <p:cNvPr id="8" name="Google Shape;128;p19">
            <a:extLst>
              <a:ext uri="{FF2B5EF4-FFF2-40B4-BE49-F238E27FC236}">
                <a16:creationId xmlns:a16="http://schemas.microsoft.com/office/drawing/2014/main" id="{07C7FB79-FC00-4948-83A7-5B10C147EA8F}"/>
              </a:ext>
            </a:extLst>
          </p:cNvPr>
          <p:cNvSpPr txBox="1">
            <a:spLocks noGrp="1"/>
          </p:cNvSpPr>
          <p:nvPr>
            <p:ph type="subTitle" idx="5"/>
          </p:nvPr>
        </p:nvSpPr>
        <p:spPr>
          <a:xfrm>
            <a:off x="1101175" y="4005657"/>
            <a:ext cx="1986003" cy="572697"/>
          </a:xfrm>
          <a:ln w="9528" cap="flat">
            <a:solidFill>
              <a:srgbClr val="7BD37C"/>
            </a:solidFill>
            <a:prstDash val="solid"/>
            <a:round/>
          </a:ln>
        </p:spPr>
        <p:txBody>
          <a:bodyPr anchor="ctr" anchorCtr="1"/>
          <a:lstStyle>
            <a:lvl1pPr algn="ctr">
              <a:buNone/>
              <a:defRPr/>
            </a:lvl1pPr>
          </a:lstStyle>
          <a:p>
            <a:pPr lvl="0"/>
            <a:endParaRPr lang="es-PE"/>
          </a:p>
        </p:txBody>
      </p:sp>
      <p:sp>
        <p:nvSpPr>
          <p:cNvPr id="9" name="Google Shape;129;p19">
            <a:extLst>
              <a:ext uri="{FF2B5EF4-FFF2-40B4-BE49-F238E27FC236}">
                <a16:creationId xmlns:a16="http://schemas.microsoft.com/office/drawing/2014/main" id="{B0DD758F-4D30-4E67-9A06-4677940CEFBD}"/>
              </a:ext>
            </a:extLst>
          </p:cNvPr>
          <p:cNvSpPr txBox="1">
            <a:spLocks noGrp="1"/>
          </p:cNvSpPr>
          <p:nvPr>
            <p:ph type="title" idx="6"/>
          </p:nvPr>
        </p:nvSpPr>
        <p:spPr>
          <a:xfrm>
            <a:off x="3578943" y="3591552"/>
            <a:ext cx="1986003" cy="484796"/>
          </a:xfrm>
        </p:spPr>
        <p:txBody>
          <a:bodyPr anchor="ctr" anchorCtr="1"/>
          <a:lstStyle>
            <a:lvl1pPr algn="ctr">
              <a:defRPr sz="2000"/>
            </a:lvl1pPr>
          </a:lstStyle>
          <a:p>
            <a:pPr lvl="0"/>
            <a:endParaRPr lang="es-PE"/>
          </a:p>
        </p:txBody>
      </p:sp>
      <p:sp>
        <p:nvSpPr>
          <p:cNvPr id="10" name="Google Shape;130;p19">
            <a:extLst>
              <a:ext uri="{FF2B5EF4-FFF2-40B4-BE49-F238E27FC236}">
                <a16:creationId xmlns:a16="http://schemas.microsoft.com/office/drawing/2014/main" id="{DFC5A51E-6744-487B-86DD-2303CD3CA03C}"/>
              </a:ext>
            </a:extLst>
          </p:cNvPr>
          <p:cNvSpPr txBox="1">
            <a:spLocks noGrp="1"/>
          </p:cNvSpPr>
          <p:nvPr>
            <p:ph type="subTitle" idx="7"/>
          </p:nvPr>
        </p:nvSpPr>
        <p:spPr>
          <a:xfrm>
            <a:off x="3578943" y="4005657"/>
            <a:ext cx="1986003" cy="572697"/>
          </a:xfrm>
          <a:ln w="9528" cap="flat">
            <a:solidFill>
              <a:srgbClr val="7BD37C"/>
            </a:solidFill>
            <a:prstDash val="solid"/>
            <a:round/>
          </a:ln>
        </p:spPr>
        <p:txBody>
          <a:bodyPr anchor="ctr" anchorCtr="1"/>
          <a:lstStyle>
            <a:lvl1pPr algn="ctr">
              <a:buNone/>
              <a:defRPr/>
            </a:lvl1pPr>
          </a:lstStyle>
          <a:p>
            <a:pPr lvl="0"/>
            <a:endParaRPr lang="es-PE"/>
          </a:p>
        </p:txBody>
      </p:sp>
      <p:sp>
        <p:nvSpPr>
          <p:cNvPr id="11" name="Google Shape;131;p19">
            <a:extLst>
              <a:ext uri="{FF2B5EF4-FFF2-40B4-BE49-F238E27FC236}">
                <a16:creationId xmlns:a16="http://schemas.microsoft.com/office/drawing/2014/main" id="{7FDB8F14-E9F9-4650-A3BC-5D2553B8CA70}"/>
              </a:ext>
            </a:extLst>
          </p:cNvPr>
          <p:cNvSpPr txBox="1">
            <a:spLocks noGrp="1"/>
          </p:cNvSpPr>
          <p:nvPr>
            <p:ph type="title" idx="8"/>
          </p:nvPr>
        </p:nvSpPr>
        <p:spPr>
          <a:xfrm>
            <a:off x="6056729" y="1922452"/>
            <a:ext cx="1986003" cy="484796"/>
          </a:xfrm>
        </p:spPr>
        <p:txBody>
          <a:bodyPr anchor="ctr" anchorCtr="1"/>
          <a:lstStyle>
            <a:lvl1pPr algn="ctr">
              <a:defRPr sz="2000"/>
            </a:lvl1pPr>
          </a:lstStyle>
          <a:p>
            <a:pPr lvl="0"/>
            <a:endParaRPr lang="es-PE"/>
          </a:p>
        </p:txBody>
      </p:sp>
      <p:sp>
        <p:nvSpPr>
          <p:cNvPr id="12" name="Google Shape;132;p19">
            <a:extLst>
              <a:ext uri="{FF2B5EF4-FFF2-40B4-BE49-F238E27FC236}">
                <a16:creationId xmlns:a16="http://schemas.microsoft.com/office/drawing/2014/main" id="{02A21CCB-E8F4-4534-BE01-F7FFAF237EB6}"/>
              </a:ext>
            </a:extLst>
          </p:cNvPr>
          <p:cNvSpPr txBox="1">
            <a:spLocks noGrp="1"/>
          </p:cNvSpPr>
          <p:nvPr>
            <p:ph type="subTitle" idx="9"/>
          </p:nvPr>
        </p:nvSpPr>
        <p:spPr>
          <a:xfrm>
            <a:off x="6056729" y="2336566"/>
            <a:ext cx="1986003" cy="572697"/>
          </a:xfrm>
          <a:ln w="9528" cap="flat">
            <a:solidFill>
              <a:srgbClr val="7BD37C"/>
            </a:solidFill>
            <a:prstDash val="solid"/>
            <a:round/>
          </a:ln>
        </p:spPr>
        <p:txBody>
          <a:bodyPr anchor="ctr" anchorCtr="1"/>
          <a:lstStyle>
            <a:lvl1pPr algn="ctr">
              <a:buNone/>
              <a:defRPr/>
            </a:lvl1pPr>
          </a:lstStyle>
          <a:p>
            <a:pPr lvl="0"/>
            <a:endParaRPr lang="es-PE"/>
          </a:p>
        </p:txBody>
      </p:sp>
      <p:sp>
        <p:nvSpPr>
          <p:cNvPr id="13" name="Google Shape;133;p19">
            <a:extLst>
              <a:ext uri="{FF2B5EF4-FFF2-40B4-BE49-F238E27FC236}">
                <a16:creationId xmlns:a16="http://schemas.microsoft.com/office/drawing/2014/main" id="{79EB3463-15E8-49C6-B763-D14BFBF98343}"/>
              </a:ext>
            </a:extLst>
          </p:cNvPr>
          <p:cNvSpPr txBox="1">
            <a:spLocks noGrp="1"/>
          </p:cNvSpPr>
          <p:nvPr>
            <p:ph type="title" idx="13"/>
          </p:nvPr>
        </p:nvSpPr>
        <p:spPr>
          <a:xfrm>
            <a:off x="6056729" y="3591552"/>
            <a:ext cx="1986003" cy="484796"/>
          </a:xfrm>
        </p:spPr>
        <p:txBody>
          <a:bodyPr anchor="ctr" anchorCtr="1"/>
          <a:lstStyle>
            <a:lvl1pPr algn="ctr">
              <a:defRPr sz="2000"/>
            </a:lvl1pPr>
          </a:lstStyle>
          <a:p>
            <a:pPr lvl="0"/>
            <a:endParaRPr lang="es-PE"/>
          </a:p>
        </p:txBody>
      </p:sp>
      <p:sp>
        <p:nvSpPr>
          <p:cNvPr id="14" name="Google Shape;134;p19">
            <a:extLst>
              <a:ext uri="{FF2B5EF4-FFF2-40B4-BE49-F238E27FC236}">
                <a16:creationId xmlns:a16="http://schemas.microsoft.com/office/drawing/2014/main" id="{6CAD5654-FAB1-49AD-BEBC-19241948A67C}"/>
              </a:ext>
            </a:extLst>
          </p:cNvPr>
          <p:cNvSpPr txBox="1">
            <a:spLocks noGrp="1"/>
          </p:cNvSpPr>
          <p:nvPr>
            <p:ph type="subTitle" idx="14"/>
          </p:nvPr>
        </p:nvSpPr>
        <p:spPr>
          <a:xfrm>
            <a:off x="6056729" y="4005657"/>
            <a:ext cx="1986003" cy="572697"/>
          </a:xfrm>
          <a:ln w="9528" cap="flat">
            <a:solidFill>
              <a:srgbClr val="7BD37C"/>
            </a:solidFill>
            <a:prstDash val="solid"/>
            <a:round/>
          </a:ln>
        </p:spPr>
        <p:txBody>
          <a:bodyPr anchor="ctr" anchorCtr="1"/>
          <a:lstStyle>
            <a:lvl1pPr algn="ctr">
              <a:buNone/>
              <a:defRPr/>
            </a:lvl1pPr>
          </a:lstStyle>
          <a:p>
            <a:pPr lvl="0"/>
            <a:endParaRPr lang="es-PE"/>
          </a:p>
        </p:txBody>
      </p:sp>
    </p:spTree>
    <p:extLst>
      <p:ext uri="{BB962C8B-B14F-4D97-AF65-F5344CB8AC3E}">
        <p14:creationId xmlns:p14="http://schemas.microsoft.com/office/powerpoint/2010/main" val="22947800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_14">
    <p:spTree>
      <p:nvGrpSpPr>
        <p:cNvPr id="1" name=""/>
        <p:cNvGrpSpPr/>
        <p:nvPr/>
      </p:nvGrpSpPr>
      <p:grpSpPr>
        <a:xfrm>
          <a:off x="0" y="0"/>
          <a:ext cx="0" cy="0"/>
          <a:chOff x="0" y="0"/>
          <a:chExt cx="0" cy="0"/>
        </a:xfrm>
      </p:grpSpPr>
      <p:sp>
        <p:nvSpPr>
          <p:cNvPr id="2" name="Google Shape;149;p21">
            <a:extLst>
              <a:ext uri="{FF2B5EF4-FFF2-40B4-BE49-F238E27FC236}">
                <a16:creationId xmlns:a16="http://schemas.microsoft.com/office/drawing/2014/main" id="{55CF8271-4B5F-4782-82F9-4A40DE039D51}"/>
              </a:ext>
            </a:extLst>
          </p:cNvPr>
          <p:cNvSpPr txBox="1">
            <a:spLocks noGrp="1"/>
          </p:cNvSpPr>
          <p:nvPr>
            <p:ph type="title"/>
          </p:nvPr>
        </p:nvSpPr>
        <p:spPr>
          <a:xfrm>
            <a:off x="4103626" y="1839827"/>
            <a:ext cx="4134304" cy="1915503"/>
          </a:xfrm>
        </p:spPr>
        <p:txBody>
          <a:bodyPr anchor="ctr"/>
          <a:lstStyle>
            <a:lvl1pPr algn="r">
              <a:defRPr sz="4500"/>
            </a:lvl1pPr>
          </a:lstStyle>
          <a:p>
            <a:pPr lvl="0"/>
            <a:endParaRPr lang="es-PE"/>
          </a:p>
        </p:txBody>
      </p:sp>
      <p:sp>
        <p:nvSpPr>
          <p:cNvPr id="3" name="Google Shape;150;p21">
            <a:extLst>
              <a:ext uri="{FF2B5EF4-FFF2-40B4-BE49-F238E27FC236}">
                <a16:creationId xmlns:a16="http://schemas.microsoft.com/office/drawing/2014/main" id="{CBCEF52E-8AFE-4C62-AA09-9FC640BA7AA7}"/>
              </a:ext>
            </a:extLst>
          </p:cNvPr>
          <p:cNvSpPr txBox="1">
            <a:spLocks noGrp="1"/>
          </p:cNvSpPr>
          <p:nvPr>
            <p:ph type="title" idx="4294967295"/>
          </p:nvPr>
        </p:nvSpPr>
        <p:spPr>
          <a:xfrm>
            <a:off x="7023524" y="891695"/>
            <a:ext cx="1214396" cy="1061097"/>
          </a:xfrm>
          <a:solidFill>
            <a:srgbClr val="421D07"/>
          </a:solidFill>
          <a:ln w="28575" cap="flat">
            <a:solidFill>
              <a:srgbClr val="F18621"/>
            </a:solidFill>
            <a:custDash/>
            <a:round/>
          </a:ln>
        </p:spPr>
        <p:txBody>
          <a:bodyPr anchorCtr="1"/>
          <a:lstStyle>
            <a:lvl1pPr algn="ctr">
              <a:defRPr sz="5300">
                <a:solidFill>
                  <a:srgbClr val="FFFFFF"/>
                </a:solidFill>
              </a:defRPr>
            </a:lvl1pPr>
          </a:lstStyle>
          <a:p>
            <a:pPr lvl="0"/>
            <a:r>
              <a:rPr lang="es-PE"/>
              <a:t>xx%</a:t>
            </a:r>
          </a:p>
        </p:txBody>
      </p:sp>
      <p:sp>
        <p:nvSpPr>
          <p:cNvPr id="4" name="Google Shape;151;p21">
            <a:extLst>
              <a:ext uri="{FF2B5EF4-FFF2-40B4-BE49-F238E27FC236}">
                <a16:creationId xmlns:a16="http://schemas.microsoft.com/office/drawing/2014/main" id="{005F5807-D330-4D70-970B-7037CE304693}"/>
              </a:ext>
            </a:extLst>
          </p:cNvPr>
          <p:cNvSpPr txBox="1">
            <a:spLocks noGrp="1"/>
          </p:cNvSpPr>
          <p:nvPr>
            <p:ph type="subTitle" idx="1"/>
          </p:nvPr>
        </p:nvSpPr>
        <p:spPr>
          <a:xfrm>
            <a:off x="5681322" y="3628778"/>
            <a:ext cx="2556598" cy="713396"/>
          </a:xfrm>
        </p:spPr>
        <p:txBody>
          <a:bodyPr/>
          <a:lstStyle>
            <a:lvl1pPr algn="r">
              <a:buNone/>
              <a:defRPr/>
            </a:lvl1pPr>
          </a:lstStyle>
          <a:p>
            <a:pPr lvl="0"/>
            <a:endParaRPr lang="es-PE"/>
          </a:p>
        </p:txBody>
      </p:sp>
    </p:spTree>
    <p:extLst>
      <p:ext uri="{BB962C8B-B14F-4D97-AF65-F5344CB8AC3E}">
        <p14:creationId xmlns:p14="http://schemas.microsoft.com/office/powerpoint/2010/main" val="36463545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8249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595E7A8F-9556-4E6F-8E88-5C8C0F494CD6}"/>
              </a:ext>
            </a:extLst>
          </p:cNvPr>
          <p:cNvSpPr txBox="1">
            <a:spLocks noGrp="1"/>
          </p:cNvSpPr>
          <p:nvPr>
            <p:ph type="title"/>
          </p:nvPr>
        </p:nvSpPr>
        <p:spPr>
          <a:xfrm>
            <a:off x="311700" y="445029"/>
            <a:ext cx="8520598" cy="572697"/>
          </a:xfrm>
          <a:prstGeom prst="rect">
            <a:avLst/>
          </a:prstGeom>
          <a:noFill/>
          <a:ln>
            <a:noFill/>
          </a:ln>
        </p:spPr>
        <p:txBody>
          <a:bodyPr vert="horz" wrap="square" lIns="91421" tIns="91421" rIns="91421" bIns="91421" anchor="t" anchorCtr="0" compatLnSpc="1">
            <a:noAutofit/>
          </a:bodyPr>
          <a:lstStyle/>
          <a:p>
            <a:pPr lvl="0"/>
            <a:endParaRPr lang="es-PE"/>
          </a:p>
        </p:txBody>
      </p:sp>
      <p:sp>
        <p:nvSpPr>
          <p:cNvPr id="3" name="Google Shape;7;p1">
            <a:extLst>
              <a:ext uri="{FF2B5EF4-FFF2-40B4-BE49-F238E27FC236}">
                <a16:creationId xmlns:a16="http://schemas.microsoft.com/office/drawing/2014/main" id="{47A53ECD-2F6A-4E89-B7A1-C0D88A6DAC67}"/>
              </a:ext>
            </a:extLst>
          </p:cNvPr>
          <p:cNvSpPr txBox="1">
            <a:spLocks noGrp="1"/>
          </p:cNvSpPr>
          <p:nvPr>
            <p:ph type="body" idx="1"/>
          </p:nvPr>
        </p:nvSpPr>
        <p:spPr>
          <a:xfrm>
            <a:off x="311700" y="1152473"/>
            <a:ext cx="8520598" cy="3416399"/>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7" r:id="rId6"/>
    <p:sldLayoutId id="2147483659" r:id="rId7"/>
    <p:sldLayoutId id="2147483660" r:id="rId8"/>
    <p:sldLayoutId id="2147483664" r:id="rId9"/>
    <p:sldLayoutId id="2147483665" r:id="rId10"/>
    <p:sldLayoutId id="2147483666" r:id="rId11"/>
    <p:sldLayoutId id="2147483668" r:id="rId12"/>
    <p:sldLayoutId id="2147483669" r:id="rId13"/>
    <p:sldLayoutId id="2147483671" r:id="rId14"/>
  </p:sldLayoutIdLst>
  <p:transition/>
  <p:txStyles>
    <p:title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p:titleStyle>
    <p:bodyStyle>
      <a:lvl1pPr marL="457200" marR="0" lvl="0" indent="-317497" algn="l" defTabSz="914400" rtl="0" fontAlgn="auto" hangingPunct="1">
        <a:lnSpc>
          <a:spcPct val="100000"/>
        </a:lnSpc>
        <a:spcBef>
          <a:spcPct val="0"/>
        </a:spcBef>
        <a:spcAft>
          <a:spcPct val="0"/>
        </a:spcAft>
        <a:buClr>
          <a:srgbClr val="421D07"/>
        </a:buClr>
        <a:buSzPts val="1400"/>
        <a:buFont typeface="Rubik"/>
        <a:buChar char="●"/>
        <a:defRPr lang="es-PE" sz="1400" b="0" i="0" u="none" strike="noStrike" kern="0" cap="none" spc="0" baseline="0">
          <a:solidFill>
            <a:srgbClr val="421D07"/>
          </a:solidFill>
          <a:uFillTx/>
          <a:latin typeface="Rubik"/>
          <a:ea typeface="Rubik"/>
          <a:cs typeface="Rubi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2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8.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6B79D5A-7E3B-8A46-0DB8-A2E0B18A0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pic>
        <p:nvPicPr>
          <p:cNvPr id="7" name="Imagen 6">
            <a:extLst>
              <a:ext uri="{FF2B5EF4-FFF2-40B4-BE49-F238E27FC236}">
                <a16:creationId xmlns:a16="http://schemas.microsoft.com/office/drawing/2014/main" id="{7E7D2ED0-0253-B485-02EE-1D6501F9465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1358"/>
          <a:stretch>
            <a:fillRect/>
          </a:stretch>
        </p:blipFill>
        <p:spPr>
          <a:xfrm>
            <a:off x="2835553" y="2816821"/>
            <a:ext cx="2612747" cy="2336809"/>
          </a:xfrm>
          <a:prstGeom prst="rect">
            <a:avLst/>
          </a:prstGeom>
        </p:spPr>
      </p:pic>
      <p:sp>
        <p:nvSpPr>
          <p:cNvPr id="8" name="Google Shape;234;p36">
            <a:extLst>
              <a:ext uri="{FF2B5EF4-FFF2-40B4-BE49-F238E27FC236}">
                <a16:creationId xmlns:a16="http://schemas.microsoft.com/office/drawing/2014/main" id="{9E21E8BF-4DFA-474A-CF6B-48A4548C908B}"/>
              </a:ext>
            </a:extLst>
          </p:cNvPr>
          <p:cNvSpPr txBox="1"/>
          <p:nvPr/>
        </p:nvSpPr>
        <p:spPr>
          <a:xfrm>
            <a:off x="3302000" y="677229"/>
            <a:ext cx="3030069" cy="623568"/>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4800">
                <a:solidFill>
                  <a:srgbClr val="FFEE38"/>
                </a:solidFill>
                <a:latin typeface="Freestyle Script" panose="030804020302050B0404" pitchFamily="66" charset="0"/>
              </a:rPr>
              <a:t>Independence Of</a:t>
            </a:r>
          </a:p>
        </p:txBody>
      </p:sp>
      <p:sp>
        <p:nvSpPr>
          <p:cNvPr id="9" name="Google Shape;234;p36">
            <a:extLst>
              <a:ext uri="{FF2B5EF4-FFF2-40B4-BE49-F238E27FC236}">
                <a16:creationId xmlns:a16="http://schemas.microsoft.com/office/drawing/2014/main" id="{D3F296C0-D854-FF4E-35FD-35C9E68CFDC5}"/>
              </a:ext>
            </a:extLst>
          </p:cNvPr>
          <p:cNvSpPr txBox="1"/>
          <p:nvPr/>
        </p:nvSpPr>
        <p:spPr>
          <a:xfrm>
            <a:off x="-2" y="397829"/>
            <a:ext cx="9144001" cy="1678936"/>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pPr algn="ctr"/>
            <a:r>
              <a:rPr lang="en-US" sz="16600" dirty="0">
                <a:solidFill>
                  <a:schemeClr val="bg1">
                    <a:lumMod val="95000"/>
                  </a:schemeClr>
                </a:solidFill>
                <a:latin typeface="Freestyle Script" panose="030804020302050B0404" pitchFamily="66" charset="0"/>
              </a:rPr>
              <a:t>Venezuela</a:t>
            </a:r>
          </a:p>
        </p:txBody>
      </p:sp>
      <p:sp>
        <p:nvSpPr>
          <p:cNvPr id="10" name="TextBox 59">
            <a:extLst>
              <a:ext uri="{FF2B5EF4-FFF2-40B4-BE49-F238E27FC236}">
                <a16:creationId xmlns:a16="http://schemas.microsoft.com/office/drawing/2014/main" id="{BE6D9E1C-3F4A-BEB4-E4D3-14E0E2E7E776}"/>
              </a:ext>
            </a:extLst>
          </p:cNvPr>
          <p:cNvSpPr txBox="1"/>
          <p:nvPr/>
        </p:nvSpPr>
        <p:spPr>
          <a:xfrm>
            <a:off x="2668729" y="2255282"/>
            <a:ext cx="3870231" cy="830997"/>
          </a:xfrm>
          <a:prstGeom prst="rect">
            <a:avLst/>
          </a:prstGeom>
          <a:noFill/>
          <a:ln cap="flat">
            <a:noFill/>
          </a:ln>
        </p:spPr>
        <p:txBody>
          <a:bodyPr vert="horz" wrap="square" lIns="91440" tIns="45720" rIns="91440" bIns="45720" anchor="ctr" anchorCtr="1" compatLnSpc="1">
            <a:spAutoFit/>
          </a:body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00" i="0" u="none" strike="noStrike" kern="0" cap="none" spc="600" baseline="0">
                <a:solidFill>
                  <a:schemeClr val="bg1">
                    <a:lumMod val="95000"/>
                  </a:schemeClr>
                </a:solidFill>
                <a:uFillTx/>
                <a:latin typeface="Freestyle Script" panose="030804020302050B0404" pitchFamily="66" charset="0"/>
                <a:ea typeface="Arial"/>
                <a:cs typeface="Arial" panose="020B0604020202020204" pitchFamily="34" charset="0"/>
              </a:rPr>
              <a:t>slidesppt.net</a:t>
            </a:r>
          </a:p>
        </p:txBody>
      </p:sp>
    </p:spTree>
    <p:extLst>
      <p:ext uri="{BB962C8B-B14F-4D97-AF65-F5344CB8AC3E}">
        <p14:creationId xmlns:p14="http://schemas.microsoft.com/office/powerpoint/2010/main" val="7657273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operación manual 1">
            <a:extLst>
              <a:ext uri="{FF2B5EF4-FFF2-40B4-BE49-F238E27FC236}">
                <a16:creationId xmlns:a16="http://schemas.microsoft.com/office/drawing/2014/main" id="{27F5C42C-59BC-DCFA-DBDC-90DB9BF144DB}"/>
              </a:ext>
            </a:extLst>
          </p:cNvPr>
          <p:cNvSpPr/>
          <p:nvPr/>
        </p:nvSpPr>
        <p:spPr>
          <a:xfrm rot="16200000">
            <a:off x="67942" y="1785376"/>
            <a:ext cx="2324545" cy="2486708"/>
          </a:xfrm>
          <a:prstGeom prst="flowChartManualOperation">
            <a:avLst/>
          </a:prstGeom>
          <a:solidFill>
            <a:srgbClr val="004A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Google Shape;267;p39">
            <a:extLst>
              <a:ext uri="{FF2B5EF4-FFF2-40B4-BE49-F238E27FC236}">
                <a16:creationId xmlns:a16="http://schemas.microsoft.com/office/drawing/2014/main" id="{A1026296-C27A-32A3-276F-EFC97FBECA82}"/>
              </a:ext>
            </a:extLst>
          </p:cNvPr>
          <p:cNvSpPr txBox="1"/>
          <p:nvPr/>
        </p:nvSpPr>
        <p:spPr>
          <a:xfrm>
            <a:off x="0" y="199532"/>
            <a:ext cx="4483100" cy="572697"/>
          </a:xfrm>
          <a:prstGeom prst="rect">
            <a:avLst/>
          </a:prstGeom>
          <a:noFill/>
          <a:ln>
            <a:noFill/>
          </a:ln>
        </p:spPr>
        <p:txBody>
          <a:bodyPr vert="horz" wrap="square" lIns="91421" tIns="91421" rIns="91421" bIns="91421" anchor="t" anchorCtr="1" compatLnSpc="1">
            <a:no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a:solidFill>
                  <a:srgbClr val="C00000"/>
                </a:solidFill>
              </a:rPr>
              <a:t>TABLE</a:t>
            </a:r>
            <a:r>
              <a:rPr lang="en-US">
                <a:solidFill>
                  <a:schemeClr val="tx1">
                    <a:lumMod val="65000"/>
                    <a:lumOff val="35000"/>
                  </a:schemeClr>
                </a:solidFill>
              </a:rPr>
              <a:t> OF CONTENTS</a:t>
            </a:r>
          </a:p>
        </p:txBody>
      </p:sp>
      <p:pic>
        <p:nvPicPr>
          <p:cNvPr id="4" name="Imagen 3">
            <a:extLst>
              <a:ext uri="{FF2B5EF4-FFF2-40B4-BE49-F238E27FC236}">
                <a16:creationId xmlns:a16="http://schemas.microsoft.com/office/drawing/2014/main" id="{969C2F40-9292-E519-059F-982943A9F76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77903" y="229031"/>
            <a:ext cx="3405338" cy="1064168"/>
          </a:xfrm>
          <a:prstGeom prst="rect">
            <a:avLst/>
          </a:prstGeom>
        </p:spPr>
      </p:pic>
      <p:grpSp>
        <p:nvGrpSpPr>
          <p:cNvPr id="6" name="Grupo 5">
            <a:extLst>
              <a:ext uri="{FF2B5EF4-FFF2-40B4-BE49-F238E27FC236}">
                <a16:creationId xmlns:a16="http://schemas.microsoft.com/office/drawing/2014/main" id="{5F6D0832-FE73-3845-E078-D12810CC54C6}"/>
              </a:ext>
            </a:extLst>
          </p:cNvPr>
          <p:cNvGrpSpPr/>
          <p:nvPr/>
        </p:nvGrpSpPr>
        <p:grpSpPr>
          <a:xfrm>
            <a:off x="6919914" y="4686300"/>
            <a:ext cx="2224086" cy="457200"/>
            <a:chOff x="6919914" y="4686300"/>
            <a:chExt cx="2224086" cy="457200"/>
          </a:xfrm>
          <a:solidFill>
            <a:srgbClr val="F8D421"/>
          </a:solidFill>
        </p:grpSpPr>
        <p:sp>
          <p:nvSpPr>
            <p:cNvPr id="7" name="Diagrama de flujo: tarjeta 6">
              <a:extLst>
                <a:ext uri="{FF2B5EF4-FFF2-40B4-BE49-F238E27FC236}">
                  <a16:creationId xmlns:a16="http://schemas.microsoft.com/office/drawing/2014/main" id="{B0C32927-1643-5E9F-9220-230BDE22CD82}"/>
                </a:ext>
              </a:extLst>
            </p:cNvPr>
            <p:cNvSpPr/>
            <p:nvPr/>
          </p:nvSpPr>
          <p:spPr>
            <a:xfrm>
              <a:off x="7531100" y="4686300"/>
              <a:ext cx="1612900" cy="457200"/>
            </a:xfrm>
            <a:prstGeom prst="flowChartPunchedCard">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Triángulo isósceles 7">
              <a:extLst>
                <a:ext uri="{FF2B5EF4-FFF2-40B4-BE49-F238E27FC236}">
                  <a16:creationId xmlns:a16="http://schemas.microsoft.com/office/drawing/2014/main" id="{07BEC2C0-068C-B043-0689-E74E2EAA3F93}"/>
                </a:ext>
              </a:extLst>
            </p:cNvPr>
            <p:cNvSpPr/>
            <p:nvPr/>
          </p:nvSpPr>
          <p:spPr>
            <a:xfrm>
              <a:off x="6919914" y="4774406"/>
              <a:ext cx="1238598" cy="369094"/>
            </a:xfrm>
            <a:prstGeom prst="triangle">
              <a:avLst>
                <a:gd name="adj" fmla="val 5019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9" name="Imagen 8">
            <a:extLst>
              <a:ext uri="{FF2B5EF4-FFF2-40B4-BE49-F238E27FC236}">
                <a16:creationId xmlns:a16="http://schemas.microsoft.com/office/drawing/2014/main" id="{596125F1-1B61-2C17-5A7E-4917AB5EB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9096" y="4005644"/>
            <a:ext cx="955171" cy="955171"/>
          </a:xfrm>
          <a:prstGeom prst="rect">
            <a:avLst/>
          </a:prstGeom>
        </p:spPr>
      </p:pic>
      <p:sp>
        <p:nvSpPr>
          <p:cNvPr id="10" name="Google Shape;320;p43">
            <a:extLst>
              <a:ext uri="{FF2B5EF4-FFF2-40B4-BE49-F238E27FC236}">
                <a16:creationId xmlns:a16="http://schemas.microsoft.com/office/drawing/2014/main" id="{362A3945-E137-BA64-D01C-31F49CA6C430}"/>
              </a:ext>
            </a:extLst>
          </p:cNvPr>
          <p:cNvSpPr txBox="1"/>
          <p:nvPr/>
        </p:nvSpPr>
        <p:spPr>
          <a:xfrm>
            <a:off x="3568900" y="2817020"/>
            <a:ext cx="2970903" cy="558899"/>
          </a:xfrm>
          <a:prstGeom prst="rect">
            <a:avLst/>
          </a:prstGeom>
          <a:noFill/>
          <a:ln>
            <a:noFill/>
          </a:ln>
        </p:spPr>
        <p:txBody>
          <a:bodyPr vert="horz" wrap="square" lIns="91421" tIns="91421" rIns="91421" bIns="91421" anchor="t" anchorCtr="1" compatLnSpc="1">
            <a:no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pPr algn="ctr"/>
            <a:r>
              <a:rPr lang="en-US" sz="2000">
                <a:solidFill>
                  <a:schemeClr val="tx1">
                    <a:lumMod val="85000"/>
                    <a:lumOff val="15000"/>
                  </a:schemeClr>
                </a:solidFill>
              </a:rPr>
              <a:t>MERCURY</a:t>
            </a:r>
          </a:p>
        </p:txBody>
      </p:sp>
      <p:sp>
        <p:nvSpPr>
          <p:cNvPr id="11" name="Google Shape;321;p43">
            <a:extLst>
              <a:ext uri="{FF2B5EF4-FFF2-40B4-BE49-F238E27FC236}">
                <a16:creationId xmlns:a16="http://schemas.microsoft.com/office/drawing/2014/main" id="{47DE490A-8F62-65A0-4063-18AD086E2870}"/>
              </a:ext>
            </a:extLst>
          </p:cNvPr>
          <p:cNvSpPr txBox="1"/>
          <p:nvPr/>
        </p:nvSpPr>
        <p:spPr>
          <a:xfrm>
            <a:off x="5598759" y="2847186"/>
            <a:ext cx="2971196" cy="558899"/>
          </a:xfrm>
          <a:prstGeom prst="rect">
            <a:avLst/>
          </a:prstGeom>
          <a:noFill/>
          <a:ln>
            <a:noFill/>
          </a:ln>
        </p:spPr>
        <p:txBody>
          <a:bodyPr vert="horz" wrap="square" lIns="91421" tIns="91421" rIns="91421" bIns="91421" anchor="t" anchorCtr="1" compatLnSpc="1">
            <a:no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pPr algn="ctr"/>
            <a:r>
              <a:rPr lang="en-US" sz="2000">
                <a:solidFill>
                  <a:schemeClr val="tx1">
                    <a:lumMod val="85000"/>
                    <a:lumOff val="15000"/>
                  </a:schemeClr>
                </a:solidFill>
              </a:rPr>
              <a:t>VENUS</a:t>
            </a:r>
          </a:p>
        </p:txBody>
      </p:sp>
      <p:sp>
        <p:nvSpPr>
          <p:cNvPr id="12" name="Google Shape;322;p43">
            <a:extLst>
              <a:ext uri="{FF2B5EF4-FFF2-40B4-BE49-F238E27FC236}">
                <a16:creationId xmlns:a16="http://schemas.microsoft.com/office/drawing/2014/main" id="{0C91D141-7E2E-6A4C-DD65-C7816BC8087D}"/>
              </a:ext>
            </a:extLst>
          </p:cNvPr>
          <p:cNvSpPr txBox="1"/>
          <p:nvPr/>
        </p:nvSpPr>
        <p:spPr>
          <a:xfrm>
            <a:off x="6110309" y="3334808"/>
            <a:ext cx="2009714" cy="833704"/>
          </a:xfrm>
          <a:prstGeom prst="rect">
            <a:avLst/>
          </a:prstGeom>
          <a:noFill/>
          <a:ln>
            <a:noFill/>
          </a:ln>
        </p:spPr>
        <p:txBody>
          <a:bodyPr vert="horz" wrap="square" lIns="91421" tIns="91421" rIns="91421" bIns="91421" anchor="t" anchorCtr="1" compatLnSpc="1">
            <a:noAutofit/>
          </a:bodyPr>
          <a:lstStyle>
            <a:lvl1pPr marL="457200" marR="0" lvl="0" indent="-317497" algn="l" defTabSz="914400" rtl="0" fontAlgn="auto" hangingPunct="1">
              <a:lnSpc>
                <a:spcPct val="100000"/>
              </a:lnSpc>
              <a:spcBef>
                <a:spcPct val="0"/>
              </a:spcBef>
              <a:spcAft>
                <a:spcPct val="0"/>
              </a:spcAft>
              <a:buClr>
                <a:srgbClr val="421D07"/>
              </a:buClr>
              <a:buSzPts val="1400"/>
              <a:buFont typeface="Rubik"/>
              <a:buChar char="●"/>
              <a:defRPr lang="es-PE" sz="1400" b="0" i="0" u="none" strike="noStrike" kern="0" cap="none" spc="0" baseline="0">
                <a:solidFill>
                  <a:srgbClr val="421D07"/>
                </a:solidFill>
                <a:uFillTx/>
                <a:latin typeface="Rubik"/>
                <a:ea typeface="Rubik"/>
                <a:cs typeface="Rubi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Rubik"/>
              <a:buNone/>
            </a:pPr>
            <a:r>
              <a:rPr lang="en-US">
                <a:solidFill>
                  <a:schemeClr val="tx1">
                    <a:lumMod val="85000"/>
                    <a:lumOff val="15000"/>
                  </a:schemeClr>
                </a:solidFill>
              </a:rPr>
              <a:t>Venus has a beautiful name and is the second planet from the Sun. It’s hot and poisonous</a:t>
            </a:r>
          </a:p>
        </p:txBody>
      </p:sp>
      <p:sp>
        <p:nvSpPr>
          <p:cNvPr id="14" name="Google Shape;324;p43">
            <a:extLst>
              <a:ext uri="{FF2B5EF4-FFF2-40B4-BE49-F238E27FC236}">
                <a16:creationId xmlns:a16="http://schemas.microsoft.com/office/drawing/2014/main" id="{9358BBA7-D9C0-D64D-4EFE-00E900E2B3E3}"/>
              </a:ext>
            </a:extLst>
          </p:cNvPr>
          <p:cNvSpPr txBox="1"/>
          <p:nvPr/>
        </p:nvSpPr>
        <p:spPr>
          <a:xfrm>
            <a:off x="4530447" y="1511485"/>
            <a:ext cx="1048204" cy="1048204"/>
          </a:xfrm>
          <a:prstGeom prst="rect">
            <a:avLst/>
          </a:prstGeom>
          <a:solidFill>
            <a:srgbClr val="004AC6"/>
          </a:solidFill>
          <a:ln w="28575" cap="flat">
            <a:noFill/>
            <a:custDash/>
            <a:round/>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4700" b="1" i="0" u="none" strike="noStrike" kern="0" cap="none" spc="0" baseline="0">
              <a:solidFill>
                <a:srgbClr val="FFFFFF"/>
              </a:solidFill>
              <a:uFillTx/>
              <a:latin typeface="Spectral SC"/>
              <a:ea typeface="Spectral SC"/>
              <a:cs typeface="Spectral SC"/>
            </a:endParaRPr>
          </a:p>
        </p:txBody>
      </p:sp>
      <p:sp>
        <p:nvSpPr>
          <p:cNvPr id="15" name="Google Shape;325;p43">
            <a:extLst>
              <a:ext uri="{FF2B5EF4-FFF2-40B4-BE49-F238E27FC236}">
                <a16:creationId xmlns:a16="http://schemas.microsoft.com/office/drawing/2014/main" id="{83222BA2-1493-9342-7C4F-D343A7BA99FE}"/>
              </a:ext>
            </a:extLst>
          </p:cNvPr>
          <p:cNvSpPr txBox="1"/>
          <p:nvPr/>
        </p:nvSpPr>
        <p:spPr>
          <a:xfrm>
            <a:off x="6560250" y="1541651"/>
            <a:ext cx="1048204" cy="1048204"/>
          </a:xfrm>
          <a:prstGeom prst="rect">
            <a:avLst/>
          </a:prstGeom>
          <a:solidFill>
            <a:srgbClr val="F8D421"/>
          </a:solidFill>
          <a:ln w="28575" cap="flat">
            <a:noFill/>
            <a:custDash/>
            <a:round/>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4700" b="1" i="0" u="none" strike="noStrike" kern="0" cap="none" spc="0" baseline="0">
              <a:solidFill>
                <a:srgbClr val="FFFFFF"/>
              </a:solidFill>
              <a:uFillTx/>
              <a:latin typeface="Spectral SC"/>
              <a:ea typeface="Spectral SC"/>
              <a:cs typeface="Spectral SC"/>
            </a:endParaRPr>
          </a:p>
        </p:txBody>
      </p:sp>
      <p:grpSp>
        <p:nvGrpSpPr>
          <p:cNvPr id="16" name="Google Shape;326;p43">
            <a:extLst>
              <a:ext uri="{FF2B5EF4-FFF2-40B4-BE49-F238E27FC236}">
                <a16:creationId xmlns:a16="http://schemas.microsoft.com/office/drawing/2014/main" id="{A1C01C74-F82E-226C-CAC8-A5AA0D31E6F9}"/>
              </a:ext>
            </a:extLst>
          </p:cNvPr>
          <p:cNvGrpSpPr/>
          <p:nvPr/>
        </p:nvGrpSpPr>
        <p:grpSpPr>
          <a:xfrm>
            <a:off x="6836244" y="1817645"/>
            <a:ext cx="496217" cy="496217"/>
            <a:chOff x="6042236" y="2038682"/>
            <a:chExt cx="496217" cy="496217"/>
          </a:xfrm>
        </p:grpSpPr>
        <p:sp>
          <p:nvSpPr>
            <p:cNvPr id="17" name="Google Shape;327;p43">
              <a:extLst>
                <a:ext uri="{FF2B5EF4-FFF2-40B4-BE49-F238E27FC236}">
                  <a16:creationId xmlns:a16="http://schemas.microsoft.com/office/drawing/2014/main" id="{6B93203E-F040-3B7D-D6CB-981756678A88}"/>
                </a:ext>
              </a:extLst>
            </p:cNvPr>
            <p:cNvSpPr/>
            <p:nvPr/>
          </p:nvSpPr>
          <p:spPr>
            <a:xfrm>
              <a:off x="6042236" y="2038682"/>
              <a:ext cx="496217" cy="496217"/>
            </a:xfrm>
            <a:custGeom>
              <a:avLst/>
              <a:gdLst>
                <a:gd name="f0" fmla="val w"/>
                <a:gd name="f1" fmla="val h"/>
                <a:gd name="f2" fmla="val 0"/>
                <a:gd name="f3" fmla="val 19325"/>
                <a:gd name="f4" fmla="val 4001"/>
                <a:gd name="f5" fmla="val 1132"/>
                <a:gd name="f6" fmla="val 4315"/>
                <a:gd name="f7" fmla="val 4569"/>
                <a:gd name="f8" fmla="val 1386"/>
                <a:gd name="f9" fmla="val 1700"/>
                <a:gd name="f10" fmla="val 3965"/>
                <a:gd name="f11" fmla="val 4276"/>
                <a:gd name="f12" fmla="val 4529"/>
                <a:gd name="f13" fmla="val 3687"/>
                <a:gd name="f14" fmla="val 3436"/>
                <a:gd name="f15" fmla="val 9662"/>
                <a:gd name="f16" fmla="val 9976"/>
                <a:gd name="f17" fmla="val 10230"/>
                <a:gd name="f18" fmla="val 9348"/>
                <a:gd name="f19" fmla="val 9098"/>
                <a:gd name="f20" fmla="val 15324"/>
                <a:gd name="f21" fmla="val 15638"/>
                <a:gd name="f22" fmla="val 15891"/>
                <a:gd name="f23" fmla="val 15010"/>
                <a:gd name="f24" fmla="val 14759"/>
                <a:gd name="f25" fmla="val 17628"/>
                <a:gd name="f26" fmla="val 3397"/>
                <a:gd name="f27" fmla="val 17939"/>
                <a:gd name="f28" fmla="val 18192"/>
                <a:gd name="f29" fmla="val 3651"/>
                <a:gd name="f30" fmla="val 6833"/>
                <a:gd name="f31" fmla="val 2304"/>
                <a:gd name="f32" fmla="val 4901"/>
                <a:gd name="f33" fmla="val 3062"/>
                <a:gd name="f34" fmla="val 5661"/>
                <a:gd name="f35" fmla="val 4940"/>
                <a:gd name="f36" fmla="val 5701"/>
                <a:gd name="f37" fmla="val 7965"/>
                <a:gd name="f38" fmla="val 8723"/>
                <a:gd name="f39" fmla="val 10601"/>
                <a:gd name="f40" fmla="val 11362"/>
                <a:gd name="f41" fmla="val 13627"/>
                <a:gd name="f42" fmla="val 14385"/>
                <a:gd name="f43" fmla="val 16263"/>
                <a:gd name="f44" fmla="val 17024"/>
                <a:gd name="f45" fmla="val 761"/>
                <a:gd name="f46" fmla="val 2265"/>
                <a:gd name="f47" fmla="val 3025"/>
                <a:gd name="f48" fmla="val 18564"/>
                <a:gd name="f49" fmla="val 19324"/>
                <a:gd name="f50" fmla="*/ f0 1 19325"/>
                <a:gd name="f51" fmla="*/ f1 1 19325"/>
                <a:gd name="f52" fmla="val f2"/>
                <a:gd name="f53" fmla="val f3"/>
                <a:gd name="f54" fmla="+- f53 0 f52"/>
                <a:gd name="f55" fmla="*/ f54 1 19325"/>
                <a:gd name="f56" fmla="*/ f52 1 f55"/>
                <a:gd name="f57" fmla="*/ f53 1 f55"/>
                <a:gd name="f58" fmla="*/ f56 f50 1"/>
                <a:gd name="f59" fmla="*/ f57 f50 1"/>
                <a:gd name="f60" fmla="*/ f57 f51 1"/>
                <a:gd name="f61" fmla="*/ f56 f51 1"/>
              </a:gdLst>
              <a:ahLst/>
              <a:cxnLst>
                <a:cxn ang="3cd4">
                  <a:pos x="hc" y="t"/>
                </a:cxn>
                <a:cxn ang="0">
                  <a:pos x="r" y="vc"/>
                </a:cxn>
                <a:cxn ang="cd4">
                  <a:pos x="hc" y="b"/>
                </a:cxn>
                <a:cxn ang="cd2">
                  <a:pos x="l" y="vc"/>
                </a:cxn>
              </a:cxnLst>
              <a:rect l="f58" t="f61" r="f59" b="f60"/>
              <a:pathLst>
                <a:path w="19325" h="19325">
                  <a:moveTo>
                    <a:pt x="f4" y="f5"/>
                  </a:moveTo>
                  <a:cubicBezTo>
                    <a:pt x="f6" y="f5"/>
                    <a:pt x="f7" y="f8"/>
                    <a:pt x="f7" y="f9"/>
                  </a:cubicBezTo>
                  <a:lnTo>
                    <a:pt x="f7" y="f10"/>
                  </a:lnTo>
                  <a:cubicBezTo>
                    <a:pt x="f7" y="f11"/>
                    <a:pt x="f6" y="f12"/>
                    <a:pt x="f4" y="f12"/>
                  </a:cubicBezTo>
                  <a:cubicBezTo>
                    <a:pt x="f13" y="f12"/>
                    <a:pt x="f14" y="f11"/>
                    <a:pt x="f14" y="f10"/>
                  </a:cubicBezTo>
                  <a:lnTo>
                    <a:pt x="f14" y="f9"/>
                  </a:lnTo>
                  <a:cubicBezTo>
                    <a:pt x="f14" y="f8"/>
                    <a:pt x="f13" y="f5"/>
                    <a:pt x="f4" y="f5"/>
                  </a:cubicBezTo>
                  <a:close/>
                  <a:moveTo>
                    <a:pt x="f15" y="f5"/>
                  </a:moveTo>
                  <a:cubicBezTo>
                    <a:pt x="f16" y="f5"/>
                    <a:pt x="f17" y="f8"/>
                    <a:pt x="f17" y="f9"/>
                  </a:cubicBezTo>
                  <a:lnTo>
                    <a:pt x="f17" y="f10"/>
                  </a:lnTo>
                  <a:cubicBezTo>
                    <a:pt x="f17" y="f11"/>
                    <a:pt x="f16" y="f12"/>
                    <a:pt x="f15" y="f12"/>
                  </a:cubicBezTo>
                  <a:cubicBezTo>
                    <a:pt x="f18" y="f12"/>
                    <a:pt x="f19" y="f11"/>
                    <a:pt x="f19" y="f10"/>
                  </a:cubicBezTo>
                  <a:lnTo>
                    <a:pt x="f19" y="f9"/>
                  </a:lnTo>
                  <a:cubicBezTo>
                    <a:pt x="f19" y="f8"/>
                    <a:pt x="f18" y="f5"/>
                    <a:pt x="f15" y="f5"/>
                  </a:cubicBezTo>
                  <a:close/>
                  <a:moveTo>
                    <a:pt x="f20" y="f5"/>
                  </a:moveTo>
                  <a:cubicBezTo>
                    <a:pt x="f21" y="f5"/>
                    <a:pt x="f22" y="f8"/>
                    <a:pt x="f22" y="f9"/>
                  </a:cubicBezTo>
                  <a:lnTo>
                    <a:pt x="f22" y="f10"/>
                  </a:lnTo>
                  <a:cubicBezTo>
                    <a:pt x="f22" y="f11"/>
                    <a:pt x="f21" y="f12"/>
                    <a:pt x="f20" y="f12"/>
                  </a:cubicBezTo>
                  <a:cubicBezTo>
                    <a:pt x="f23" y="f12"/>
                    <a:pt x="f24" y="f11"/>
                    <a:pt x="f24" y="f10"/>
                  </a:cubicBezTo>
                  <a:lnTo>
                    <a:pt x="f24" y="f9"/>
                  </a:lnTo>
                  <a:cubicBezTo>
                    <a:pt x="f24" y="f8"/>
                    <a:pt x="f23" y="f5"/>
                    <a:pt x="f20" y="f5"/>
                  </a:cubicBezTo>
                  <a:close/>
                  <a:moveTo>
                    <a:pt x="f25" y="f26"/>
                  </a:moveTo>
                  <a:cubicBezTo>
                    <a:pt x="f27" y="f26"/>
                    <a:pt x="f28" y="f29"/>
                    <a:pt x="f28" y="f10"/>
                  </a:cubicBezTo>
                  <a:lnTo>
                    <a:pt x="f28" y="f30"/>
                  </a:lnTo>
                  <a:lnTo>
                    <a:pt x="f5" y="f30"/>
                  </a:lnTo>
                  <a:lnTo>
                    <a:pt x="f5" y="f10"/>
                  </a:lnTo>
                  <a:cubicBezTo>
                    <a:pt x="f5" y="f29"/>
                    <a:pt x="f8" y="f26"/>
                    <a:pt x="f9" y="f26"/>
                  </a:cubicBezTo>
                  <a:lnTo>
                    <a:pt x="f31" y="f26"/>
                  </a:lnTo>
                  <a:lnTo>
                    <a:pt x="f31" y="f10"/>
                  </a:lnTo>
                  <a:cubicBezTo>
                    <a:pt x="f31" y="f32"/>
                    <a:pt x="f33" y="f34"/>
                    <a:pt x="f4" y="f34"/>
                  </a:cubicBezTo>
                  <a:cubicBezTo>
                    <a:pt x="f35" y="f34"/>
                    <a:pt x="f36" y="f32"/>
                    <a:pt x="f36" y="f10"/>
                  </a:cubicBezTo>
                  <a:lnTo>
                    <a:pt x="f36" y="f26"/>
                  </a:lnTo>
                  <a:lnTo>
                    <a:pt x="f37" y="f26"/>
                  </a:lnTo>
                  <a:lnTo>
                    <a:pt x="f37" y="f10"/>
                  </a:lnTo>
                  <a:cubicBezTo>
                    <a:pt x="f37" y="f32"/>
                    <a:pt x="f38" y="f34"/>
                    <a:pt x="f15" y="f34"/>
                  </a:cubicBezTo>
                  <a:cubicBezTo>
                    <a:pt x="f39" y="f34"/>
                    <a:pt x="f40" y="f32"/>
                    <a:pt x="f40" y="f10"/>
                  </a:cubicBezTo>
                  <a:lnTo>
                    <a:pt x="f40" y="f26"/>
                  </a:lnTo>
                  <a:lnTo>
                    <a:pt x="f41" y="f26"/>
                  </a:lnTo>
                  <a:lnTo>
                    <a:pt x="f41" y="f10"/>
                  </a:lnTo>
                  <a:cubicBezTo>
                    <a:pt x="f41" y="f32"/>
                    <a:pt x="f42" y="f34"/>
                    <a:pt x="f20" y="f34"/>
                  </a:cubicBezTo>
                  <a:cubicBezTo>
                    <a:pt x="f43" y="f34"/>
                    <a:pt x="f44" y="f32"/>
                    <a:pt x="f44" y="f10"/>
                  </a:cubicBezTo>
                  <a:lnTo>
                    <a:pt x="f44" y="f26"/>
                  </a:lnTo>
                  <a:close/>
                  <a:moveTo>
                    <a:pt x="f28" y="f37"/>
                  </a:moveTo>
                  <a:lnTo>
                    <a:pt x="f28" y="f25"/>
                  </a:lnTo>
                  <a:cubicBezTo>
                    <a:pt x="f28" y="f27"/>
                    <a:pt x="f27" y="f28"/>
                    <a:pt x="f25" y="f28"/>
                  </a:cubicBezTo>
                  <a:lnTo>
                    <a:pt x="f9" y="f28"/>
                  </a:lnTo>
                  <a:cubicBezTo>
                    <a:pt x="f8" y="f28"/>
                    <a:pt x="f5" y="f27"/>
                    <a:pt x="f5" y="f25"/>
                  </a:cubicBezTo>
                  <a:lnTo>
                    <a:pt x="f5" y="f37"/>
                  </a:lnTo>
                  <a:close/>
                  <a:moveTo>
                    <a:pt x="f4" y="f2"/>
                  </a:moveTo>
                  <a:cubicBezTo>
                    <a:pt x="f33" y="f2"/>
                    <a:pt x="f31" y="f45"/>
                    <a:pt x="f31" y="f9"/>
                  </a:cubicBezTo>
                  <a:lnTo>
                    <a:pt x="f31" y="f46"/>
                  </a:lnTo>
                  <a:lnTo>
                    <a:pt x="f9" y="f46"/>
                  </a:lnTo>
                  <a:cubicBezTo>
                    <a:pt x="f45" y="f46"/>
                    <a:pt x="f2" y="f47"/>
                    <a:pt x="f2" y="f10"/>
                  </a:cubicBezTo>
                  <a:lnTo>
                    <a:pt x="f2" y="f25"/>
                  </a:lnTo>
                  <a:cubicBezTo>
                    <a:pt x="f2" y="f48"/>
                    <a:pt x="f45" y="f49"/>
                    <a:pt x="f9" y="f49"/>
                  </a:cubicBezTo>
                  <a:lnTo>
                    <a:pt x="f25" y="f49"/>
                  </a:lnTo>
                  <a:cubicBezTo>
                    <a:pt x="f48" y="f49"/>
                    <a:pt x="f3" y="f48"/>
                    <a:pt x="f3" y="f25"/>
                  </a:cubicBezTo>
                  <a:lnTo>
                    <a:pt x="f3" y="f10"/>
                  </a:lnTo>
                  <a:cubicBezTo>
                    <a:pt x="f3" y="f47"/>
                    <a:pt x="f48" y="f46"/>
                    <a:pt x="f25" y="f46"/>
                  </a:cubicBezTo>
                  <a:lnTo>
                    <a:pt x="f44" y="f46"/>
                  </a:lnTo>
                  <a:lnTo>
                    <a:pt x="f44" y="f9"/>
                  </a:lnTo>
                  <a:cubicBezTo>
                    <a:pt x="f44" y="f45"/>
                    <a:pt x="f43" y="f2"/>
                    <a:pt x="f20" y="f2"/>
                  </a:cubicBezTo>
                  <a:cubicBezTo>
                    <a:pt x="f42" y="f2"/>
                    <a:pt x="f41" y="f45"/>
                    <a:pt x="f41" y="f9"/>
                  </a:cubicBezTo>
                  <a:lnTo>
                    <a:pt x="f41" y="f46"/>
                  </a:lnTo>
                  <a:lnTo>
                    <a:pt x="f40" y="f46"/>
                  </a:lnTo>
                  <a:lnTo>
                    <a:pt x="f40" y="f9"/>
                  </a:lnTo>
                  <a:cubicBezTo>
                    <a:pt x="f40" y="f45"/>
                    <a:pt x="f39" y="f2"/>
                    <a:pt x="f15" y="f2"/>
                  </a:cubicBezTo>
                  <a:cubicBezTo>
                    <a:pt x="f38" y="f2"/>
                    <a:pt x="f37" y="f45"/>
                    <a:pt x="f37" y="f9"/>
                  </a:cubicBezTo>
                  <a:lnTo>
                    <a:pt x="f37" y="f46"/>
                  </a:lnTo>
                  <a:lnTo>
                    <a:pt x="f36" y="f46"/>
                  </a:lnTo>
                  <a:lnTo>
                    <a:pt x="f36" y="f9"/>
                  </a:lnTo>
                  <a:cubicBezTo>
                    <a:pt x="f36" y="f45"/>
                    <a:pt x="f35" y="f2"/>
                    <a:pt x="f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8" name="Google Shape;328;p43">
              <a:extLst>
                <a:ext uri="{FF2B5EF4-FFF2-40B4-BE49-F238E27FC236}">
                  <a16:creationId xmlns:a16="http://schemas.microsoft.com/office/drawing/2014/main" id="{A27E81F3-C192-A4A7-A74C-E92FE979093B}"/>
                </a:ext>
              </a:extLst>
            </p:cNvPr>
            <p:cNvSpPr/>
            <p:nvPr/>
          </p:nvSpPr>
          <p:spPr>
            <a:xfrm>
              <a:off x="6101370" y="2272265"/>
              <a:ext cx="87178" cy="29096"/>
            </a:xfrm>
            <a:custGeom>
              <a:avLst/>
              <a:gdLst>
                <a:gd name="f0" fmla="val w"/>
                <a:gd name="f1" fmla="val h"/>
                <a:gd name="f2" fmla="val 0"/>
                <a:gd name="f3" fmla="val 3395"/>
                <a:gd name="f4" fmla="val 1133"/>
                <a:gd name="f5" fmla="val 566"/>
                <a:gd name="f6" fmla="val 1"/>
                <a:gd name="f7" fmla="val 252"/>
                <a:gd name="f8" fmla="val 251"/>
                <a:gd name="f9" fmla="val 565"/>
                <a:gd name="f10" fmla="val 879"/>
                <a:gd name="f11" fmla="val 2830"/>
                <a:gd name="f12" fmla="val 3144"/>
                <a:gd name="f13" fmla="*/ f0 1 3395"/>
                <a:gd name="f14" fmla="*/ f1 1 1133"/>
                <a:gd name="f15" fmla="val f2"/>
                <a:gd name="f16" fmla="val f3"/>
                <a:gd name="f17" fmla="val f4"/>
                <a:gd name="f18" fmla="+- f17 0 f15"/>
                <a:gd name="f19" fmla="+- f16 0 f15"/>
                <a:gd name="f20" fmla="*/ f19 1 3395"/>
                <a:gd name="f21" fmla="*/ f18 1 113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95" h="1133">
                  <a:moveTo>
                    <a:pt x="f5" y="f6"/>
                  </a:moveTo>
                  <a:cubicBezTo>
                    <a:pt x="f7" y="f6"/>
                    <a:pt x="f6" y="f8"/>
                    <a:pt x="f6" y="f9"/>
                  </a:cubicBezTo>
                  <a:cubicBezTo>
                    <a:pt x="f6" y="f10"/>
                    <a:pt x="f7" y="f4"/>
                    <a:pt x="f5" y="f4"/>
                  </a:cubicBezTo>
                  <a:lnTo>
                    <a:pt x="f11" y="f4"/>
                  </a:lnTo>
                  <a:cubicBezTo>
                    <a:pt x="f12" y="f4"/>
                    <a:pt x="f3" y="f10"/>
                    <a:pt x="f3" y="f9"/>
                  </a:cubicBezTo>
                  <a:cubicBezTo>
                    <a:pt x="f3" y="f8"/>
                    <a:pt x="f12" y="f6"/>
                    <a:pt x="f11"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9" name="Google Shape;329;p43">
              <a:extLst>
                <a:ext uri="{FF2B5EF4-FFF2-40B4-BE49-F238E27FC236}">
                  <a16:creationId xmlns:a16="http://schemas.microsoft.com/office/drawing/2014/main" id="{C715EDB5-1F4A-3AED-C12D-547EA34A539F}"/>
                </a:ext>
              </a:extLst>
            </p:cNvPr>
            <p:cNvSpPr/>
            <p:nvPr/>
          </p:nvSpPr>
          <p:spPr>
            <a:xfrm>
              <a:off x="6246751" y="2272265"/>
              <a:ext cx="87178" cy="29096"/>
            </a:xfrm>
            <a:custGeom>
              <a:avLst/>
              <a:gdLst>
                <a:gd name="f0" fmla="val w"/>
                <a:gd name="f1" fmla="val h"/>
                <a:gd name="f2" fmla="val 0"/>
                <a:gd name="f3" fmla="val 3395"/>
                <a:gd name="f4" fmla="val 1133"/>
                <a:gd name="f5" fmla="val 565"/>
                <a:gd name="f6" fmla="val 1"/>
                <a:gd name="f7" fmla="val 251"/>
                <a:gd name="f8" fmla="val 879"/>
                <a:gd name="f9" fmla="val 2830"/>
                <a:gd name="f10" fmla="val 3144"/>
                <a:gd name="f11" fmla="val 3394"/>
                <a:gd name="f12" fmla="*/ f0 1 3395"/>
                <a:gd name="f13" fmla="*/ f1 1 1133"/>
                <a:gd name="f14" fmla="val f2"/>
                <a:gd name="f15" fmla="val f3"/>
                <a:gd name="f16" fmla="val f4"/>
                <a:gd name="f17" fmla="+- f16 0 f14"/>
                <a:gd name="f18" fmla="+- f15 0 f14"/>
                <a:gd name="f19" fmla="*/ f18 1 3395"/>
                <a:gd name="f20" fmla="*/ f17 1 1133"/>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95" h="1133">
                  <a:moveTo>
                    <a:pt x="f5" y="f6"/>
                  </a:moveTo>
                  <a:cubicBezTo>
                    <a:pt x="f7" y="f6"/>
                    <a:pt x="f2" y="f7"/>
                    <a:pt x="f2" y="f5"/>
                  </a:cubicBezTo>
                  <a:cubicBezTo>
                    <a:pt x="f2" y="f8"/>
                    <a:pt x="f7" y="f4"/>
                    <a:pt x="f5" y="f4"/>
                  </a:cubicBezTo>
                  <a:lnTo>
                    <a:pt x="f9" y="f4"/>
                  </a:lnTo>
                  <a:cubicBezTo>
                    <a:pt x="f10" y="f4"/>
                    <a:pt x="f11" y="f8"/>
                    <a:pt x="f11" y="f5"/>
                  </a:cubicBezTo>
                  <a:cubicBezTo>
                    <a:pt x="f11" y="f7"/>
                    <a:pt x="f10" y="f6"/>
                    <a:pt x="f9"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0" name="Google Shape;330;p43">
              <a:extLst>
                <a:ext uri="{FF2B5EF4-FFF2-40B4-BE49-F238E27FC236}">
                  <a16:creationId xmlns:a16="http://schemas.microsoft.com/office/drawing/2014/main" id="{6FDD6D24-8589-68F0-8167-85579668B983}"/>
                </a:ext>
              </a:extLst>
            </p:cNvPr>
            <p:cNvSpPr/>
            <p:nvPr/>
          </p:nvSpPr>
          <p:spPr>
            <a:xfrm>
              <a:off x="6392113" y="2272265"/>
              <a:ext cx="87178" cy="29096"/>
            </a:xfrm>
            <a:custGeom>
              <a:avLst/>
              <a:gdLst>
                <a:gd name="f0" fmla="val w"/>
                <a:gd name="f1" fmla="val h"/>
                <a:gd name="f2" fmla="val 0"/>
                <a:gd name="f3" fmla="val 3395"/>
                <a:gd name="f4" fmla="val 1133"/>
                <a:gd name="f5" fmla="val 565"/>
                <a:gd name="f6" fmla="val 1"/>
                <a:gd name="f7" fmla="val 251"/>
                <a:gd name="f8" fmla="val 879"/>
                <a:gd name="f9" fmla="val 2830"/>
                <a:gd name="f10" fmla="val 3144"/>
                <a:gd name="f11" fmla="*/ f0 1 3395"/>
                <a:gd name="f12" fmla="*/ f1 1 1133"/>
                <a:gd name="f13" fmla="val f2"/>
                <a:gd name="f14" fmla="val f3"/>
                <a:gd name="f15" fmla="val f4"/>
                <a:gd name="f16" fmla="+- f15 0 f13"/>
                <a:gd name="f17" fmla="+- f14 0 f13"/>
                <a:gd name="f18" fmla="*/ f17 1 3395"/>
                <a:gd name="f19" fmla="*/ f16 1 11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395" h="1133">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1" name="Google Shape;331;p43">
              <a:extLst>
                <a:ext uri="{FF2B5EF4-FFF2-40B4-BE49-F238E27FC236}">
                  <a16:creationId xmlns:a16="http://schemas.microsoft.com/office/drawing/2014/main" id="{2418FE84-75BE-C5F4-2BBC-34A86D3F3FF4}"/>
                </a:ext>
              </a:extLst>
            </p:cNvPr>
            <p:cNvSpPr/>
            <p:nvPr/>
          </p:nvSpPr>
          <p:spPr>
            <a:xfrm>
              <a:off x="6101370" y="2359490"/>
              <a:ext cx="87178" cy="29096"/>
            </a:xfrm>
            <a:custGeom>
              <a:avLst/>
              <a:gdLst>
                <a:gd name="f0" fmla="val w"/>
                <a:gd name="f1" fmla="val h"/>
                <a:gd name="f2" fmla="val 0"/>
                <a:gd name="f3" fmla="val 3395"/>
                <a:gd name="f4" fmla="val 1133"/>
                <a:gd name="f5" fmla="val 566"/>
                <a:gd name="f6" fmla="val 252"/>
                <a:gd name="f7" fmla="val 1"/>
                <a:gd name="f8" fmla="val 251"/>
                <a:gd name="f9" fmla="val 565"/>
                <a:gd name="f10" fmla="val 879"/>
                <a:gd name="f11" fmla="val 2830"/>
                <a:gd name="f12" fmla="val 3144"/>
                <a:gd name="f13" fmla="*/ f0 1 3395"/>
                <a:gd name="f14" fmla="*/ f1 1 1133"/>
                <a:gd name="f15" fmla="val f2"/>
                <a:gd name="f16" fmla="val f3"/>
                <a:gd name="f17" fmla="val f4"/>
                <a:gd name="f18" fmla="+- f17 0 f15"/>
                <a:gd name="f19" fmla="+- f16 0 f15"/>
                <a:gd name="f20" fmla="*/ f19 1 3395"/>
                <a:gd name="f21" fmla="*/ f18 1 113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95" h="1133">
                  <a:moveTo>
                    <a:pt x="f5" y="f2"/>
                  </a:moveTo>
                  <a:cubicBezTo>
                    <a:pt x="f6" y="f2"/>
                    <a:pt x="f7" y="f8"/>
                    <a:pt x="f7" y="f9"/>
                  </a:cubicBezTo>
                  <a:cubicBezTo>
                    <a:pt x="f7" y="f10"/>
                    <a:pt x="f6" y="f4"/>
                    <a:pt x="f5" y="f4"/>
                  </a:cubicBezTo>
                  <a:lnTo>
                    <a:pt x="f11" y="f4"/>
                  </a:lnTo>
                  <a:cubicBezTo>
                    <a:pt x="f12" y="f4"/>
                    <a:pt x="f3" y="f10"/>
                    <a:pt x="f3" y="f9"/>
                  </a:cubicBezTo>
                  <a:cubicBezTo>
                    <a:pt x="f3" y="f8"/>
                    <a:pt x="f12" y="f2"/>
                    <a:pt x="f11"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2" name="Google Shape;332;p43">
              <a:extLst>
                <a:ext uri="{FF2B5EF4-FFF2-40B4-BE49-F238E27FC236}">
                  <a16:creationId xmlns:a16="http://schemas.microsoft.com/office/drawing/2014/main" id="{55FEE287-19E4-B69A-69D2-154169BC3C88}"/>
                </a:ext>
              </a:extLst>
            </p:cNvPr>
            <p:cNvSpPr/>
            <p:nvPr/>
          </p:nvSpPr>
          <p:spPr>
            <a:xfrm>
              <a:off x="6246751" y="2359490"/>
              <a:ext cx="87178" cy="29096"/>
            </a:xfrm>
            <a:custGeom>
              <a:avLst/>
              <a:gdLst>
                <a:gd name="f0" fmla="val w"/>
                <a:gd name="f1" fmla="val h"/>
                <a:gd name="f2" fmla="val 0"/>
                <a:gd name="f3" fmla="val 3395"/>
                <a:gd name="f4" fmla="val 1133"/>
                <a:gd name="f5" fmla="val 565"/>
                <a:gd name="f6" fmla="val 251"/>
                <a:gd name="f7" fmla="val 879"/>
                <a:gd name="f8" fmla="val 2830"/>
                <a:gd name="f9" fmla="val 3144"/>
                <a:gd name="f10" fmla="val 3394"/>
                <a:gd name="f11" fmla="*/ f0 1 3395"/>
                <a:gd name="f12" fmla="*/ f1 1 1133"/>
                <a:gd name="f13" fmla="val f2"/>
                <a:gd name="f14" fmla="val f3"/>
                <a:gd name="f15" fmla="val f4"/>
                <a:gd name="f16" fmla="+- f15 0 f13"/>
                <a:gd name="f17" fmla="+- f14 0 f13"/>
                <a:gd name="f18" fmla="*/ f17 1 3395"/>
                <a:gd name="f19" fmla="*/ f16 1 11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395" h="1133">
                  <a:moveTo>
                    <a:pt x="f5" y="f2"/>
                  </a:moveTo>
                  <a:cubicBezTo>
                    <a:pt x="f6" y="f2"/>
                    <a:pt x="f2" y="f6"/>
                    <a:pt x="f2" y="f5"/>
                  </a:cubicBezTo>
                  <a:cubicBezTo>
                    <a:pt x="f2" y="f7"/>
                    <a:pt x="f6" y="f4"/>
                    <a:pt x="f5" y="f4"/>
                  </a:cubicBezTo>
                  <a:lnTo>
                    <a:pt x="f8" y="f4"/>
                  </a:lnTo>
                  <a:cubicBezTo>
                    <a:pt x="f9" y="f4"/>
                    <a:pt x="f10" y="f7"/>
                    <a:pt x="f10" y="f5"/>
                  </a:cubicBezTo>
                  <a:cubicBezTo>
                    <a:pt x="f10" y="f6"/>
                    <a:pt x="f9" y="f2"/>
                    <a:pt x="f8"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3" name="Google Shape;333;p43">
              <a:extLst>
                <a:ext uri="{FF2B5EF4-FFF2-40B4-BE49-F238E27FC236}">
                  <a16:creationId xmlns:a16="http://schemas.microsoft.com/office/drawing/2014/main" id="{C7FBB2DE-3291-45C5-029C-7701081FBFBB}"/>
                </a:ext>
              </a:extLst>
            </p:cNvPr>
            <p:cNvSpPr/>
            <p:nvPr/>
          </p:nvSpPr>
          <p:spPr>
            <a:xfrm>
              <a:off x="6392113" y="2359490"/>
              <a:ext cx="87178" cy="29096"/>
            </a:xfrm>
            <a:custGeom>
              <a:avLst/>
              <a:gdLst>
                <a:gd name="f0" fmla="val w"/>
                <a:gd name="f1" fmla="val h"/>
                <a:gd name="f2" fmla="val 0"/>
                <a:gd name="f3" fmla="val 3395"/>
                <a:gd name="f4" fmla="val 1133"/>
                <a:gd name="f5" fmla="val 565"/>
                <a:gd name="f6" fmla="val 251"/>
                <a:gd name="f7" fmla="val 1"/>
                <a:gd name="f8" fmla="val 879"/>
                <a:gd name="f9" fmla="val 2830"/>
                <a:gd name="f10" fmla="val 3144"/>
                <a:gd name="f11" fmla="*/ f0 1 3395"/>
                <a:gd name="f12" fmla="*/ f1 1 1133"/>
                <a:gd name="f13" fmla="val f2"/>
                <a:gd name="f14" fmla="val f3"/>
                <a:gd name="f15" fmla="val f4"/>
                <a:gd name="f16" fmla="+- f15 0 f13"/>
                <a:gd name="f17" fmla="+- f14 0 f13"/>
                <a:gd name="f18" fmla="*/ f17 1 3395"/>
                <a:gd name="f19" fmla="*/ f16 1 11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395" h="1133">
                  <a:moveTo>
                    <a:pt x="f5" y="f2"/>
                  </a:moveTo>
                  <a:cubicBezTo>
                    <a:pt x="f6" y="f2"/>
                    <a:pt x="f7" y="f6"/>
                    <a:pt x="f7" y="f5"/>
                  </a:cubicBezTo>
                  <a:cubicBezTo>
                    <a:pt x="f7" y="f8"/>
                    <a:pt x="f6" y="f4"/>
                    <a:pt x="f5" y="f4"/>
                  </a:cubicBezTo>
                  <a:lnTo>
                    <a:pt x="f9" y="f4"/>
                  </a:lnTo>
                  <a:cubicBezTo>
                    <a:pt x="f10" y="f4"/>
                    <a:pt x="f3" y="f8"/>
                    <a:pt x="f3" y="f5"/>
                  </a:cubicBezTo>
                  <a:cubicBezTo>
                    <a:pt x="f3" y="f6"/>
                    <a:pt x="f10" y="f2"/>
                    <a:pt x="f9"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4" name="Google Shape;334;p43">
              <a:extLst>
                <a:ext uri="{FF2B5EF4-FFF2-40B4-BE49-F238E27FC236}">
                  <a16:creationId xmlns:a16="http://schemas.microsoft.com/office/drawing/2014/main" id="{D6770F2A-96F0-5B24-1D6B-ECBFE05B72DF}"/>
                </a:ext>
              </a:extLst>
            </p:cNvPr>
            <p:cNvSpPr/>
            <p:nvPr/>
          </p:nvSpPr>
          <p:spPr>
            <a:xfrm>
              <a:off x="6101370" y="2447647"/>
              <a:ext cx="87178" cy="29096"/>
            </a:xfrm>
            <a:custGeom>
              <a:avLst/>
              <a:gdLst>
                <a:gd name="f0" fmla="val w"/>
                <a:gd name="f1" fmla="val h"/>
                <a:gd name="f2" fmla="val 0"/>
                <a:gd name="f3" fmla="val 3395"/>
                <a:gd name="f4" fmla="val 1133"/>
                <a:gd name="f5" fmla="val 566"/>
                <a:gd name="f6" fmla="val 1"/>
                <a:gd name="f7" fmla="val 252"/>
                <a:gd name="f8" fmla="val 254"/>
                <a:gd name="f9" fmla="val 568"/>
                <a:gd name="f10" fmla="val 879"/>
                <a:gd name="f11" fmla="val 2830"/>
                <a:gd name="f12" fmla="val 3144"/>
                <a:gd name="f13" fmla="*/ f0 1 3395"/>
                <a:gd name="f14" fmla="*/ f1 1 1133"/>
                <a:gd name="f15" fmla="val f2"/>
                <a:gd name="f16" fmla="val f3"/>
                <a:gd name="f17" fmla="val f4"/>
                <a:gd name="f18" fmla="+- f17 0 f15"/>
                <a:gd name="f19" fmla="+- f16 0 f15"/>
                <a:gd name="f20" fmla="*/ f19 1 3395"/>
                <a:gd name="f21" fmla="*/ f18 1 113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95" h="1133">
                  <a:moveTo>
                    <a:pt x="f5" y="f6"/>
                  </a:moveTo>
                  <a:cubicBezTo>
                    <a:pt x="f7" y="f6"/>
                    <a:pt x="f6" y="f8"/>
                    <a:pt x="f6" y="f9"/>
                  </a:cubicBezTo>
                  <a:cubicBezTo>
                    <a:pt x="f6" y="f10"/>
                    <a:pt x="f7" y="f4"/>
                    <a:pt x="f5" y="f4"/>
                  </a:cubicBezTo>
                  <a:lnTo>
                    <a:pt x="f11" y="f4"/>
                  </a:lnTo>
                  <a:cubicBezTo>
                    <a:pt x="f12" y="f4"/>
                    <a:pt x="f3" y="f10"/>
                    <a:pt x="f3" y="f9"/>
                  </a:cubicBezTo>
                  <a:cubicBezTo>
                    <a:pt x="f3" y="f8"/>
                    <a:pt x="f12" y="f6"/>
                    <a:pt x="f11"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5" name="Google Shape;335;p43">
              <a:extLst>
                <a:ext uri="{FF2B5EF4-FFF2-40B4-BE49-F238E27FC236}">
                  <a16:creationId xmlns:a16="http://schemas.microsoft.com/office/drawing/2014/main" id="{50EE5D63-22CF-C3DF-9EA1-9648CB753EAF}"/>
                </a:ext>
              </a:extLst>
            </p:cNvPr>
            <p:cNvSpPr/>
            <p:nvPr/>
          </p:nvSpPr>
          <p:spPr>
            <a:xfrm>
              <a:off x="6246751" y="2447647"/>
              <a:ext cx="87178" cy="29096"/>
            </a:xfrm>
            <a:custGeom>
              <a:avLst/>
              <a:gdLst>
                <a:gd name="f0" fmla="val w"/>
                <a:gd name="f1" fmla="val h"/>
                <a:gd name="f2" fmla="val 0"/>
                <a:gd name="f3" fmla="val 3395"/>
                <a:gd name="f4" fmla="val 1133"/>
                <a:gd name="f5" fmla="val 565"/>
                <a:gd name="f6" fmla="val 1"/>
                <a:gd name="f7" fmla="val 251"/>
                <a:gd name="f8" fmla="val 254"/>
                <a:gd name="f9" fmla="val 568"/>
                <a:gd name="f10" fmla="val 879"/>
                <a:gd name="f11" fmla="val 2830"/>
                <a:gd name="f12" fmla="val 3144"/>
                <a:gd name="f13" fmla="val 3394"/>
                <a:gd name="f14" fmla="*/ f0 1 3395"/>
                <a:gd name="f15" fmla="*/ f1 1 1133"/>
                <a:gd name="f16" fmla="val f2"/>
                <a:gd name="f17" fmla="val f3"/>
                <a:gd name="f18" fmla="val f4"/>
                <a:gd name="f19" fmla="+- f18 0 f16"/>
                <a:gd name="f20" fmla="+- f17 0 f16"/>
                <a:gd name="f21" fmla="*/ f20 1 3395"/>
                <a:gd name="f22" fmla="*/ f19 1 113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395" h="1133">
                  <a:moveTo>
                    <a:pt x="f5" y="f6"/>
                  </a:moveTo>
                  <a:cubicBezTo>
                    <a:pt x="f7" y="f6"/>
                    <a:pt x="f2" y="f8"/>
                    <a:pt x="f2" y="f9"/>
                  </a:cubicBezTo>
                  <a:cubicBezTo>
                    <a:pt x="f2" y="f10"/>
                    <a:pt x="f7" y="f4"/>
                    <a:pt x="f5" y="f4"/>
                  </a:cubicBezTo>
                  <a:lnTo>
                    <a:pt x="f11" y="f4"/>
                  </a:lnTo>
                  <a:cubicBezTo>
                    <a:pt x="f12" y="f4"/>
                    <a:pt x="f13" y="f10"/>
                    <a:pt x="f13" y="f9"/>
                  </a:cubicBezTo>
                  <a:cubicBezTo>
                    <a:pt x="f13" y="f8"/>
                    <a:pt x="f12" y="f6"/>
                    <a:pt x="f11"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6" name="Google Shape;336;p43">
              <a:extLst>
                <a:ext uri="{FF2B5EF4-FFF2-40B4-BE49-F238E27FC236}">
                  <a16:creationId xmlns:a16="http://schemas.microsoft.com/office/drawing/2014/main" id="{AB2D0B1D-57F8-CBAC-48E2-FA1BED86EC17}"/>
                </a:ext>
              </a:extLst>
            </p:cNvPr>
            <p:cNvSpPr/>
            <p:nvPr/>
          </p:nvSpPr>
          <p:spPr>
            <a:xfrm>
              <a:off x="6392113" y="2447647"/>
              <a:ext cx="87178" cy="29096"/>
            </a:xfrm>
            <a:custGeom>
              <a:avLst/>
              <a:gdLst>
                <a:gd name="f0" fmla="val w"/>
                <a:gd name="f1" fmla="val h"/>
                <a:gd name="f2" fmla="val 0"/>
                <a:gd name="f3" fmla="val 3395"/>
                <a:gd name="f4" fmla="val 1133"/>
                <a:gd name="f5" fmla="val 565"/>
                <a:gd name="f6" fmla="val 1"/>
                <a:gd name="f7" fmla="val 251"/>
                <a:gd name="f8" fmla="val 254"/>
                <a:gd name="f9" fmla="val 568"/>
                <a:gd name="f10" fmla="val 879"/>
                <a:gd name="f11" fmla="val 2830"/>
                <a:gd name="f12" fmla="val 3144"/>
                <a:gd name="f13" fmla="*/ f0 1 3395"/>
                <a:gd name="f14" fmla="*/ f1 1 1133"/>
                <a:gd name="f15" fmla="val f2"/>
                <a:gd name="f16" fmla="val f3"/>
                <a:gd name="f17" fmla="val f4"/>
                <a:gd name="f18" fmla="+- f17 0 f15"/>
                <a:gd name="f19" fmla="+- f16 0 f15"/>
                <a:gd name="f20" fmla="*/ f19 1 3395"/>
                <a:gd name="f21" fmla="*/ f18 1 113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95" h="1133">
                  <a:moveTo>
                    <a:pt x="f5" y="f6"/>
                  </a:moveTo>
                  <a:cubicBezTo>
                    <a:pt x="f7" y="f6"/>
                    <a:pt x="f6" y="f8"/>
                    <a:pt x="f6" y="f9"/>
                  </a:cubicBezTo>
                  <a:cubicBezTo>
                    <a:pt x="f6" y="f10"/>
                    <a:pt x="f7" y="f4"/>
                    <a:pt x="f5" y="f4"/>
                  </a:cubicBezTo>
                  <a:lnTo>
                    <a:pt x="f11" y="f4"/>
                  </a:lnTo>
                  <a:cubicBezTo>
                    <a:pt x="f12" y="f4"/>
                    <a:pt x="f3" y="f10"/>
                    <a:pt x="f3" y="f9"/>
                  </a:cubicBezTo>
                  <a:cubicBezTo>
                    <a:pt x="f3" y="f8"/>
                    <a:pt x="f12" y="f6"/>
                    <a:pt x="f11"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27" name="Google Shape;337;p43">
            <a:extLst>
              <a:ext uri="{FF2B5EF4-FFF2-40B4-BE49-F238E27FC236}">
                <a16:creationId xmlns:a16="http://schemas.microsoft.com/office/drawing/2014/main" id="{71A63861-D204-D444-D7EB-7DFF824751B2}"/>
              </a:ext>
            </a:extLst>
          </p:cNvPr>
          <p:cNvGrpSpPr/>
          <p:nvPr/>
        </p:nvGrpSpPr>
        <p:grpSpPr>
          <a:xfrm>
            <a:off x="4806422" y="1802978"/>
            <a:ext cx="496244" cy="465201"/>
            <a:chOff x="2605793" y="2054181"/>
            <a:chExt cx="496244" cy="465201"/>
          </a:xfrm>
        </p:grpSpPr>
        <p:sp>
          <p:nvSpPr>
            <p:cNvPr id="28" name="Google Shape;338;p43">
              <a:extLst>
                <a:ext uri="{FF2B5EF4-FFF2-40B4-BE49-F238E27FC236}">
                  <a16:creationId xmlns:a16="http://schemas.microsoft.com/office/drawing/2014/main" id="{B8091BE7-3558-2BE0-8C4A-B81F561D2319}"/>
                </a:ext>
              </a:extLst>
            </p:cNvPr>
            <p:cNvSpPr/>
            <p:nvPr/>
          </p:nvSpPr>
          <p:spPr>
            <a:xfrm>
              <a:off x="2605793" y="2054181"/>
              <a:ext cx="496244" cy="465201"/>
            </a:xfrm>
            <a:custGeom>
              <a:avLst/>
              <a:gdLst>
                <a:gd name="f0" fmla="val w"/>
                <a:gd name="f1" fmla="val h"/>
                <a:gd name="f2" fmla="val 0"/>
                <a:gd name="f3" fmla="val 19326"/>
                <a:gd name="f4" fmla="val 18117"/>
                <a:gd name="f5" fmla="val 9627"/>
                <a:gd name="f6" fmla="val 1132"/>
                <a:gd name="f7" fmla="val 14349"/>
                <a:gd name="f8" fmla="val 18193"/>
                <a:gd name="f9" fmla="val 4436"/>
                <a:gd name="f10" fmla="val 8494"/>
                <a:gd name="f11" fmla="val 12552"/>
                <a:gd name="f12" fmla="val 15852"/>
                <a:gd name="f13" fmla="val 9619"/>
                <a:gd name="f14" fmla="val 9611"/>
                <a:gd name="f15" fmla="val 9603"/>
                <a:gd name="f16" fmla="val 8397"/>
                <a:gd name="f17" fmla="val 7207"/>
                <a:gd name="f18" fmla="val 15626"/>
                <a:gd name="f19" fmla="val 6088"/>
                <a:gd name="f20" fmla="val 15185"/>
                <a:gd name="f21" fmla="val 6019"/>
                <a:gd name="f22" fmla="val 15158"/>
                <a:gd name="f23" fmla="val 5947"/>
                <a:gd name="f24" fmla="val 15144"/>
                <a:gd name="f25" fmla="val 5876"/>
                <a:gd name="f26" fmla="val 5720"/>
                <a:gd name="f27" fmla="val 5568"/>
                <a:gd name="f28" fmla="val 15208"/>
                <a:gd name="f29" fmla="val 5460"/>
                <a:gd name="f30" fmla="val 15327"/>
                <a:gd name="f31" fmla="val 4780"/>
                <a:gd name="f32" fmla="val 16070"/>
                <a:gd name="f33" fmla="val 3896"/>
                <a:gd name="f34" fmla="val 16595"/>
                <a:gd name="f35" fmla="val 2917"/>
                <a:gd name="f36" fmla="val 16837"/>
                <a:gd name="f37" fmla="val 3461"/>
                <a:gd name="f38" fmla="val 15801"/>
                <a:gd name="f39" fmla="val 3582"/>
                <a:gd name="f40" fmla="val 14593"/>
                <a:gd name="f41" fmla="val 3262"/>
                <a:gd name="f42" fmla="val 13467"/>
                <a:gd name="f43" fmla="val 3238"/>
                <a:gd name="f44" fmla="val 13379"/>
                <a:gd name="f45" fmla="val 3189"/>
                <a:gd name="f46" fmla="val 13295"/>
                <a:gd name="f47" fmla="val 3126"/>
                <a:gd name="f48" fmla="val 13228"/>
                <a:gd name="f49" fmla="val 1843"/>
                <a:gd name="f50" fmla="val 11906"/>
                <a:gd name="f51" fmla="val 1133"/>
                <a:gd name="f52" fmla="val 10224"/>
                <a:gd name="f53" fmla="val 4944"/>
                <a:gd name="f54" fmla="val 7066"/>
                <a:gd name="f55" fmla="val 4663"/>
                <a:gd name="f56" fmla="val 876"/>
                <a:gd name="f57" fmla="val 2848"/>
                <a:gd name="f58" fmla="val 2461"/>
                <a:gd name="f59" fmla="val 1012"/>
                <a:gd name="f60" fmla="val 4067"/>
                <a:gd name="f61" fmla="val 1"/>
                <a:gd name="f62" fmla="val 6211"/>
                <a:gd name="f63" fmla="val 10472"/>
                <a:gd name="f64" fmla="val 783"/>
                <a:gd name="f65" fmla="val 12389"/>
                <a:gd name="f66" fmla="val 2208"/>
                <a:gd name="f67" fmla="val 13908"/>
                <a:gd name="f68" fmla="val 2492"/>
                <a:gd name="f69" fmla="val 15073"/>
                <a:gd name="f70" fmla="val 2148"/>
                <a:gd name="f71" fmla="val 16302"/>
                <a:gd name="f72" fmla="val 1299"/>
                <a:gd name="f73" fmla="val 17151"/>
                <a:gd name="f74" fmla="val 943"/>
                <a:gd name="f75" fmla="val 17507"/>
                <a:gd name="f76" fmla="val 1193"/>
                <a:gd name="f77" fmla="val 1701"/>
                <a:gd name="f78" fmla="val 3313"/>
                <a:gd name="f79" fmla="val 18114"/>
                <a:gd name="f80" fmla="val 4862"/>
                <a:gd name="f81" fmla="val 17489"/>
                <a:gd name="f82" fmla="val 6024"/>
                <a:gd name="f83" fmla="val 16372"/>
                <a:gd name="f84" fmla="val 7173"/>
                <a:gd name="f85" fmla="val 16776"/>
                <a:gd name="f86" fmla="val 8380"/>
                <a:gd name="f87" fmla="val 16985"/>
                <a:gd name="f88" fmla="val 9600"/>
                <a:gd name="f89" fmla="val 9609"/>
                <a:gd name="f90" fmla="val 9618"/>
                <a:gd name="f91" fmla="val 12184"/>
                <a:gd name="f92" fmla="val 14606"/>
                <a:gd name="f93" fmla="val 16112"/>
                <a:gd name="f94" fmla="val 16439"/>
                <a:gd name="f95" fmla="val 14524"/>
                <a:gd name="f96" fmla="val 18302"/>
                <a:gd name="f97" fmla="val 12914"/>
                <a:gd name="f98" fmla="val 19325"/>
                <a:gd name="f99" fmla="val 10773"/>
                <a:gd name="f100" fmla="val 4070"/>
                <a:gd name="f101" fmla="val 873"/>
                <a:gd name="f102" fmla="*/ f0 1 19326"/>
                <a:gd name="f103" fmla="*/ f1 1 18117"/>
                <a:gd name="f104" fmla="val f2"/>
                <a:gd name="f105" fmla="val f3"/>
                <a:gd name="f106" fmla="val f4"/>
                <a:gd name="f107" fmla="+- f106 0 f104"/>
                <a:gd name="f108" fmla="+- f105 0 f104"/>
                <a:gd name="f109" fmla="*/ f108 1 19326"/>
                <a:gd name="f110" fmla="*/ f107 1 18117"/>
                <a:gd name="f111" fmla="*/ f104 1 f109"/>
                <a:gd name="f112" fmla="*/ f105 1 f109"/>
                <a:gd name="f113" fmla="*/ f104 1 f110"/>
                <a:gd name="f114" fmla="*/ f106 1 f110"/>
                <a:gd name="f115" fmla="*/ f111 f102 1"/>
                <a:gd name="f116" fmla="*/ f112 f102 1"/>
                <a:gd name="f117" fmla="*/ f114 f103 1"/>
                <a:gd name="f118" fmla="*/ f113 f103 1"/>
              </a:gdLst>
              <a:ahLst/>
              <a:cxnLst>
                <a:cxn ang="3cd4">
                  <a:pos x="hc" y="t"/>
                </a:cxn>
                <a:cxn ang="0">
                  <a:pos x="r" y="vc"/>
                </a:cxn>
                <a:cxn ang="cd4">
                  <a:pos x="hc" y="b"/>
                </a:cxn>
                <a:cxn ang="cd2">
                  <a:pos x="l" y="vc"/>
                </a:cxn>
              </a:cxnLst>
              <a:rect l="f115" t="f118" r="f116" b="f117"/>
              <a:pathLst>
                <a:path w="19326" h="18117">
                  <a:moveTo>
                    <a:pt x="f5" y="f6"/>
                  </a:moveTo>
                  <a:cubicBezTo>
                    <a:pt x="f7" y="f6"/>
                    <a:pt x="f8" y="f9"/>
                    <a:pt x="f8" y="f10"/>
                  </a:cubicBezTo>
                  <a:cubicBezTo>
                    <a:pt x="f8" y="f11"/>
                    <a:pt x="f7" y="f12"/>
                    <a:pt x="f5" y="f12"/>
                  </a:cubicBezTo>
                  <a:cubicBezTo>
                    <a:pt x="f13" y="f12"/>
                    <a:pt x="f14" y="f12"/>
                    <a:pt x="f15" y="f12"/>
                  </a:cubicBezTo>
                  <a:cubicBezTo>
                    <a:pt x="f16" y="f12"/>
                    <a:pt x="f17" y="f18"/>
                    <a:pt x="f19" y="f20"/>
                  </a:cubicBezTo>
                  <a:cubicBezTo>
                    <a:pt x="f21" y="f22"/>
                    <a:pt x="f23" y="f24"/>
                    <a:pt x="f25" y="f24"/>
                  </a:cubicBezTo>
                  <a:cubicBezTo>
                    <a:pt x="f26" y="f24"/>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1" y="f10"/>
                  </a:cubicBezTo>
                  <a:cubicBezTo>
                    <a:pt x="f51" y="f9"/>
                    <a:pt x="f53" y="f6"/>
                    <a:pt x="f5" y="f6"/>
                  </a:cubicBezTo>
                  <a:close/>
                  <a:moveTo>
                    <a:pt x="f5" y="f2"/>
                  </a:moveTo>
                  <a:cubicBezTo>
                    <a:pt x="f54" y="f2"/>
                    <a:pt x="f55" y="f56"/>
                    <a:pt x="f57" y="f58"/>
                  </a:cubicBezTo>
                  <a:cubicBezTo>
                    <a:pt x="f59" y="f60"/>
                    <a:pt x="f61" y="f62"/>
                    <a:pt x="f61" y="f10"/>
                  </a:cubicBezTo>
                  <a:cubicBezTo>
                    <a:pt x="f61" y="f63"/>
                    <a:pt x="f64" y="f65"/>
                    <a:pt x="f66" y="f67"/>
                  </a:cubicBezTo>
                  <a:cubicBezTo>
                    <a:pt x="f68" y="f69"/>
                    <a:pt x="f70" y="f71"/>
                    <a:pt x="f72" y="f73"/>
                  </a:cubicBezTo>
                  <a:cubicBezTo>
                    <a:pt x="f74" y="f75"/>
                    <a:pt x="f76" y="f4"/>
                    <a:pt x="f77" y="f4"/>
                  </a:cubicBezTo>
                  <a:cubicBezTo>
                    <a:pt x="f78" y="f79"/>
                    <a:pt x="f80" y="f81"/>
                    <a:pt x="f82" y="f83"/>
                  </a:cubicBezTo>
                  <a:cubicBezTo>
                    <a:pt x="f84" y="f85"/>
                    <a:pt x="f86" y="f87"/>
                    <a:pt x="f88" y="f87"/>
                  </a:cubicBezTo>
                  <a:cubicBezTo>
                    <a:pt x="f89" y="f87"/>
                    <a:pt x="f90" y="f87"/>
                    <a:pt x="f5" y="f87"/>
                  </a:cubicBezTo>
                  <a:cubicBezTo>
                    <a:pt x="f91" y="f87"/>
                    <a:pt x="f92" y="f93"/>
                    <a:pt x="f94" y="f95"/>
                  </a:cubicBezTo>
                  <a:cubicBezTo>
                    <a:pt x="f96" y="f97"/>
                    <a:pt x="f98" y="f99"/>
                    <a:pt x="f98" y="f10"/>
                  </a:cubicBezTo>
                  <a:cubicBezTo>
                    <a:pt x="f98" y="f62"/>
                    <a:pt x="f96" y="f100"/>
                    <a:pt x="f94" y="f58"/>
                  </a:cubicBezTo>
                  <a:cubicBezTo>
                    <a:pt x="f92" y="f101"/>
                    <a:pt x="f91"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9" name="Google Shape;339;p43">
              <a:extLst>
                <a:ext uri="{FF2B5EF4-FFF2-40B4-BE49-F238E27FC236}">
                  <a16:creationId xmlns:a16="http://schemas.microsoft.com/office/drawing/2014/main" id="{AD3B1F38-DA52-36F0-C8E9-AEEF89F5C026}"/>
                </a:ext>
              </a:extLst>
            </p:cNvPr>
            <p:cNvSpPr/>
            <p:nvPr/>
          </p:nvSpPr>
          <p:spPr>
            <a:xfrm>
              <a:off x="2922760" y="2241212"/>
              <a:ext cx="80576" cy="77595"/>
            </a:xfrm>
            <a:custGeom>
              <a:avLst/>
              <a:gdLst>
                <a:gd name="f0" fmla="val w"/>
                <a:gd name="f1" fmla="val h"/>
                <a:gd name="f2" fmla="val 0"/>
                <a:gd name="f3" fmla="val 3138"/>
                <a:gd name="f4" fmla="val 3022"/>
                <a:gd name="f5" fmla="val 1510"/>
                <a:gd name="f6" fmla="val 1134"/>
                <a:gd name="f7" fmla="val 1845"/>
                <a:gd name="f8" fmla="val 2014"/>
                <a:gd name="f9" fmla="val 1539"/>
                <a:gd name="f10" fmla="val 1776"/>
                <a:gd name="f11" fmla="val 1777"/>
                <a:gd name="f12" fmla="val 1698"/>
                <a:gd name="f13" fmla="val 1855"/>
                <a:gd name="f14" fmla="val 1604"/>
                <a:gd name="f15" fmla="val 1889"/>
                <a:gd name="f16" fmla="val 1511"/>
                <a:gd name="f17" fmla="val 1318"/>
                <a:gd name="f18" fmla="val 1132"/>
                <a:gd name="f19" fmla="val 1738"/>
                <a:gd name="f20" fmla="val 1512"/>
                <a:gd name="f21" fmla="val 1300"/>
                <a:gd name="f22" fmla="val 1299"/>
                <a:gd name="f23" fmla="val 1509"/>
                <a:gd name="f24" fmla="val 1"/>
                <a:gd name="f25" fmla="val 1314"/>
                <a:gd name="f26" fmla="val 1118"/>
                <a:gd name="f27" fmla="val 39"/>
                <a:gd name="f28" fmla="val 930"/>
                <a:gd name="f29" fmla="val 117"/>
                <a:gd name="f30" fmla="val 366"/>
                <a:gd name="f31" fmla="val 349"/>
                <a:gd name="f32" fmla="val 899"/>
                <a:gd name="f33" fmla="val 2345"/>
                <a:gd name="f34" fmla="val 674"/>
                <a:gd name="f35" fmla="val 3021"/>
                <a:gd name="f36" fmla="val 2120"/>
                <a:gd name="f37" fmla="val 2669"/>
                <a:gd name="f38" fmla="val 2653"/>
                <a:gd name="f39" fmla="val 2902"/>
                <a:gd name="f40" fmla="val 2088"/>
                <a:gd name="f41" fmla="val 3137"/>
                <a:gd name="f42" fmla="val 1524"/>
                <a:gd name="f43" fmla="val 3008"/>
                <a:gd name="f44" fmla="val 875"/>
                <a:gd name="f45" fmla="val 2576"/>
                <a:gd name="f46" fmla="val 443"/>
                <a:gd name="f47" fmla="val 2287"/>
                <a:gd name="f48" fmla="val 154"/>
                <a:gd name="f49" fmla="val 1902"/>
                <a:gd name="f50" fmla="*/ f0 1 3138"/>
                <a:gd name="f51" fmla="*/ f1 1 3022"/>
                <a:gd name="f52" fmla="val f2"/>
                <a:gd name="f53" fmla="val f3"/>
                <a:gd name="f54" fmla="val f4"/>
                <a:gd name="f55" fmla="+- f54 0 f52"/>
                <a:gd name="f56" fmla="+- f53 0 f52"/>
                <a:gd name="f57" fmla="*/ f56 1 3138"/>
                <a:gd name="f58" fmla="*/ f55 1 3022"/>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3138" h="3022">
                  <a:moveTo>
                    <a:pt x="f5" y="f6"/>
                  </a:moveTo>
                  <a:cubicBezTo>
                    <a:pt x="f7" y="f6"/>
                    <a:pt x="f8" y="f9"/>
                    <a:pt x="f10" y="f11"/>
                  </a:cubicBezTo>
                  <a:cubicBezTo>
                    <a:pt x="f12" y="f13"/>
                    <a:pt x="f14" y="f15"/>
                    <a:pt x="f16" y="f15"/>
                  </a:cubicBezTo>
                  <a:cubicBezTo>
                    <a:pt x="f17" y="f15"/>
                    <a:pt x="f18" y="f19"/>
                    <a:pt x="f18" y="f20"/>
                  </a:cubicBezTo>
                  <a:cubicBezTo>
                    <a:pt x="f18" y="f21"/>
                    <a:pt x="f22" y="f6"/>
                    <a:pt x="f5" y="f6"/>
                  </a:cubicBezTo>
                  <a:close/>
                  <a:moveTo>
                    <a:pt x="f23" y="f24"/>
                  </a:moveTo>
                  <a:cubicBezTo>
                    <a:pt x="f25" y="f24"/>
                    <a:pt x="f26" y="f27"/>
                    <a:pt x="f28" y="f29"/>
                  </a:cubicBezTo>
                  <a:cubicBezTo>
                    <a:pt x="f30" y="f31"/>
                    <a:pt x="f2" y="f32"/>
                    <a:pt x="f2" y="f20"/>
                  </a:cubicBezTo>
                  <a:cubicBezTo>
                    <a:pt x="f2" y="f33"/>
                    <a:pt x="f34" y="f35"/>
                    <a:pt x="f5" y="f35"/>
                  </a:cubicBezTo>
                  <a:cubicBezTo>
                    <a:pt x="f36" y="f35"/>
                    <a:pt x="f37" y="f38"/>
                    <a:pt x="f39" y="f40"/>
                  </a:cubicBezTo>
                  <a:cubicBezTo>
                    <a:pt x="f41" y="f42"/>
                    <a:pt x="f43" y="f44"/>
                    <a:pt x="f45" y="f46"/>
                  </a:cubicBezTo>
                  <a:cubicBezTo>
                    <a:pt x="f47" y="f48"/>
                    <a:pt x="f49" y="f24"/>
                    <a:pt x="f23" y="f24"/>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0" name="Google Shape;340;p43">
              <a:extLst>
                <a:ext uri="{FF2B5EF4-FFF2-40B4-BE49-F238E27FC236}">
                  <a16:creationId xmlns:a16="http://schemas.microsoft.com/office/drawing/2014/main" id="{5A525729-92EA-CE11-52E9-9DE52165A7C5}"/>
                </a:ext>
              </a:extLst>
            </p:cNvPr>
            <p:cNvSpPr/>
            <p:nvPr/>
          </p:nvSpPr>
          <p:spPr>
            <a:xfrm>
              <a:off x="2815144" y="2241212"/>
              <a:ext cx="80576" cy="77595"/>
            </a:xfrm>
            <a:custGeom>
              <a:avLst/>
              <a:gdLst>
                <a:gd name="f0" fmla="val w"/>
                <a:gd name="f1" fmla="val h"/>
                <a:gd name="f2" fmla="val 0"/>
                <a:gd name="f3" fmla="val 3138"/>
                <a:gd name="f4" fmla="val 3022"/>
                <a:gd name="f5" fmla="val 1510"/>
                <a:gd name="f6" fmla="val 1134"/>
                <a:gd name="f7" fmla="val 1845"/>
                <a:gd name="f8" fmla="val 2014"/>
                <a:gd name="f9" fmla="val 1539"/>
                <a:gd name="f10" fmla="val 1776"/>
                <a:gd name="f11" fmla="val 1777"/>
                <a:gd name="f12" fmla="val 1699"/>
                <a:gd name="f13" fmla="val 1855"/>
                <a:gd name="f14" fmla="val 1605"/>
                <a:gd name="f15" fmla="val 1889"/>
                <a:gd name="f16" fmla="val 1513"/>
                <a:gd name="f17" fmla="val 1319"/>
                <a:gd name="f18" fmla="val 1132"/>
                <a:gd name="f19" fmla="val 1738"/>
                <a:gd name="f20" fmla="val 1512"/>
                <a:gd name="f21" fmla="val 1300"/>
                <a:gd name="f22" fmla="val 1302"/>
                <a:gd name="f23" fmla="val 1511"/>
                <a:gd name="f24" fmla="val 1"/>
                <a:gd name="f25" fmla="val 1316"/>
                <a:gd name="f26" fmla="val 1120"/>
                <a:gd name="f27" fmla="val 39"/>
                <a:gd name="f28" fmla="val 933"/>
                <a:gd name="f29" fmla="val 117"/>
                <a:gd name="f30" fmla="val 369"/>
                <a:gd name="f31" fmla="val 349"/>
                <a:gd name="f32" fmla="val 899"/>
                <a:gd name="f33" fmla="val 2345"/>
                <a:gd name="f34" fmla="val 677"/>
                <a:gd name="f35" fmla="val 3021"/>
                <a:gd name="f36" fmla="val 2120"/>
                <a:gd name="f37" fmla="val 2672"/>
                <a:gd name="f38" fmla="val 2653"/>
                <a:gd name="f39" fmla="val 2905"/>
                <a:gd name="f40" fmla="val 2088"/>
                <a:gd name="f41" fmla="val 3137"/>
                <a:gd name="f42" fmla="val 1524"/>
                <a:gd name="f43" fmla="val 3011"/>
                <a:gd name="f44" fmla="val 875"/>
                <a:gd name="f45" fmla="val 2579"/>
                <a:gd name="f46" fmla="val 443"/>
                <a:gd name="f47" fmla="val 2290"/>
                <a:gd name="f48" fmla="val 154"/>
                <a:gd name="f49" fmla="val 1903"/>
                <a:gd name="f50" fmla="*/ f0 1 3138"/>
                <a:gd name="f51" fmla="*/ f1 1 3022"/>
                <a:gd name="f52" fmla="val f2"/>
                <a:gd name="f53" fmla="val f3"/>
                <a:gd name="f54" fmla="val f4"/>
                <a:gd name="f55" fmla="+- f54 0 f52"/>
                <a:gd name="f56" fmla="+- f53 0 f52"/>
                <a:gd name="f57" fmla="*/ f56 1 3138"/>
                <a:gd name="f58" fmla="*/ f55 1 3022"/>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3138" h="3022">
                  <a:moveTo>
                    <a:pt x="f5" y="f6"/>
                  </a:moveTo>
                  <a:cubicBezTo>
                    <a:pt x="f7" y="f6"/>
                    <a:pt x="f8" y="f9"/>
                    <a:pt x="f10" y="f11"/>
                  </a:cubicBezTo>
                  <a:cubicBezTo>
                    <a:pt x="f12" y="f13"/>
                    <a:pt x="f14" y="f15"/>
                    <a:pt x="f16" y="f15"/>
                  </a:cubicBezTo>
                  <a:cubicBezTo>
                    <a:pt x="f17" y="f15"/>
                    <a:pt x="f18" y="f19"/>
                    <a:pt x="f18" y="f20"/>
                  </a:cubicBezTo>
                  <a:cubicBezTo>
                    <a:pt x="f18" y="f21"/>
                    <a:pt x="f22" y="f6"/>
                    <a:pt x="f5" y="f6"/>
                  </a:cubicBezTo>
                  <a:close/>
                  <a:moveTo>
                    <a:pt x="f23" y="f24"/>
                  </a:moveTo>
                  <a:cubicBezTo>
                    <a:pt x="f25" y="f24"/>
                    <a:pt x="f26" y="f27"/>
                    <a:pt x="f28" y="f29"/>
                  </a:cubicBezTo>
                  <a:cubicBezTo>
                    <a:pt x="f30" y="f31"/>
                    <a:pt x="f2" y="f32"/>
                    <a:pt x="f2" y="f20"/>
                  </a:cubicBezTo>
                  <a:cubicBezTo>
                    <a:pt x="f2" y="f33"/>
                    <a:pt x="f34" y="f35"/>
                    <a:pt x="f5" y="f35"/>
                  </a:cubicBezTo>
                  <a:cubicBezTo>
                    <a:pt x="f36" y="f35"/>
                    <a:pt x="f37" y="f38"/>
                    <a:pt x="f39" y="f40"/>
                  </a:cubicBezTo>
                  <a:cubicBezTo>
                    <a:pt x="f41" y="f42"/>
                    <a:pt x="f43" y="f44"/>
                    <a:pt x="f45" y="f46"/>
                  </a:cubicBezTo>
                  <a:cubicBezTo>
                    <a:pt x="f47" y="f48"/>
                    <a:pt x="f49" y="f24"/>
                    <a:pt x="f23" y="f24"/>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31" name="Google Shape;341;p43">
              <a:extLst>
                <a:ext uri="{FF2B5EF4-FFF2-40B4-BE49-F238E27FC236}">
                  <a16:creationId xmlns:a16="http://schemas.microsoft.com/office/drawing/2014/main" id="{8D359170-4E21-5316-9778-3A42C23A5CF7}"/>
                </a:ext>
              </a:extLst>
            </p:cNvPr>
            <p:cNvSpPr/>
            <p:nvPr/>
          </p:nvSpPr>
          <p:spPr>
            <a:xfrm>
              <a:off x="2707611" y="2241212"/>
              <a:ext cx="80576" cy="77595"/>
            </a:xfrm>
            <a:custGeom>
              <a:avLst/>
              <a:gdLst>
                <a:gd name="f0" fmla="val w"/>
                <a:gd name="f1" fmla="val h"/>
                <a:gd name="f2" fmla="val 0"/>
                <a:gd name="f3" fmla="val 3138"/>
                <a:gd name="f4" fmla="val 3022"/>
                <a:gd name="f5" fmla="val 1510"/>
                <a:gd name="f6" fmla="val 1134"/>
                <a:gd name="f7" fmla="val 1845"/>
                <a:gd name="f8" fmla="val 2014"/>
                <a:gd name="f9" fmla="val 1539"/>
                <a:gd name="f10" fmla="val 1776"/>
                <a:gd name="f11" fmla="val 1777"/>
                <a:gd name="f12" fmla="val 1698"/>
                <a:gd name="f13" fmla="val 1855"/>
                <a:gd name="f14" fmla="val 1604"/>
                <a:gd name="f15" fmla="val 1889"/>
                <a:gd name="f16" fmla="val 1511"/>
                <a:gd name="f17" fmla="val 1318"/>
                <a:gd name="f18" fmla="val 1133"/>
                <a:gd name="f19" fmla="val 1738"/>
                <a:gd name="f20" fmla="val 1512"/>
                <a:gd name="f21" fmla="val 1300"/>
                <a:gd name="f22" fmla="val 1299"/>
                <a:gd name="f23" fmla="val 1509"/>
                <a:gd name="f24" fmla="val 1"/>
                <a:gd name="f25" fmla="val 1314"/>
                <a:gd name="f26" fmla="val 1118"/>
                <a:gd name="f27" fmla="val 39"/>
                <a:gd name="f28" fmla="val 930"/>
                <a:gd name="f29" fmla="val 117"/>
                <a:gd name="f30" fmla="val 366"/>
                <a:gd name="f31" fmla="val 349"/>
                <a:gd name="f32" fmla="val 899"/>
                <a:gd name="f33" fmla="val 2345"/>
                <a:gd name="f34" fmla="val 674"/>
                <a:gd name="f35" fmla="val 3021"/>
                <a:gd name="f36" fmla="val 2120"/>
                <a:gd name="f37" fmla="val 2669"/>
                <a:gd name="f38" fmla="val 2653"/>
                <a:gd name="f39" fmla="val 2902"/>
                <a:gd name="f40" fmla="val 2088"/>
                <a:gd name="f41" fmla="val 3137"/>
                <a:gd name="f42" fmla="val 1524"/>
                <a:gd name="f43" fmla="val 3008"/>
                <a:gd name="f44" fmla="val 875"/>
                <a:gd name="f45" fmla="val 2576"/>
                <a:gd name="f46" fmla="val 443"/>
                <a:gd name="f47" fmla="val 2287"/>
                <a:gd name="f48" fmla="val 154"/>
                <a:gd name="f49" fmla="val 1902"/>
                <a:gd name="f50" fmla="*/ f0 1 3138"/>
                <a:gd name="f51" fmla="*/ f1 1 3022"/>
                <a:gd name="f52" fmla="val f2"/>
                <a:gd name="f53" fmla="val f3"/>
                <a:gd name="f54" fmla="val f4"/>
                <a:gd name="f55" fmla="+- f54 0 f52"/>
                <a:gd name="f56" fmla="+- f53 0 f52"/>
                <a:gd name="f57" fmla="*/ f56 1 3138"/>
                <a:gd name="f58" fmla="*/ f55 1 3022"/>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3138" h="3022">
                  <a:moveTo>
                    <a:pt x="f5" y="f6"/>
                  </a:moveTo>
                  <a:cubicBezTo>
                    <a:pt x="f7" y="f6"/>
                    <a:pt x="f8" y="f9"/>
                    <a:pt x="f10" y="f11"/>
                  </a:cubicBezTo>
                  <a:cubicBezTo>
                    <a:pt x="f12" y="f13"/>
                    <a:pt x="f14" y="f15"/>
                    <a:pt x="f16" y="f15"/>
                  </a:cubicBezTo>
                  <a:cubicBezTo>
                    <a:pt x="f17" y="f15"/>
                    <a:pt x="f18" y="f19"/>
                    <a:pt x="f18" y="f20"/>
                  </a:cubicBezTo>
                  <a:cubicBezTo>
                    <a:pt x="f18" y="f21"/>
                    <a:pt x="f22" y="f6"/>
                    <a:pt x="f5" y="f6"/>
                  </a:cubicBezTo>
                  <a:close/>
                  <a:moveTo>
                    <a:pt x="f23" y="f24"/>
                  </a:moveTo>
                  <a:cubicBezTo>
                    <a:pt x="f25" y="f24"/>
                    <a:pt x="f26" y="f27"/>
                    <a:pt x="f28" y="f29"/>
                  </a:cubicBezTo>
                  <a:cubicBezTo>
                    <a:pt x="f30" y="f31"/>
                    <a:pt x="f2" y="f32"/>
                    <a:pt x="f2" y="f20"/>
                  </a:cubicBezTo>
                  <a:cubicBezTo>
                    <a:pt x="f2" y="f33"/>
                    <a:pt x="f34" y="f35"/>
                    <a:pt x="f5" y="f35"/>
                  </a:cubicBezTo>
                  <a:cubicBezTo>
                    <a:pt x="f36" y="f35"/>
                    <a:pt x="f37" y="f38"/>
                    <a:pt x="f39" y="f40"/>
                  </a:cubicBezTo>
                  <a:cubicBezTo>
                    <a:pt x="f41" y="f42"/>
                    <a:pt x="f43" y="f44"/>
                    <a:pt x="f45" y="f46"/>
                  </a:cubicBezTo>
                  <a:cubicBezTo>
                    <a:pt x="f47" y="f48"/>
                    <a:pt x="f49" y="f24"/>
                    <a:pt x="f23" y="f24"/>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sp>
        <p:nvSpPr>
          <p:cNvPr id="32" name="Google Shape;322;p43">
            <a:extLst>
              <a:ext uri="{FF2B5EF4-FFF2-40B4-BE49-F238E27FC236}">
                <a16:creationId xmlns:a16="http://schemas.microsoft.com/office/drawing/2014/main" id="{C8AB61E7-A76A-DAC5-DB04-BF19FB7905BD}"/>
              </a:ext>
            </a:extLst>
          </p:cNvPr>
          <p:cNvSpPr txBox="1"/>
          <p:nvPr/>
        </p:nvSpPr>
        <p:spPr>
          <a:xfrm>
            <a:off x="4074301" y="3331056"/>
            <a:ext cx="2009714" cy="833704"/>
          </a:xfrm>
          <a:prstGeom prst="rect">
            <a:avLst/>
          </a:prstGeom>
          <a:noFill/>
          <a:ln>
            <a:noFill/>
          </a:ln>
        </p:spPr>
        <p:txBody>
          <a:bodyPr vert="horz" wrap="square" lIns="91421" tIns="91421" rIns="91421" bIns="91421" anchor="t" anchorCtr="1" compatLnSpc="1">
            <a:noAutofit/>
          </a:bodyPr>
          <a:lstStyle>
            <a:lvl1pPr marL="457200" marR="0" lvl="0" indent="-317497" algn="l" defTabSz="914400" rtl="0" fontAlgn="auto" hangingPunct="1">
              <a:lnSpc>
                <a:spcPct val="100000"/>
              </a:lnSpc>
              <a:spcBef>
                <a:spcPct val="0"/>
              </a:spcBef>
              <a:spcAft>
                <a:spcPct val="0"/>
              </a:spcAft>
              <a:buClr>
                <a:srgbClr val="421D07"/>
              </a:buClr>
              <a:buSzPts val="1400"/>
              <a:buFont typeface="Rubik"/>
              <a:buChar char="●"/>
              <a:defRPr lang="es-PE" sz="1400" b="0" i="0" u="none" strike="noStrike" kern="0" cap="none" spc="0" baseline="0">
                <a:solidFill>
                  <a:srgbClr val="421D07"/>
                </a:solidFill>
                <a:uFillTx/>
                <a:latin typeface="Rubik"/>
                <a:ea typeface="Rubik"/>
                <a:cs typeface="Rubi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Rubik"/>
              <a:buNone/>
            </a:pPr>
            <a:r>
              <a:rPr lang="en-US">
                <a:solidFill>
                  <a:schemeClr val="tx1">
                    <a:lumMod val="85000"/>
                    <a:lumOff val="15000"/>
                  </a:schemeClr>
                </a:solidFill>
              </a:rPr>
              <a:t>Venus has a beautiful name and is the second planet from the Sun. It’s hot and poisonous</a:t>
            </a:r>
          </a:p>
        </p:txBody>
      </p:sp>
      <p:pic>
        <p:nvPicPr>
          <p:cNvPr id="38" name="Imagen 37">
            <a:extLst>
              <a:ext uri="{FF2B5EF4-FFF2-40B4-BE49-F238E27FC236}">
                <a16:creationId xmlns:a16="http://schemas.microsoft.com/office/drawing/2014/main" id="{8C093A25-E11B-AEA7-7EA3-EC4BCB959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855" y="1322698"/>
            <a:ext cx="3861046" cy="3861046"/>
          </a:xfrm>
          <a:prstGeom prst="rect">
            <a:avLst/>
          </a:prstGeom>
        </p:spPr>
      </p:pic>
    </p:spTree>
    <p:extLst>
      <p:ext uri="{BB962C8B-B14F-4D97-AF65-F5344CB8AC3E}">
        <p14:creationId xmlns:p14="http://schemas.microsoft.com/office/powerpoint/2010/main" val="34531046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830">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22B9EE6-3604-DAC6-BB2E-6EE550E26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307"/>
          <a:stretch>
            <a:fillRect/>
          </a:stretch>
        </p:blipFill>
        <p:spPr bwMode="auto">
          <a:xfrm>
            <a:off x="0" y="-1"/>
            <a:ext cx="9126611"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41">
            <a:extLst>
              <a:ext uri="{FF2B5EF4-FFF2-40B4-BE49-F238E27FC236}">
                <a16:creationId xmlns:a16="http://schemas.microsoft.com/office/drawing/2014/main" id="{A7921558-5255-4BDA-9193-B8A286BD98C0}"/>
              </a:ext>
            </a:extLst>
          </p:cNvPr>
          <p:cNvSpPr/>
          <p:nvPr/>
        </p:nvSpPr>
        <p:spPr>
          <a:xfrm>
            <a:off x="0" y="0"/>
            <a:ext cx="9144000" cy="5143499"/>
          </a:xfrm>
          <a:custGeom>
            <a:avLst/>
            <a:gdLst>
              <a:gd name="f0" fmla="val 10800000"/>
              <a:gd name="f1" fmla="val 5400000"/>
              <a:gd name="f2" fmla="val 180"/>
              <a:gd name="f3" fmla="val w"/>
              <a:gd name="f4" fmla="val h"/>
              <a:gd name="f5" fmla="val 0"/>
              <a:gd name="f6" fmla="val 18288000"/>
              <a:gd name="f7" fmla="val 10287000"/>
              <a:gd name="f8" fmla="val 10244184"/>
              <a:gd name="f9" fmla="val 8746079"/>
              <a:gd name="f10" fmla="val 10095066"/>
              <a:gd name="f11" fmla="val 9974184"/>
              <a:gd name="f12" fmla="val 8866963"/>
              <a:gd name="f13" fmla="val 9016079"/>
              <a:gd name="f14" fmla="val 9165195"/>
              <a:gd name="f15" fmla="val 9286079"/>
              <a:gd name="f16" fmla="val 10616757"/>
              <a:gd name="f17" fmla="val 10765875"/>
              <a:gd name="f18" fmla="val 10886757"/>
              <a:gd name="f19" fmla="val 7916068"/>
              <a:gd name="f20" fmla="val 7111157"/>
              <a:gd name="f21" fmla="val 7766950"/>
              <a:gd name="f22" fmla="val 7646066"/>
              <a:gd name="f23" fmla="val 7232040"/>
              <a:gd name="f24" fmla="val 7381156"/>
              <a:gd name="f25" fmla="val 7530273"/>
              <a:gd name="f26" fmla="val 7651156"/>
              <a:gd name="f27" fmla="val 8288640"/>
              <a:gd name="f28" fmla="val 8437756"/>
              <a:gd name="f29" fmla="val 8558639"/>
              <a:gd name="f30" fmla="val 17857466"/>
              <a:gd name="f31" fmla="val 6599630"/>
              <a:gd name="f32" fmla="val 6601285"/>
              <a:gd name="f33" fmla="val 17856710"/>
              <a:gd name="f34" fmla="val 18166506"/>
              <a:gd name="f35" fmla="val 5474738"/>
              <a:gd name="f36" fmla="val 6059630"/>
              <a:gd name="f37" fmla="val 18046092"/>
              <a:gd name="f38" fmla="val 18152328"/>
              <a:gd name="f39" fmla="val 5588224"/>
              <a:gd name="f40" fmla="val 18219124"/>
              <a:gd name="f41" fmla="val 4929623"/>
              <a:gd name="f42" fmla="val 4934738"/>
              <a:gd name="f43" fmla="val 18218968"/>
              <a:gd name="f44" fmla="val 18217220"/>
              <a:gd name="f45" fmla="val 4384510"/>
              <a:gd name="f46" fmla="val 4389625"/>
              <a:gd name="f47" fmla="val 18217532"/>
              <a:gd name="f48" fmla="val 5999551"/>
              <a:gd name="f49" fmla="val 4361301"/>
              <a:gd name="f50" fmla="val 5850435"/>
              <a:gd name="f51" fmla="val 5729552"/>
              <a:gd name="f52" fmla="val 4482185"/>
              <a:gd name="f53" fmla="val 4631301"/>
              <a:gd name="f54" fmla="val 4780418"/>
              <a:gd name="f55" fmla="val 4901301"/>
              <a:gd name="f56" fmla="val 6228135"/>
              <a:gd name="f57" fmla="val 6377253"/>
              <a:gd name="f58" fmla="val 6498136"/>
              <a:gd name="f59" fmla="val 18163112"/>
              <a:gd name="f60" fmla="val 3839395"/>
              <a:gd name="f61" fmla="val 3844510"/>
              <a:gd name="f62" fmla="val 18163882"/>
              <a:gd name="f63" fmla="val 18057438"/>
              <a:gd name="f64" fmla="val 3294280"/>
              <a:gd name="f65" fmla="val 3299395"/>
              <a:gd name="f66" fmla="val 18058674"/>
              <a:gd name="f67" fmla="val 17899292"/>
              <a:gd name="f68" fmla="val 2749163"/>
              <a:gd name="f69" fmla="val 2754280"/>
              <a:gd name="f70" fmla="val 17901006"/>
              <a:gd name="f71" fmla="val 17686150"/>
              <a:gd name="f72" fmla="val 2204051"/>
              <a:gd name="f73" fmla="val 2209166"/>
              <a:gd name="f74" fmla="val 17688366"/>
              <a:gd name="f75" fmla="val 6720629"/>
              <a:gd name="f76" fmla="val 1635726"/>
              <a:gd name="f77" fmla="val 6571511"/>
              <a:gd name="f78" fmla="val 6450628"/>
              <a:gd name="f79" fmla="val 1756610"/>
              <a:gd name="f80" fmla="val 1905726"/>
              <a:gd name="f81" fmla="val 2054843"/>
              <a:gd name="f82" fmla="val 2175726"/>
              <a:gd name="f83" fmla="val 6949216"/>
              <a:gd name="f84" fmla="val 7098331"/>
              <a:gd name="f85" fmla="val 7219212"/>
              <a:gd name="f86" fmla="val 39423"/>
              <a:gd name="f87" fmla="val 1664051"/>
              <a:gd name="f88" fmla="val 17416408"/>
              <a:gd name="f89" fmla="val 17413652"/>
              <a:gd name="f90" fmla="val 1658936"/>
              <a:gd name="f91" fmla="val 17817372"/>
              <a:gd name="f92" fmla="val 17966488"/>
              <a:gd name="f93" fmla="val 18087372"/>
              <a:gd name="f94" fmla="val 1538053"/>
              <a:gd name="f95" fmla="val 1388936"/>
              <a:gd name="f96" fmla="val 1239820"/>
              <a:gd name="f97" fmla="val 1118936"/>
              <a:gd name="f98" fmla="val 17125628"/>
              <a:gd name="f99" fmla="val 1089147"/>
              <a:gd name="f100" fmla="val 17144716"/>
              <a:gd name="f101" fmla="val 1081652"/>
              <a:gd name="f102" fmla="val 17222652"/>
              <a:gd name="f103" fmla="val 1034297"/>
              <a:gd name="f104" fmla="val 17274712"/>
              <a:gd name="f105" fmla="val 948599"/>
              <a:gd name="f106" fmla="val 850742"/>
              <a:gd name="f107" fmla="val 752884"/>
              <a:gd name="f108" fmla="val 667185"/>
              <a:gd name="f109" fmla="val 619830"/>
              <a:gd name="f110" fmla="val 610351"/>
              <a:gd name="f111" fmla="val 582035"/>
              <a:gd name="f112" fmla="val 17626964"/>
              <a:gd name="f113" fmla="val 17776082"/>
              <a:gd name="f114" fmla="val 17896964"/>
              <a:gd name="f115" fmla="val 461152"/>
              <a:gd name="f116" fmla="val 312035"/>
              <a:gd name="f117" fmla="val 181558"/>
              <a:gd name="f118" fmla="val 17804414"/>
              <a:gd name="f119" fmla="val 72697"/>
              <a:gd name="f120" fmla="val 17681380"/>
              <a:gd name="f121" fmla="val 47521"/>
              <a:gd name="f122" fmla="val 17639832"/>
              <a:gd name="f123" fmla="val 43333"/>
              <a:gd name="f124" fmla="val 18249218"/>
              <a:gd name="f125" fmla="val 8764198"/>
              <a:gd name="f126" fmla="val 8774225"/>
              <a:gd name="f127" fmla="val 3113"/>
              <a:gd name="f128" fmla="val 8791801"/>
              <a:gd name="f129" fmla="val 6709"/>
              <a:gd name="f130" fmla="val 8810000"/>
              <a:gd name="f131" fmla="val 8598"/>
              <a:gd name="f132" fmla="val 8828639"/>
              <a:gd name="f133" fmla="val 9329976"/>
              <a:gd name="f134" fmla="val 36914"/>
              <a:gd name="f135" fmla="val 9310888"/>
              <a:gd name="f136" fmla="val 46393"/>
              <a:gd name="f137" fmla="val 9232952"/>
              <a:gd name="f138" fmla="val 93749"/>
              <a:gd name="f139" fmla="val 9180892"/>
              <a:gd name="f140" fmla="val 179447"/>
              <a:gd name="f141" fmla="val 277305"/>
              <a:gd name="f142" fmla="val 375162"/>
              <a:gd name="f143" fmla="val 460860"/>
              <a:gd name="f144" fmla="val 508215"/>
              <a:gd name="f145" fmla="val 515710"/>
              <a:gd name="f146" fmla="val 545499"/>
              <a:gd name="f147" fmla="val 8638232"/>
              <a:gd name="f148" fmla="val 8489116"/>
              <a:gd name="f149" fmla="val 8368234"/>
              <a:gd name="f150" fmla="val 666383"/>
              <a:gd name="f151" fmla="val 815499"/>
              <a:gd name="f152" fmla="val 927337"/>
              <a:gd name="f153" fmla="val 8436230"/>
              <a:gd name="f154" fmla="val 1023293"/>
              <a:gd name="f155" fmla="val 8533137"/>
              <a:gd name="f156" fmla="val 1064281"/>
              <a:gd name="f157" fmla="val 8542736"/>
              <a:gd name="f158" fmla="val 1067261"/>
              <a:gd name="f159" fmla="val 1090614"/>
              <a:gd name="f160" fmla="val 7596088"/>
              <a:gd name="f161" fmla="val 7446970"/>
              <a:gd name="f162" fmla="val 7326086"/>
              <a:gd name="f163" fmla="val 1211498"/>
              <a:gd name="f164" fmla="val 1360614"/>
              <a:gd name="f165" fmla="val 1509731"/>
              <a:gd name="f166" fmla="val 1630614"/>
              <a:gd name="f167" fmla="val 8074616"/>
              <a:gd name="f168" fmla="val 1640018"/>
              <a:gd name="f169" fmla="val 8062746"/>
              <a:gd name="f170" fmla="val 1641215"/>
              <a:gd name="f171" fmla="val 7939714"/>
              <a:gd name="f172" fmla="val 1666391"/>
              <a:gd name="f173" fmla="val 7847163"/>
              <a:gd name="f174" fmla="val 1775253"/>
              <a:gd name="f175" fmla="val 1905728"/>
              <a:gd name="f176" fmla="val 2036206"/>
              <a:gd name="f177" fmla="val 2145065"/>
              <a:gd name="f178" fmla="val 2170241"/>
              <a:gd name="f179" fmla="val 2171438"/>
              <a:gd name="f180" fmla="val 2180843"/>
              <a:gd name="f181" fmla="val 7095184"/>
              <a:gd name="f182" fmla="val 6946069"/>
              <a:gd name="f183" fmla="val 6825183"/>
              <a:gd name="f184" fmla="val 2301726"/>
              <a:gd name="f185" fmla="val 2450844"/>
              <a:gd name="f186" fmla="val 2562681"/>
              <a:gd name="f187" fmla="val 6893182"/>
              <a:gd name="f188" fmla="val 2658637"/>
              <a:gd name="f189" fmla="val 6990089"/>
              <a:gd name="f190" fmla="val 2699625"/>
              <a:gd name="f191" fmla="val 7039401"/>
              <a:gd name="f192" fmla="val 2714933"/>
              <a:gd name="f193" fmla="val 2725958"/>
              <a:gd name="f194" fmla="val 6073207"/>
              <a:gd name="f195" fmla="val 5924094"/>
              <a:gd name="f196" fmla="val 5803205"/>
              <a:gd name="f197" fmla="val 2846841"/>
              <a:gd name="f198" fmla="val 2995958"/>
              <a:gd name="f199" fmla="val 3145074"/>
              <a:gd name="f200" fmla="val 3265958"/>
              <a:gd name="f201" fmla="val 3287420"/>
              <a:gd name="f202" fmla="val 7023707"/>
              <a:gd name="f203" fmla="val 3292291"/>
              <a:gd name="f204" fmla="val 6926801"/>
              <a:gd name="f205" fmla="val 3333279"/>
              <a:gd name="f206" fmla="val 6858804"/>
              <a:gd name="f207" fmla="val 3429236"/>
              <a:gd name="f208" fmla="val 3541073"/>
              <a:gd name="f209" fmla="val 3690189"/>
              <a:gd name="f210" fmla="val 6979687"/>
              <a:gd name="f211" fmla="val 3811073"/>
              <a:gd name="f212" fmla="val 7128803"/>
              <a:gd name="f213" fmla="val 7322948"/>
              <a:gd name="f214" fmla="val 3856909"/>
              <a:gd name="f215" fmla="val 7313016"/>
              <a:gd name="f216" fmla="val 3862300"/>
              <a:gd name="f217" fmla="val 7241197"/>
              <a:gd name="f218" fmla="val 3910820"/>
              <a:gd name="f219" fmla="val 7193976"/>
              <a:gd name="f220" fmla="val 3992990"/>
              <a:gd name="f221" fmla="val 4086188"/>
              <a:gd name="f222" fmla="val 4179385"/>
              <a:gd name="f223" fmla="val 4261554"/>
              <a:gd name="f224" fmla="val 4310075"/>
              <a:gd name="f225" fmla="val 4315466"/>
              <a:gd name="f226" fmla="val 6911642"/>
              <a:gd name="f227" fmla="val 6762524"/>
              <a:gd name="f228" fmla="val 6641641"/>
              <a:gd name="f229" fmla="val 7497020"/>
              <a:gd name="f230" fmla="val 7475152"/>
              <a:gd name="f231" fmla="val 4903506"/>
              <a:gd name="f232" fmla="val 7339644"/>
              <a:gd name="f233" fmla="val 4931235"/>
              <a:gd name="f234" fmla="val 7237711"/>
              <a:gd name="f235" fmla="val 5051132"/>
              <a:gd name="f236" fmla="val 5194837"/>
              <a:gd name="f237" fmla="val 5338543"/>
              <a:gd name="f238" fmla="val 5458440"/>
              <a:gd name="f239" fmla="val 5486169"/>
              <a:gd name="f240" fmla="val 7475396"/>
              <a:gd name="f241" fmla="val 5486193"/>
              <a:gd name="f242" fmla="val 7307327"/>
              <a:gd name="f243" fmla="val 7158208"/>
              <a:gd name="f244" fmla="val 7037325"/>
              <a:gd name="f245" fmla="val 5607077"/>
              <a:gd name="f246" fmla="val 5756193"/>
              <a:gd name="f247" fmla="val 5905310"/>
              <a:gd name="f248" fmla="val 6026193"/>
              <a:gd name="f249" fmla="val 7318375"/>
              <a:gd name="f250" fmla="val 6027848"/>
              <a:gd name="f251" fmla="val 6408381"/>
              <a:gd name="f252" fmla="val 6259266"/>
              <a:gd name="f253" fmla="val 6138377"/>
              <a:gd name="f254" fmla="val 6148731"/>
              <a:gd name="f255" fmla="val 6297848"/>
              <a:gd name="f256" fmla="val 6446964"/>
              <a:gd name="f257" fmla="val 6567848"/>
              <a:gd name="f258" fmla="val 8870297"/>
              <a:gd name="f259" fmla="val 8871286"/>
              <a:gd name="f260" fmla="val 6569502"/>
              <a:gd name="f261" fmla="val 6690386"/>
              <a:gd name="f262" fmla="val 6839502"/>
              <a:gd name="f263" fmla="val 6988619"/>
              <a:gd name="f264" fmla="val 7109502"/>
              <a:gd name="f265" fmla="val 9244996"/>
              <a:gd name="f266" fmla="val 9246258"/>
              <a:gd name="f267" fmla="val 9012182"/>
              <a:gd name="f268" fmla="val 8863066"/>
              <a:gd name="f269" fmla="val 8742182"/>
              <a:gd name="f270" fmla="val 9787950"/>
              <a:gd name="f271" fmla="val 9789989"/>
              <a:gd name="f272" fmla="val 7652811"/>
              <a:gd name="f273" fmla="val 9369905"/>
              <a:gd name="f274" fmla="val 9220788"/>
              <a:gd name="f275" fmla="val 9099905"/>
              <a:gd name="f276" fmla="val 7773694"/>
              <a:gd name="f277" fmla="val 7922811"/>
              <a:gd name="f278" fmla="val 8071928"/>
              <a:gd name="f279" fmla="val 8192811"/>
              <a:gd name="f280" fmla="val 10001360"/>
              <a:gd name="f281" fmla="val 9929062"/>
              <a:gd name="f282" fmla="val 8207408"/>
              <a:gd name="f283" fmla="val 9832156"/>
              <a:gd name="f284" fmla="val 8248396"/>
              <a:gd name="f285" fmla="val 9764158"/>
              <a:gd name="f286" fmla="val 8344353"/>
              <a:gd name="f287" fmla="val 8456190"/>
              <a:gd name="f288" fmla="val 8605306"/>
              <a:gd name="f289" fmla="val 9885041"/>
              <a:gd name="f290" fmla="val 8726190"/>
              <a:gd name="f291" fmla="val 10034158"/>
              <a:gd name="f292" fmla="val 10800374"/>
              <a:gd name="f293" fmla="val 10804019"/>
              <a:gd name="f294" fmla="val 8728169"/>
              <a:gd name="f295" fmla="val 10836322"/>
              <a:gd name="f296" fmla="val 8741832"/>
              <a:gd name="f297" fmla="val 10871836"/>
              <a:gd name="f298" fmla="val 8749387"/>
              <a:gd name="f299" fmla="val 10909116"/>
              <a:gd name="f300" fmla="val 11573053"/>
              <a:gd name="f301" fmla="val 11526544"/>
              <a:gd name="f302" fmla="val 8777605"/>
              <a:gd name="f303" fmla="val 11502236"/>
              <a:gd name="f304" fmla="val 8804357"/>
              <a:gd name="f305" fmla="val 11499689"/>
              <a:gd name="f306" fmla="val 8805739"/>
              <a:gd name="f307" fmla="val 11427869"/>
              <a:gd name="f308" fmla="val 8854260"/>
              <a:gd name="f309" fmla="val 11380649"/>
              <a:gd name="f310" fmla="val 8936430"/>
              <a:gd name="f311" fmla="val 9029627"/>
              <a:gd name="f312" fmla="val 9178743"/>
              <a:gd name="f313" fmla="val 11501532"/>
              <a:gd name="f314" fmla="val 9299627"/>
              <a:gd name="f315" fmla="val 11650649"/>
              <a:gd name="f316" fmla="val 12043679"/>
              <a:gd name="f317" fmla="val 11989305"/>
              <a:gd name="f318" fmla="val 9310605"/>
              <a:gd name="f319" fmla="val 11892397"/>
              <a:gd name="f320" fmla="val 9351593"/>
              <a:gd name="f321" fmla="val 11824401"/>
              <a:gd name="f322" fmla="val 9447549"/>
              <a:gd name="f323" fmla="val 9559387"/>
              <a:gd name="f324" fmla="val 9689864"/>
              <a:gd name="f325" fmla="val 11916953"/>
              <a:gd name="f326" fmla="val 9798725"/>
              <a:gd name="f327" fmla="val 12039987"/>
              <a:gd name="f328" fmla="val 9823901"/>
              <a:gd name="f329" fmla="val 12080875"/>
              <a:gd name="f330" fmla="val 9828023"/>
              <a:gd name="f331" fmla="val 14770840"/>
              <a:gd name="f332" fmla="val 14811729"/>
              <a:gd name="f333" fmla="val 14934764"/>
              <a:gd name="f334" fmla="val 15027315"/>
              <a:gd name="f335" fmla="val 14959318"/>
              <a:gd name="f336" fmla="val 14862411"/>
              <a:gd name="f337" fmla="val 14808034"/>
              <a:gd name="f338" fmla="val 16421446"/>
              <a:gd name="f339" fmla="val 16570563"/>
              <a:gd name="f340" fmla="val 16691446"/>
              <a:gd name="f341" fmla="val 8917790"/>
              <a:gd name="f342" fmla="val 16623448"/>
              <a:gd name="f343" fmla="val 8821833"/>
              <a:gd name="f344" fmla="val 16526542"/>
              <a:gd name="f345" fmla="val 8780845"/>
              <a:gd name="f346" fmla="val 16454244"/>
              <a:gd name="f347" fmla="val 8766248"/>
              <a:gd name="f348" fmla="val 17085700"/>
              <a:gd name="f349" fmla="val 17234816"/>
              <a:gd name="f350" fmla="val 17355700"/>
              <a:gd name="f351" fmla="val 8645365"/>
              <a:gd name="f352" fmla="val 8496248"/>
              <a:gd name="f353" fmla="val 8347131"/>
              <a:gd name="f354" fmla="val 8226248"/>
              <a:gd name="f355" fmla="val 16665615"/>
              <a:gd name="f356" fmla="val 16667654"/>
              <a:gd name="f357" fmla="val 8224593"/>
              <a:gd name="f358" fmla="val 17443422"/>
              <a:gd name="f359" fmla="val 17592538"/>
              <a:gd name="f360" fmla="val 17713422"/>
              <a:gd name="f361" fmla="val 8103710"/>
              <a:gd name="f362" fmla="val 7954593"/>
              <a:gd name="f363" fmla="val 7805477"/>
              <a:gd name="f364" fmla="val 7684594"/>
              <a:gd name="f365" fmla="val 17209346"/>
              <a:gd name="f366" fmla="val 17210608"/>
              <a:gd name="f367" fmla="val 7682939"/>
              <a:gd name="f368" fmla="val 7562056"/>
              <a:gd name="f369" fmla="val 7412939"/>
              <a:gd name="f370" fmla="val 7263823"/>
              <a:gd name="f371" fmla="val 7142939"/>
              <a:gd name="f372" fmla="val 17584318"/>
              <a:gd name="f373" fmla="val 17585308"/>
              <a:gd name="f374" fmla="val 7141285"/>
              <a:gd name="f375" fmla="val 18166964"/>
              <a:gd name="f376" fmla="val 18017848"/>
              <a:gd name="f377" fmla="+- 0 0 -90"/>
              <a:gd name="f378" fmla="*/ f3 1 18288000"/>
              <a:gd name="f379" fmla="*/ f4 1 10287000"/>
              <a:gd name="f380" fmla="val f5"/>
              <a:gd name="f381" fmla="val f6"/>
              <a:gd name="f382" fmla="val f7"/>
              <a:gd name="f383" fmla="*/ f377 f0 1"/>
              <a:gd name="f384" fmla="+- f382 0 f380"/>
              <a:gd name="f385" fmla="+- f381 0 f380"/>
              <a:gd name="f386" fmla="*/ f383 1 f2"/>
              <a:gd name="f387" fmla="*/ f385 1 18288000"/>
              <a:gd name="f388" fmla="*/ f384 1 10287000"/>
              <a:gd name="f389" fmla="*/ 10244184 f385 1"/>
              <a:gd name="f390" fmla="*/ 8746079 f384 1"/>
              <a:gd name="f391" fmla="*/ 9974184 f385 1"/>
              <a:gd name="f392" fmla="*/ 9016079 f384 1"/>
              <a:gd name="f393" fmla="*/ 9286079 f384 1"/>
              <a:gd name="f394" fmla="*/ 10616757 f385 1"/>
              <a:gd name="f395" fmla="*/ 10886757 f385 1"/>
              <a:gd name="f396" fmla="*/ 7916068 f385 1"/>
              <a:gd name="f397" fmla="*/ 7111157 f384 1"/>
              <a:gd name="f398" fmla="*/ 7646066 f385 1"/>
              <a:gd name="f399" fmla="*/ 7381156 f384 1"/>
              <a:gd name="f400" fmla="*/ 7651156 f384 1"/>
              <a:gd name="f401" fmla="*/ 8288640 f385 1"/>
              <a:gd name="f402" fmla="*/ 8558639 f385 1"/>
              <a:gd name="f403" fmla="*/ 17857466 f385 1"/>
              <a:gd name="f404" fmla="*/ 6599630 f384 1"/>
              <a:gd name="f405" fmla="*/ 18288000 f385 1"/>
              <a:gd name="f406" fmla="*/ 6601285 f384 1"/>
              <a:gd name="f407" fmla="*/ 17856710 f385 1"/>
              <a:gd name="f408" fmla="*/ 18166506 f385 1"/>
              <a:gd name="f409" fmla="*/ 5474738 f384 1"/>
              <a:gd name="f410" fmla="*/ 6059630 f384 1"/>
              <a:gd name="f411" fmla="*/ 18046092 f385 1"/>
              <a:gd name="f412" fmla="*/ 18152328 f385 1"/>
              <a:gd name="f413" fmla="*/ 5588224 f384 1"/>
              <a:gd name="f414" fmla="*/ 18219124 f385 1"/>
              <a:gd name="f415" fmla="*/ 4929623 f384 1"/>
              <a:gd name="f416" fmla="*/ 4934738 f384 1"/>
              <a:gd name="f417" fmla="*/ 18218968 f385 1"/>
              <a:gd name="f418" fmla="*/ 18217220 f385 1"/>
              <a:gd name="f419" fmla="*/ 4384510 f384 1"/>
              <a:gd name="f420" fmla="*/ 4389625 f384 1"/>
              <a:gd name="f421" fmla="*/ 18217532 f385 1"/>
              <a:gd name="f422" fmla="*/ 5999551 f385 1"/>
              <a:gd name="f423" fmla="*/ 4361301 f384 1"/>
              <a:gd name="f424" fmla="*/ 5729552 f385 1"/>
              <a:gd name="f425" fmla="*/ 4631301 f384 1"/>
              <a:gd name="f426" fmla="*/ 4901301 f384 1"/>
              <a:gd name="f427" fmla="*/ 6228135 f385 1"/>
              <a:gd name="f428" fmla="*/ 6498136 f385 1"/>
              <a:gd name="f429" fmla="*/ 18163112 f385 1"/>
              <a:gd name="f430" fmla="*/ 3839395 f384 1"/>
              <a:gd name="f431" fmla="*/ 3844510 f384 1"/>
              <a:gd name="f432" fmla="*/ 18163882 f385 1"/>
              <a:gd name="f433" fmla="*/ 18057438 f385 1"/>
              <a:gd name="f434" fmla="*/ 3294280 f384 1"/>
              <a:gd name="f435" fmla="*/ 3299395 f384 1"/>
              <a:gd name="f436" fmla="*/ 18058674 f385 1"/>
              <a:gd name="f437" fmla="*/ 17899292 f385 1"/>
              <a:gd name="f438" fmla="*/ 2749163 f384 1"/>
              <a:gd name="f439" fmla="*/ 2754280 f384 1"/>
              <a:gd name="f440" fmla="*/ 17901006 f385 1"/>
              <a:gd name="f441" fmla="*/ 17686150 f385 1"/>
              <a:gd name="f442" fmla="*/ 2204051 f384 1"/>
              <a:gd name="f443" fmla="*/ 2209166 f384 1"/>
              <a:gd name="f444" fmla="*/ 17688366 f385 1"/>
              <a:gd name="f445" fmla="*/ 6720629 f385 1"/>
              <a:gd name="f446" fmla="*/ 1635726 f384 1"/>
              <a:gd name="f447" fmla="*/ 6450628 f385 1"/>
              <a:gd name="f448" fmla="*/ 1905726 f384 1"/>
              <a:gd name="f449" fmla="*/ 2175726 f384 1"/>
              <a:gd name="f450" fmla="*/ 6949216 f385 1"/>
              <a:gd name="f451" fmla="*/ 7219212 f385 1"/>
              <a:gd name="f452" fmla="*/ 39423 f384 1"/>
              <a:gd name="f453" fmla="*/ 1664051 f384 1"/>
              <a:gd name="f454" fmla="*/ 17416408 f385 1"/>
              <a:gd name="f455" fmla="*/ 17413652 f385 1"/>
              <a:gd name="f456" fmla="*/ 1658936 f384 1"/>
              <a:gd name="f457" fmla="*/ 17817372 f385 1"/>
              <a:gd name="f458" fmla="*/ 18087372 f385 1"/>
              <a:gd name="f459" fmla="*/ 1388936 f384 1"/>
              <a:gd name="f460" fmla="*/ 1118936 f384 1"/>
              <a:gd name="f461" fmla="*/ 17125628 f385 1"/>
              <a:gd name="f462" fmla="*/ 1089147 f384 1"/>
              <a:gd name="f463" fmla="*/ 17144716 f385 1"/>
              <a:gd name="f464" fmla="*/ 1081652 f384 1"/>
              <a:gd name="f465" fmla="*/ 17274712 f385 1"/>
              <a:gd name="f466" fmla="*/ 850742 f384 1"/>
              <a:gd name="f467" fmla="*/ 619830 f384 1"/>
              <a:gd name="f468" fmla="*/ 610351 f384 1"/>
              <a:gd name="f469" fmla="*/ 582035 f384 1"/>
              <a:gd name="f470" fmla="*/ 17626964 f385 1"/>
              <a:gd name="f471" fmla="*/ 17896964 f385 1"/>
              <a:gd name="f472" fmla="*/ 312035 f384 1"/>
              <a:gd name="f473" fmla="*/ 17681380 f385 1"/>
              <a:gd name="f474" fmla="*/ 47521 f384 1"/>
              <a:gd name="f475" fmla="*/ 17639832 f385 1"/>
              <a:gd name="f476" fmla="*/ 43333 f384 1"/>
              <a:gd name="f477" fmla="*/ 18249218 f385 1"/>
              <a:gd name="f478" fmla="*/ 0 f385 1"/>
              <a:gd name="f479" fmla="*/ 0 f384 1"/>
              <a:gd name="f480" fmla="*/ 8764198 f385 1"/>
              <a:gd name="f481" fmla="*/ 8774225 f385 1"/>
              <a:gd name="f482" fmla="*/ 3113 f384 1"/>
              <a:gd name="f483" fmla="*/ 8828639 f385 1"/>
              <a:gd name="f484" fmla="*/ 8598 f384 1"/>
              <a:gd name="f485" fmla="*/ 9329976 f385 1"/>
              <a:gd name="f486" fmla="*/ 36914 f384 1"/>
              <a:gd name="f487" fmla="*/ 9310888 f385 1"/>
              <a:gd name="f488" fmla="*/ 46393 f384 1"/>
              <a:gd name="f489" fmla="*/ 9180892 f385 1"/>
              <a:gd name="f490" fmla="*/ 277305 f384 1"/>
              <a:gd name="f491" fmla="*/ 508215 f384 1"/>
              <a:gd name="f492" fmla="*/ 515710 f384 1"/>
              <a:gd name="f493" fmla="*/ 545499 f384 1"/>
              <a:gd name="f494" fmla="*/ 8638232 f385 1"/>
              <a:gd name="f495" fmla="*/ 8368234 f385 1"/>
              <a:gd name="f496" fmla="*/ 815499 f384 1"/>
              <a:gd name="f497" fmla="*/ 8533137 f385 1"/>
              <a:gd name="f498" fmla="*/ 1064281 f384 1"/>
              <a:gd name="f499" fmla="*/ 8542736 f385 1"/>
              <a:gd name="f500" fmla="*/ 1067261 f384 1"/>
              <a:gd name="f501" fmla="*/ 1090614 f384 1"/>
              <a:gd name="f502" fmla="*/ 7596088 f385 1"/>
              <a:gd name="f503" fmla="*/ 7326086 f385 1"/>
              <a:gd name="f504" fmla="*/ 1360614 f384 1"/>
              <a:gd name="f505" fmla="*/ 1630614 f384 1"/>
              <a:gd name="f506" fmla="*/ 8074616 f385 1"/>
              <a:gd name="f507" fmla="*/ 1640018 f384 1"/>
              <a:gd name="f508" fmla="*/ 8062746 f385 1"/>
              <a:gd name="f509" fmla="*/ 1641215 f384 1"/>
              <a:gd name="f510" fmla="*/ 7847163 f385 1"/>
              <a:gd name="f511" fmla="*/ 1905728 f384 1"/>
              <a:gd name="f512" fmla="*/ 2170241 f384 1"/>
              <a:gd name="f513" fmla="*/ 2171438 f384 1"/>
              <a:gd name="f514" fmla="*/ 2180843 f384 1"/>
              <a:gd name="f515" fmla="*/ 7095184 f385 1"/>
              <a:gd name="f516" fmla="*/ 6825183 f385 1"/>
              <a:gd name="f517" fmla="*/ 2450844 f384 1"/>
              <a:gd name="f518" fmla="*/ 6990089 f385 1"/>
              <a:gd name="f519" fmla="*/ 2699625 f384 1"/>
              <a:gd name="f520" fmla="*/ 7039401 f385 1"/>
              <a:gd name="f521" fmla="*/ 2714933 f384 1"/>
              <a:gd name="f522" fmla="*/ 2725958 f384 1"/>
              <a:gd name="f523" fmla="*/ 6073207 f385 1"/>
              <a:gd name="f524" fmla="*/ 5803205 f385 1"/>
              <a:gd name="f525" fmla="*/ 2995958 f384 1"/>
              <a:gd name="f526" fmla="*/ 3265958 f384 1"/>
              <a:gd name="f527" fmla="*/ 3287420 f384 1"/>
              <a:gd name="f528" fmla="*/ 7023707 f385 1"/>
              <a:gd name="f529" fmla="*/ 3292291 f384 1"/>
              <a:gd name="f530" fmla="*/ 6858804 f385 1"/>
              <a:gd name="f531" fmla="*/ 3541073 f384 1"/>
              <a:gd name="f532" fmla="*/ 7128803 f385 1"/>
              <a:gd name="f533" fmla="*/ 3811073 f384 1"/>
              <a:gd name="f534" fmla="*/ 7322948 f385 1"/>
              <a:gd name="f535" fmla="*/ 3856909 f384 1"/>
              <a:gd name="f536" fmla="*/ 7313016 f385 1"/>
              <a:gd name="f537" fmla="*/ 3862300 f384 1"/>
              <a:gd name="f538" fmla="*/ 7193976 f385 1"/>
              <a:gd name="f539" fmla="*/ 4086188 f384 1"/>
              <a:gd name="f540" fmla="*/ 4310075 f384 1"/>
              <a:gd name="f541" fmla="*/ 4315466 f384 1"/>
              <a:gd name="f542" fmla="*/ 6911642 f385 1"/>
              <a:gd name="f543" fmla="*/ 6641641 f385 1"/>
              <a:gd name="f544" fmla="*/ 7497020 f385 1"/>
              <a:gd name="f545" fmla="*/ 7475152 f385 1"/>
              <a:gd name="f546" fmla="*/ 4903506 f384 1"/>
              <a:gd name="f547" fmla="*/ 7237711 f385 1"/>
              <a:gd name="f548" fmla="*/ 5194837 f384 1"/>
              <a:gd name="f549" fmla="*/ 5486169 f384 1"/>
              <a:gd name="f550" fmla="*/ 7475396 f385 1"/>
              <a:gd name="f551" fmla="*/ 5486193 f384 1"/>
              <a:gd name="f552" fmla="*/ 7307327 f385 1"/>
              <a:gd name="f553" fmla="*/ 7037325 f385 1"/>
              <a:gd name="f554" fmla="*/ 5756193 f384 1"/>
              <a:gd name="f555" fmla="*/ 6026193 f384 1"/>
              <a:gd name="f556" fmla="*/ 7318375 f385 1"/>
              <a:gd name="f557" fmla="*/ 6027848 f384 1"/>
              <a:gd name="f558" fmla="*/ 6408381 f385 1"/>
              <a:gd name="f559" fmla="*/ 6138377 f385 1"/>
              <a:gd name="f560" fmla="*/ 6297848 f384 1"/>
              <a:gd name="f561" fmla="*/ 6567848 f384 1"/>
              <a:gd name="f562" fmla="*/ 8870297 f385 1"/>
              <a:gd name="f563" fmla="*/ 8871286 f385 1"/>
              <a:gd name="f564" fmla="*/ 6569502 f384 1"/>
              <a:gd name="f565" fmla="*/ 6839502 f384 1"/>
              <a:gd name="f566" fmla="*/ 7109502 f384 1"/>
              <a:gd name="f567" fmla="*/ 9244996 f385 1"/>
              <a:gd name="f568" fmla="*/ 9246258 f385 1"/>
              <a:gd name="f569" fmla="*/ 9012182 f385 1"/>
              <a:gd name="f570" fmla="*/ 8742182 f385 1"/>
              <a:gd name="f571" fmla="*/ 9787950 f385 1"/>
              <a:gd name="f572" fmla="*/ 9789989 f385 1"/>
              <a:gd name="f573" fmla="*/ 7652811 f384 1"/>
              <a:gd name="f574" fmla="*/ 9369905 f385 1"/>
              <a:gd name="f575" fmla="*/ 9099905 f385 1"/>
              <a:gd name="f576" fmla="*/ 7922811 f384 1"/>
              <a:gd name="f577" fmla="*/ 8192811 f384 1"/>
              <a:gd name="f578" fmla="*/ 10001360 f385 1"/>
              <a:gd name="f579" fmla="*/ 9929062 f385 1"/>
              <a:gd name="f580" fmla="*/ 8207408 f384 1"/>
              <a:gd name="f581" fmla="*/ 9764158 f385 1"/>
              <a:gd name="f582" fmla="*/ 8456190 f384 1"/>
              <a:gd name="f583" fmla="*/ 10034158 f385 1"/>
              <a:gd name="f584" fmla="*/ 8726190 f384 1"/>
              <a:gd name="f585" fmla="*/ 10800374 f385 1"/>
              <a:gd name="f586" fmla="*/ 10804019 f385 1"/>
              <a:gd name="f587" fmla="*/ 8728169 f384 1"/>
              <a:gd name="f588" fmla="*/ 10909116 f385 1"/>
              <a:gd name="f589" fmla="*/ 8749387 f384 1"/>
              <a:gd name="f590" fmla="*/ 11573053 f385 1"/>
              <a:gd name="f591" fmla="*/ 11526544 f385 1"/>
              <a:gd name="f592" fmla="*/ 8777605 f384 1"/>
              <a:gd name="f593" fmla="*/ 11502236 f385 1"/>
              <a:gd name="f594" fmla="*/ 8804357 f384 1"/>
              <a:gd name="f595" fmla="*/ 11499689 f385 1"/>
              <a:gd name="f596" fmla="*/ 8805739 f384 1"/>
              <a:gd name="f597" fmla="*/ 11380649 f385 1"/>
              <a:gd name="f598" fmla="*/ 9029627 f384 1"/>
              <a:gd name="f599" fmla="*/ 11650649 f385 1"/>
              <a:gd name="f600" fmla="*/ 9299627 f384 1"/>
              <a:gd name="f601" fmla="*/ 12043679 f385 1"/>
              <a:gd name="f602" fmla="*/ 11989305 f385 1"/>
              <a:gd name="f603" fmla="*/ 9310605 f384 1"/>
              <a:gd name="f604" fmla="*/ 11824401 f385 1"/>
              <a:gd name="f605" fmla="*/ 9559387 f384 1"/>
              <a:gd name="f606" fmla="*/ 12039987 f385 1"/>
              <a:gd name="f607" fmla="*/ 9823901 f384 1"/>
              <a:gd name="f608" fmla="*/ 12080875 f385 1"/>
              <a:gd name="f609" fmla="*/ 9828023 f384 1"/>
              <a:gd name="f610" fmla="*/ 14770840 f385 1"/>
              <a:gd name="f611" fmla="*/ 14811729 f385 1"/>
              <a:gd name="f612" fmla="*/ 15027315 f385 1"/>
              <a:gd name="f613" fmla="*/ 14862411 f385 1"/>
              <a:gd name="f614" fmla="*/ 14808034 f385 1"/>
              <a:gd name="f615" fmla="*/ 16421446 f385 1"/>
              <a:gd name="f616" fmla="*/ 16691446 f385 1"/>
              <a:gd name="f617" fmla="*/ 16526542 f385 1"/>
              <a:gd name="f618" fmla="*/ 8780845 f384 1"/>
              <a:gd name="f619" fmla="*/ 16454244 f385 1"/>
              <a:gd name="f620" fmla="*/ 8766248 f384 1"/>
              <a:gd name="f621" fmla="*/ 17085700 f385 1"/>
              <a:gd name="f622" fmla="*/ 17355700 f385 1"/>
              <a:gd name="f623" fmla="*/ 8496248 f384 1"/>
              <a:gd name="f624" fmla="*/ 8226248 f384 1"/>
              <a:gd name="f625" fmla="*/ 16665615 f385 1"/>
              <a:gd name="f626" fmla="*/ 16667654 f385 1"/>
              <a:gd name="f627" fmla="*/ 8224593 f384 1"/>
              <a:gd name="f628" fmla="*/ 17443422 f385 1"/>
              <a:gd name="f629" fmla="*/ 17713422 f385 1"/>
              <a:gd name="f630" fmla="*/ 7954593 f384 1"/>
              <a:gd name="f631" fmla="*/ 7684594 f384 1"/>
              <a:gd name="f632" fmla="*/ 17209346 f385 1"/>
              <a:gd name="f633" fmla="*/ 17210608 f385 1"/>
              <a:gd name="f634" fmla="*/ 7682939 f384 1"/>
              <a:gd name="f635" fmla="*/ 7412939 f384 1"/>
              <a:gd name="f636" fmla="*/ 7142939 f384 1"/>
              <a:gd name="f637" fmla="*/ 17584318 f385 1"/>
              <a:gd name="f638" fmla="*/ 17585308 f385 1"/>
              <a:gd name="f639" fmla="*/ 7141285 f384 1"/>
              <a:gd name="f640" fmla="*/ 18166964 f385 1"/>
              <a:gd name="f641" fmla="*/ 10287000 f384 1"/>
              <a:gd name="f642" fmla="+- f386 0 f1"/>
              <a:gd name="f643" fmla="*/ f389 1 18288000"/>
              <a:gd name="f644" fmla="*/ f390 1 10287000"/>
              <a:gd name="f645" fmla="*/ f391 1 18288000"/>
              <a:gd name="f646" fmla="*/ f392 1 10287000"/>
              <a:gd name="f647" fmla="*/ f393 1 10287000"/>
              <a:gd name="f648" fmla="*/ f394 1 18288000"/>
              <a:gd name="f649" fmla="*/ f395 1 18288000"/>
              <a:gd name="f650" fmla="*/ f396 1 18288000"/>
              <a:gd name="f651" fmla="*/ f397 1 10287000"/>
              <a:gd name="f652" fmla="*/ f398 1 18288000"/>
              <a:gd name="f653" fmla="*/ f399 1 10287000"/>
              <a:gd name="f654" fmla="*/ f400 1 10287000"/>
              <a:gd name="f655" fmla="*/ f401 1 18288000"/>
              <a:gd name="f656" fmla="*/ f402 1 18288000"/>
              <a:gd name="f657" fmla="*/ f403 1 18288000"/>
              <a:gd name="f658" fmla="*/ f404 1 10287000"/>
              <a:gd name="f659" fmla="*/ f405 1 18288000"/>
              <a:gd name="f660" fmla="*/ f406 1 10287000"/>
              <a:gd name="f661" fmla="*/ f407 1 18288000"/>
              <a:gd name="f662" fmla="*/ f408 1 18288000"/>
              <a:gd name="f663" fmla="*/ f409 1 10287000"/>
              <a:gd name="f664" fmla="*/ f410 1 10287000"/>
              <a:gd name="f665" fmla="*/ f411 1 18288000"/>
              <a:gd name="f666" fmla="*/ f412 1 18288000"/>
              <a:gd name="f667" fmla="*/ f413 1 10287000"/>
              <a:gd name="f668" fmla="*/ f414 1 18288000"/>
              <a:gd name="f669" fmla="*/ f415 1 10287000"/>
              <a:gd name="f670" fmla="*/ f416 1 10287000"/>
              <a:gd name="f671" fmla="*/ f417 1 18288000"/>
              <a:gd name="f672" fmla="*/ f418 1 18288000"/>
              <a:gd name="f673" fmla="*/ f419 1 10287000"/>
              <a:gd name="f674" fmla="*/ f420 1 10287000"/>
              <a:gd name="f675" fmla="*/ f421 1 18288000"/>
              <a:gd name="f676" fmla="*/ f422 1 18288000"/>
              <a:gd name="f677" fmla="*/ f423 1 10287000"/>
              <a:gd name="f678" fmla="*/ f424 1 18288000"/>
              <a:gd name="f679" fmla="*/ f425 1 10287000"/>
              <a:gd name="f680" fmla="*/ f426 1 10287000"/>
              <a:gd name="f681" fmla="*/ f427 1 18288000"/>
              <a:gd name="f682" fmla="*/ f428 1 18288000"/>
              <a:gd name="f683" fmla="*/ f429 1 18288000"/>
              <a:gd name="f684" fmla="*/ f430 1 10287000"/>
              <a:gd name="f685" fmla="*/ f431 1 10287000"/>
              <a:gd name="f686" fmla="*/ f432 1 18288000"/>
              <a:gd name="f687" fmla="*/ f433 1 18288000"/>
              <a:gd name="f688" fmla="*/ f434 1 10287000"/>
              <a:gd name="f689" fmla="*/ f435 1 10287000"/>
              <a:gd name="f690" fmla="*/ f436 1 18288000"/>
              <a:gd name="f691" fmla="*/ f437 1 18288000"/>
              <a:gd name="f692" fmla="*/ f438 1 10287000"/>
              <a:gd name="f693" fmla="*/ f439 1 10287000"/>
              <a:gd name="f694" fmla="*/ f440 1 18288000"/>
              <a:gd name="f695" fmla="*/ f441 1 18288000"/>
              <a:gd name="f696" fmla="*/ f442 1 10287000"/>
              <a:gd name="f697" fmla="*/ f443 1 10287000"/>
              <a:gd name="f698" fmla="*/ f444 1 18288000"/>
              <a:gd name="f699" fmla="*/ f445 1 18288000"/>
              <a:gd name="f700" fmla="*/ f446 1 10287000"/>
              <a:gd name="f701" fmla="*/ f447 1 18288000"/>
              <a:gd name="f702" fmla="*/ f448 1 10287000"/>
              <a:gd name="f703" fmla="*/ f449 1 10287000"/>
              <a:gd name="f704" fmla="*/ f450 1 18288000"/>
              <a:gd name="f705" fmla="*/ f451 1 18288000"/>
              <a:gd name="f706" fmla="*/ f452 1 10287000"/>
              <a:gd name="f707" fmla="*/ f453 1 10287000"/>
              <a:gd name="f708" fmla="*/ f454 1 18288000"/>
              <a:gd name="f709" fmla="*/ f455 1 18288000"/>
              <a:gd name="f710" fmla="*/ f456 1 10287000"/>
              <a:gd name="f711" fmla="*/ f457 1 18288000"/>
              <a:gd name="f712" fmla="*/ f458 1 18288000"/>
              <a:gd name="f713" fmla="*/ f459 1 10287000"/>
              <a:gd name="f714" fmla="*/ f460 1 10287000"/>
              <a:gd name="f715" fmla="*/ f461 1 18288000"/>
              <a:gd name="f716" fmla="*/ f462 1 10287000"/>
              <a:gd name="f717" fmla="*/ f463 1 18288000"/>
              <a:gd name="f718" fmla="*/ f464 1 10287000"/>
              <a:gd name="f719" fmla="*/ f465 1 18288000"/>
              <a:gd name="f720" fmla="*/ f466 1 10287000"/>
              <a:gd name="f721" fmla="*/ f467 1 10287000"/>
              <a:gd name="f722" fmla="*/ f468 1 10287000"/>
              <a:gd name="f723" fmla="*/ f469 1 10287000"/>
              <a:gd name="f724" fmla="*/ f470 1 18288000"/>
              <a:gd name="f725" fmla="*/ f471 1 18288000"/>
              <a:gd name="f726" fmla="*/ f472 1 10287000"/>
              <a:gd name="f727" fmla="*/ f473 1 18288000"/>
              <a:gd name="f728" fmla="*/ f474 1 10287000"/>
              <a:gd name="f729" fmla="*/ f475 1 18288000"/>
              <a:gd name="f730" fmla="*/ f476 1 10287000"/>
              <a:gd name="f731" fmla="*/ f477 1 18288000"/>
              <a:gd name="f732" fmla="*/ f478 1 18288000"/>
              <a:gd name="f733" fmla="*/ f479 1 10287000"/>
              <a:gd name="f734" fmla="*/ f480 1 18288000"/>
              <a:gd name="f735" fmla="*/ f481 1 18288000"/>
              <a:gd name="f736" fmla="*/ f482 1 10287000"/>
              <a:gd name="f737" fmla="*/ f483 1 18288000"/>
              <a:gd name="f738" fmla="*/ f484 1 10287000"/>
              <a:gd name="f739" fmla="*/ f485 1 18288000"/>
              <a:gd name="f740" fmla="*/ f486 1 10287000"/>
              <a:gd name="f741" fmla="*/ f487 1 18288000"/>
              <a:gd name="f742" fmla="*/ f488 1 10287000"/>
              <a:gd name="f743" fmla="*/ f489 1 18288000"/>
              <a:gd name="f744" fmla="*/ f490 1 10287000"/>
              <a:gd name="f745" fmla="*/ f491 1 10287000"/>
              <a:gd name="f746" fmla="*/ f492 1 10287000"/>
              <a:gd name="f747" fmla="*/ f493 1 10287000"/>
              <a:gd name="f748" fmla="*/ f494 1 18288000"/>
              <a:gd name="f749" fmla="*/ f495 1 18288000"/>
              <a:gd name="f750" fmla="*/ f496 1 10287000"/>
              <a:gd name="f751" fmla="*/ f497 1 18288000"/>
              <a:gd name="f752" fmla="*/ f498 1 10287000"/>
              <a:gd name="f753" fmla="*/ f499 1 18288000"/>
              <a:gd name="f754" fmla="*/ f500 1 10287000"/>
              <a:gd name="f755" fmla="*/ f501 1 10287000"/>
              <a:gd name="f756" fmla="*/ f502 1 18288000"/>
              <a:gd name="f757" fmla="*/ f503 1 18288000"/>
              <a:gd name="f758" fmla="*/ f504 1 10287000"/>
              <a:gd name="f759" fmla="*/ f505 1 10287000"/>
              <a:gd name="f760" fmla="*/ f506 1 18288000"/>
              <a:gd name="f761" fmla="*/ f507 1 10287000"/>
              <a:gd name="f762" fmla="*/ f508 1 18288000"/>
              <a:gd name="f763" fmla="*/ f509 1 10287000"/>
              <a:gd name="f764" fmla="*/ f510 1 18288000"/>
              <a:gd name="f765" fmla="*/ f511 1 10287000"/>
              <a:gd name="f766" fmla="*/ f512 1 10287000"/>
              <a:gd name="f767" fmla="*/ f513 1 10287000"/>
              <a:gd name="f768" fmla="*/ f514 1 10287000"/>
              <a:gd name="f769" fmla="*/ f515 1 18288000"/>
              <a:gd name="f770" fmla="*/ f516 1 18288000"/>
              <a:gd name="f771" fmla="*/ f517 1 10287000"/>
              <a:gd name="f772" fmla="*/ f518 1 18288000"/>
              <a:gd name="f773" fmla="*/ f519 1 10287000"/>
              <a:gd name="f774" fmla="*/ f520 1 18288000"/>
              <a:gd name="f775" fmla="*/ f521 1 10287000"/>
              <a:gd name="f776" fmla="*/ f522 1 10287000"/>
              <a:gd name="f777" fmla="*/ f523 1 18288000"/>
              <a:gd name="f778" fmla="*/ f524 1 18288000"/>
              <a:gd name="f779" fmla="*/ f525 1 10287000"/>
              <a:gd name="f780" fmla="*/ f526 1 10287000"/>
              <a:gd name="f781" fmla="*/ f527 1 10287000"/>
              <a:gd name="f782" fmla="*/ f528 1 18288000"/>
              <a:gd name="f783" fmla="*/ f529 1 10287000"/>
              <a:gd name="f784" fmla="*/ f530 1 18288000"/>
              <a:gd name="f785" fmla="*/ f531 1 10287000"/>
              <a:gd name="f786" fmla="*/ f532 1 18288000"/>
              <a:gd name="f787" fmla="*/ f533 1 10287000"/>
              <a:gd name="f788" fmla="*/ f534 1 18288000"/>
              <a:gd name="f789" fmla="*/ f535 1 10287000"/>
              <a:gd name="f790" fmla="*/ f536 1 18288000"/>
              <a:gd name="f791" fmla="*/ f537 1 10287000"/>
              <a:gd name="f792" fmla="*/ f538 1 18288000"/>
              <a:gd name="f793" fmla="*/ f539 1 10287000"/>
              <a:gd name="f794" fmla="*/ f540 1 10287000"/>
              <a:gd name="f795" fmla="*/ f541 1 10287000"/>
              <a:gd name="f796" fmla="*/ f542 1 18288000"/>
              <a:gd name="f797" fmla="*/ f543 1 18288000"/>
              <a:gd name="f798" fmla="*/ f544 1 18288000"/>
              <a:gd name="f799" fmla="*/ f545 1 18288000"/>
              <a:gd name="f800" fmla="*/ f546 1 10287000"/>
              <a:gd name="f801" fmla="*/ f547 1 18288000"/>
              <a:gd name="f802" fmla="*/ f548 1 10287000"/>
              <a:gd name="f803" fmla="*/ f549 1 10287000"/>
              <a:gd name="f804" fmla="*/ f550 1 18288000"/>
              <a:gd name="f805" fmla="*/ f551 1 10287000"/>
              <a:gd name="f806" fmla="*/ f552 1 18288000"/>
              <a:gd name="f807" fmla="*/ f553 1 18288000"/>
              <a:gd name="f808" fmla="*/ f554 1 10287000"/>
              <a:gd name="f809" fmla="*/ f555 1 10287000"/>
              <a:gd name="f810" fmla="*/ f556 1 18288000"/>
              <a:gd name="f811" fmla="*/ f557 1 10287000"/>
              <a:gd name="f812" fmla="*/ f558 1 18288000"/>
              <a:gd name="f813" fmla="*/ f559 1 18288000"/>
              <a:gd name="f814" fmla="*/ f560 1 10287000"/>
              <a:gd name="f815" fmla="*/ f561 1 10287000"/>
              <a:gd name="f816" fmla="*/ f562 1 18288000"/>
              <a:gd name="f817" fmla="*/ f563 1 18288000"/>
              <a:gd name="f818" fmla="*/ f564 1 10287000"/>
              <a:gd name="f819" fmla="*/ f565 1 10287000"/>
              <a:gd name="f820" fmla="*/ f566 1 10287000"/>
              <a:gd name="f821" fmla="*/ f567 1 18288000"/>
              <a:gd name="f822" fmla="*/ f568 1 18288000"/>
              <a:gd name="f823" fmla="*/ f569 1 18288000"/>
              <a:gd name="f824" fmla="*/ f570 1 18288000"/>
              <a:gd name="f825" fmla="*/ f571 1 18288000"/>
              <a:gd name="f826" fmla="*/ f572 1 18288000"/>
              <a:gd name="f827" fmla="*/ f573 1 10287000"/>
              <a:gd name="f828" fmla="*/ f574 1 18288000"/>
              <a:gd name="f829" fmla="*/ f575 1 18288000"/>
              <a:gd name="f830" fmla="*/ f576 1 10287000"/>
              <a:gd name="f831" fmla="*/ f577 1 10287000"/>
              <a:gd name="f832" fmla="*/ f578 1 18288000"/>
              <a:gd name="f833" fmla="*/ f579 1 18288000"/>
              <a:gd name="f834" fmla="*/ f580 1 10287000"/>
              <a:gd name="f835" fmla="*/ f581 1 18288000"/>
              <a:gd name="f836" fmla="*/ f582 1 10287000"/>
              <a:gd name="f837" fmla="*/ f583 1 18288000"/>
              <a:gd name="f838" fmla="*/ f584 1 10287000"/>
              <a:gd name="f839" fmla="*/ f585 1 18288000"/>
              <a:gd name="f840" fmla="*/ f586 1 18288000"/>
              <a:gd name="f841" fmla="*/ f587 1 10287000"/>
              <a:gd name="f842" fmla="*/ f588 1 18288000"/>
              <a:gd name="f843" fmla="*/ f589 1 10287000"/>
              <a:gd name="f844" fmla="*/ f590 1 18288000"/>
              <a:gd name="f845" fmla="*/ f591 1 18288000"/>
              <a:gd name="f846" fmla="*/ f592 1 10287000"/>
              <a:gd name="f847" fmla="*/ f593 1 18288000"/>
              <a:gd name="f848" fmla="*/ f594 1 10287000"/>
              <a:gd name="f849" fmla="*/ f595 1 18288000"/>
              <a:gd name="f850" fmla="*/ f596 1 10287000"/>
              <a:gd name="f851" fmla="*/ f597 1 18288000"/>
              <a:gd name="f852" fmla="*/ f598 1 10287000"/>
              <a:gd name="f853" fmla="*/ f599 1 18288000"/>
              <a:gd name="f854" fmla="*/ f600 1 10287000"/>
              <a:gd name="f855" fmla="*/ f601 1 18288000"/>
              <a:gd name="f856" fmla="*/ f602 1 18288000"/>
              <a:gd name="f857" fmla="*/ f603 1 10287000"/>
              <a:gd name="f858" fmla="*/ f604 1 18288000"/>
              <a:gd name="f859" fmla="*/ f605 1 10287000"/>
              <a:gd name="f860" fmla="*/ f606 1 18288000"/>
              <a:gd name="f861" fmla="*/ f607 1 10287000"/>
              <a:gd name="f862" fmla="*/ f608 1 18288000"/>
              <a:gd name="f863" fmla="*/ f609 1 10287000"/>
              <a:gd name="f864" fmla="*/ f610 1 18288000"/>
              <a:gd name="f865" fmla="*/ f611 1 18288000"/>
              <a:gd name="f866" fmla="*/ f612 1 18288000"/>
              <a:gd name="f867" fmla="*/ f613 1 18288000"/>
              <a:gd name="f868" fmla="*/ f614 1 18288000"/>
              <a:gd name="f869" fmla="*/ f615 1 18288000"/>
              <a:gd name="f870" fmla="*/ f616 1 18288000"/>
              <a:gd name="f871" fmla="*/ f617 1 18288000"/>
              <a:gd name="f872" fmla="*/ f618 1 10287000"/>
              <a:gd name="f873" fmla="*/ f619 1 18288000"/>
              <a:gd name="f874" fmla="*/ f620 1 10287000"/>
              <a:gd name="f875" fmla="*/ f621 1 18288000"/>
              <a:gd name="f876" fmla="*/ f622 1 18288000"/>
              <a:gd name="f877" fmla="*/ f623 1 10287000"/>
              <a:gd name="f878" fmla="*/ f624 1 10287000"/>
              <a:gd name="f879" fmla="*/ f625 1 18288000"/>
              <a:gd name="f880" fmla="*/ f626 1 18288000"/>
              <a:gd name="f881" fmla="*/ f627 1 10287000"/>
              <a:gd name="f882" fmla="*/ f628 1 18288000"/>
              <a:gd name="f883" fmla="*/ f629 1 18288000"/>
              <a:gd name="f884" fmla="*/ f630 1 10287000"/>
              <a:gd name="f885" fmla="*/ f631 1 10287000"/>
              <a:gd name="f886" fmla="*/ f632 1 18288000"/>
              <a:gd name="f887" fmla="*/ f633 1 18288000"/>
              <a:gd name="f888" fmla="*/ f634 1 10287000"/>
              <a:gd name="f889" fmla="*/ f635 1 10287000"/>
              <a:gd name="f890" fmla="*/ f636 1 10287000"/>
              <a:gd name="f891" fmla="*/ f637 1 18288000"/>
              <a:gd name="f892" fmla="*/ f638 1 18288000"/>
              <a:gd name="f893" fmla="*/ f639 1 10287000"/>
              <a:gd name="f894" fmla="*/ f640 1 18288000"/>
              <a:gd name="f895" fmla="*/ f641 1 10287000"/>
              <a:gd name="f896" fmla="*/ f380 1 f387"/>
              <a:gd name="f897" fmla="*/ f381 1 f387"/>
              <a:gd name="f898" fmla="*/ f380 1 f388"/>
              <a:gd name="f899" fmla="*/ f382 1 f388"/>
              <a:gd name="f900" fmla="*/ f643 1 f387"/>
              <a:gd name="f901" fmla="*/ f644 1 f388"/>
              <a:gd name="f902" fmla="*/ f645 1 f387"/>
              <a:gd name="f903" fmla="*/ f646 1 f388"/>
              <a:gd name="f904" fmla="*/ f647 1 f388"/>
              <a:gd name="f905" fmla="*/ f648 1 f387"/>
              <a:gd name="f906" fmla="*/ f649 1 f387"/>
              <a:gd name="f907" fmla="*/ f650 1 f387"/>
              <a:gd name="f908" fmla="*/ f651 1 f388"/>
              <a:gd name="f909" fmla="*/ f652 1 f387"/>
              <a:gd name="f910" fmla="*/ f653 1 f388"/>
              <a:gd name="f911" fmla="*/ f654 1 f388"/>
              <a:gd name="f912" fmla="*/ f655 1 f387"/>
              <a:gd name="f913" fmla="*/ f656 1 f387"/>
              <a:gd name="f914" fmla="*/ f657 1 f387"/>
              <a:gd name="f915" fmla="*/ f658 1 f388"/>
              <a:gd name="f916" fmla="*/ f659 1 f387"/>
              <a:gd name="f917" fmla="*/ f660 1 f388"/>
              <a:gd name="f918" fmla="*/ f661 1 f387"/>
              <a:gd name="f919" fmla="*/ f662 1 f387"/>
              <a:gd name="f920" fmla="*/ f663 1 f388"/>
              <a:gd name="f921" fmla="*/ f664 1 f388"/>
              <a:gd name="f922" fmla="*/ f665 1 f387"/>
              <a:gd name="f923" fmla="*/ f666 1 f387"/>
              <a:gd name="f924" fmla="*/ f667 1 f388"/>
              <a:gd name="f925" fmla="*/ f668 1 f387"/>
              <a:gd name="f926" fmla="*/ f669 1 f388"/>
              <a:gd name="f927" fmla="*/ f670 1 f388"/>
              <a:gd name="f928" fmla="*/ f671 1 f387"/>
              <a:gd name="f929" fmla="*/ f672 1 f387"/>
              <a:gd name="f930" fmla="*/ f673 1 f388"/>
              <a:gd name="f931" fmla="*/ f674 1 f388"/>
              <a:gd name="f932" fmla="*/ f675 1 f387"/>
              <a:gd name="f933" fmla="*/ f676 1 f387"/>
              <a:gd name="f934" fmla="*/ f677 1 f388"/>
              <a:gd name="f935" fmla="*/ f678 1 f387"/>
              <a:gd name="f936" fmla="*/ f679 1 f388"/>
              <a:gd name="f937" fmla="*/ f680 1 f388"/>
              <a:gd name="f938" fmla="*/ f681 1 f387"/>
              <a:gd name="f939" fmla="*/ f682 1 f387"/>
              <a:gd name="f940" fmla="*/ f683 1 f387"/>
              <a:gd name="f941" fmla="*/ f684 1 f388"/>
              <a:gd name="f942" fmla="*/ f685 1 f388"/>
              <a:gd name="f943" fmla="*/ f686 1 f387"/>
              <a:gd name="f944" fmla="*/ f687 1 f387"/>
              <a:gd name="f945" fmla="*/ f688 1 f388"/>
              <a:gd name="f946" fmla="*/ f689 1 f388"/>
              <a:gd name="f947" fmla="*/ f690 1 f387"/>
              <a:gd name="f948" fmla="*/ f691 1 f387"/>
              <a:gd name="f949" fmla="*/ f692 1 f388"/>
              <a:gd name="f950" fmla="*/ f693 1 f388"/>
              <a:gd name="f951" fmla="*/ f694 1 f387"/>
              <a:gd name="f952" fmla="*/ f695 1 f387"/>
              <a:gd name="f953" fmla="*/ f696 1 f388"/>
              <a:gd name="f954" fmla="*/ f697 1 f388"/>
              <a:gd name="f955" fmla="*/ f698 1 f387"/>
              <a:gd name="f956" fmla="*/ f699 1 f387"/>
              <a:gd name="f957" fmla="*/ f700 1 f388"/>
              <a:gd name="f958" fmla="*/ f701 1 f387"/>
              <a:gd name="f959" fmla="*/ f702 1 f388"/>
              <a:gd name="f960" fmla="*/ f703 1 f388"/>
              <a:gd name="f961" fmla="*/ f704 1 f387"/>
              <a:gd name="f962" fmla="*/ f705 1 f387"/>
              <a:gd name="f963" fmla="*/ f706 1 f388"/>
              <a:gd name="f964" fmla="*/ f707 1 f388"/>
              <a:gd name="f965" fmla="*/ f708 1 f387"/>
              <a:gd name="f966" fmla="*/ f709 1 f387"/>
              <a:gd name="f967" fmla="*/ f710 1 f388"/>
              <a:gd name="f968" fmla="*/ f711 1 f387"/>
              <a:gd name="f969" fmla="*/ f712 1 f387"/>
              <a:gd name="f970" fmla="*/ f713 1 f388"/>
              <a:gd name="f971" fmla="*/ f714 1 f388"/>
              <a:gd name="f972" fmla="*/ f715 1 f387"/>
              <a:gd name="f973" fmla="*/ f716 1 f388"/>
              <a:gd name="f974" fmla="*/ f717 1 f387"/>
              <a:gd name="f975" fmla="*/ f718 1 f388"/>
              <a:gd name="f976" fmla="*/ f719 1 f387"/>
              <a:gd name="f977" fmla="*/ f720 1 f388"/>
              <a:gd name="f978" fmla="*/ f721 1 f388"/>
              <a:gd name="f979" fmla="*/ f722 1 f388"/>
              <a:gd name="f980" fmla="*/ f723 1 f388"/>
              <a:gd name="f981" fmla="*/ f724 1 f387"/>
              <a:gd name="f982" fmla="*/ f725 1 f387"/>
              <a:gd name="f983" fmla="*/ f726 1 f388"/>
              <a:gd name="f984" fmla="*/ f727 1 f387"/>
              <a:gd name="f985" fmla="*/ f728 1 f388"/>
              <a:gd name="f986" fmla="*/ f729 1 f387"/>
              <a:gd name="f987" fmla="*/ f730 1 f388"/>
              <a:gd name="f988" fmla="*/ f731 1 f387"/>
              <a:gd name="f989" fmla="*/ f732 1 f387"/>
              <a:gd name="f990" fmla="*/ f733 1 f388"/>
              <a:gd name="f991" fmla="*/ f734 1 f387"/>
              <a:gd name="f992" fmla="*/ f735 1 f387"/>
              <a:gd name="f993" fmla="*/ f736 1 f388"/>
              <a:gd name="f994" fmla="*/ f737 1 f387"/>
              <a:gd name="f995" fmla="*/ f738 1 f388"/>
              <a:gd name="f996" fmla="*/ f739 1 f387"/>
              <a:gd name="f997" fmla="*/ f740 1 f388"/>
              <a:gd name="f998" fmla="*/ f741 1 f387"/>
              <a:gd name="f999" fmla="*/ f742 1 f388"/>
              <a:gd name="f1000" fmla="*/ f743 1 f387"/>
              <a:gd name="f1001" fmla="*/ f744 1 f388"/>
              <a:gd name="f1002" fmla="*/ f745 1 f388"/>
              <a:gd name="f1003" fmla="*/ f746 1 f388"/>
              <a:gd name="f1004" fmla="*/ f747 1 f388"/>
              <a:gd name="f1005" fmla="*/ f748 1 f387"/>
              <a:gd name="f1006" fmla="*/ f749 1 f387"/>
              <a:gd name="f1007" fmla="*/ f750 1 f388"/>
              <a:gd name="f1008" fmla="*/ f751 1 f387"/>
              <a:gd name="f1009" fmla="*/ f752 1 f388"/>
              <a:gd name="f1010" fmla="*/ f753 1 f387"/>
              <a:gd name="f1011" fmla="*/ f754 1 f388"/>
              <a:gd name="f1012" fmla="*/ f755 1 f388"/>
              <a:gd name="f1013" fmla="*/ f756 1 f387"/>
              <a:gd name="f1014" fmla="*/ f757 1 f387"/>
              <a:gd name="f1015" fmla="*/ f758 1 f388"/>
              <a:gd name="f1016" fmla="*/ f759 1 f388"/>
              <a:gd name="f1017" fmla="*/ f760 1 f387"/>
              <a:gd name="f1018" fmla="*/ f761 1 f388"/>
              <a:gd name="f1019" fmla="*/ f762 1 f387"/>
              <a:gd name="f1020" fmla="*/ f763 1 f388"/>
              <a:gd name="f1021" fmla="*/ f764 1 f387"/>
              <a:gd name="f1022" fmla="*/ f765 1 f388"/>
              <a:gd name="f1023" fmla="*/ f766 1 f388"/>
              <a:gd name="f1024" fmla="*/ f767 1 f388"/>
              <a:gd name="f1025" fmla="*/ f768 1 f388"/>
              <a:gd name="f1026" fmla="*/ f769 1 f387"/>
              <a:gd name="f1027" fmla="*/ f770 1 f387"/>
              <a:gd name="f1028" fmla="*/ f771 1 f388"/>
              <a:gd name="f1029" fmla="*/ f772 1 f387"/>
              <a:gd name="f1030" fmla="*/ f773 1 f388"/>
              <a:gd name="f1031" fmla="*/ f774 1 f387"/>
              <a:gd name="f1032" fmla="*/ f775 1 f388"/>
              <a:gd name="f1033" fmla="*/ f776 1 f388"/>
              <a:gd name="f1034" fmla="*/ f777 1 f387"/>
              <a:gd name="f1035" fmla="*/ f778 1 f387"/>
              <a:gd name="f1036" fmla="*/ f779 1 f388"/>
              <a:gd name="f1037" fmla="*/ f780 1 f388"/>
              <a:gd name="f1038" fmla="*/ f781 1 f388"/>
              <a:gd name="f1039" fmla="*/ f782 1 f387"/>
              <a:gd name="f1040" fmla="*/ f783 1 f388"/>
              <a:gd name="f1041" fmla="*/ f784 1 f387"/>
              <a:gd name="f1042" fmla="*/ f785 1 f388"/>
              <a:gd name="f1043" fmla="*/ f786 1 f387"/>
              <a:gd name="f1044" fmla="*/ f787 1 f388"/>
              <a:gd name="f1045" fmla="*/ f788 1 f387"/>
              <a:gd name="f1046" fmla="*/ f789 1 f388"/>
              <a:gd name="f1047" fmla="*/ f790 1 f387"/>
              <a:gd name="f1048" fmla="*/ f791 1 f388"/>
              <a:gd name="f1049" fmla="*/ f792 1 f387"/>
              <a:gd name="f1050" fmla="*/ f793 1 f388"/>
              <a:gd name="f1051" fmla="*/ f794 1 f388"/>
              <a:gd name="f1052" fmla="*/ f795 1 f388"/>
              <a:gd name="f1053" fmla="*/ f796 1 f387"/>
              <a:gd name="f1054" fmla="*/ f797 1 f387"/>
              <a:gd name="f1055" fmla="*/ f798 1 f387"/>
              <a:gd name="f1056" fmla="*/ f799 1 f387"/>
              <a:gd name="f1057" fmla="*/ f800 1 f388"/>
              <a:gd name="f1058" fmla="*/ f801 1 f387"/>
              <a:gd name="f1059" fmla="*/ f802 1 f388"/>
              <a:gd name="f1060" fmla="*/ f803 1 f388"/>
              <a:gd name="f1061" fmla="*/ f804 1 f387"/>
              <a:gd name="f1062" fmla="*/ f805 1 f388"/>
              <a:gd name="f1063" fmla="*/ f806 1 f387"/>
              <a:gd name="f1064" fmla="*/ f807 1 f387"/>
              <a:gd name="f1065" fmla="*/ f808 1 f388"/>
              <a:gd name="f1066" fmla="*/ f809 1 f388"/>
              <a:gd name="f1067" fmla="*/ f810 1 f387"/>
              <a:gd name="f1068" fmla="*/ f811 1 f388"/>
              <a:gd name="f1069" fmla="*/ f812 1 f387"/>
              <a:gd name="f1070" fmla="*/ f813 1 f387"/>
              <a:gd name="f1071" fmla="*/ f814 1 f388"/>
              <a:gd name="f1072" fmla="*/ f815 1 f388"/>
              <a:gd name="f1073" fmla="*/ f816 1 f387"/>
              <a:gd name="f1074" fmla="*/ f817 1 f387"/>
              <a:gd name="f1075" fmla="*/ f818 1 f388"/>
              <a:gd name="f1076" fmla="*/ f819 1 f388"/>
              <a:gd name="f1077" fmla="*/ f820 1 f388"/>
              <a:gd name="f1078" fmla="*/ f821 1 f387"/>
              <a:gd name="f1079" fmla="*/ f822 1 f387"/>
              <a:gd name="f1080" fmla="*/ f823 1 f387"/>
              <a:gd name="f1081" fmla="*/ f824 1 f387"/>
              <a:gd name="f1082" fmla="*/ f825 1 f387"/>
              <a:gd name="f1083" fmla="*/ f826 1 f387"/>
              <a:gd name="f1084" fmla="*/ f827 1 f388"/>
              <a:gd name="f1085" fmla="*/ f828 1 f387"/>
              <a:gd name="f1086" fmla="*/ f829 1 f387"/>
              <a:gd name="f1087" fmla="*/ f830 1 f388"/>
              <a:gd name="f1088" fmla="*/ f831 1 f388"/>
              <a:gd name="f1089" fmla="*/ f832 1 f387"/>
              <a:gd name="f1090" fmla="*/ f833 1 f387"/>
              <a:gd name="f1091" fmla="*/ f834 1 f388"/>
              <a:gd name="f1092" fmla="*/ f835 1 f387"/>
              <a:gd name="f1093" fmla="*/ f836 1 f388"/>
              <a:gd name="f1094" fmla="*/ f837 1 f387"/>
              <a:gd name="f1095" fmla="*/ f838 1 f388"/>
              <a:gd name="f1096" fmla="*/ f839 1 f387"/>
              <a:gd name="f1097" fmla="*/ f840 1 f387"/>
              <a:gd name="f1098" fmla="*/ f841 1 f388"/>
              <a:gd name="f1099" fmla="*/ f842 1 f387"/>
              <a:gd name="f1100" fmla="*/ f843 1 f388"/>
              <a:gd name="f1101" fmla="*/ f844 1 f387"/>
              <a:gd name="f1102" fmla="*/ f845 1 f387"/>
              <a:gd name="f1103" fmla="*/ f846 1 f388"/>
              <a:gd name="f1104" fmla="*/ f847 1 f387"/>
              <a:gd name="f1105" fmla="*/ f848 1 f388"/>
              <a:gd name="f1106" fmla="*/ f849 1 f387"/>
              <a:gd name="f1107" fmla="*/ f850 1 f388"/>
              <a:gd name="f1108" fmla="*/ f851 1 f387"/>
              <a:gd name="f1109" fmla="*/ f852 1 f388"/>
              <a:gd name="f1110" fmla="*/ f853 1 f387"/>
              <a:gd name="f1111" fmla="*/ f854 1 f388"/>
              <a:gd name="f1112" fmla="*/ f855 1 f387"/>
              <a:gd name="f1113" fmla="*/ f856 1 f387"/>
              <a:gd name="f1114" fmla="*/ f857 1 f388"/>
              <a:gd name="f1115" fmla="*/ f858 1 f387"/>
              <a:gd name="f1116" fmla="*/ f859 1 f388"/>
              <a:gd name="f1117" fmla="*/ f860 1 f387"/>
              <a:gd name="f1118" fmla="*/ f861 1 f388"/>
              <a:gd name="f1119" fmla="*/ f862 1 f387"/>
              <a:gd name="f1120" fmla="*/ f863 1 f388"/>
              <a:gd name="f1121" fmla="*/ f864 1 f387"/>
              <a:gd name="f1122" fmla="*/ f865 1 f387"/>
              <a:gd name="f1123" fmla="*/ f866 1 f387"/>
              <a:gd name="f1124" fmla="*/ f867 1 f387"/>
              <a:gd name="f1125" fmla="*/ f868 1 f387"/>
              <a:gd name="f1126" fmla="*/ f869 1 f387"/>
              <a:gd name="f1127" fmla="*/ f870 1 f387"/>
              <a:gd name="f1128" fmla="*/ f871 1 f387"/>
              <a:gd name="f1129" fmla="*/ f872 1 f388"/>
              <a:gd name="f1130" fmla="*/ f873 1 f387"/>
              <a:gd name="f1131" fmla="*/ f874 1 f388"/>
              <a:gd name="f1132" fmla="*/ f875 1 f387"/>
              <a:gd name="f1133" fmla="*/ f876 1 f387"/>
              <a:gd name="f1134" fmla="*/ f877 1 f388"/>
              <a:gd name="f1135" fmla="*/ f878 1 f388"/>
              <a:gd name="f1136" fmla="*/ f879 1 f387"/>
              <a:gd name="f1137" fmla="*/ f880 1 f387"/>
              <a:gd name="f1138" fmla="*/ f881 1 f388"/>
              <a:gd name="f1139" fmla="*/ f882 1 f387"/>
              <a:gd name="f1140" fmla="*/ f883 1 f387"/>
              <a:gd name="f1141" fmla="*/ f884 1 f388"/>
              <a:gd name="f1142" fmla="*/ f885 1 f388"/>
              <a:gd name="f1143" fmla="*/ f886 1 f387"/>
              <a:gd name="f1144" fmla="*/ f887 1 f387"/>
              <a:gd name="f1145" fmla="*/ f888 1 f388"/>
              <a:gd name="f1146" fmla="*/ f889 1 f388"/>
              <a:gd name="f1147" fmla="*/ f890 1 f388"/>
              <a:gd name="f1148" fmla="*/ f891 1 f387"/>
              <a:gd name="f1149" fmla="*/ f892 1 f387"/>
              <a:gd name="f1150" fmla="*/ f893 1 f388"/>
              <a:gd name="f1151" fmla="*/ f894 1 f387"/>
              <a:gd name="f1152" fmla="*/ f895 1 f388"/>
              <a:gd name="f1153" fmla="*/ f896 f378 1"/>
              <a:gd name="f1154" fmla="*/ f897 f378 1"/>
              <a:gd name="f1155" fmla="*/ f899 f379 1"/>
              <a:gd name="f1156" fmla="*/ f898 f379 1"/>
              <a:gd name="f1157" fmla="*/ f900 f378 1"/>
              <a:gd name="f1158" fmla="*/ f901 f379 1"/>
              <a:gd name="f1159" fmla="*/ f902 f378 1"/>
              <a:gd name="f1160" fmla="*/ f903 f379 1"/>
              <a:gd name="f1161" fmla="*/ f904 f379 1"/>
              <a:gd name="f1162" fmla="*/ f905 f378 1"/>
              <a:gd name="f1163" fmla="*/ f906 f378 1"/>
              <a:gd name="f1164" fmla="*/ f907 f378 1"/>
              <a:gd name="f1165" fmla="*/ f908 f379 1"/>
              <a:gd name="f1166" fmla="*/ f909 f378 1"/>
              <a:gd name="f1167" fmla="*/ f910 f379 1"/>
              <a:gd name="f1168" fmla="*/ f911 f379 1"/>
              <a:gd name="f1169" fmla="*/ f912 f378 1"/>
              <a:gd name="f1170" fmla="*/ f913 f378 1"/>
              <a:gd name="f1171" fmla="*/ f914 f378 1"/>
              <a:gd name="f1172" fmla="*/ f915 f379 1"/>
              <a:gd name="f1173" fmla="*/ f916 f378 1"/>
              <a:gd name="f1174" fmla="*/ f917 f379 1"/>
              <a:gd name="f1175" fmla="*/ f918 f378 1"/>
              <a:gd name="f1176" fmla="*/ f919 f378 1"/>
              <a:gd name="f1177" fmla="*/ f920 f379 1"/>
              <a:gd name="f1178" fmla="*/ f921 f379 1"/>
              <a:gd name="f1179" fmla="*/ f922 f378 1"/>
              <a:gd name="f1180" fmla="*/ f923 f378 1"/>
              <a:gd name="f1181" fmla="*/ f924 f379 1"/>
              <a:gd name="f1182" fmla="*/ f925 f378 1"/>
              <a:gd name="f1183" fmla="*/ f926 f379 1"/>
              <a:gd name="f1184" fmla="*/ f927 f379 1"/>
              <a:gd name="f1185" fmla="*/ f928 f378 1"/>
              <a:gd name="f1186" fmla="*/ f929 f378 1"/>
              <a:gd name="f1187" fmla="*/ f930 f379 1"/>
              <a:gd name="f1188" fmla="*/ f931 f379 1"/>
              <a:gd name="f1189" fmla="*/ f932 f378 1"/>
              <a:gd name="f1190" fmla="*/ f933 f378 1"/>
              <a:gd name="f1191" fmla="*/ f934 f379 1"/>
              <a:gd name="f1192" fmla="*/ f935 f378 1"/>
              <a:gd name="f1193" fmla="*/ f936 f379 1"/>
              <a:gd name="f1194" fmla="*/ f937 f379 1"/>
              <a:gd name="f1195" fmla="*/ f938 f378 1"/>
              <a:gd name="f1196" fmla="*/ f939 f378 1"/>
              <a:gd name="f1197" fmla="*/ f940 f378 1"/>
              <a:gd name="f1198" fmla="*/ f941 f379 1"/>
              <a:gd name="f1199" fmla="*/ f942 f379 1"/>
              <a:gd name="f1200" fmla="*/ f943 f378 1"/>
              <a:gd name="f1201" fmla="*/ f944 f378 1"/>
              <a:gd name="f1202" fmla="*/ f945 f379 1"/>
              <a:gd name="f1203" fmla="*/ f946 f379 1"/>
              <a:gd name="f1204" fmla="*/ f947 f378 1"/>
              <a:gd name="f1205" fmla="*/ f948 f378 1"/>
              <a:gd name="f1206" fmla="*/ f949 f379 1"/>
              <a:gd name="f1207" fmla="*/ f950 f379 1"/>
              <a:gd name="f1208" fmla="*/ f951 f378 1"/>
              <a:gd name="f1209" fmla="*/ f952 f378 1"/>
              <a:gd name="f1210" fmla="*/ f953 f379 1"/>
              <a:gd name="f1211" fmla="*/ f954 f379 1"/>
              <a:gd name="f1212" fmla="*/ f955 f378 1"/>
              <a:gd name="f1213" fmla="*/ f956 f378 1"/>
              <a:gd name="f1214" fmla="*/ f957 f379 1"/>
              <a:gd name="f1215" fmla="*/ f958 f378 1"/>
              <a:gd name="f1216" fmla="*/ f959 f379 1"/>
              <a:gd name="f1217" fmla="*/ f960 f379 1"/>
              <a:gd name="f1218" fmla="*/ f961 f378 1"/>
              <a:gd name="f1219" fmla="*/ f962 f378 1"/>
              <a:gd name="f1220" fmla="*/ f963 f379 1"/>
              <a:gd name="f1221" fmla="*/ f964 f379 1"/>
              <a:gd name="f1222" fmla="*/ f965 f378 1"/>
              <a:gd name="f1223" fmla="*/ f966 f378 1"/>
              <a:gd name="f1224" fmla="*/ f967 f379 1"/>
              <a:gd name="f1225" fmla="*/ f968 f378 1"/>
              <a:gd name="f1226" fmla="*/ f969 f378 1"/>
              <a:gd name="f1227" fmla="*/ f970 f379 1"/>
              <a:gd name="f1228" fmla="*/ f971 f379 1"/>
              <a:gd name="f1229" fmla="*/ f972 f378 1"/>
              <a:gd name="f1230" fmla="*/ f973 f379 1"/>
              <a:gd name="f1231" fmla="*/ f974 f378 1"/>
              <a:gd name="f1232" fmla="*/ f975 f379 1"/>
              <a:gd name="f1233" fmla="*/ f976 f378 1"/>
              <a:gd name="f1234" fmla="*/ f977 f379 1"/>
              <a:gd name="f1235" fmla="*/ f978 f379 1"/>
              <a:gd name="f1236" fmla="*/ f979 f379 1"/>
              <a:gd name="f1237" fmla="*/ f980 f379 1"/>
              <a:gd name="f1238" fmla="*/ f981 f378 1"/>
              <a:gd name="f1239" fmla="*/ f982 f378 1"/>
              <a:gd name="f1240" fmla="*/ f983 f379 1"/>
              <a:gd name="f1241" fmla="*/ f984 f378 1"/>
              <a:gd name="f1242" fmla="*/ f985 f379 1"/>
              <a:gd name="f1243" fmla="*/ f986 f378 1"/>
              <a:gd name="f1244" fmla="*/ f987 f379 1"/>
              <a:gd name="f1245" fmla="*/ f988 f378 1"/>
              <a:gd name="f1246" fmla="*/ f989 f378 1"/>
              <a:gd name="f1247" fmla="*/ f990 f379 1"/>
              <a:gd name="f1248" fmla="*/ f991 f378 1"/>
              <a:gd name="f1249" fmla="*/ f992 f378 1"/>
              <a:gd name="f1250" fmla="*/ f993 f379 1"/>
              <a:gd name="f1251" fmla="*/ f994 f378 1"/>
              <a:gd name="f1252" fmla="*/ f995 f379 1"/>
              <a:gd name="f1253" fmla="*/ f996 f378 1"/>
              <a:gd name="f1254" fmla="*/ f997 f379 1"/>
              <a:gd name="f1255" fmla="*/ f998 f378 1"/>
              <a:gd name="f1256" fmla="*/ f999 f379 1"/>
              <a:gd name="f1257" fmla="*/ f1000 f378 1"/>
              <a:gd name="f1258" fmla="*/ f1001 f379 1"/>
              <a:gd name="f1259" fmla="*/ f1002 f379 1"/>
              <a:gd name="f1260" fmla="*/ f1003 f379 1"/>
              <a:gd name="f1261" fmla="*/ f1004 f379 1"/>
              <a:gd name="f1262" fmla="*/ f1005 f378 1"/>
              <a:gd name="f1263" fmla="*/ f1006 f378 1"/>
              <a:gd name="f1264" fmla="*/ f1007 f379 1"/>
              <a:gd name="f1265" fmla="*/ f1008 f378 1"/>
              <a:gd name="f1266" fmla="*/ f1009 f379 1"/>
              <a:gd name="f1267" fmla="*/ f1010 f378 1"/>
              <a:gd name="f1268" fmla="*/ f1011 f379 1"/>
              <a:gd name="f1269" fmla="*/ f1012 f379 1"/>
              <a:gd name="f1270" fmla="*/ f1013 f378 1"/>
              <a:gd name="f1271" fmla="*/ f1014 f378 1"/>
              <a:gd name="f1272" fmla="*/ f1015 f379 1"/>
              <a:gd name="f1273" fmla="*/ f1016 f379 1"/>
              <a:gd name="f1274" fmla="*/ f1017 f378 1"/>
              <a:gd name="f1275" fmla="*/ f1018 f379 1"/>
              <a:gd name="f1276" fmla="*/ f1019 f378 1"/>
              <a:gd name="f1277" fmla="*/ f1020 f379 1"/>
              <a:gd name="f1278" fmla="*/ f1021 f378 1"/>
              <a:gd name="f1279" fmla="*/ f1022 f379 1"/>
              <a:gd name="f1280" fmla="*/ f1023 f379 1"/>
              <a:gd name="f1281" fmla="*/ f1024 f379 1"/>
              <a:gd name="f1282" fmla="*/ f1025 f379 1"/>
              <a:gd name="f1283" fmla="*/ f1026 f378 1"/>
              <a:gd name="f1284" fmla="*/ f1027 f378 1"/>
              <a:gd name="f1285" fmla="*/ f1028 f379 1"/>
              <a:gd name="f1286" fmla="*/ f1029 f378 1"/>
              <a:gd name="f1287" fmla="*/ f1030 f379 1"/>
              <a:gd name="f1288" fmla="*/ f1031 f378 1"/>
              <a:gd name="f1289" fmla="*/ f1032 f379 1"/>
              <a:gd name="f1290" fmla="*/ f1033 f379 1"/>
              <a:gd name="f1291" fmla="*/ f1034 f378 1"/>
              <a:gd name="f1292" fmla="*/ f1035 f378 1"/>
              <a:gd name="f1293" fmla="*/ f1036 f379 1"/>
              <a:gd name="f1294" fmla="*/ f1037 f379 1"/>
              <a:gd name="f1295" fmla="*/ f1038 f379 1"/>
              <a:gd name="f1296" fmla="*/ f1039 f378 1"/>
              <a:gd name="f1297" fmla="*/ f1040 f379 1"/>
              <a:gd name="f1298" fmla="*/ f1041 f378 1"/>
              <a:gd name="f1299" fmla="*/ f1042 f379 1"/>
              <a:gd name="f1300" fmla="*/ f1043 f378 1"/>
              <a:gd name="f1301" fmla="*/ f1044 f379 1"/>
              <a:gd name="f1302" fmla="*/ f1045 f378 1"/>
              <a:gd name="f1303" fmla="*/ f1046 f379 1"/>
              <a:gd name="f1304" fmla="*/ f1047 f378 1"/>
              <a:gd name="f1305" fmla="*/ f1048 f379 1"/>
              <a:gd name="f1306" fmla="*/ f1049 f378 1"/>
              <a:gd name="f1307" fmla="*/ f1050 f379 1"/>
              <a:gd name="f1308" fmla="*/ f1051 f379 1"/>
              <a:gd name="f1309" fmla="*/ f1052 f379 1"/>
              <a:gd name="f1310" fmla="*/ f1053 f378 1"/>
              <a:gd name="f1311" fmla="*/ f1054 f378 1"/>
              <a:gd name="f1312" fmla="*/ f1055 f378 1"/>
              <a:gd name="f1313" fmla="*/ f1056 f378 1"/>
              <a:gd name="f1314" fmla="*/ f1057 f379 1"/>
              <a:gd name="f1315" fmla="*/ f1058 f378 1"/>
              <a:gd name="f1316" fmla="*/ f1059 f379 1"/>
              <a:gd name="f1317" fmla="*/ f1060 f379 1"/>
              <a:gd name="f1318" fmla="*/ f1061 f378 1"/>
              <a:gd name="f1319" fmla="*/ f1062 f379 1"/>
              <a:gd name="f1320" fmla="*/ f1063 f378 1"/>
              <a:gd name="f1321" fmla="*/ f1064 f378 1"/>
              <a:gd name="f1322" fmla="*/ f1065 f379 1"/>
              <a:gd name="f1323" fmla="*/ f1066 f379 1"/>
              <a:gd name="f1324" fmla="*/ f1067 f378 1"/>
              <a:gd name="f1325" fmla="*/ f1068 f379 1"/>
              <a:gd name="f1326" fmla="*/ f1069 f378 1"/>
              <a:gd name="f1327" fmla="*/ f1070 f378 1"/>
              <a:gd name="f1328" fmla="*/ f1071 f379 1"/>
              <a:gd name="f1329" fmla="*/ f1072 f379 1"/>
              <a:gd name="f1330" fmla="*/ f1073 f378 1"/>
              <a:gd name="f1331" fmla="*/ f1074 f378 1"/>
              <a:gd name="f1332" fmla="*/ f1075 f379 1"/>
              <a:gd name="f1333" fmla="*/ f1076 f379 1"/>
              <a:gd name="f1334" fmla="*/ f1077 f379 1"/>
              <a:gd name="f1335" fmla="*/ f1078 f378 1"/>
              <a:gd name="f1336" fmla="*/ f1079 f378 1"/>
              <a:gd name="f1337" fmla="*/ f1080 f378 1"/>
              <a:gd name="f1338" fmla="*/ f1081 f378 1"/>
              <a:gd name="f1339" fmla="*/ f1082 f378 1"/>
              <a:gd name="f1340" fmla="*/ f1083 f378 1"/>
              <a:gd name="f1341" fmla="*/ f1084 f379 1"/>
              <a:gd name="f1342" fmla="*/ f1085 f378 1"/>
              <a:gd name="f1343" fmla="*/ f1086 f378 1"/>
              <a:gd name="f1344" fmla="*/ f1087 f379 1"/>
              <a:gd name="f1345" fmla="*/ f1088 f379 1"/>
              <a:gd name="f1346" fmla="*/ f1089 f378 1"/>
              <a:gd name="f1347" fmla="*/ f1090 f378 1"/>
              <a:gd name="f1348" fmla="*/ f1091 f379 1"/>
              <a:gd name="f1349" fmla="*/ f1092 f378 1"/>
              <a:gd name="f1350" fmla="*/ f1093 f379 1"/>
              <a:gd name="f1351" fmla="*/ f1094 f378 1"/>
              <a:gd name="f1352" fmla="*/ f1095 f379 1"/>
              <a:gd name="f1353" fmla="*/ f1096 f378 1"/>
              <a:gd name="f1354" fmla="*/ f1097 f378 1"/>
              <a:gd name="f1355" fmla="*/ f1098 f379 1"/>
              <a:gd name="f1356" fmla="*/ f1099 f378 1"/>
              <a:gd name="f1357" fmla="*/ f1100 f379 1"/>
              <a:gd name="f1358" fmla="*/ f1101 f378 1"/>
              <a:gd name="f1359" fmla="*/ f1102 f378 1"/>
              <a:gd name="f1360" fmla="*/ f1103 f379 1"/>
              <a:gd name="f1361" fmla="*/ f1104 f378 1"/>
              <a:gd name="f1362" fmla="*/ f1105 f379 1"/>
              <a:gd name="f1363" fmla="*/ f1106 f378 1"/>
              <a:gd name="f1364" fmla="*/ f1107 f379 1"/>
              <a:gd name="f1365" fmla="*/ f1108 f378 1"/>
              <a:gd name="f1366" fmla="*/ f1109 f379 1"/>
              <a:gd name="f1367" fmla="*/ f1110 f378 1"/>
              <a:gd name="f1368" fmla="*/ f1111 f379 1"/>
              <a:gd name="f1369" fmla="*/ f1112 f378 1"/>
              <a:gd name="f1370" fmla="*/ f1113 f378 1"/>
              <a:gd name="f1371" fmla="*/ f1114 f379 1"/>
              <a:gd name="f1372" fmla="*/ f1115 f378 1"/>
              <a:gd name="f1373" fmla="*/ f1116 f379 1"/>
              <a:gd name="f1374" fmla="*/ f1117 f378 1"/>
              <a:gd name="f1375" fmla="*/ f1118 f379 1"/>
              <a:gd name="f1376" fmla="*/ f1119 f378 1"/>
              <a:gd name="f1377" fmla="*/ f1120 f379 1"/>
              <a:gd name="f1378" fmla="*/ f1121 f378 1"/>
              <a:gd name="f1379" fmla="*/ f1122 f378 1"/>
              <a:gd name="f1380" fmla="*/ f1123 f378 1"/>
              <a:gd name="f1381" fmla="*/ f1124 f378 1"/>
              <a:gd name="f1382" fmla="*/ f1125 f378 1"/>
              <a:gd name="f1383" fmla="*/ f1126 f378 1"/>
              <a:gd name="f1384" fmla="*/ f1127 f378 1"/>
              <a:gd name="f1385" fmla="*/ f1128 f378 1"/>
              <a:gd name="f1386" fmla="*/ f1129 f379 1"/>
              <a:gd name="f1387" fmla="*/ f1130 f378 1"/>
              <a:gd name="f1388" fmla="*/ f1131 f379 1"/>
              <a:gd name="f1389" fmla="*/ f1132 f378 1"/>
              <a:gd name="f1390" fmla="*/ f1133 f378 1"/>
              <a:gd name="f1391" fmla="*/ f1134 f379 1"/>
              <a:gd name="f1392" fmla="*/ f1135 f379 1"/>
              <a:gd name="f1393" fmla="*/ f1136 f378 1"/>
              <a:gd name="f1394" fmla="*/ f1137 f378 1"/>
              <a:gd name="f1395" fmla="*/ f1138 f379 1"/>
              <a:gd name="f1396" fmla="*/ f1139 f378 1"/>
              <a:gd name="f1397" fmla="*/ f1140 f378 1"/>
              <a:gd name="f1398" fmla="*/ f1141 f379 1"/>
              <a:gd name="f1399" fmla="*/ f1142 f379 1"/>
              <a:gd name="f1400" fmla="*/ f1143 f378 1"/>
              <a:gd name="f1401" fmla="*/ f1144 f378 1"/>
              <a:gd name="f1402" fmla="*/ f1145 f379 1"/>
              <a:gd name="f1403" fmla="*/ f1146 f379 1"/>
              <a:gd name="f1404" fmla="*/ f1147 f379 1"/>
              <a:gd name="f1405" fmla="*/ f1148 f378 1"/>
              <a:gd name="f1406" fmla="*/ f1149 f378 1"/>
              <a:gd name="f1407" fmla="*/ f1150 f379 1"/>
              <a:gd name="f1408" fmla="*/ f1151 f378 1"/>
              <a:gd name="f1409" fmla="*/ f1152 f379 1"/>
            </a:gdLst>
            <a:ahLst/>
            <a:cxnLst>
              <a:cxn ang="3cd4">
                <a:pos x="hc" y="t"/>
              </a:cxn>
              <a:cxn ang="0">
                <a:pos x="r" y="vc"/>
              </a:cxn>
              <a:cxn ang="cd4">
                <a:pos x="hc" y="b"/>
              </a:cxn>
              <a:cxn ang="cd2">
                <a:pos x="l" y="vc"/>
              </a:cxn>
              <a:cxn ang="f642">
                <a:pos x="f1157" y="f1158"/>
              </a:cxn>
              <a:cxn ang="f642">
                <a:pos x="f1159" y="f1160"/>
              </a:cxn>
              <a:cxn ang="f642">
                <a:pos x="f1157" y="f1161"/>
              </a:cxn>
              <a:cxn ang="f642">
                <a:pos x="f1162" y="f1161"/>
              </a:cxn>
              <a:cxn ang="f642">
                <a:pos x="f1163" y="f1160"/>
              </a:cxn>
              <a:cxn ang="f642">
                <a:pos x="f1162" y="f1158"/>
              </a:cxn>
              <a:cxn ang="f642">
                <a:pos x="f1164" y="f1165"/>
              </a:cxn>
              <a:cxn ang="f642">
                <a:pos x="f1166" y="f1167"/>
              </a:cxn>
              <a:cxn ang="f642">
                <a:pos x="f1164" y="f1168"/>
              </a:cxn>
              <a:cxn ang="f642">
                <a:pos x="f1169" y="f1168"/>
              </a:cxn>
              <a:cxn ang="f642">
                <a:pos x="f1170" y="f1167"/>
              </a:cxn>
              <a:cxn ang="f642">
                <a:pos x="f1169" y="f1165"/>
              </a:cxn>
              <a:cxn ang="f642">
                <a:pos x="f1171" y="f1172"/>
              </a:cxn>
              <a:cxn ang="f642">
                <a:pos x="f1173" y="f1172"/>
              </a:cxn>
              <a:cxn ang="f642">
                <a:pos x="f1173" y="f1174"/>
              </a:cxn>
              <a:cxn ang="f642">
                <a:pos x="f1175" y="f1174"/>
              </a:cxn>
              <a:cxn ang="f642">
                <a:pos x="f1176" y="f1177"/>
              </a:cxn>
              <a:cxn ang="f642">
                <a:pos x="f1173" y="f1177"/>
              </a:cxn>
              <a:cxn ang="f642">
                <a:pos x="f1173" y="f1178"/>
              </a:cxn>
              <a:cxn ang="f642">
                <a:pos x="f1179" y="f1178"/>
              </a:cxn>
              <a:cxn ang="f642">
                <a:pos x="f1180" y="f1181"/>
              </a:cxn>
              <a:cxn ang="f642">
                <a:pos x="f1182" y="f1183"/>
              </a:cxn>
              <a:cxn ang="f642">
                <a:pos x="f1173" y="f1183"/>
              </a:cxn>
              <a:cxn ang="f642">
                <a:pos x="f1173" y="f1184"/>
              </a:cxn>
              <a:cxn ang="f642">
                <a:pos x="f1185" y="f1184"/>
              </a:cxn>
              <a:cxn ang="f642">
                <a:pos x="f1186" y="f1187"/>
              </a:cxn>
              <a:cxn ang="f642">
                <a:pos x="f1173" y="f1187"/>
              </a:cxn>
              <a:cxn ang="f642">
                <a:pos x="f1173" y="f1188"/>
              </a:cxn>
              <a:cxn ang="f642">
                <a:pos x="f1189" y="f1188"/>
              </a:cxn>
              <a:cxn ang="f642">
                <a:pos x="f1190" y="f1191"/>
              </a:cxn>
              <a:cxn ang="f642">
                <a:pos x="f1192" y="f1193"/>
              </a:cxn>
              <a:cxn ang="f642">
                <a:pos x="f1190" y="f1194"/>
              </a:cxn>
              <a:cxn ang="f642">
                <a:pos x="f1195" y="f1194"/>
              </a:cxn>
              <a:cxn ang="f642">
                <a:pos x="f1196" y="f1193"/>
              </a:cxn>
              <a:cxn ang="f642">
                <a:pos x="f1195" y="f1191"/>
              </a:cxn>
              <a:cxn ang="f642">
                <a:pos x="f1197" y="f1198"/>
              </a:cxn>
              <a:cxn ang="f642">
                <a:pos x="f1173" y="f1198"/>
              </a:cxn>
              <a:cxn ang="f642">
                <a:pos x="f1173" y="f1199"/>
              </a:cxn>
              <a:cxn ang="f642">
                <a:pos x="f1200" y="f1199"/>
              </a:cxn>
              <a:cxn ang="f642">
                <a:pos x="f1201" y="f1202"/>
              </a:cxn>
              <a:cxn ang="f642">
                <a:pos x="f1173" y="f1202"/>
              </a:cxn>
              <a:cxn ang="f642">
                <a:pos x="f1173" y="f1203"/>
              </a:cxn>
              <a:cxn ang="f642">
                <a:pos x="f1204" y="f1203"/>
              </a:cxn>
              <a:cxn ang="f642">
                <a:pos x="f1205" y="f1206"/>
              </a:cxn>
              <a:cxn ang="f642">
                <a:pos x="f1173" y="f1206"/>
              </a:cxn>
              <a:cxn ang="f642">
                <a:pos x="f1173" y="f1207"/>
              </a:cxn>
              <a:cxn ang="f642">
                <a:pos x="f1208" y="f1207"/>
              </a:cxn>
              <a:cxn ang="f642">
                <a:pos x="f1209" y="f1210"/>
              </a:cxn>
              <a:cxn ang="f642">
                <a:pos x="f1173" y="f1210"/>
              </a:cxn>
              <a:cxn ang="f642">
                <a:pos x="f1173" y="f1211"/>
              </a:cxn>
              <a:cxn ang="f642">
                <a:pos x="f1212" y="f1211"/>
              </a:cxn>
              <a:cxn ang="f642">
                <a:pos x="f1213" y="f1214"/>
              </a:cxn>
              <a:cxn ang="f642">
                <a:pos x="f1215" y="f1216"/>
              </a:cxn>
              <a:cxn ang="f642">
                <a:pos x="f1213" y="f1217"/>
              </a:cxn>
              <a:cxn ang="f642">
                <a:pos x="f1218" y="f1217"/>
              </a:cxn>
              <a:cxn ang="f642">
                <a:pos x="f1219" y="f1216"/>
              </a:cxn>
              <a:cxn ang="f642">
                <a:pos x="f1218" y="f1214"/>
              </a:cxn>
              <a:cxn ang="f642">
                <a:pos x="f1173" y="f1220"/>
              </a:cxn>
              <a:cxn ang="f642">
                <a:pos x="f1173" y="f1221"/>
              </a:cxn>
              <a:cxn ang="f642">
                <a:pos x="f1222" y="f1221"/>
              </a:cxn>
              <a:cxn ang="f642">
                <a:pos x="f1223" y="f1224"/>
              </a:cxn>
              <a:cxn ang="f642">
                <a:pos x="f1225" y="f1224"/>
              </a:cxn>
              <a:cxn ang="f642">
                <a:pos x="f1226" y="f1227"/>
              </a:cxn>
              <a:cxn ang="f642">
                <a:pos x="f1225" y="f1228"/>
              </a:cxn>
              <a:cxn ang="f642">
                <a:pos x="f1229" y="f1228"/>
              </a:cxn>
              <a:cxn ang="f642">
                <a:pos x="f1229" y="f1230"/>
              </a:cxn>
              <a:cxn ang="f642">
                <a:pos x="f1231" y="f1232"/>
              </a:cxn>
              <a:cxn ang="f642">
                <a:pos x="f1233" y="f1234"/>
              </a:cxn>
              <a:cxn ang="f642">
                <a:pos x="f1231" y="f1235"/>
              </a:cxn>
              <a:cxn ang="f642">
                <a:pos x="f1229" y="f1236"/>
              </a:cxn>
              <a:cxn ang="f642">
                <a:pos x="f1229" y="f1237"/>
              </a:cxn>
              <a:cxn ang="f642">
                <a:pos x="f1238" y="f1237"/>
              </a:cxn>
              <a:cxn ang="f642">
                <a:pos x="f1239" y="f1240"/>
              </a:cxn>
              <a:cxn ang="f642">
                <a:pos x="f1241" y="f1242"/>
              </a:cxn>
              <a:cxn ang="f642">
                <a:pos x="f1243" y="f1244"/>
              </a:cxn>
              <a:cxn ang="f642">
                <a:pos x="f1245" y="f1244"/>
              </a:cxn>
              <a:cxn ang="f642">
                <a:pos x="f1246" y="f1247"/>
              </a:cxn>
              <a:cxn ang="f642">
                <a:pos x="f1248" y="f1247"/>
              </a:cxn>
              <a:cxn ang="f642">
                <a:pos x="f1249" y="f1250"/>
              </a:cxn>
              <a:cxn ang="f642">
                <a:pos x="f1251" y="f1252"/>
              </a:cxn>
              <a:cxn ang="f642">
                <a:pos x="f1253" y="f1252"/>
              </a:cxn>
              <a:cxn ang="f642">
                <a:pos x="f1253" y="f1254"/>
              </a:cxn>
              <a:cxn ang="f642">
                <a:pos x="f1255" y="f1256"/>
              </a:cxn>
              <a:cxn ang="f642">
                <a:pos x="f1257" y="f1258"/>
              </a:cxn>
              <a:cxn ang="f642">
                <a:pos x="f1255" y="f1259"/>
              </a:cxn>
              <a:cxn ang="f642">
                <a:pos x="f1253" y="f1260"/>
              </a:cxn>
              <a:cxn ang="f642">
                <a:pos x="f1253" y="f1261"/>
              </a:cxn>
              <a:cxn ang="f642">
                <a:pos x="f1262" y="f1261"/>
              </a:cxn>
              <a:cxn ang="f642">
                <a:pos x="f1263" y="f1264"/>
              </a:cxn>
              <a:cxn ang="f642">
                <a:pos x="f1265" y="f1266"/>
              </a:cxn>
              <a:cxn ang="f642">
                <a:pos x="f1267" y="f1268"/>
              </a:cxn>
              <a:cxn ang="f642">
                <a:pos x="f1267" y="f1269"/>
              </a:cxn>
              <a:cxn ang="f642">
                <a:pos x="f1270" y="f1269"/>
              </a:cxn>
              <a:cxn ang="f642">
                <a:pos x="f1271" y="f1272"/>
              </a:cxn>
              <a:cxn ang="f642">
                <a:pos x="f1270" y="f1273"/>
              </a:cxn>
              <a:cxn ang="f642">
                <a:pos x="f1274" y="f1273"/>
              </a:cxn>
              <a:cxn ang="f642">
                <a:pos x="f1274" y="f1275"/>
              </a:cxn>
              <a:cxn ang="f642">
                <a:pos x="f1276" y="f1277"/>
              </a:cxn>
              <a:cxn ang="f642">
                <a:pos x="f1278" y="f1279"/>
              </a:cxn>
              <a:cxn ang="f642">
                <a:pos x="f1276" y="f1280"/>
              </a:cxn>
              <a:cxn ang="f642">
                <a:pos x="f1274" y="f1281"/>
              </a:cxn>
              <a:cxn ang="f642">
                <a:pos x="f1274" y="f1282"/>
              </a:cxn>
              <a:cxn ang="f642">
                <a:pos x="f1283" y="f1282"/>
              </a:cxn>
              <a:cxn ang="f642">
                <a:pos x="f1284" y="f1285"/>
              </a:cxn>
              <a:cxn ang="f642">
                <a:pos x="f1286" y="f1287"/>
              </a:cxn>
              <a:cxn ang="f642">
                <a:pos x="f1288" y="f1289"/>
              </a:cxn>
              <a:cxn ang="f642">
                <a:pos x="f1288" y="f1290"/>
              </a:cxn>
              <a:cxn ang="f642">
                <a:pos x="f1291" y="f1290"/>
              </a:cxn>
              <a:cxn ang="f642">
                <a:pos x="f1292" y="f1293"/>
              </a:cxn>
              <a:cxn ang="f642">
                <a:pos x="f1291" y="f1294"/>
              </a:cxn>
              <a:cxn ang="f642">
                <a:pos x="f1288" y="f1294"/>
              </a:cxn>
              <a:cxn ang="f642">
                <a:pos x="f1288" y="f1295"/>
              </a:cxn>
              <a:cxn ang="f642">
                <a:pos x="f1296" y="f1297"/>
              </a:cxn>
              <a:cxn ang="f642">
                <a:pos x="f1298" y="f1299"/>
              </a:cxn>
              <a:cxn ang="f642">
                <a:pos x="f1300" y="f1301"/>
              </a:cxn>
              <a:cxn ang="f642">
                <a:pos x="f1302" y="f1301"/>
              </a:cxn>
              <a:cxn ang="f642">
                <a:pos x="f1302" y="f1303"/>
              </a:cxn>
              <a:cxn ang="f642">
                <a:pos x="f1304" y="f1305"/>
              </a:cxn>
              <a:cxn ang="f642">
                <a:pos x="f1306" y="f1307"/>
              </a:cxn>
              <a:cxn ang="f642">
                <a:pos x="f1304" y="f1308"/>
              </a:cxn>
              <a:cxn ang="f642">
                <a:pos x="f1302" y="f1309"/>
              </a:cxn>
              <a:cxn ang="f642">
                <a:pos x="f1302" y="f1191"/>
              </a:cxn>
              <a:cxn ang="f642">
                <a:pos x="f1310" y="f1191"/>
              </a:cxn>
              <a:cxn ang="f642">
                <a:pos x="f1311" y="f1193"/>
              </a:cxn>
              <a:cxn ang="f642">
                <a:pos x="f1310" y="f1194"/>
              </a:cxn>
              <a:cxn ang="f642">
                <a:pos x="f1312" y="f1194"/>
              </a:cxn>
              <a:cxn ang="f642">
                <a:pos x="f1313" y="f1314"/>
              </a:cxn>
              <a:cxn ang="f642">
                <a:pos x="f1315" y="f1316"/>
              </a:cxn>
              <a:cxn ang="f642">
                <a:pos x="f1313" y="f1317"/>
              </a:cxn>
              <a:cxn ang="f642">
                <a:pos x="f1318" y="f1319"/>
              </a:cxn>
              <a:cxn ang="f642">
                <a:pos x="f1320" y="f1319"/>
              </a:cxn>
              <a:cxn ang="f642">
                <a:pos x="f1321" y="f1322"/>
              </a:cxn>
              <a:cxn ang="f642">
                <a:pos x="f1320" y="f1323"/>
              </a:cxn>
              <a:cxn ang="f642">
                <a:pos x="f1324" y="f1323"/>
              </a:cxn>
              <a:cxn ang="f642">
                <a:pos x="f1324" y="f1325"/>
              </a:cxn>
              <a:cxn ang="f642">
                <a:pos x="f1326" y="f1325"/>
              </a:cxn>
              <a:cxn ang="f642">
                <a:pos x="f1327" y="f1328"/>
              </a:cxn>
              <a:cxn ang="f642">
                <a:pos x="f1326" y="f1329"/>
              </a:cxn>
              <a:cxn ang="f642">
                <a:pos x="f1330" y="f1329"/>
              </a:cxn>
              <a:cxn ang="f642">
                <a:pos x="f1331" y="f1332"/>
              </a:cxn>
              <a:cxn ang="f642">
                <a:pos x="f1262" y="f1332"/>
              </a:cxn>
              <a:cxn ang="f642">
                <a:pos x="f1263" y="f1333"/>
              </a:cxn>
              <a:cxn ang="f642">
                <a:pos x="f1262" y="f1334"/>
              </a:cxn>
              <a:cxn ang="f642">
                <a:pos x="f1335" y="f1334"/>
              </a:cxn>
              <a:cxn ang="f642">
                <a:pos x="f1336" y="f1165"/>
              </a:cxn>
              <a:cxn ang="f642">
                <a:pos x="f1337" y="f1165"/>
              </a:cxn>
              <a:cxn ang="f642">
                <a:pos x="f1338" y="f1167"/>
              </a:cxn>
              <a:cxn ang="f642">
                <a:pos x="f1337" y="f1168"/>
              </a:cxn>
              <a:cxn ang="f642">
                <a:pos x="f1339" y="f1168"/>
              </a:cxn>
              <a:cxn ang="f642">
                <a:pos x="f1340" y="f1341"/>
              </a:cxn>
              <a:cxn ang="f642">
                <a:pos x="f1342" y="f1341"/>
              </a:cxn>
              <a:cxn ang="f642">
                <a:pos x="f1343" y="f1344"/>
              </a:cxn>
              <a:cxn ang="f642">
                <a:pos x="f1342" y="f1345"/>
              </a:cxn>
              <a:cxn ang="f642">
                <a:pos x="f1346" y="f1345"/>
              </a:cxn>
              <a:cxn ang="f642">
                <a:pos x="f1347" y="f1348"/>
              </a:cxn>
              <a:cxn ang="f642">
                <a:pos x="f1349" y="f1350"/>
              </a:cxn>
              <a:cxn ang="f642">
                <a:pos x="f1351" y="f1352"/>
              </a:cxn>
              <a:cxn ang="f642">
                <a:pos x="f1353" y="f1352"/>
              </a:cxn>
              <a:cxn ang="f642">
                <a:pos x="f1354" y="f1355"/>
              </a:cxn>
              <a:cxn ang="f642">
                <a:pos x="f1356" y="f1357"/>
              </a:cxn>
              <a:cxn ang="f642">
                <a:pos x="f1358" y="f1357"/>
              </a:cxn>
              <a:cxn ang="f642">
                <a:pos x="f1359" y="f1360"/>
              </a:cxn>
              <a:cxn ang="f642">
                <a:pos x="f1361" y="f1362"/>
              </a:cxn>
              <a:cxn ang="f642">
                <a:pos x="f1363" y="f1364"/>
              </a:cxn>
              <a:cxn ang="f642">
                <a:pos x="f1365" y="f1366"/>
              </a:cxn>
              <a:cxn ang="f642">
                <a:pos x="f1367" y="f1368"/>
              </a:cxn>
              <a:cxn ang="f642">
                <a:pos x="f1369" y="f1368"/>
              </a:cxn>
              <a:cxn ang="f642">
                <a:pos x="f1370" y="f1371"/>
              </a:cxn>
              <a:cxn ang="f642">
                <a:pos x="f1372" y="f1373"/>
              </a:cxn>
              <a:cxn ang="f642">
                <a:pos x="f1374" y="f1375"/>
              </a:cxn>
              <a:cxn ang="f642">
                <a:pos x="f1376" y="f1377"/>
              </a:cxn>
              <a:cxn ang="f642">
                <a:pos x="f1378" y="f1377"/>
              </a:cxn>
              <a:cxn ang="f642">
                <a:pos x="f1379" y="f1375"/>
              </a:cxn>
              <a:cxn ang="f642">
                <a:pos x="f1380" y="f1373"/>
              </a:cxn>
              <a:cxn ang="f642">
                <a:pos x="f1381" y="f1371"/>
              </a:cxn>
              <a:cxn ang="f642">
                <a:pos x="f1382" y="f1368"/>
              </a:cxn>
              <a:cxn ang="f642">
                <a:pos x="f1383" y="f1368"/>
              </a:cxn>
              <a:cxn ang="f642">
                <a:pos x="f1384" y="f1366"/>
              </a:cxn>
              <a:cxn ang="f642">
                <a:pos x="f1385" y="f1386"/>
              </a:cxn>
              <a:cxn ang="f642">
                <a:pos x="f1387" y="f1388"/>
              </a:cxn>
              <a:cxn ang="f642">
                <a:pos x="f1389" y="f1388"/>
              </a:cxn>
              <a:cxn ang="f642">
                <a:pos x="f1390" y="f1391"/>
              </a:cxn>
              <a:cxn ang="f642">
                <a:pos x="f1389" y="f1392"/>
              </a:cxn>
              <a:cxn ang="f642">
                <a:pos x="f1393" y="f1392"/>
              </a:cxn>
              <a:cxn ang="f642">
                <a:pos x="f1394" y="f1395"/>
              </a:cxn>
              <a:cxn ang="f642">
                <a:pos x="f1396" y="f1395"/>
              </a:cxn>
              <a:cxn ang="f642">
                <a:pos x="f1397" y="f1398"/>
              </a:cxn>
              <a:cxn ang="f642">
                <a:pos x="f1396" y="f1399"/>
              </a:cxn>
              <a:cxn ang="f642">
                <a:pos x="f1400" y="f1399"/>
              </a:cxn>
              <a:cxn ang="f642">
                <a:pos x="f1401" y="f1402"/>
              </a:cxn>
              <a:cxn ang="f642">
                <a:pos x="f1225" y="f1402"/>
              </a:cxn>
              <a:cxn ang="f642">
                <a:pos x="f1226" y="f1403"/>
              </a:cxn>
              <a:cxn ang="f642">
                <a:pos x="f1225" y="f1404"/>
              </a:cxn>
              <a:cxn ang="f642">
                <a:pos x="f1405" y="f1404"/>
              </a:cxn>
              <a:cxn ang="f642">
                <a:pos x="f1406" y="f1407"/>
              </a:cxn>
              <a:cxn ang="f642">
                <a:pos x="f1173" y="f1407"/>
              </a:cxn>
              <a:cxn ang="f642">
                <a:pos x="f1173" y="f1399"/>
              </a:cxn>
              <a:cxn ang="f642">
                <a:pos x="f1408" y="f1399"/>
              </a:cxn>
              <a:cxn ang="f642">
                <a:pos x="f1239" y="f1398"/>
              </a:cxn>
              <a:cxn ang="f642">
                <a:pos x="f1408" y="f1395"/>
              </a:cxn>
              <a:cxn ang="f642">
                <a:pos x="f1173" y="f1395"/>
              </a:cxn>
              <a:cxn ang="f642">
                <a:pos x="f1173" y="f1409"/>
              </a:cxn>
              <a:cxn ang="f642">
                <a:pos x="f1246" y="f1409"/>
              </a:cxn>
            </a:cxnLst>
            <a:rect l="f1153" t="f1156" r="f1154" b="f1155"/>
            <a:pathLst>
              <a:path w="18288000" h="10287000">
                <a:moveTo>
                  <a:pt x="f8" y="f9"/>
                </a:moveTo>
                <a:cubicBezTo>
                  <a:pt x="f10" y="f9"/>
                  <a:pt x="f11" y="f12"/>
                  <a:pt x="f11" y="f13"/>
                </a:cubicBezTo>
                <a:cubicBezTo>
                  <a:pt x="f11" y="f14"/>
                  <a:pt x="f10" y="f15"/>
                  <a:pt x="f8" y="f15"/>
                </a:cubicBezTo>
                <a:lnTo>
                  <a:pt x="f16" y="f15"/>
                </a:lnTo>
                <a:cubicBezTo>
                  <a:pt x="f17" y="f15"/>
                  <a:pt x="f18" y="f14"/>
                  <a:pt x="f18" y="f13"/>
                </a:cubicBezTo>
                <a:cubicBezTo>
                  <a:pt x="f18" y="f12"/>
                  <a:pt x="f17" y="f9"/>
                  <a:pt x="f16" y="f9"/>
                </a:cubicBezTo>
                <a:close/>
                <a:moveTo>
                  <a:pt x="f19" y="f20"/>
                </a:moveTo>
                <a:cubicBezTo>
                  <a:pt x="f21" y="f20"/>
                  <a:pt x="f22" y="f23"/>
                  <a:pt x="f22" y="f24"/>
                </a:cubicBezTo>
                <a:cubicBezTo>
                  <a:pt x="f22" y="f25"/>
                  <a:pt x="f21" y="f26"/>
                  <a:pt x="f19" y="f26"/>
                </a:cubicBezTo>
                <a:lnTo>
                  <a:pt x="f27" y="f26"/>
                </a:lnTo>
                <a:cubicBezTo>
                  <a:pt x="f28" y="f26"/>
                  <a:pt x="f29" y="f25"/>
                  <a:pt x="f29" y="f24"/>
                </a:cubicBezTo>
                <a:cubicBezTo>
                  <a:pt x="f29" y="f23"/>
                  <a:pt x="f28" y="f20"/>
                  <a:pt x="f27" y="f20"/>
                </a:cubicBezTo>
                <a:close/>
                <a:moveTo>
                  <a:pt x="f30" y="f31"/>
                </a:moveTo>
                <a:lnTo>
                  <a:pt x="f6" y="f31"/>
                </a:lnTo>
                <a:lnTo>
                  <a:pt x="f6" y="f32"/>
                </a:lnTo>
                <a:lnTo>
                  <a:pt x="f33" y="f32"/>
                </a:lnTo>
                <a:close/>
                <a:moveTo>
                  <a:pt x="f34" y="f35"/>
                </a:moveTo>
                <a:lnTo>
                  <a:pt x="f6" y="f35"/>
                </a:lnTo>
                <a:lnTo>
                  <a:pt x="f6" y="f36"/>
                </a:lnTo>
                <a:lnTo>
                  <a:pt x="f37" y="f36"/>
                </a:lnTo>
                <a:lnTo>
                  <a:pt x="f38" y="f39"/>
                </a:lnTo>
                <a:close/>
                <a:moveTo>
                  <a:pt x="f40" y="f41"/>
                </a:moveTo>
                <a:lnTo>
                  <a:pt x="f6" y="f41"/>
                </a:lnTo>
                <a:lnTo>
                  <a:pt x="f6" y="f42"/>
                </a:lnTo>
                <a:lnTo>
                  <a:pt x="f43" y="f42"/>
                </a:lnTo>
                <a:close/>
                <a:moveTo>
                  <a:pt x="f44" y="f45"/>
                </a:moveTo>
                <a:lnTo>
                  <a:pt x="f6" y="f45"/>
                </a:lnTo>
                <a:lnTo>
                  <a:pt x="f6" y="f46"/>
                </a:lnTo>
                <a:lnTo>
                  <a:pt x="f47" y="f46"/>
                </a:lnTo>
                <a:close/>
                <a:moveTo>
                  <a:pt x="f48" y="f49"/>
                </a:moveTo>
                <a:cubicBezTo>
                  <a:pt x="f50" y="f49"/>
                  <a:pt x="f51" y="f52"/>
                  <a:pt x="f51" y="f53"/>
                </a:cubicBezTo>
                <a:cubicBezTo>
                  <a:pt x="f51" y="f54"/>
                  <a:pt x="f50" y="f55"/>
                  <a:pt x="f48" y="f55"/>
                </a:cubicBezTo>
                <a:lnTo>
                  <a:pt x="f56" y="f55"/>
                </a:lnTo>
                <a:cubicBezTo>
                  <a:pt x="f57" y="f55"/>
                  <a:pt x="f58" y="f54"/>
                  <a:pt x="f58" y="f53"/>
                </a:cubicBezTo>
                <a:cubicBezTo>
                  <a:pt x="f58" y="f52"/>
                  <a:pt x="f57" y="f49"/>
                  <a:pt x="f56" y="f49"/>
                </a:cubicBezTo>
                <a:close/>
                <a:moveTo>
                  <a:pt x="f59" y="f60"/>
                </a:moveTo>
                <a:lnTo>
                  <a:pt x="f6" y="f60"/>
                </a:lnTo>
                <a:lnTo>
                  <a:pt x="f6" y="f61"/>
                </a:lnTo>
                <a:lnTo>
                  <a:pt x="f62" y="f61"/>
                </a:lnTo>
                <a:close/>
                <a:moveTo>
                  <a:pt x="f63" y="f64"/>
                </a:moveTo>
                <a:lnTo>
                  <a:pt x="f6" y="f64"/>
                </a:lnTo>
                <a:lnTo>
                  <a:pt x="f6" y="f65"/>
                </a:lnTo>
                <a:lnTo>
                  <a:pt x="f66" y="f65"/>
                </a:lnTo>
                <a:close/>
                <a:moveTo>
                  <a:pt x="f67" y="f68"/>
                </a:moveTo>
                <a:lnTo>
                  <a:pt x="f6" y="f68"/>
                </a:lnTo>
                <a:lnTo>
                  <a:pt x="f6" y="f69"/>
                </a:lnTo>
                <a:lnTo>
                  <a:pt x="f70" y="f69"/>
                </a:lnTo>
                <a:close/>
                <a:moveTo>
                  <a:pt x="f71" y="f72"/>
                </a:moveTo>
                <a:lnTo>
                  <a:pt x="f6" y="f72"/>
                </a:lnTo>
                <a:lnTo>
                  <a:pt x="f6" y="f73"/>
                </a:lnTo>
                <a:lnTo>
                  <a:pt x="f74" y="f73"/>
                </a:lnTo>
                <a:close/>
                <a:moveTo>
                  <a:pt x="f75" y="f76"/>
                </a:moveTo>
                <a:cubicBezTo>
                  <a:pt x="f77" y="f76"/>
                  <a:pt x="f78" y="f79"/>
                  <a:pt x="f78" y="f80"/>
                </a:cubicBezTo>
                <a:cubicBezTo>
                  <a:pt x="f78" y="f81"/>
                  <a:pt x="f77" y="f82"/>
                  <a:pt x="f75" y="f82"/>
                </a:cubicBezTo>
                <a:lnTo>
                  <a:pt x="f83" y="f82"/>
                </a:lnTo>
                <a:cubicBezTo>
                  <a:pt x="f84" y="f82"/>
                  <a:pt x="f85" y="f81"/>
                  <a:pt x="f85" y="f80"/>
                </a:cubicBezTo>
                <a:cubicBezTo>
                  <a:pt x="f85" y="f79"/>
                  <a:pt x="f84" y="f76"/>
                  <a:pt x="f83" y="f76"/>
                </a:cubicBezTo>
                <a:close/>
                <a:moveTo>
                  <a:pt x="f6" y="f86"/>
                </a:moveTo>
                <a:lnTo>
                  <a:pt x="f6" y="f87"/>
                </a:lnTo>
                <a:lnTo>
                  <a:pt x="f88" y="f87"/>
                </a:lnTo>
                <a:lnTo>
                  <a:pt x="f89" y="f90"/>
                </a:lnTo>
                <a:lnTo>
                  <a:pt x="f91" y="f90"/>
                </a:lnTo>
                <a:cubicBezTo>
                  <a:pt x="f92" y="f90"/>
                  <a:pt x="f93" y="f94"/>
                  <a:pt x="f93" y="f95"/>
                </a:cubicBezTo>
                <a:cubicBezTo>
                  <a:pt x="f93" y="f96"/>
                  <a:pt x="f92" y="f97"/>
                  <a:pt x="f91" y="f97"/>
                </a:cubicBezTo>
                <a:lnTo>
                  <a:pt x="f98" y="f97"/>
                </a:lnTo>
                <a:lnTo>
                  <a:pt x="f98" y="f99"/>
                </a:lnTo>
                <a:lnTo>
                  <a:pt x="f100" y="f101"/>
                </a:lnTo>
                <a:cubicBezTo>
                  <a:pt x="f102" y="f103"/>
                  <a:pt x="f104" y="f105"/>
                  <a:pt x="f104" y="f106"/>
                </a:cubicBezTo>
                <a:cubicBezTo>
                  <a:pt x="f104" y="f107"/>
                  <a:pt x="f102" y="f108"/>
                  <a:pt x="f100" y="f109"/>
                </a:cubicBezTo>
                <a:lnTo>
                  <a:pt x="f98" y="f110"/>
                </a:lnTo>
                <a:lnTo>
                  <a:pt x="f98" y="f111"/>
                </a:lnTo>
                <a:lnTo>
                  <a:pt x="f112" y="f111"/>
                </a:lnTo>
                <a:cubicBezTo>
                  <a:pt x="f113" y="f111"/>
                  <a:pt x="f114" y="f115"/>
                  <a:pt x="f114" y="f116"/>
                </a:cubicBezTo>
                <a:cubicBezTo>
                  <a:pt x="f114" y="f117"/>
                  <a:pt x="f118" y="f119"/>
                  <a:pt x="f120" y="f121"/>
                </a:cubicBezTo>
                <a:lnTo>
                  <a:pt x="f122" y="f123"/>
                </a:lnTo>
                <a:lnTo>
                  <a:pt x="f124" y="f123"/>
                </a:lnTo>
                <a:close/>
                <a:moveTo>
                  <a:pt x="f5" y="f5"/>
                </a:moveTo>
                <a:lnTo>
                  <a:pt x="f125" y="f5"/>
                </a:lnTo>
                <a:lnTo>
                  <a:pt x="f126" y="f127"/>
                </a:lnTo>
                <a:cubicBezTo>
                  <a:pt x="f128" y="f129"/>
                  <a:pt x="f130" y="f131"/>
                  <a:pt x="f132" y="f131"/>
                </a:cubicBezTo>
                <a:lnTo>
                  <a:pt x="f133" y="f131"/>
                </a:lnTo>
                <a:lnTo>
                  <a:pt x="f133" y="f134"/>
                </a:lnTo>
                <a:lnTo>
                  <a:pt x="f135" y="f136"/>
                </a:lnTo>
                <a:cubicBezTo>
                  <a:pt x="f137" y="f138"/>
                  <a:pt x="f139" y="f140"/>
                  <a:pt x="f139" y="f141"/>
                </a:cubicBezTo>
                <a:cubicBezTo>
                  <a:pt x="f139" y="f142"/>
                  <a:pt x="f137" y="f143"/>
                  <a:pt x="f135" y="f144"/>
                </a:cubicBezTo>
                <a:lnTo>
                  <a:pt x="f133" y="f145"/>
                </a:lnTo>
                <a:lnTo>
                  <a:pt x="f133" y="f146"/>
                </a:lnTo>
                <a:lnTo>
                  <a:pt x="f147" y="f146"/>
                </a:lnTo>
                <a:cubicBezTo>
                  <a:pt x="f148" y="f146"/>
                  <a:pt x="f149" y="f150"/>
                  <a:pt x="f149" y="f151"/>
                </a:cubicBezTo>
                <a:cubicBezTo>
                  <a:pt x="f149" y="f152"/>
                  <a:pt x="f153" y="f154"/>
                  <a:pt x="f155" y="f156"/>
                </a:cubicBezTo>
                <a:lnTo>
                  <a:pt x="f157" y="f158"/>
                </a:lnTo>
                <a:lnTo>
                  <a:pt x="f157" y="f159"/>
                </a:lnTo>
                <a:lnTo>
                  <a:pt x="f160" y="f159"/>
                </a:lnTo>
                <a:cubicBezTo>
                  <a:pt x="f161" y="f159"/>
                  <a:pt x="f162" y="f163"/>
                  <a:pt x="f162" y="f164"/>
                </a:cubicBezTo>
                <a:cubicBezTo>
                  <a:pt x="f162" y="f165"/>
                  <a:pt x="f161" y="f166"/>
                  <a:pt x="f160" y="f166"/>
                </a:cubicBezTo>
                <a:lnTo>
                  <a:pt x="f167" y="f166"/>
                </a:lnTo>
                <a:lnTo>
                  <a:pt x="f167" y="f168"/>
                </a:lnTo>
                <a:lnTo>
                  <a:pt x="f169" y="f170"/>
                </a:lnTo>
                <a:cubicBezTo>
                  <a:pt x="f171" y="f172"/>
                  <a:pt x="f173" y="f174"/>
                  <a:pt x="f173" y="f175"/>
                </a:cubicBezTo>
                <a:cubicBezTo>
                  <a:pt x="f173" y="f176"/>
                  <a:pt x="f171" y="f177"/>
                  <a:pt x="f169" y="f178"/>
                </a:cubicBezTo>
                <a:lnTo>
                  <a:pt x="f167" y="f179"/>
                </a:lnTo>
                <a:lnTo>
                  <a:pt x="f167" y="f180"/>
                </a:lnTo>
                <a:lnTo>
                  <a:pt x="f181" y="f180"/>
                </a:lnTo>
                <a:cubicBezTo>
                  <a:pt x="f182" y="f180"/>
                  <a:pt x="f183" y="f184"/>
                  <a:pt x="f183" y="f185"/>
                </a:cubicBezTo>
                <a:cubicBezTo>
                  <a:pt x="f183" y="f186"/>
                  <a:pt x="f187" y="f188"/>
                  <a:pt x="f189" y="f190"/>
                </a:cubicBezTo>
                <a:lnTo>
                  <a:pt x="f191" y="f192"/>
                </a:lnTo>
                <a:lnTo>
                  <a:pt x="f191" y="f193"/>
                </a:lnTo>
                <a:lnTo>
                  <a:pt x="f194" y="f193"/>
                </a:lnTo>
                <a:cubicBezTo>
                  <a:pt x="f195" y="f193"/>
                  <a:pt x="f196" y="f197"/>
                  <a:pt x="f196" y="f198"/>
                </a:cubicBezTo>
                <a:cubicBezTo>
                  <a:pt x="f196" y="f199"/>
                  <a:pt x="f195" y="f200"/>
                  <a:pt x="f194" y="f200"/>
                </a:cubicBezTo>
                <a:lnTo>
                  <a:pt x="f191" y="f200"/>
                </a:lnTo>
                <a:lnTo>
                  <a:pt x="f191" y="f201"/>
                </a:lnTo>
                <a:lnTo>
                  <a:pt x="f202" y="f203"/>
                </a:lnTo>
                <a:cubicBezTo>
                  <a:pt x="f204" y="f205"/>
                  <a:pt x="f206" y="f207"/>
                  <a:pt x="f206" y="f208"/>
                </a:cubicBezTo>
                <a:cubicBezTo>
                  <a:pt x="f206" y="f209"/>
                  <a:pt x="f210" y="f211"/>
                  <a:pt x="f212" y="f211"/>
                </a:cubicBezTo>
                <a:lnTo>
                  <a:pt x="f213" y="f211"/>
                </a:lnTo>
                <a:lnTo>
                  <a:pt x="f213" y="f214"/>
                </a:lnTo>
                <a:lnTo>
                  <a:pt x="f215" y="f216"/>
                </a:lnTo>
                <a:cubicBezTo>
                  <a:pt x="f217" y="f218"/>
                  <a:pt x="f219" y="f220"/>
                  <a:pt x="f219" y="f221"/>
                </a:cubicBezTo>
                <a:cubicBezTo>
                  <a:pt x="f219" y="f222"/>
                  <a:pt x="f217" y="f223"/>
                  <a:pt x="f215" y="f224"/>
                </a:cubicBezTo>
                <a:lnTo>
                  <a:pt x="f213" y="f225"/>
                </a:lnTo>
                <a:lnTo>
                  <a:pt x="f213" y="f49"/>
                </a:lnTo>
                <a:lnTo>
                  <a:pt x="f226" y="f49"/>
                </a:lnTo>
                <a:cubicBezTo>
                  <a:pt x="f227" y="f49"/>
                  <a:pt x="f228" y="f52"/>
                  <a:pt x="f228" y="f53"/>
                </a:cubicBezTo>
                <a:cubicBezTo>
                  <a:pt x="f228" y="f54"/>
                  <a:pt x="f227" y="f55"/>
                  <a:pt x="f226" y="f55"/>
                </a:cubicBezTo>
                <a:lnTo>
                  <a:pt x="f229" y="f55"/>
                </a:lnTo>
                <a:lnTo>
                  <a:pt x="f230" y="f231"/>
                </a:lnTo>
                <a:cubicBezTo>
                  <a:pt x="f232" y="f233"/>
                  <a:pt x="f234" y="f235"/>
                  <a:pt x="f234" y="f236"/>
                </a:cubicBezTo>
                <a:cubicBezTo>
                  <a:pt x="f234" y="f237"/>
                  <a:pt x="f232" y="f238"/>
                  <a:pt x="f230" y="f239"/>
                </a:cubicBezTo>
                <a:lnTo>
                  <a:pt x="f240" y="f241"/>
                </a:lnTo>
                <a:lnTo>
                  <a:pt x="f242" y="f241"/>
                </a:lnTo>
                <a:cubicBezTo>
                  <a:pt x="f243" y="f241"/>
                  <a:pt x="f244" y="f245"/>
                  <a:pt x="f244" y="f246"/>
                </a:cubicBezTo>
                <a:cubicBezTo>
                  <a:pt x="f244" y="f247"/>
                  <a:pt x="f243" y="f248"/>
                  <a:pt x="f242" y="f248"/>
                </a:cubicBezTo>
                <a:lnTo>
                  <a:pt x="f249" y="f248"/>
                </a:lnTo>
                <a:lnTo>
                  <a:pt x="f249" y="f250"/>
                </a:lnTo>
                <a:lnTo>
                  <a:pt x="f251" y="f250"/>
                </a:lnTo>
                <a:cubicBezTo>
                  <a:pt x="f252" y="f250"/>
                  <a:pt x="f253" y="f254"/>
                  <a:pt x="f253" y="f255"/>
                </a:cubicBezTo>
                <a:cubicBezTo>
                  <a:pt x="f253" y="f256"/>
                  <a:pt x="f252" y="f257"/>
                  <a:pt x="f251" y="f257"/>
                </a:cubicBezTo>
                <a:lnTo>
                  <a:pt x="f258" y="f257"/>
                </a:lnTo>
                <a:lnTo>
                  <a:pt x="f259" y="f260"/>
                </a:lnTo>
                <a:lnTo>
                  <a:pt x="f147" y="f260"/>
                </a:lnTo>
                <a:cubicBezTo>
                  <a:pt x="f148" y="f260"/>
                  <a:pt x="f149" y="f261"/>
                  <a:pt x="f149" y="f262"/>
                </a:cubicBezTo>
                <a:cubicBezTo>
                  <a:pt x="f149" y="f263"/>
                  <a:pt x="f148" y="f264"/>
                  <a:pt x="f147" y="f264"/>
                </a:cubicBezTo>
                <a:lnTo>
                  <a:pt x="f265" y="f264"/>
                </a:lnTo>
                <a:lnTo>
                  <a:pt x="f266" y="f20"/>
                </a:lnTo>
                <a:lnTo>
                  <a:pt x="f267" y="f20"/>
                </a:lnTo>
                <a:cubicBezTo>
                  <a:pt x="f268" y="f20"/>
                  <a:pt x="f269" y="f23"/>
                  <a:pt x="f269" y="f24"/>
                </a:cubicBezTo>
                <a:cubicBezTo>
                  <a:pt x="f269" y="f25"/>
                  <a:pt x="f268" y="f26"/>
                  <a:pt x="f267" y="f26"/>
                </a:cubicBezTo>
                <a:lnTo>
                  <a:pt x="f270" y="f26"/>
                </a:lnTo>
                <a:lnTo>
                  <a:pt x="f271" y="f272"/>
                </a:lnTo>
                <a:lnTo>
                  <a:pt x="f273" y="f272"/>
                </a:lnTo>
                <a:cubicBezTo>
                  <a:pt x="f274" y="f272"/>
                  <a:pt x="f275" y="f276"/>
                  <a:pt x="f275" y="f277"/>
                </a:cubicBezTo>
                <a:cubicBezTo>
                  <a:pt x="f275" y="f278"/>
                  <a:pt x="f274" y="f279"/>
                  <a:pt x="f273" y="f279"/>
                </a:cubicBezTo>
                <a:lnTo>
                  <a:pt x="f280" y="f279"/>
                </a:lnTo>
                <a:lnTo>
                  <a:pt x="f281" y="f282"/>
                </a:lnTo>
                <a:cubicBezTo>
                  <a:pt x="f283" y="f284"/>
                  <a:pt x="f285" y="f286"/>
                  <a:pt x="f285" y="f287"/>
                </a:cubicBezTo>
                <a:cubicBezTo>
                  <a:pt x="f285" y="f288"/>
                  <a:pt x="f289" y="f290"/>
                  <a:pt x="f291" y="f290"/>
                </a:cubicBezTo>
                <a:lnTo>
                  <a:pt x="f292" y="f290"/>
                </a:lnTo>
                <a:lnTo>
                  <a:pt x="f293" y="f294"/>
                </a:lnTo>
                <a:cubicBezTo>
                  <a:pt x="f295" y="f296"/>
                  <a:pt x="f297" y="f298"/>
                  <a:pt x="f299" y="f298"/>
                </a:cubicBezTo>
                <a:lnTo>
                  <a:pt x="f300" y="f298"/>
                </a:lnTo>
                <a:lnTo>
                  <a:pt x="f301" y="f302"/>
                </a:lnTo>
                <a:lnTo>
                  <a:pt x="f303" y="f304"/>
                </a:lnTo>
                <a:lnTo>
                  <a:pt x="f305" y="f306"/>
                </a:lnTo>
                <a:cubicBezTo>
                  <a:pt x="f307" y="f308"/>
                  <a:pt x="f309" y="f310"/>
                  <a:pt x="f309" y="f311"/>
                </a:cubicBezTo>
                <a:cubicBezTo>
                  <a:pt x="f309" y="f312"/>
                  <a:pt x="f313" y="f314"/>
                  <a:pt x="f315" y="f314"/>
                </a:cubicBezTo>
                <a:lnTo>
                  <a:pt x="f316" y="f314"/>
                </a:lnTo>
                <a:lnTo>
                  <a:pt x="f317" y="f318"/>
                </a:lnTo>
                <a:cubicBezTo>
                  <a:pt x="f319" y="f320"/>
                  <a:pt x="f321" y="f322"/>
                  <a:pt x="f321" y="f323"/>
                </a:cubicBezTo>
                <a:cubicBezTo>
                  <a:pt x="f321" y="f324"/>
                  <a:pt x="f325" y="f326"/>
                  <a:pt x="f327" y="f328"/>
                </a:cubicBezTo>
                <a:lnTo>
                  <a:pt x="f329" y="f330"/>
                </a:lnTo>
                <a:lnTo>
                  <a:pt x="f331" y="f330"/>
                </a:lnTo>
                <a:lnTo>
                  <a:pt x="f332" y="f328"/>
                </a:lnTo>
                <a:cubicBezTo>
                  <a:pt x="f333" y="f326"/>
                  <a:pt x="f334" y="f324"/>
                  <a:pt x="f334" y="f323"/>
                </a:cubicBezTo>
                <a:cubicBezTo>
                  <a:pt x="f334" y="f322"/>
                  <a:pt x="f335" y="f320"/>
                  <a:pt x="f336" y="f318"/>
                </a:cubicBezTo>
                <a:lnTo>
                  <a:pt x="f337" y="f314"/>
                </a:lnTo>
                <a:lnTo>
                  <a:pt x="f338" y="f314"/>
                </a:lnTo>
                <a:cubicBezTo>
                  <a:pt x="f339" y="f314"/>
                  <a:pt x="f340" y="f312"/>
                  <a:pt x="f340" y="f311"/>
                </a:cubicBezTo>
                <a:cubicBezTo>
                  <a:pt x="f340" y="f341"/>
                  <a:pt x="f342" y="f343"/>
                  <a:pt x="f344" y="f345"/>
                </a:cubicBezTo>
                <a:lnTo>
                  <a:pt x="f346" y="f347"/>
                </a:lnTo>
                <a:lnTo>
                  <a:pt x="f348" y="f347"/>
                </a:lnTo>
                <a:cubicBezTo>
                  <a:pt x="f349" y="f347"/>
                  <a:pt x="f350" y="f351"/>
                  <a:pt x="f350" y="f352"/>
                </a:cubicBezTo>
                <a:cubicBezTo>
                  <a:pt x="f350" y="f353"/>
                  <a:pt x="f349" y="f354"/>
                  <a:pt x="f348" y="f354"/>
                </a:cubicBezTo>
                <a:lnTo>
                  <a:pt x="f355" y="f354"/>
                </a:lnTo>
                <a:lnTo>
                  <a:pt x="f356" y="f357"/>
                </a:lnTo>
                <a:lnTo>
                  <a:pt x="f358" y="f357"/>
                </a:lnTo>
                <a:cubicBezTo>
                  <a:pt x="f359" y="f357"/>
                  <a:pt x="f360" y="f361"/>
                  <a:pt x="f360" y="f362"/>
                </a:cubicBezTo>
                <a:cubicBezTo>
                  <a:pt x="f360" y="f363"/>
                  <a:pt x="f359" y="f364"/>
                  <a:pt x="f358" y="f364"/>
                </a:cubicBezTo>
                <a:lnTo>
                  <a:pt x="f365" y="f364"/>
                </a:lnTo>
                <a:lnTo>
                  <a:pt x="f366" y="f367"/>
                </a:lnTo>
                <a:lnTo>
                  <a:pt x="f91" y="f367"/>
                </a:lnTo>
                <a:cubicBezTo>
                  <a:pt x="f92" y="f367"/>
                  <a:pt x="f93" y="f368"/>
                  <a:pt x="f93" y="f369"/>
                </a:cubicBezTo>
                <a:cubicBezTo>
                  <a:pt x="f93" y="f370"/>
                  <a:pt x="f92" y="f371"/>
                  <a:pt x="f91" y="f371"/>
                </a:cubicBezTo>
                <a:lnTo>
                  <a:pt x="f372" y="f371"/>
                </a:lnTo>
                <a:lnTo>
                  <a:pt x="f373" y="f374"/>
                </a:lnTo>
                <a:lnTo>
                  <a:pt x="f6" y="f374"/>
                </a:lnTo>
                <a:lnTo>
                  <a:pt x="f6" y="f364"/>
                </a:lnTo>
                <a:lnTo>
                  <a:pt x="f375" y="f364"/>
                </a:lnTo>
                <a:cubicBezTo>
                  <a:pt x="f376" y="f364"/>
                  <a:pt x="f114" y="f363"/>
                  <a:pt x="f114" y="f362"/>
                </a:cubicBezTo>
                <a:cubicBezTo>
                  <a:pt x="f114" y="f361"/>
                  <a:pt x="f376" y="f357"/>
                  <a:pt x="f375" y="f357"/>
                </a:cubicBezTo>
                <a:lnTo>
                  <a:pt x="f6" y="f357"/>
                </a:lnTo>
                <a:lnTo>
                  <a:pt x="f6" y="f7"/>
                </a:lnTo>
                <a:lnTo>
                  <a:pt x="f5" y="f7"/>
                </a:lnTo>
                <a:close/>
              </a:path>
            </a:pathLst>
          </a:custGeom>
          <a:solidFill>
            <a:srgbClr val="004AC6">
              <a:alpha val="80000"/>
            </a:srgbClr>
          </a:solidFill>
          <a:ln w="25402"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900" b="0" i="0" u="none" strike="noStrike" kern="0" cap="none" spc="0" baseline="0">
              <a:solidFill>
                <a:srgbClr val="8C2222"/>
              </a:solidFill>
              <a:uFillTx/>
              <a:latin typeface="Arial"/>
            </a:endParaRPr>
          </a:p>
        </p:txBody>
      </p:sp>
      <p:sp>
        <p:nvSpPr>
          <p:cNvPr id="4" name="TextBox 42">
            <a:extLst>
              <a:ext uri="{FF2B5EF4-FFF2-40B4-BE49-F238E27FC236}">
                <a16:creationId xmlns:a16="http://schemas.microsoft.com/office/drawing/2014/main" id="{89916D24-9911-46E9-A1B0-1A2B90130055}"/>
              </a:ext>
            </a:extLst>
          </p:cNvPr>
          <p:cNvSpPr txBox="1"/>
          <p:nvPr/>
        </p:nvSpPr>
        <p:spPr>
          <a:xfrm>
            <a:off x="559813" y="2765573"/>
            <a:ext cx="1674522" cy="5078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FFFFFF"/>
                </a:solidFill>
                <a:uFillTx/>
                <a:latin typeface="Arial"/>
                <a:ea typeface="Arial"/>
                <a:cs typeface="Arial" panose="020B0604020202020204" pitchFamily="34" charset="0"/>
              </a:rPr>
              <a:t>Get a modern PowerPoint  Presentation that is beautifully designed. </a:t>
            </a:r>
          </a:p>
        </p:txBody>
      </p:sp>
      <p:sp>
        <p:nvSpPr>
          <p:cNvPr id="5" name="TextBox 43">
            <a:extLst>
              <a:ext uri="{FF2B5EF4-FFF2-40B4-BE49-F238E27FC236}">
                <a16:creationId xmlns:a16="http://schemas.microsoft.com/office/drawing/2014/main" id="{59E081A2-8464-4B32-928C-B345A9DFEEAD}"/>
              </a:ext>
            </a:extLst>
          </p:cNvPr>
          <p:cNvSpPr txBox="1"/>
          <p:nvPr/>
        </p:nvSpPr>
        <p:spPr>
          <a:xfrm>
            <a:off x="559813" y="1910728"/>
            <a:ext cx="1106149" cy="615555"/>
          </a:xfrm>
          <a:prstGeom prst="rect">
            <a:avLst/>
          </a:prstGeom>
          <a:noFill/>
          <a:ln cap="flat">
            <a:noFill/>
          </a:ln>
        </p:spPr>
        <p:txBody>
          <a:bodyPr vert="horz" wrap="square" lIns="54004" tIns="0" rIns="27002" bIns="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000" b="1" i="0" u="none" strike="noStrike" kern="0" cap="none" spc="0" baseline="0">
                <a:solidFill>
                  <a:srgbClr val="F8D421"/>
                </a:solidFill>
                <a:uFillTx/>
                <a:latin typeface="Arial"/>
                <a:ea typeface="Arial"/>
                <a:cs typeface="Arial" panose="020B0604020202020204" pitchFamily="34" charset="0"/>
              </a:rPr>
              <a:t>80K</a:t>
            </a:r>
          </a:p>
        </p:txBody>
      </p:sp>
      <p:grpSp>
        <p:nvGrpSpPr>
          <p:cNvPr id="7" name="그룹 40">
            <a:extLst>
              <a:ext uri="{FF2B5EF4-FFF2-40B4-BE49-F238E27FC236}">
                <a16:creationId xmlns:a16="http://schemas.microsoft.com/office/drawing/2014/main" id="{3520F552-001C-4335-BFA9-31175B232435}"/>
              </a:ext>
            </a:extLst>
          </p:cNvPr>
          <p:cNvGrpSpPr/>
          <p:nvPr/>
        </p:nvGrpSpPr>
        <p:grpSpPr>
          <a:xfrm>
            <a:off x="559813" y="3422779"/>
            <a:ext cx="1811426" cy="1137514"/>
            <a:chOff x="559813" y="2174552"/>
            <a:chExt cx="1811426" cy="1137514"/>
          </a:xfrm>
        </p:grpSpPr>
        <p:sp>
          <p:nvSpPr>
            <p:cNvPr id="8" name="TextBox 46">
              <a:extLst>
                <a:ext uri="{FF2B5EF4-FFF2-40B4-BE49-F238E27FC236}">
                  <a16:creationId xmlns:a16="http://schemas.microsoft.com/office/drawing/2014/main" id="{21463466-ADA5-4003-834D-7F1B3E369A3E}"/>
                </a:ext>
              </a:extLst>
            </p:cNvPr>
            <p:cNvSpPr txBox="1"/>
            <p:nvPr/>
          </p:nvSpPr>
          <p:spPr>
            <a:xfrm>
              <a:off x="559813" y="2527237"/>
              <a:ext cx="1811426" cy="7848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chemeClr val="bg1"/>
                  </a:solidFill>
                  <a:uFillTx/>
                  <a:latin typeface="Arial"/>
                  <a:ea typeface="Arial"/>
                  <a:cs typeface="Arial" panose="020B0604020202020204" pitchFamily="34" charset="0"/>
                </a:rPr>
                <a:t>You can simply impress your audience and add a unique zing and appeal to your Presentations. Easy to change colors, photos and Text.  </a:t>
              </a:r>
            </a:p>
          </p:txBody>
        </p:sp>
        <p:sp>
          <p:nvSpPr>
            <p:cNvPr id="9" name="TextBox 47">
              <a:extLst>
                <a:ext uri="{FF2B5EF4-FFF2-40B4-BE49-F238E27FC236}">
                  <a16:creationId xmlns:a16="http://schemas.microsoft.com/office/drawing/2014/main" id="{DCFF8E23-0C49-4A05-A7FB-A218C42CB856}"/>
                </a:ext>
              </a:extLst>
            </p:cNvPr>
            <p:cNvSpPr txBox="1"/>
            <p:nvPr/>
          </p:nvSpPr>
          <p:spPr>
            <a:xfrm>
              <a:off x="559813" y="2174552"/>
              <a:ext cx="1811426"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1" i="0" u="none" strike="noStrike" kern="0" cap="none" spc="0" baseline="0">
                  <a:solidFill>
                    <a:schemeClr val="bg1"/>
                  </a:solidFill>
                  <a:uFillTx/>
                  <a:latin typeface="Arial"/>
                  <a:ea typeface="Arial"/>
                  <a:cs typeface="Arial" panose="020B0604020202020204" pitchFamily="34" charset="0"/>
                </a:rPr>
                <a:t>Get a modern PowerPoint </a:t>
              </a:r>
            </a:p>
          </p:txBody>
        </p:sp>
      </p:grpSp>
      <p:sp>
        <p:nvSpPr>
          <p:cNvPr id="10" name="Google Shape;234;p36">
            <a:extLst>
              <a:ext uri="{FF2B5EF4-FFF2-40B4-BE49-F238E27FC236}">
                <a16:creationId xmlns:a16="http://schemas.microsoft.com/office/drawing/2014/main" id="{1BF3384E-9B99-786E-61DF-F8A03AA90DA6}"/>
              </a:ext>
            </a:extLst>
          </p:cNvPr>
          <p:cNvSpPr txBox="1"/>
          <p:nvPr/>
        </p:nvSpPr>
        <p:spPr>
          <a:xfrm>
            <a:off x="1299028" y="290549"/>
            <a:ext cx="3030069" cy="623568"/>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4000">
                <a:solidFill>
                  <a:srgbClr val="F8D421"/>
                </a:solidFill>
                <a:latin typeface="Freestyle Script" panose="030804020302050B0404" pitchFamily="66" charset="0"/>
              </a:rPr>
              <a:t>Independence Of</a:t>
            </a:r>
          </a:p>
        </p:txBody>
      </p:sp>
      <p:sp>
        <p:nvSpPr>
          <p:cNvPr id="11" name="Google Shape;234;p36">
            <a:extLst>
              <a:ext uri="{FF2B5EF4-FFF2-40B4-BE49-F238E27FC236}">
                <a16:creationId xmlns:a16="http://schemas.microsoft.com/office/drawing/2014/main" id="{7A5B34A8-0823-B0F5-AFC5-C438619CEA0D}"/>
              </a:ext>
            </a:extLst>
          </p:cNvPr>
          <p:cNvSpPr txBox="1"/>
          <p:nvPr/>
        </p:nvSpPr>
        <p:spPr>
          <a:xfrm>
            <a:off x="153413" y="-3364"/>
            <a:ext cx="4868530" cy="1678936"/>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13800">
                <a:solidFill>
                  <a:schemeClr val="bg1">
                    <a:lumMod val="95000"/>
                  </a:schemeClr>
                </a:solidFill>
                <a:latin typeface="Freestyle Script" panose="030804020302050B0404" pitchFamily="66" charset="0"/>
              </a:rPr>
              <a:t>Venezuela</a:t>
            </a:r>
          </a:p>
        </p:txBody>
      </p:sp>
      <p:pic>
        <p:nvPicPr>
          <p:cNvPr id="12" name="Imagen 11">
            <a:extLst>
              <a:ext uri="{FF2B5EF4-FFF2-40B4-BE49-F238E27FC236}">
                <a16:creationId xmlns:a16="http://schemas.microsoft.com/office/drawing/2014/main" id="{FB159916-DB46-87E2-0E5D-4C077891008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08213" y="1130403"/>
            <a:ext cx="3405338" cy="1064168"/>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3" name="Google Shape;394;p46">
            <a:extLst>
              <a:ext uri="{FF2B5EF4-FFF2-40B4-BE49-F238E27FC236}">
                <a16:creationId xmlns:a16="http://schemas.microsoft.com/office/drawing/2014/main" id="{1C451808-B403-4192-B10F-84D1D61F36D3}"/>
              </a:ext>
            </a:extLst>
          </p:cNvPr>
          <p:cNvSpPr txBox="1">
            <a:spLocks noGrp="1"/>
          </p:cNvSpPr>
          <p:nvPr>
            <p:ph type="title" idx="4294967295"/>
          </p:nvPr>
        </p:nvSpPr>
        <p:spPr>
          <a:xfrm>
            <a:off x="1101175" y="2038566"/>
            <a:ext cx="1986003" cy="484796"/>
          </a:xfrm>
        </p:spPr>
        <p:txBody>
          <a:bodyPr anchor="ctr" anchorCtr="1"/>
          <a:lstStyle/>
          <a:p>
            <a:pPr lvl="0" algn="ctr"/>
            <a:r>
              <a:rPr lang="en-US" sz="2000">
                <a:solidFill>
                  <a:srgbClr val="004AC6"/>
                </a:solidFill>
              </a:rPr>
              <a:t>MERCURY</a:t>
            </a:r>
          </a:p>
        </p:txBody>
      </p:sp>
      <p:sp>
        <p:nvSpPr>
          <p:cNvPr id="4" name="Google Shape;395;p46">
            <a:extLst>
              <a:ext uri="{FF2B5EF4-FFF2-40B4-BE49-F238E27FC236}">
                <a16:creationId xmlns:a16="http://schemas.microsoft.com/office/drawing/2014/main" id="{410267F3-278F-4E50-A88C-B19DA5A455F8}"/>
              </a:ext>
            </a:extLst>
          </p:cNvPr>
          <p:cNvSpPr txBox="1">
            <a:spLocks noGrp="1"/>
          </p:cNvSpPr>
          <p:nvPr>
            <p:ph type="subTitle" idx="4294967295"/>
          </p:nvPr>
        </p:nvSpPr>
        <p:spPr>
          <a:xfrm>
            <a:off x="1101175" y="2452680"/>
            <a:ext cx="1986003" cy="572697"/>
          </a:xfrm>
          <a:ln w="9528" cap="flat">
            <a:noFill/>
            <a:prstDash val="solid"/>
            <a:round/>
          </a:ln>
        </p:spPr>
        <p:txBody>
          <a:bodyPr anchor="ctr" anchorCtr="1"/>
          <a:lstStyle/>
          <a:p>
            <a:pPr marL="0" lvl="0" indent="0" algn="ctr">
              <a:buNone/>
            </a:pPr>
            <a:r>
              <a:rPr lang="en-US">
                <a:solidFill>
                  <a:schemeClr val="tx1">
                    <a:lumMod val="85000"/>
                    <a:lumOff val="15000"/>
                  </a:schemeClr>
                </a:solidFill>
              </a:rPr>
              <a:t>It’s the closest planet to the Sun</a:t>
            </a:r>
          </a:p>
        </p:txBody>
      </p:sp>
      <p:sp>
        <p:nvSpPr>
          <p:cNvPr id="5" name="Google Shape;396;p46">
            <a:extLst>
              <a:ext uri="{FF2B5EF4-FFF2-40B4-BE49-F238E27FC236}">
                <a16:creationId xmlns:a16="http://schemas.microsoft.com/office/drawing/2014/main" id="{462E2BA6-E601-4574-87A5-1B00BC2A5C43}"/>
              </a:ext>
            </a:extLst>
          </p:cNvPr>
          <p:cNvSpPr txBox="1">
            <a:spLocks noGrp="1"/>
          </p:cNvSpPr>
          <p:nvPr>
            <p:ph type="title" idx="4294967295"/>
          </p:nvPr>
        </p:nvSpPr>
        <p:spPr>
          <a:xfrm>
            <a:off x="3578952" y="2038566"/>
            <a:ext cx="1986003" cy="484796"/>
          </a:xfrm>
        </p:spPr>
        <p:txBody>
          <a:bodyPr anchor="ctr" anchorCtr="1"/>
          <a:lstStyle/>
          <a:p>
            <a:pPr lvl="0" algn="ctr"/>
            <a:r>
              <a:rPr lang="en-US" sz="2000">
                <a:solidFill>
                  <a:srgbClr val="004AC6"/>
                </a:solidFill>
              </a:rPr>
              <a:t>VENUS</a:t>
            </a:r>
          </a:p>
        </p:txBody>
      </p:sp>
      <p:sp>
        <p:nvSpPr>
          <p:cNvPr id="6" name="Google Shape;397;p46">
            <a:extLst>
              <a:ext uri="{FF2B5EF4-FFF2-40B4-BE49-F238E27FC236}">
                <a16:creationId xmlns:a16="http://schemas.microsoft.com/office/drawing/2014/main" id="{E5B208DF-4D3F-4F7D-9B54-099D17DFD9B6}"/>
              </a:ext>
            </a:extLst>
          </p:cNvPr>
          <p:cNvSpPr txBox="1">
            <a:spLocks noGrp="1"/>
          </p:cNvSpPr>
          <p:nvPr>
            <p:ph type="subTitle" idx="4294967295"/>
          </p:nvPr>
        </p:nvSpPr>
        <p:spPr>
          <a:xfrm>
            <a:off x="3578952" y="2452680"/>
            <a:ext cx="1986003" cy="572697"/>
          </a:xfrm>
          <a:ln w="9528" cap="flat">
            <a:noFill/>
            <a:prstDash val="solid"/>
            <a:round/>
          </a:ln>
        </p:spPr>
        <p:txBody>
          <a:bodyPr anchor="ctr" anchorCtr="1"/>
          <a:lstStyle/>
          <a:p>
            <a:pPr marL="0" lvl="0" indent="0" algn="ctr">
              <a:buNone/>
            </a:pPr>
            <a:r>
              <a:rPr lang="en-US">
                <a:solidFill>
                  <a:schemeClr val="tx1">
                    <a:lumMod val="85000"/>
                    <a:lumOff val="15000"/>
                  </a:schemeClr>
                </a:solidFill>
              </a:rPr>
              <a:t>Venus has a beautiful name, but it’s hot</a:t>
            </a:r>
          </a:p>
        </p:txBody>
      </p:sp>
      <p:sp>
        <p:nvSpPr>
          <p:cNvPr id="7" name="Google Shape;398;p46">
            <a:extLst>
              <a:ext uri="{FF2B5EF4-FFF2-40B4-BE49-F238E27FC236}">
                <a16:creationId xmlns:a16="http://schemas.microsoft.com/office/drawing/2014/main" id="{5A0D4487-1163-4F43-83E8-D2F70CC7066F}"/>
              </a:ext>
            </a:extLst>
          </p:cNvPr>
          <p:cNvSpPr txBox="1">
            <a:spLocks noGrp="1"/>
          </p:cNvSpPr>
          <p:nvPr>
            <p:ph type="title" idx="4294967295"/>
          </p:nvPr>
        </p:nvSpPr>
        <p:spPr>
          <a:xfrm>
            <a:off x="1101175" y="3707666"/>
            <a:ext cx="1986003" cy="484796"/>
          </a:xfrm>
        </p:spPr>
        <p:txBody>
          <a:bodyPr anchor="ctr" anchorCtr="1"/>
          <a:lstStyle/>
          <a:p>
            <a:pPr lvl="0" algn="ctr"/>
            <a:r>
              <a:rPr lang="en-US" sz="2000">
                <a:solidFill>
                  <a:srgbClr val="F8D421"/>
                </a:solidFill>
              </a:rPr>
              <a:t>JUPITER</a:t>
            </a:r>
          </a:p>
        </p:txBody>
      </p:sp>
      <p:sp>
        <p:nvSpPr>
          <p:cNvPr id="8" name="Google Shape;399;p46">
            <a:extLst>
              <a:ext uri="{FF2B5EF4-FFF2-40B4-BE49-F238E27FC236}">
                <a16:creationId xmlns:a16="http://schemas.microsoft.com/office/drawing/2014/main" id="{1C9A1205-AC90-4944-8B74-D749AC48CFA3}"/>
              </a:ext>
            </a:extLst>
          </p:cNvPr>
          <p:cNvSpPr txBox="1">
            <a:spLocks noGrp="1"/>
          </p:cNvSpPr>
          <p:nvPr>
            <p:ph type="subTitle" idx="4294967295"/>
          </p:nvPr>
        </p:nvSpPr>
        <p:spPr>
          <a:xfrm>
            <a:off x="1101175" y="4121771"/>
            <a:ext cx="1986003" cy="572697"/>
          </a:xfrm>
          <a:ln w="9528" cap="flat">
            <a:noFill/>
            <a:prstDash val="solid"/>
            <a:round/>
          </a:ln>
        </p:spPr>
        <p:txBody>
          <a:bodyPr anchor="ctr" anchorCtr="1"/>
          <a:lstStyle/>
          <a:p>
            <a:pPr marL="0" lvl="0" indent="0" algn="ctr">
              <a:buNone/>
            </a:pPr>
            <a:r>
              <a:rPr lang="en-US">
                <a:solidFill>
                  <a:schemeClr val="tx1">
                    <a:lumMod val="85000"/>
                    <a:lumOff val="15000"/>
                  </a:schemeClr>
                </a:solidFill>
              </a:rPr>
              <a:t>Jupiter is the biggest planet of them all</a:t>
            </a:r>
          </a:p>
        </p:txBody>
      </p:sp>
      <p:sp>
        <p:nvSpPr>
          <p:cNvPr id="9" name="Google Shape;400;p46">
            <a:extLst>
              <a:ext uri="{FF2B5EF4-FFF2-40B4-BE49-F238E27FC236}">
                <a16:creationId xmlns:a16="http://schemas.microsoft.com/office/drawing/2014/main" id="{2047FFBD-4E72-4A1B-A7AD-FB1B711DE944}"/>
              </a:ext>
            </a:extLst>
          </p:cNvPr>
          <p:cNvSpPr txBox="1">
            <a:spLocks noGrp="1"/>
          </p:cNvSpPr>
          <p:nvPr>
            <p:ph type="title" idx="4294967295"/>
          </p:nvPr>
        </p:nvSpPr>
        <p:spPr>
          <a:xfrm>
            <a:off x="3578952" y="3707666"/>
            <a:ext cx="1986003" cy="484796"/>
          </a:xfrm>
        </p:spPr>
        <p:txBody>
          <a:bodyPr anchor="ctr" anchorCtr="1"/>
          <a:lstStyle/>
          <a:p>
            <a:pPr lvl="0" algn="ctr"/>
            <a:r>
              <a:rPr lang="en-US" sz="2000">
                <a:solidFill>
                  <a:srgbClr val="F8D421"/>
                </a:solidFill>
              </a:rPr>
              <a:t>SATURN</a:t>
            </a:r>
          </a:p>
        </p:txBody>
      </p:sp>
      <p:sp>
        <p:nvSpPr>
          <p:cNvPr id="10" name="Google Shape;401;p46">
            <a:extLst>
              <a:ext uri="{FF2B5EF4-FFF2-40B4-BE49-F238E27FC236}">
                <a16:creationId xmlns:a16="http://schemas.microsoft.com/office/drawing/2014/main" id="{7A2D8660-95F1-4B87-8458-B189CB1B3B24}"/>
              </a:ext>
            </a:extLst>
          </p:cNvPr>
          <p:cNvSpPr txBox="1">
            <a:spLocks noGrp="1"/>
          </p:cNvSpPr>
          <p:nvPr>
            <p:ph type="subTitle" idx="4294967295"/>
          </p:nvPr>
        </p:nvSpPr>
        <p:spPr>
          <a:xfrm>
            <a:off x="3578952" y="4121771"/>
            <a:ext cx="1986003" cy="572697"/>
          </a:xfrm>
          <a:ln w="9528" cap="flat">
            <a:noFill/>
            <a:prstDash val="solid"/>
            <a:round/>
          </a:ln>
        </p:spPr>
        <p:txBody>
          <a:bodyPr anchor="ctr" anchorCtr="1"/>
          <a:lstStyle/>
          <a:p>
            <a:pPr marL="0" lvl="0" indent="0" algn="ctr">
              <a:buNone/>
            </a:pPr>
            <a:r>
              <a:rPr lang="en-US">
                <a:solidFill>
                  <a:schemeClr val="tx1">
                    <a:lumMod val="85000"/>
                    <a:lumOff val="15000"/>
                  </a:schemeClr>
                </a:solidFill>
              </a:rPr>
              <a:t>Saturn is the only planet with rings</a:t>
            </a:r>
          </a:p>
        </p:txBody>
      </p:sp>
      <p:sp>
        <p:nvSpPr>
          <p:cNvPr id="11" name="Google Shape;402;p46">
            <a:extLst>
              <a:ext uri="{FF2B5EF4-FFF2-40B4-BE49-F238E27FC236}">
                <a16:creationId xmlns:a16="http://schemas.microsoft.com/office/drawing/2014/main" id="{FC5510DC-9285-4A5F-A1EA-42ABB3B2AB1C}"/>
              </a:ext>
            </a:extLst>
          </p:cNvPr>
          <p:cNvSpPr txBox="1">
            <a:spLocks noGrp="1"/>
          </p:cNvSpPr>
          <p:nvPr>
            <p:ph type="title" idx="4294967295"/>
          </p:nvPr>
        </p:nvSpPr>
        <p:spPr>
          <a:xfrm>
            <a:off x="6056729" y="2038566"/>
            <a:ext cx="1986003" cy="484796"/>
          </a:xfrm>
        </p:spPr>
        <p:txBody>
          <a:bodyPr anchor="ctr" anchorCtr="1"/>
          <a:lstStyle/>
          <a:p>
            <a:pPr lvl="0" algn="ctr"/>
            <a:r>
              <a:rPr lang="en-US" sz="2000">
                <a:solidFill>
                  <a:srgbClr val="004AC6"/>
                </a:solidFill>
              </a:rPr>
              <a:t>MARS</a:t>
            </a:r>
          </a:p>
        </p:txBody>
      </p:sp>
      <p:sp>
        <p:nvSpPr>
          <p:cNvPr id="12" name="Google Shape;403;p46">
            <a:extLst>
              <a:ext uri="{FF2B5EF4-FFF2-40B4-BE49-F238E27FC236}">
                <a16:creationId xmlns:a16="http://schemas.microsoft.com/office/drawing/2014/main" id="{BB2F8C7D-5DD4-47FB-AF1E-D286A93E2603}"/>
              </a:ext>
            </a:extLst>
          </p:cNvPr>
          <p:cNvSpPr txBox="1">
            <a:spLocks noGrp="1"/>
          </p:cNvSpPr>
          <p:nvPr>
            <p:ph type="subTitle" idx="4294967295"/>
          </p:nvPr>
        </p:nvSpPr>
        <p:spPr>
          <a:xfrm>
            <a:off x="6056729" y="2452680"/>
            <a:ext cx="1986003" cy="572697"/>
          </a:xfrm>
          <a:ln w="9528" cap="flat">
            <a:noFill/>
            <a:prstDash val="solid"/>
            <a:round/>
          </a:ln>
        </p:spPr>
        <p:txBody>
          <a:bodyPr anchor="ctr" anchorCtr="1"/>
          <a:lstStyle/>
          <a:p>
            <a:pPr marL="0" lvl="0" indent="0" algn="ctr">
              <a:buNone/>
            </a:pPr>
            <a:r>
              <a:rPr lang="en-US">
                <a:solidFill>
                  <a:schemeClr val="tx1">
                    <a:lumMod val="85000"/>
                    <a:lumOff val="15000"/>
                  </a:schemeClr>
                </a:solidFill>
              </a:rPr>
              <a:t>Despite being red, mars is a cold planet</a:t>
            </a:r>
          </a:p>
        </p:txBody>
      </p:sp>
      <p:sp>
        <p:nvSpPr>
          <p:cNvPr id="13" name="Google Shape;404;p46">
            <a:extLst>
              <a:ext uri="{FF2B5EF4-FFF2-40B4-BE49-F238E27FC236}">
                <a16:creationId xmlns:a16="http://schemas.microsoft.com/office/drawing/2014/main" id="{990D1A5A-8DDE-4EB5-8775-3767B668D15D}"/>
              </a:ext>
            </a:extLst>
          </p:cNvPr>
          <p:cNvSpPr txBox="1">
            <a:spLocks noGrp="1"/>
          </p:cNvSpPr>
          <p:nvPr>
            <p:ph type="title" idx="4294967295"/>
          </p:nvPr>
        </p:nvSpPr>
        <p:spPr>
          <a:xfrm>
            <a:off x="6056729" y="3707666"/>
            <a:ext cx="1986003" cy="484796"/>
          </a:xfrm>
        </p:spPr>
        <p:txBody>
          <a:bodyPr anchor="ctr" anchorCtr="1"/>
          <a:lstStyle/>
          <a:p>
            <a:pPr lvl="0" algn="ctr"/>
            <a:r>
              <a:rPr lang="en-US" sz="2000">
                <a:solidFill>
                  <a:srgbClr val="F8D421"/>
                </a:solidFill>
              </a:rPr>
              <a:t>NEPTUNE</a:t>
            </a:r>
          </a:p>
        </p:txBody>
      </p:sp>
      <p:sp>
        <p:nvSpPr>
          <p:cNvPr id="14" name="Google Shape;405;p46">
            <a:extLst>
              <a:ext uri="{FF2B5EF4-FFF2-40B4-BE49-F238E27FC236}">
                <a16:creationId xmlns:a16="http://schemas.microsoft.com/office/drawing/2014/main" id="{FBB0E9CF-1BCA-4DD4-A9FB-3897F4DC7F75}"/>
              </a:ext>
            </a:extLst>
          </p:cNvPr>
          <p:cNvSpPr txBox="1">
            <a:spLocks noGrp="1"/>
          </p:cNvSpPr>
          <p:nvPr>
            <p:ph type="subTitle" idx="4294967295"/>
          </p:nvPr>
        </p:nvSpPr>
        <p:spPr>
          <a:xfrm>
            <a:off x="6056729" y="4121771"/>
            <a:ext cx="1986003" cy="572697"/>
          </a:xfrm>
          <a:ln w="9528" cap="flat">
            <a:noFill/>
            <a:prstDash val="solid"/>
            <a:round/>
          </a:ln>
        </p:spPr>
        <p:txBody>
          <a:bodyPr anchor="ctr" anchorCtr="1"/>
          <a:lstStyle/>
          <a:p>
            <a:pPr marL="0" lvl="0" indent="0" algn="ctr">
              <a:buNone/>
            </a:pPr>
            <a:r>
              <a:rPr lang="en-US">
                <a:solidFill>
                  <a:schemeClr val="tx1">
                    <a:lumMod val="85000"/>
                    <a:lumOff val="15000"/>
                  </a:schemeClr>
                </a:solidFill>
              </a:rPr>
              <a:t>Neptune is the farthest to the Sun</a:t>
            </a:r>
          </a:p>
        </p:txBody>
      </p:sp>
      <p:sp>
        <p:nvSpPr>
          <p:cNvPr id="15" name="Google Shape;406;p46">
            <a:extLst>
              <a:ext uri="{FF2B5EF4-FFF2-40B4-BE49-F238E27FC236}">
                <a16:creationId xmlns:a16="http://schemas.microsoft.com/office/drawing/2014/main" id="{D4CCB6AC-790B-420F-9317-E932092D7ECE}"/>
              </a:ext>
            </a:extLst>
          </p:cNvPr>
          <p:cNvSpPr/>
          <p:nvPr/>
        </p:nvSpPr>
        <p:spPr>
          <a:xfrm>
            <a:off x="1884779" y="1618701"/>
            <a:ext cx="418795" cy="419737"/>
          </a:xfrm>
          <a:custGeom>
            <a:avLst/>
            <a:gdLst>
              <a:gd name="f0" fmla="val w"/>
              <a:gd name="f1" fmla="val h"/>
              <a:gd name="f2" fmla="val 0"/>
              <a:gd name="f3" fmla="val 14115"/>
              <a:gd name="f4" fmla="val 14147"/>
              <a:gd name="f5" fmla="val 8349"/>
              <a:gd name="f6" fmla="val 883"/>
              <a:gd name="f7" fmla="val 2080"/>
              <a:gd name="f8" fmla="val 7971"/>
              <a:gd name="f9" fmla="val 2364"/>
              <a:gd name="f10" fmla="val 7498"/>
              <a:gd name="f11" fmla="val 2521"/>
              <a:gd name="f12" fmla="val 7089"/>
              <a:gd name="f13" fmla="val 6616"/>
              <a:gd name="f14" fmla="val 6175"/>
              <a:gd name="f15" fmla="val 5828"/>
              <a:gd name="f16" fmla="val 4946"/>
              <a:gd name="f17" fmla="val 820"/>
              <a:gd name="f18" fmla="val 2931"/>
              <a:gd name="f19" fmla="val 4380"/>
              <a:gd name="f20" fmla="val 3844"/>
              <a:gd name="f21" fmla="val 5609"/>
              <a:gd name="f22" fmla="val 2457"/>
              <a:gd name="f23" fmla="val 5798"/>
              <a:gd name="f24" fmla="val 2993"/>
              <a:gd name="f25" fmla="val 5294"/>
              <a:gd name="f26" fmla="val 3308"/>
              <a:gd name="f27" fmla="val 4538"/>
              <a:gd name="f28" fmla="val 3750"/>
              <a:gd name="f29" fmla="val 1860"/>
              <a:gd name="f30" fmla="val 3088"/>
              <a:gd name="f31" fmla="val 1671"/>
              <a:gd name="f32" fmla="val 2899"/>
              <a:gd name="f33" fmla="val 2678"/>
              <a:gd name="f34" fmla="val 4727"/>
              <a:gd name="f35" fmla="val 1764"/>
              <a:gd name="f36" fmla="val 819"/>
              <a:gd name="f37" fmla="val 5766"/>
              <a:gd name="f38" fmla="val 13295"/>
              <a:gd name="f39" fmla="val 12350"/>
              <a:gd name="f40" fmla="val 5546"/>
              <a:gd name="f41" fmla="val 11657"/>
              <a:gd name="f42" fmla="val 11436"/>
              <a:gd name="f43" fmla="val 11247"/>
              <a:gd name="f44" fmla="val 11027"/>
              <a:gd name="f45" fmla="val 10806"/>
              <a:gd name="f46" fmla="val 11121"/>
              <a:gd name="f47" fmla="val 10239"/>
              <a:gd name="f48" fmla="val 9168"/>
              <a:gd name="f49" fmla="val 8286"/>
              <a:gd name="f50" fmla="val 3025"/>
              <a:gd name="f51" fmla="val 9326"/>
              <a:gd name="f52" fmla="val 5829"/>
              <a:gd name="f53" fmla="val 10649"/>
              <a:gd name="f54" fmla="val 6396"/>
              <a:gd name="f55" fmla="val 9704"/>
              <a:gd name="f56" fmla="val 8318"/>
              <a:gd name="f57" fmla="val 4411"/>
              <a:gd name="f58" fmla="val 3466"/>
              <a:gd name="f59" fmla="val 4757"/>
              <a:gd name="f60" fmla="val 5734"/>
              <a:gd name="f61" fmla="val 4569"/>
              <a:gd name="f62" fmla="val 5765"/>
              <a:gd name="f63" fmla="val 3246"/>
              <a:gd name="f64" fmla="val 3309"/>
              <a:gd name="f65" fmla="val 7026"/>
              <a:gd name="f66" fmla="val 7467"/>
              <a:gd name="f67" fmla="val 7908"/>
              <a:gd name="f68" fmla="val 3183"/>
              <a:gd name="f69" fmla="val 6617"/>
              <a:gd name="f70" fmla="val 10555"/>
              <a:gd name="f71" fmla="val 13169"/>
              <a:gd name="f72" fmla="val 10681"/>
              <a:gd name="f73" fmla="val 13012"/>
              <a:gd name="f74" fmla="val 10744"/>
              <a:gd name="f75" fmla="val 12854"/>
              <a:gd name="f76" fmla="val 12665"/>
              <a:gd name="f77" fmla="val 12508"/>
              <a:gd name="f78" fmla="val 12382"/>
              <a:gd name="f79" fmla="val 10492"/>
              <a:gd name="f80" fmla="val 12129"/>
              <a:gd name="f81" fmla="val 10083"/>
              <a:gd name="f82" fmla="val 11688"/>
              <a:gd name="f83" fmla="val 9862"/>
              <a:gd name="f84" fmla="val 11216"/>
              <a:gd name="f85" fmla="val 10743"/>
              <a:gd name="f86" fmla="val 10302"/>
              <a:gd name="f87" fmla="val 10019"/>
              <a:gd name="f88" fmla="val 9956"/>
              <a:gd name="f89" fmla="val 10650"/>
              <a:gd name="f90" fmla="val 9798"/>
              <a:gd name="f91" fmla="val 10713"/>
              <a:gd name="f92" fmla="val 9609"/>
              <a:gd name="f93" fmla="val 9389"/>
              <a:gd name="f94" fmla="val 11499"/>
              <a:gd name="f95" fmla="val 2615"/>
              <a:gd name="f96" fmla="val 4663"/>
              <a:gd name="f97" fmla="val 4474"/>
              <a:gd name="f98" fmla="val 4316"/>
              <a:gd name="f99" fmla="val 4159"/>
              <a:gd name="f100" fmla="val 10618"/>
              <a:gd name="f101" fmla="val 4033"/>
              <a:gd name="f102" fmla="val 10524"/>
              <a:gd name="f103" fmla="val 3781"/>
              <a:gd name="f104" fmla="val 10114"/>
              <a:gd name="f105" fmla="val 3340"/>
              <a:gd name="f106" fmla="val 9893"/>
              <a:gd name="f107" fmla="val 2867"/>
              <a:gd name="f108" fmla="val 2394"/>
              <a:gd name="f109" fmla="val 1953"/>
              <a:gd name="f110" fmla="val 1670"/>
              <a:gd name="f111" fmla="val 1575"/>
              <a:gd name="f112" fmla="val 1418"/>
              <a:gd name="f113" fmla="val 10776"/>
              <a:gd name="f114" fmla="val 1197"/>
              <a:gd name="f115" fmla="val 1040"/>
              <a:gd name="f116" fmla="val 882"/>
              <a:gd name="f117" fmla="val 788"/>
              <a:gd name="f118" fmla="val 10587"/>
              <a:gd name="f119" fmla="val 9263"/>
              <a:gd name="f120" fmla="val 9169"/>
              <a:gd name="f121" fmla="val 8412"/>
              <a:gd name="f122" fmla="val 10933"/>
              <a:gd name="f123" fmla="val 8380"/>
              <a:gd name="f124" fmla="val 11154"/>
              <a:gd name="f125" fmla="val 8506"/>
              <a:gd name="f126" fmla="val 11248"/>
              <a:gd name="f127" fmla="val 8790"/>
              <a:gd name="f128" fmla="val 11500"/>
              <a:gd name="f129" fmla="val 9105"/>
              <a:gd name="f130" fmla="val 11626"/>
              <a:gd name="f131" fmla="val 9452"/>
              <a:gd name="f132" fmla="val 9924"/>
              <a:gd name="f133" fmla="val 10365"/>
              <a:gd name="f134" fmla="val 11374"/>
              <a:gd name="f135" fmla="val 10617"/>
              <a:gd name="f136" fmla="val 10996"/>
              <a:gd name="f137" fmla="val 10839"/>
              <a:gd name="f138" fmla="val 10901"/>
              <a:gd name="f139" fmla="val 11090"/>
              <a:gd name="f140" fmla="val 11310"/>
              <a:gd name="f141" fmla="val 11468"/>
              <a:gd name="f142" fmla="val 11562"/>
              <a:gd name="f143" fmla="val 11846"/>
              <a:gd name="f144" fmla="val 12287"/>
              <a:gd name="f145" fmla="val 12760"/>
              <a:gd name="f146" fmla="val 12917"/>
              <a:gd name="f147" fmla="val 13075"/>
              <a:gd name="f148" fmla="val 11563"/>
              <a:gd name="f149" fmla="val 13201"/>
              <a:gd name="f150" fmla="val 11532"/>
              <a:gd name="f151" fmla="val 13296"/>
              <a:gd name="f152" fmla="val 977"/>
              <a:gd name="f153" fmla="val 1103"/>
              <a:gd name="f154" fmla="val 1260"/>
              <a:gd name="f155" fmla="val 1733"/>
              <a:gd name="f156" fmla="val 2142"/>
              <a:gd name="f157" fmla="val 2426"/>
              <a:gd name="f158" fmla="val 2552"/>
              <a:gd name="f159" fmla="val 2709"/>
              <a:gd name="f160" fmla="val 3245"/>
              <a:gd name="f161" fmla="val 3371"/>
              <a:gd name="f162" fmla="val 3655"/>
              <a:gd name="f163" fmla="val 4096"/>
              <a:gd name="f164" fmla="val 4568"/>
              <a:gd name="f165" fmla="val 4915"/>
              <a:gd name="f166" fmla="val 5261"/>
              <a:gd name="f167" fmla="val 5513"/>
              <a:gd name="f168" fmla="val 5608"/>
              <a:gd name="f169" fmla="val 5671"/>
              <a:gd name="f170" fmla="val 5576"/>
              <a:gd name="f171" fmla="val 410"/>
              <a:gd name="f172" fmla="val 1"/>
              <a:gd name="f173" fmla="val 189"/>
              <a:gd name="f174" fmla="val 190"/>
              <a:gd name="f175" fmla="val 442"/>
              <a:gd name="f176" fmla="val 13706"/>
              <a:gd name="f177" fmla="val 13958"/>
              <a:gd name="f178" fmla="val 13705"/>
              <a:gd name="f179" fmla="val 13925"/>
              <a:gd name="f180" fmla="val 14114"/>
              <a:gd name="f181" fmla="*/ f0 1 14115"/>
              <a:gd name="f182" fmla="*/ f1 1 14147"/>
              <a:gd name="f183" fmla="val f2"/>
              <a:gd name="f184" fmla="val f3"/>
              <a:gd name="f185" fmla="val f4"/>
              <a:gd name="f186" fmla="+- f185 0 f183"/>
              <a:gd name="f187" fmla="+- f184 0 f183"/>
              <a:gd name="f188" fmla="*/ f187 1 14115"/>
              <a:gd name="f189" fmla="*/ f186 1 14147"/>
              <a:gd name="f190" fmla="*/ f183 1 f188"/>
              <a:gd name="f191" fmla="*/ f184 1 f188"/>
              <a:gd name="f192" fmla="*/ f183 1 f189"/>
              <a:gd name="f193" fmla="*/ f185 1 f189"/>
              <a:gd name="f194" fmla="*/ f190 f181 1"/>
              <a:gd name="f195" fmla="*/ f191 f181 1"/>
              <a:gd name="f196" fmla="*/ f193 f182 1"/>
              <a:gd name="f197" fmla="*/ f192 f182 1"/>
            </a:gdLst>
            <a:ahLst/>
            <a:cxnLst>
              <a:cxn ang="3cd4">
                <a:pos x="hc" y="t"/>
              </a:cxn>
              <a:cxn ang="0">
                <a:pos x="r" y="vc"/>
              </a:cxn>
              <a:cxn ang="cd4">
                <a:pos x="hc" y="b"/>
              </a:cxn>
              <a:cxn ang="cd2">
                <a:pos x="l" y="vc"/>
              </a:cxn>
            </a:cxnLst>
            <a:rect l="f194" t="f197" r="f195" b="f196"/>
            <a:pathLst>
              <a:path w="14114" h="14147">
                <a:moveTo>
                  <a:pt x="f5" y="f6"/>
                </a:moveTo>
                <a:lnTo>
                  <a:pt x="f5" y="f7"/>
                </a:lnTo>
                <a:cubicBezTo>
                  <a:pt x="f8" y="f9"/>
                  <a:pt x="f10" y="f11"/>
                  <a:pt x="f12" y="f11"/>
                </a:cubicBezTo>
                <a:cubicBezTo>
                  <a:pt x="f13" y="f11"/>
                  <a:pt x="f14" y="f9"/>
                  <a:pt x="f15" y="f7"/>
                </a:cubicBezTo>
                <a:lnTo>
                  <a:pt x="f15" y="f6"/>
                </a:lnTo>
                <a:close/>
                <a:moveTo>
                  <a:pt x="f16" y="f17"/>
                </a:moveTo>
                <a:lnTo>
                  <a:pt x="f16" y="f18"/>
                </a:lnTo>
                <a:cubicBezTo>
                  <a:pt x="f16" y="f19"/>
                  <a:pt x="f20" y="f21"/>
                  <a:pt x="f22" y="f23"/>
                </a:cubicBezTo>
                <a:cubicBezTo>
                  <a:pt x="f24" y="f25"/>
                  <a:pt x="f26" y="f27"/>
                  <a:pt x="f26" y="f28"/>
                </a:cubicBezTo>
                <a:lnTo>
                  <a:pt x="f26" y="f7"/>
                </a:lnTo>
                <a:cubicBezTo>
                  <a:pt x="f26" y="f29"/>
                  <a:pt x="f30" y="f31"/>
                  <a:pt x="f32" y="f31"/>
                </a:cubicBezTo>
                <a:cubicBezTo>
                  <a:pt x="f33" y="f31"/>
                  <a:pt x="f22" y="f29"/>
                  <a:pt x="f22" y="f7"/>
                </a:cubicBezTo>
                <a:lnTo>
                  <a:pt x="f22" y="f28"/>
                </a:lnTo>
                <a:cubicBezTo>
                  <a:pt x="f22" y="f34"/>
                  <a:pt x="f35" y="f21"/>
                  <a:pt x="f36" y="f37"/>
                </a:cubicBezTo>
                <a:lnTo>
                  <a:pt x="f36" y="f17"/>
                </a:lnTo>
                <a:close/>
                <a:moveTo>
                  <a:pt x="f38" y="f17"/>
                </a:moveTo>
                <a:lnTo>
                  <a:pt x="f38" y="f37"/>
                </a:lnTo>
                <a:cubicBezTo>
                  <a:pt x="f39" y="f40"/>
                  <a:pt x="f41" y="f34"/>
                  <a:pt x="f41" y="f28"/>
                </a:cubicBezTo>
                <a:lnTo>
                  <a:pt x="f41" y="f7"/>
                </a:lnTo>
                <a:cubicBezTo>
                  <a:pt x="f41" y="f29"/>
                  <a:pt x="f42" y="f31"/>
                  <a:pt x="f43" y="f31"/>
                </a:cubicBezTo>
                <a:cubicBezTo>
                  <a:pt x="f44" y="f31"/>
                  <a:pt x="f45" y="f29"/>
                  <a:pt x="f45" y="f7"/>
                </a:cubicBezTo>
                <a:lnTo>
                  <a:pt x="f45" y="f28"/>
                </a:lnTo>
                <a:cubicBezTo>
                  <a:pt x="f45" y="f27"/>
                  <a:pt x="f46" y="f25"/>
                  <a:pt x="f41" y="f23"/>
                </a:cubicBezTo>
                <a:cubicBezTo>
                  <a:pt x="f47" y="f21"/>
                  <a:pt x="f48" y="f19"/>
                  <a:pt x="f48" y="f32"/>
                </a:cubicBezTo>
                <a:lnTo>
                  <a:pt x="f48" y="f17"/>
                </a:lnTo>
                <a:close/>
                <a:moveTo>
                  <a:pt x="f49" y="f50"/>
                </a:moveTo>
                <a:cubicBezTo>
                  <a:pt x="f5" y="f27"/>
                  <a:pt x="f51" y="f52"/>
                  <a:pt x="f53" y="f54"/>
                </a:cubicBezTo>
                <a:lnTo>
                  <a:pt x="f55" y="f56"/>
                </a:lnTo>
                <a:lnTo>
                  <a:pt x="f57" y="f56"/>
                </a:lnTo>
                <a:lnTo>
                  <a:pt x="f58" y="f54"/>
                </a:lnTo>
                <a:cubicBezTo>
                  <a:pt x="f59" y="f52"/>
                  <a:pt x="f60" y="f61"/>
                  <a:pt x="f62" y="f50"/>
                </a:cubicBezTo>
                <a:cubicBezTo>
                  <a:pt x="f14" y="f63"/>
                  <a:pt x="f13" y="f64"/>
                  <a:pt x="f65" y="f64"/>
                </a:cubicBezTo>
                <a:cubicBezTo>
                  <a:pt x="f66" y="f64"/>
                  <a:pt x="f67" y="f68"/>
                  <a:pt x="f49" y="f50"/>
                </a:cubicBezTo>
                <a:close/>
                <a:moveTo>
                  <a:pt x="f38" y="f69"/>
                </a:moveTo>
                <a:lnTo>
                  <a:pt x="f38" y="f70"/>
                </a:lnTo>
                <a:cubicBezTo>
                  <a:pt x="f71" y="f72"/>
                  <a:pt x="f73" y="f74"/>
                  <a:pt x="f75" y="f74"/>
                </a:cubicBezTo>
                <a:cubicBezTo>
                  <a:pt x="f76" y="f74"/>
                  <a:pt x="f77" y="f72"/>
                  <a:pt x="f78" y="f79"/>
                </a:cubicBezTo>
                <a:cubicBezTo>
                  <a:pt x="f80" y="f81"/>
                  <a:pt x="f82" y="f83"/>
                  <a:pt x="f84" y="f83"/>
                </a:cubicBezTo>
                <a:cubicBezTo>
                  <a:pt x="f85" y="f83"/>
                  <a:pt x="f86" y="f81"/>
                  <a:pt x="f87" y="f79"/>
                </a:cubicBezTo>
                <a:cubicBezTo>
                  <a:pt x="f88" y="f89"/>
                  <a:pt x="f90" y="f91"/>
                  <a:pt x="f92" y="f91"/>
                </a:cubicBezTo>
                <a:lnTo>
                  <a:pt x="f93" y="f91"/>
                </a:lnTo>
                <a:lnTo>
                  <a:pt x="f94" y="f69"/>
                </a:lnTo>
                <a:close/>
                <a:moveTo>
                  <a:pt x="f95" y="f69"/>
                </a:moveTo>
                <a:lnTo>
                  <a:pt x="f96" y="f74"/>
                </a:lnTo>
                <a:lnTo>
                  <a:pt x="f97" y="f74"/>
                </a:lnTo>
                <a:cubicBezTo>
                  <a:pt x="f98" y="f91"/>
                  <a:pt x="f99" y="f100"/>
                  <a:pt x="f101" y="f102"/>
                </a:cubicBezTo>
                <a:cubicBezTo>
                  <a:pt x="f103" y="f104"/>
                  <a:pt x="f105" y="f106"/>
                  <a:pt x="f107" y="f106"/>
                </a:cubicBezTo>
                <a:cubicBezTo>
                  <a:pt x="f108" y="f106"/>
                  <a:pt x="f109" y="f104"/>
                  <a:pt x="f110" y="f102"/>
                </a:cubicBezTo>
                <a:cubicBezTo>
                  <a:pt x="f111" y="f72"/>
                  <a:pt x="f112" y="f113"/>
                  <a:pt x="f114" y="f113"/>
                </a:cubicBezTo>
                <a:cubicBezTo>
                  <a:pt x="f115" y="f113"/>
                  <a:pt x="f116" y="f91"/>
                  <a:pt x="f117" y="f118"/>
                </a:cubicBezTo>
                <a:lnTo>
                  <a:pt x="f117" y="f69"/>
                </a:lnTo>
                <a:close/>
                <a:moveTo>
                  <a:pt x="f119" y="f120"/>
                </a:moveTo>
                <a:lnTo>
                  <a:pt x="f121" y="f113"/>
                </a:lnTo>
                <a:cubicBezTo>
                  <a:pt x="f5" y="f122"/>
                  <a:pt x="f123" y="f124"/>
                  <a:pt x="f125" y="f126"/>
                </a:cubicBezTo>
                <a:cubicBezTo>
                  <a:pt x="f127" y="f128"/>
                  <a:pt x="f129" y="f130"/>
                  <a:pt x="f131" y="f130"/>
                </a:cubicBezTo>
                <a:cubicBezTo>
                  <a:pt x="f132" y="f130"/>
                  <a:pt x="f133" y="f134"/>
                  <a:pt x="f135" y="f136"/>
                </a:cubicBezTo>
                <a:cubicBezTo>
                  <a:pt x="f85" y="f137"/>
                  <a:pt x="f138" y="f91"/>
                  <a:pt x="f139" y="f91"/>
                </a:cubicBezTo>
                <a:cubicBezTo>
                  <a:pt x="f140" y="f91"/>
                  <a:pt x="f141" y="f113"/>
                  <a:pt x="f142" y="f136"/>
                </a:cubicBezTo>
                <a:cubicBezTo>
                  <a:pt x="f143" y="f134"/>
                  <a:pt x="f144" y="f130"/>
                  <a:pt x="f145" y="f130"/>
                </a:cubicBezTo>
                <a:cubicBezTo>
                  <a:pt x="f146" y="f130"/>
                  <a:pt x="f147" y="f148"/>
                  <a:pt x="f149" y="f150"/>
                </a:cubicBezTo>
                <a:lnTo>
                  <a:pt x="f149" y="f151"/>
                </a:lnTo>
                <a:lnTo>
                  <a:pt x="f36" y="f151"/>
                </a:lnTo>
                <a:lnTo>
                  <a:pt x="f36" y="f150"/>
                </a:lnTo>
                <a:cubicBezTo>
                  <a:pt x="f152" y="f148"/>
                  <a:pt x="f153" y="f130"/>
                  <a:pt x="f154" y="f130"/>
                </a:cubicBezTo>
                <a:cubicBezTo>
                  <a:pt x="f155" y="f130"/>
                  <a:pt x="f156" y="f134"/>
                  <a:pt x="f157" y="f136"/>
                </a:cubicBezTo>
                <a:cubicBezTo>
                  <a:pt x="f158" y="f137"/>
                  <a:pt x="f159" y="f91"/>
                  <a:pt x="f32" y="f91"/>
                </a:cubicBezTo>
                <a:cubicBezTo>
                  <a:pt x="f30" y="f91"/>
                  <a:pt x="f160" y="f113"/>
                  <a:pt x="f161" y="f136"/>
                </a:cubicBezTo>
                <a:cubicBezTo>
                  <a:pt x="f162" y="f134"/>
                  <a:pt x="f163" y="f130"/>
                  <a:pt x="f164" y="f130"/>
                </a:cubicBezTo>
                <a:cubicBezTo>
                  <a:pt x="f165" y="f130"/>
                  <a:pt x="f166" y="f128"/>
                  <a:pt x="f167" y="f126"/>
                </a:cubicBezTo>
                <a:cubicBezTo>
                  <a:pt x="f168" y="f124"/>
                  <a:pt x="f169" y="f122"/>
                  <a:pt x="f170" y="f113"/>
                </a:cubicBezTo>
                <a:lnTo>
                  <a:pt x="f59" y="f120"/>
                </a:lnTo>
                <a:close/>
                <a:moveTo>
                  <a:pt x="f171" y="f172"/>
                </a:moveTo>
                <a:cubicBezTo>
                  <a:pt x="f173" y="f172"/>
                  <a:pt x="f2" y="f174"/>
                  <a:pt x="f2" y="f175"/>
                </a:cubicBezTo>
                <a:lnTo>
                  <a:pt x="f2" y="f176"/>
                </a:lnTo>
                <a:cubicBezTo>
                  <a:pt x="f2" y="f177"/>
                  <a:pt x="f173" y="f4"/>
                  <a:pt x="f171" y="f4"/>
                </a:cubicBezTo>
                <a:lnTo>
                  <a:pt x="f178" y="f4"/>
                </a:lnTo>
                <a:cubicBezTo>
                  <a:pt x="f179" y="f4"/>
                  <a:pt x="f180" y="f177"/>
                  <a:pt x="f180" y="f176"/>
                </a:cubicBezTo>
                <a:lnTo>
                  <a:pt x="f180" y="f175"/>
                </a:lnTo>
                <a:cubicBezTo>
                  <a:pt x="f180" y="f174"/>
                  <a:pt x="f179" y="f172"/>
                  <a:pt x="f178" y="f172"/>
                </a:cubicBezTo>
                <a:close/>
              </a:path>
            </a:pathLst>
          </a:custGeom>
          <a:solidFill>
            <a:srgbClr val="004AC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07;p46">
            <a:extLst>
              <a:ext uri="{FF2B5EF4-FFF2-40B4-BE49-F238E27FC236}">
                <a16:creationId xmlns:a16="http://schemas.microsoft.com/office/drawing/2014/main" id="{7C10655D-2D61-4A9C-BF96-5DACA22E6036}"/>
              </a:ext>
            </a:extLst>
          </p:cNvPr>
          <p:cNvSpPr/>
          <p:nvPr/>
        </p:nvSpPr>
        <p:spPr>
          <a:xfrm>
            <a:off x="1959092" y="3289786"/>
            <a:ext cx="270177" cy="416920"/>
          </a:xfrm>
          <a:custGeom>
            <a:avLst/>
            <a:gdLst>
              <a:gd name="f0" fmla="val w"/>
              <a:gd name="f1" fmla="val h"/>
              <a:gd name="f2" fmla="val 0"/>
              <a:gd name="f3" fmla="val 9106"/>
              <a:gd name="f4" fmla="val 14052"/>
              <a:gd name="f5" fmla="val 1230"/>
              <a:gd name="f6" fmla="val 4096"/>
              <a:gd name="f7" fmla="val 1450"/>
              <a:gd name="f8" fmla="val 1608"/>
              <a:gd name="f9" fmla="val 4285"/>
              <a:gd name="f10" fmla="val 4474"/>
              <a:gd name="f11" fmla="val 4726"/>
              <a:gd name="f12" fmla="val 1419"/>
              <a:gd name="f13" fmla="val 4915"/>
              <a:gd name="f14" fmla="val 978"/>
              <a:gd name="f15" fmla="val 789"/>
              <a:gd name="f16" fmla="val 820"/>
              <a:gd name="f17" fmla="val 7846"/>
              <a:gd name="f18" fmla="val 8066"/>
              <a:gd name="f19" fmla="val 8255"/>
              <a:gd name="f20" fmla="val 7594"/>
              <a:gd name="f21" fmla="val 7436"/>
              <a:gd name="f22" fmla="val 4538"/>
              <a:gd name="f23" fmla="val 788"/>
              <a:gd name="f24" fmla="val 5514"/>
              <a:gd name="f25" fmla="val 6365"/>
              <a:gd name="f26" fmla="val 1481"/>
              <a:gd name="f27" fmla="val 6523"/>
              <a:gd name="f28" fmla="val 2427"/>
              <a:gd name="f29" fmla="val 5357"/>
              <a:gd name="f30" fmla="val 5105"/>
              <a:gd name="f31" fmla="val 4916"/>
              <a:gd name="f32" fmla="val 2616"/>
              <a:gd name="f33" fmla="val 2868"/>
              <a:gd name="f34" fmla="val 3088"/>
              <a:gd name="f35" fmla="val 3309"/>
              <a:gd name="f36" fmla="val 6617"/>
              <a:gd name="f37" fmla="val 4128"/>
              <a:gd name="f38" fmla="val 4317"/>
              <a:gd name="f39" fmla="val 4506"/>
              <a:gd name="f40" fmla="val 4758"/>
              <a:gd name="f41" fmla="val 4947"/>
              <a:gd name="f42" fmla="val 5766"/>
              <a:gd name="f43" fmla="val 5987"/>
              <a:gd name="f44" fmla="val 6207"/>
              <a:gd name="f45" fmla="val 6459"/>
              <a:gd name="f46" fmla="val 6333"/>
              <a:gd name="f47" fmla="val 7562"/>
              <a:gd name="f48" fmla="val 3530"/>
              <a:gd name="f49" fmla="val 2679"/>
              <a:gd name="f50" fmla="val 2521"/>
              <a:gd name="f51" fmla="val 3687"/>
              <a:gd name="f52" fmla="val 3939"/>
              <a:gd name="f53" fmla="val 6396"/>
              <a:gd name="f54" fmla="val 2490"/>
              <a:gd name="f55" fmla="val 3277"/>
              <a:gd name="f56" fmla="val 3057"/>
              <a:gd name="f57" fmla="val 2836"/>
              <a:gd name="f58" fmla="val 2584"/>
              <a:gd name="f59" fmla="val 2395"/>
              <a:gd name="f60" fmla="val 2710"/>
              <a:gd name="f61" fmla="val 5671"/>
              <a:gd name="f62" fmla="val 6144"/>
              <a:gd name="f63" fmla="val 6806"/>
              <a:gd name="f64" fmla="val 9641"/>
              <a:gd name="f65" fmla="val 9830"/>
              <a:gd name="f66" fmla="val 9011"/>
              <a:gd name="f67" fmla="val 8822"/>
              <a:gd name="f68" fmla="val 7593"/>
              <a:gd name="f69" fmla="val 5703"/>
              <a:gd name="f70" fmla="val 7720"/>
              <a:gd name="f71" fmla="val 5735"/>
              <a:gd name="f72" fmla="val 7940"/>
              <a:gd name="f73" fmla="val 8098"/>
              <a:gd name="f74" fmla="val 1639"/>
              <a:gd name="f75" fmla="val 6176"/>
              <a:gd name="f76" fmla="val 7625"/>
              <a:gd name="f77" fmla="val 8853"/>
              <a:gd name="f78" fmla="val 9043"/>
              <a:gd name="f79" fmla="val 9893"/>
              <a:gd name="f80" fmla="val 2238"/>
              <a:gd name="f81" fmla="val 946"/>
              <a:gd name="f82" fmla="val 1104"/>
              <a:gd name="f83" fmla="val 5798"/>
              <a:gd name="f84" fmla="val 1261"/>
              <a:gd name="f85" fmla="val 1545"/>
              <a:gd name="f86" fmla="val 4569"/>
              <a:gd name="f87" fmla="val 12414"/>
              <a:gd name="f88" fmla="val 5073"/>
              <a:gd name="f89" fmla="val 5546"/>
              <a:gd name="f90" fmla="val 12760"/>
              <a:gd name="f91" fmla="val 13233"/>
              <a:gd name="f92" fmla="val 3372"/>
              <a:gd name="f93" fmla="val 4002"/>
              <a:gd name="f94" fmla="val 1"/>
              <a:gd name="f95" fmla="val 2962"/>
              <a:gd name="f96" fmla="val 1292"/>
              <a:gd name="f97" fmla="val 3340"/>
              <a:gd name="f98" fmla="val 1387"/>
              <a:gd name="f99" fmla="val 600"/>
              <a:gd name="f100" fmla="val 3813"/>
              <a:gd name="f101" fmla="val 8507"/>
              <a:gd name="f102" fmla="val 1797"/>
              <a:gd name="f103" fmla="val 10460"/>
              <a:gd name="f104" fmla="val 10681"/>
              <a:gd name="f105" fmla="val 11626"/>
              <a:gd name="f106" fmla="val 3183"/>
              <a:gd name="f107" fmla="val 11815"/>
              <a:gd name="f108" fmla="val 12634"/>
              <a:gd name="f109" fmla="val 13611"/>
              <a:gd name="f110" fmla="val 13863"/>
              <a:gd name="f111" fmla="val 6428"/>
              <a:gd name="f112" fmla="val 5892"/>
              <a:gd name="f113" fmla="val 11783"/>
              <a:gd name="f114" fmla="val 7247"/>
              <a:gd name="f115" fmla="val 8538"/>
              <a:gd name="f116" fmla="val 4537"/>
              <a:gd name="f117" fmla="val 3844"/>
              <a:gd name="f118" fmla="val 8539"/>
              <a:gd name="f119" fmla="val 7688"/>
              <a:gd name="f120" fmla="*/ f0 1 9106"/>
              <a:gd name="f121" fmla="*/ f1 1 14052"/>
              <a:gd name="f122" fmla="val f2"/>
              <a:gd name="f123" fmla="val f3"/>
              <a:gd name="f124" fmla="val f4"/>
              <a:gd name="f125" fmla="+- f124 0 f122"/>
              <a:gd name="f126" fmla="+- f123 0 f122"/>
              <a:gd name="f127" fmla="*/ f126 1 9106"/>
              <a:gd name="f128" fmla="*/ f125 1 14052"/>
              <a:gd name="f129" fmla="*/ f122 1 f127"/>
              <a:gd name="f130" fmla="*/ f123 1 f127"/>
              <a:gd name="f131" fmla="*/ f122 1 f128"/>
              <a:gd name="f132" fmla="*/ f124 1 f128"/>
              <a:gd name="f133" fmla="*/ f129 f120 1"/>
              <a:gd name="f134" fmla="*/ f130 f120 1"/>
              <a:gd name="f135" fmla="*/ f132 f121 1"/>
              <a:gd name="f136" fmla="*/ f131 f121 1"/>
            </a:gdLst>
            <a:ahLst/>
            <a:cxnLst>
              <a:cxn ang="3cd4">
                <a:pos x="hc" y="t"/>
              </a:cxn>
              <a:cxn ang="0">
                <a:pos x="r" y="vc"/>
              </a:cxn>
              <a:cxn ang="cd4">
                <a:pos x="hc" y="b"/>
              </a:cxn>
              <a:cxn ang="cd2">
                <a:pos x="l" y="vc"/>
              </a:cxn>
            </a:cxnLst>
            <a:rect l="f133" t="f136" r="f134" b="f135"/>
            <a:pathLst>
              <a:path w="9106" h="14052">
                <a:moveTo>
                  <a:pt x="f5" y="f6"/>
                </a:moveTo>
                <a:cubicBezTo>
                  <a:pt x="f7" y="f6"/>
                  <a:pt x="f8" y="f9"/>
                  <a:pt x="f8" y="f10"/>
                </a:cubicBezTo>
                <a:cubicBezTo>
                  <a:pt x="f8" y="f11"/>
                  <a:pt x="f12" y="f13"/>
                  <a:pt x="f5" y="f13"/>
                </a:cubicBezTo>
                <a:cubicBezTo>
                  <a:pt x="f14" y="f13"/>
                  <a:pt x="f15" y="f11"/>
                  <a:pt x="f15" y="f10"/>
                </a:cubicBezTo>
                <a:cubicBezTo>
                  <a:pt x="f16" y="f9"/>
                  <a:pt x="f14" y="f6"/>
                  <a:pt x="f5" y="f6"/>
                </a:cubicBezTo>
                <a:close/>
                <a:moveTo>
                  <a:pt x="f17" y="f6"/>
                </a:moveTo>
                <a:cubicBezTo>
                  <a:pt x="f18" y="f6"/>
                  <a:pt x="f19" y="f9"/>
                  <a:pt x="f19" y="f10"/>
                </a:cubicBezTo>
                <a:cubicBezTo>
                  <a:pt x="f19" y="f11"/>
                  <a:pt x="f18" y="f13"/>
                  <a:pt x="f17" y="f13"/>
                </a:cubicBezTo>
                <a:cubicBezTo>
                  <a:pt x="f20" y="f13"/>
                  <a:pt x="f21" y="f11"/>
                  <a:pt x="f21" y="f10"/>
                </a:cubicBezTo>
                <a:cubicBezTo>
                  <a:pt x="f21" y="f9"/>
                  <a:pt x="f20" y="f6"/>
                  <a:pt x="f17" y="f6"/>
                </a:cubicBezTo>
                <a:close/>
                <a:moveTo>
                  <a:pt x="f22" y="f23"/>
                </a:moveTo>
                <a:cubicBezTo>
                  <a:pt x="f24" y="f23"/>
                  <a:pt x="f25" y="f26"/>
                  <a:pt x="f27" y="f28"/>
                </a:cubicBezTo>
                <a:lnTo>
                  <a:pt x="f29" y="f28"/>
                </a:lnTo>
                <a:cubicBezTo>
                  <a:pt x="f30" y="f28"/>
                  <a:pt x="f31" y="f32"/>
                  <a:pt x="f31" y="f33"/>
                </a:cubicBezTo>
                <a:cubicBezTo>
                  <a:pt x="f31" y="f34"/>
                  <a:pt x="f30" y="f35"/>
                  <a:pt x="f29" y="f35"/>
                </a:cubicBezTo>
                <a:lnTo>
                  <a:pt x="f36" y="f35"/>
                </a:lnTo>
                <a:lnTo>
                  <a:pt x="f36" y="f37"/>
                </a:lnTo>
                <a:lnTo>
                  <a:pt x="f29" y="f37"/>
                </a:lnTo>
                <a:cubicBezTo>
                  <a:pt x="f30" y="f37"/>
                  <a:pt x="f31" y="f38"/>
                  <a:pt x="f31" y="f39"/>
                </a:cubicBezTo>
                <a:cubicBezTo>
                  <a:pt x="f31" y="f40"/>
                  <a:pt x="f30" y="f41"/>
                  <a:pt x="f29" y="f41"/>
                </a:cubicBezTo>
                <a:lnTo>
                  <a:pt x="f36" y="f41"/>
                </a:lnTo>
                <a:lnTo>
                  <a:pt x="f36" y="f42"/>
                </a:lnTo>
                <a:lnTo>
                  <a:pt x="f29" y="f42"/>
                </a:lnTo>
                <a:cubicBezTo>
                  <a:pt x="f30" y="f42"/>
                  <a:pt x="f31" y="f43"/>
                  <a:pt x="f31" y="f44"/>
                </a:cubicBezTo>
                <a:cubicBezTo>
                  <a:pt x="f31" y="f45"/>
                  <a:pt x="f30" y="f36"/>
                  <a:pt x="f29" y="f36"/>
                </a:cubicBezTo>
                <a:lnTo>
                  <a:pt x="f27" y="f36"/>
                </a:lnTo>
                <a:cubicBezTo>
                  <a:pt x="f46" y="f47"/>
                  <a:pt x="f24" y="f19"/>
                  <a:pt x="f22" y="f19"/>
                </a:cubicBezTo>
                <a:cubicBezTo>
                  <a:pt x="f48" y="f19"/>
                  <a:pt x="f49" y="f47"/>
                  <a:pt x="f50" y="f36"/>
                </a:cubicBezTo>
                <a:lnTo>
                  <a:pt x="f51" y="f36"/>
                </a:lnTo>
                <a:cubicBezTo>
                  <a:pt x="f52" y="f36"/>
                  <a:pt x="f37" y="f53"/>
                  <a:pt x="f37" y="f44"/>
                </a:cubicBezTo>
                <a:cubicBezTo>
                  <a:pt x="f37" y="f43"/>
                  <a:pt x="f52" y="f42"/>
                  <a:pt x="f51" y="f42"/>
                </a:cubicBezTo>
                <a:lnTo>
                  <a:pt x="f54" y="f42"/>
                </a:lnTo>
                <a:lnTo>
                  <a:pt x="f54" y="f41"/>
                </a:lnTo>
                <a:lnTo>
                  <a:pt x="f51" y="f41"/>
                </a:lnTo>
                <a:cubicBezTo>
                  <a:pt x="f52" y="f41"/>
                  <a:pt x="f37" y="f40"/>
                  <a:pt x="f37" y="f39"/>
                </a:cubicBezTo>
                <a:cubicBezTo>
                  <a:pt x="f37" y="f9"/>
                  <a:pt x="f52" y="f37"/>
                  <a:pt x="f51" y="f37"/>
                </a:cubicBezTo>
                <a:lnTo>
                  <a:pt x="f54" y="f37"/>
                </a:lnTo>
                <a:lnTo>
                  <a:pt x="f54" y="f55"/>
                </a:lnTo>
                <a:lnTo>
                  <a:pt x="f51" y="f55"/>
                </a:lnTo>
                <a:cubicBezTo>
                  <a:pt x="f52" y="f55"/>
                  <a:pt x="f37" y="f56"/>
                  <a:pt x="f37" y="f57"/>
                </a:cubicBezTo>
                <a:cubicBezTo>
                  <a:pt x="f37" y="f58"/>
                  <a:pt x="f52" y="f59"/>
                  <a:pt x="f51" y="f59"/>
                </a:cubicBezTo>
                <a:lnTo>
                  <a:pt x="f50" y="f59"/>
                </a:lnTo>
                <a:cubicBezTo>
                  <a:pt x="f60" y="f26"/>
                  <a:pt x="f48" y="f23"/>
                  <a:pt x="f22" y="f23"/>
                </a:cubicBezTo>
                <a:close/>
                <a:moveTo>
                  <a:pt x="f19" y="f61"/>
                </a:moveTo>
                <a:lnTo>
                  <a:pt x="f19" y="f62"/>
                </a:lnTo>
                <a:cubicBezTo>
                  <a:pt x="f19" y="f18"/>
                  <a:pt x="f63" y="f64"/>
                  <a:pt x="f41" y="f65"/>
                </a:cubicBezTo>
                <a:lnTo>
                  <a:pt x="f41" y="f66"/>
                </a:lnTo>
                <a:cubicBezTo>
                  <a:pt x="f25" y="f67"/>
                  <a:pt x="f21" y="f68"/>
                  <a:pt x="f21" y="f62"/>
                </a:cubicBezTo>
                <a:lnTo>
                  <a:pt x="f21" y="f61"/>
                </a:lnTo>
                <a:cubicBezTo>
                  <a:pt x="f47" y="f69"/>
                  <a:pt x="f70" y="f71"/>
                  <a:pt x="f17" y="f71"/>
                </a:cubicBezTo>
                <a:cubicBezTo>
                  <a:pt x="f72" y="f71"/>
                  <a:pt x="f73" y="f69"/>
                  <a:pt x="f19" y="f61"/>
                </a:cubicBezTo>
                <a:close/>
                <a:moveTo>
                  <a:pt x="f74" y="f69"/>
                </a:moveTo>
                <a:lnTo>
                  <a:pt x="f74" y="f75"/>
                </a:lnTo>
                <a:cubicBezTo>
                  <a:pt x="f74" y="f76"/>
                  <a:pt x="f60" y="f77"/>
                  <a:pt x="f37" y="f78"/>
                </a:cubicBezTo>
                <a:lnTo>
                  <a:pt x="f37" y="f79"/>
                </a:lnTo>
                <a:cubicBezTo>
                  <a:pt x="f80" y="f64"/>
                  <a:pt x="f16" y="f18"/>
                  <a:pt x="f16" y="f75"/>
                </a:cubicBezTo>
                <a:lnTo>
                  <a:pt x="f16" y="f69"/>
                </a:lnTo>
                <a:cubicBezTo>
                  <a:pt x="f81" y="f71"/>
                  <a:pt x="f82" y="f83"/>
                  <a:pt x="f84" y="f83"/>
                </a:cubicBezTo>
                <a:cubicBezTo>
                  <a:pt x="f12" y="f83"/>
                  <a:pt x="f85" y="f71"/>
                  <a:pt x="f74" y="f69"/>
                </a:cubicBezTo>
                <a:close/>
                <a:moveTo>
                  <a:pt x="f86" y="f87"/>
                </a:moveTo>
                <a:cubicBezTo>
                  <a:pt x="f88" y="f87"/>
                  <a:pt x="f89" y="f90"/>
                  <a:pt x="f69" y="f91"/>
                </a:cubicBezTo>
                <a:lnTo>
                  <a:pt x="f92" y="f91"/>
                </a:lnTo>
                <a:cubicBezTo>
                  <a:pt x="f48" y="f90"/>
                  <a:pt x="f93" y="f87"/>
                  <a:pt x="f86" y="f87"/>
                </a:cubicBezTo>
                <a:close/>
                <a:moveTo>
                  <a:pt x="f86" y="f94"/>
                </a:moveTo>
                <a:cubicBezTo>
                  <a:pt x="f95" y="f94"/>
                  <a:pt x="f74" y="f96"/>
                  <a:pt x="f74" y="f33"/>
                </a:cubicBezTo>
                <a:lnTo>
                  <a:pt x="f74" y="f97"/>
                </a:lnTo>
                <a:cubicBezTo>
                  <a:pt x="f85" y="f35"/>
                  <a:pt x="f98" y="f55"/>
                  <a:pt x="f84" y="f55"/>
                </a:cubicBezTo>
                <a:cubicBezTo>
                  <a:pt x="f99" y="f55"/>
                  <a:pt x="f94" y="f100"/>
                  <a:pt x="f94" y="f10"/>
                </a:cubicBezTo>
                <a:lnTo>
                  <a:pt x="f94" y="f62"/>
                </a:lnTo>
                <a:cubicBezTo>
                  <a:pt x="f94" y="f101"/>
                  <a:pt x="f102" y="f103"/>
                  <a:pt x="f37" y="f104"/>
                </a:cubicBezTo>
                <a:lnTo>
                  <a:pt x="f37" y="f105"/>
                </a:lnTo>
                <a:cubicBezTo>
                  <a:pt x="f106" y="f107"/>
                  <a:pt x="f54" y="f108"/>
                  <a:pt x="f54" y="f109"/>
                </a:cubicBezTo>
                <a:cubicBezTo>
                  <a:pt x="f54" y="f110"/>
                  <a:pt x="f49" y="f4"/>
                  <a:pt x="f33" y="f4"/>
                </a:cubicBezTo>
                <a:lnTo>
                  <a:pt x="f75" y="f4"/>
                </a:lnTo>
                <a:cubicBezTo>
                  <a:pt x="f111" y="f4"/>
                  <a:pt x="f36" y="f110"/>
                  <a:pt x="f36" y="f109"/>
                </a:cubicBezTo>
                <a:cubicBezTo>
                  <a:pt x="f36" y="f108"/>
                  <a:pt x="f112" y="f113"/>
                  <a:pt x="f41" y="f105"/>
                </a:cubicBezTo>
                <a:lnTo>
                  <a:pt x="f41" y="f104"/>
                </a:lnTo>
                <a:cubicBezTo>
                  <a:pt x="f114" y="f103"/>
                  <a:pt x="f3" y="f115"/>
                  <a:pt x="f3" y="f75"/>
                </a:cubicBezTo>
                <a:lnTo>
                  <a:pt x="f3" y="f116"/>
                </a:lnTo>
                <a:cubicBezTo>
                  <a:pt x="f3" y="f117"/>
                  <a:pt x="f118" y="f35"/>
                  <a:pt x="f17" y="f35"/>
                </a:cubicBezTo>
                <a:cubicBezTo>
                  <a:pt x="f119" y="f35"/>
                  <a:pt x="f47" y="f97"/>
                  <a:pt x="f21" y="f92"/>
                </a:cubicBezTo>
                <a:lnTo>
                  <a:pt x="f21" y="f33"/>
                </a:lnTo>
                <a:cubicBezTo>
                  <a:pt x="f21" y="f84"/>
                  <a:pt x="f62" y="f94"/>
                  <a:pt x="f86" y="f94"/>
                </a:cubicBezTo>
                <a:close/>
              </a:path>
            </a:pathLst>
          </a:custGeom>
          <a:solidFill>
            <a:srgbClr val="F8D4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7" name="Google Shape;408;p46">
            <a:extLst>
              <a:ext uri="{FF2B5EF4-FFF2-40B4-BE49-F238E27FC236}">
                <a16:creationId xmlns:a16="http://schemas.microsoft.com/office/drawing/2014/main" id="{139649E9-7DD1-4244-A7F1-B8AF621A77BA}"/>
              </a:ext>
            </a:extLst>
          </p:cNvPr>
          <p:cNvGrpSpPr/>
          <p:nvPr/>
        </p:nvGrpSpPr>
        <p:grpSpPr>
          <a:xfrm>
            <a:off x="4360682" y="1619661"/>
            <a:ext cx="422525" cy="417871"/>
            <a:chOff x="4360682" y="1503547"/>
            <a:chExt cx="422525" cy="417871"/>
          </a:xfrm>
          <a:solidFill>
            <a:srgbClr val="004AC6"/>
          </a:solidFill>
        </p:grpSpPr>
        <p:sp>
          <p:nvSpPr>
            <p:cNvPr id="18" name="Google Shape;409;p46">
              <a:extLst>
                <a:ext uri="{FF2B5EF4-FFF2-40B4-BE49-F238E27FC236}">
                  <a16:creationId xmlns:a16="http://schemas.microsoft.com/office/drawing/2014/main" id="{61B698BA-CAF2-4169-98E8-A2DE433A48D1}"/>
                </a:ext>
              </a:extLst>
            </p:cNvPr>
            <p:cNvSpPr/>
            <p:nvPr/>
          </p:nvSpPr>
          <p:spPr>
            <a:xfrm>
              <a:off x="4360682" y="1503547"/>
              <a:ext cx="422525" cy="417871"/>
            </a:xfrm>
            <a:custGeom>
              <a:avLst/>
              <a:gdLst>
                <a:gd name="f0" fmla="val w"/>
                <a:gd name="f1" fmla="val h"/>
                <a:gd name="f2" fmla="val 0"/>
                <a:gd name="f3" fmla="val 14241"/>
                <a:gd name="f4" fmla="val 14084"/>
                <a:gd name="f5" fmla="val 9610"/>
                <a:gd name="f6" fmla="val 725"/>
                <a:gd name="f7" fmla="val 9862"/>
                <a:gd name="f8" fmla="val 10019"/>
                <a:gd name="f9" fmla="val 946"/>
                <a:gd name="f10" fmla="val 1166"/>
                <a:gd name="f11" fmla="val 2017"/>
                <a:gd name="f12" fmla="val 2111"/>
                <a:gd name="f13" fmla="val 9830"/>
                <a:gd name="f14" fmla="val 2395"/>
                <a:gd name="f15" fmla="val 9736"/>
                <a:gd name="f16" fmla="val 2426"/>
                <a:gd name="f17" fmla="val 9704"/>
                <a:gd name="f18" fmla="val 4632"/>
                <a:gd name="f19" fmla="val 4538"/>
                <a:gd name="f20" fmla="val 4474"/>
                <a:gd name="f21" fmla="val 4411"/>
                <a:gd name="f22" fmla="val 4222"/>
                <a:gd name="f23" fmla="val 9232"/>
                <a:gd name="f24" fmla="val 3308"/>
                <a:gd name="f25" fmla="val 8633"/>
                <a:gd name="f26" fmla="val 4128"/>
                <a:gd name="f27" fmla="val 5735"/>
                <a:gd name="f28" fmla="val 5105"/>
                <a:gd name="f29" fmla="val 2175"/>
                <a:gd name="f30" fmla="val 4915"/>
                <a:gd name="f31" fmla="val 2427"/>
                <a:gd name="f32" fmla="val 2584"/>
                <a:gd name="f33" fmla="val 5104"/>
                <a:gd name="f34" fmla="val 5325"/>
                <a:gd name="f35" fmla="val 5766"/>
                <a:gd name="f36" fmla="val 1734"/>
                <a:gd name="f37" fmla="val 1954"/>
                <a:gd name="f38" fmla="val 12193"/>
                <a:gd name="f39" fmla="val 12414"/>
                <a:gd name="f40" fmla="val 12603"/>
                <a:gd name="f41" fmla="val 11784"/>
                <a:gd name="f42" fmla="val 11752"/>
                <a:gd name="f43" fmla="val 11941"/>
                <a:gd name="f44" fmla="val 8570"/>
                <a:gd name="f45" fmla="val 4947"/>
                <a:gd name="f46" fmla="val 9263"/>
                <a:gd name="f47" fmla="val 6364"/>
                <a:gd name="f48" fmla="val 9358"/>
                <a:gd name="f49" fmla="val 6522"/>
                <a:gd name="f50" fmla="val 9452"/>
                <a:gd name="f51" fmla="val 6616"/>
                <a:gd name="f52" fmla="val 9641"/>
                <a:gd name="f53" fmla="val 12981"/>
                <a:gd name="f54" fmla="val 13201"/>
                <a:gd name="f55" fmla="val 13390"/>
                <a:gd name="f56" fmla="val 6806"/>
                <a:gd name="f57" fmla="val 7026"/>
                <a:gd name="f58" fmla="val 7467"/>
                <a:gd name="f59" fmla="val 9200"/>
                <a:gd name="f60" fmla="val 8665"/>
                <a:gd name="f61" fmla="val 6963"/>
                <a:gd name="f62" fmla="val 7972"/>
                <a:gd name="f63" fmla="val 6648"/>
                <a:gd name="f64" fmla="val 7184"/>
                <a:gd name="f65" fmla="val 6396"/>
                <a:gd name="f66" fmla="val 5703"/>
                <a:gd name="f67" fmla="val 5136"/>
                <a:gd name="f68" fmla="val 977"/>
                <a:gd name="f69" fmla="val 914"/>
                <a:gd name="f70" fmla="val 6774"/>
                <a:gd name="f71" fmla="val 1103"/>
                <a:gd name="f72" fmla="val 1356"/>
                <a:gd name="f73" fmla="val 4664"/>
                <a:gd name="f74" fmla="val 4821"/>
                <a:gd name="f75" fmla="val 4979"/>
                <a:gd name="f76" fmla="val 5010"/>
                <a:gd name="f77" fmla="val 4506"/>
                <a:gd name="f78" fmla="val 8255"/>
                <a:gd name="f79" fmla="val 4317"/>
                <a:gd name="f80" fmla="val 8664"/>
                <a:gd name="f81" fmla="val 9042"/>
                <a:gd name="f82" fmla="val 9515"/>
                <a:gd name="f83" fmla="val 9956"/>
                <a:gd name="f84" fmla="val 4348"/>
                <a:gd name="f85" fmla="val 10366"/>
                <a:gd name="f86" fmla="val 10744"/>
                <a:gd name="f87" fmla="val 8286"/>
                <a:gd name="f88" fmla="val 9767"/>
                <a:gd name="f89" fmla="val 9988"/>
                <a:gd name="f90" fmla="val 10334"/>
                <a:gd name="f91" fmla="val 10051"/>
                <a:gd name="f92" fmla="val 9074"/>
                <a:gd name="f93" fmla="val 9925"/>
                <a:gd name="f94" fmla="val 7152"/>
                <a:gd name="f95" fmla="val 7373"/>
                <a:gd name="f96" fmla="val 8287"/>
                <a:gd name="f97" fmla="val 8318"/>
                <a:gd name="f98" fmla="val 9483"/>
                <a:gd name="f99" fmla="val 10618"/>
                <a:gd name="f100" fmla="val 11563"/>
                <a:gd name="f101" fmla="val 5987"/>
                <a:gd name="f102" fmla="val 5042"/>
                <a:gd name="f103" fmla="val 12791"/>
                <a:gd name="f104" fmla="val 13012"/>
                <a:gd name="f105" fmla="val 5640"/>
                <a:gd name="f106" fmla="val 12067"/>
                <a:gd name="f107" fmla="val 12382"/>
                <a:gd name="f108" fmla="val 4569"/>
                <a:gd name="f109" fmla="val 3907"/>
                <a:gd name="f110" fmla="val 3309"/>
                <a:gd name="f111" fmla="val 536"/>
                <a:gd name="f112" fmla="val 1261"/>
                <a:gd name="f113" fmla="val 2458"/>
                <a:gd name="f114" fmla="val 3466"/>
                <a:gd name="f115" fmla="val 2836"/>
                <a:gd name="f116" fmla="val 3750"/>
                <a:gd name="f117" fmla="val 3056"/>
                <a:gd name="f118" fmla="val 4884"/>
                <a:gd name="f119" fmla="val 5829"/>
                <a:gd name="f120" fmla="val 5388"/>
                <a:gd name="f121" fmla="val 4726"/>
                <a:gd name="f122" fmla="val 2773"/>
                <a:gd name="f123" fmla="val 4159"/>
                <a:gd name="f124" fmla="val 2112"/>
                <a:gd name="f125" fmla="val 1419"/>
                <a:gd name="f126" fmla="val 851"/>
                <a:gd name="f127" fmla="val 5860"/>
                <a:gd name="f128" fmla="val 379"/>
                <a:gd name="f129" fmla="val 6018"/>
                <a:gd name="f130" fmla="val 1"/>
                <a:gd name="f131" fmla="val 6490"/>
                <a:gd name="f132" fmla="val 12823"/>
                <a:gd name="f133" fmla="val 13485"/>
                <a:gd name="f134" fmla="val 568"/>
                <a:gd name="f135" fmla="val 14083"/>
                <a:gd name="f136" fmla="val 1229"/>
                <a:gd name="f137" fmla="val 12855"/>
                <a:gd name="f138" fmla="val 13516"/>
                <a:gd name="f139" fmla="val 14115"/>
                <a:gd name="f140" fmla="val 13863"/>
                <a:gd name="f141" fmla="val 12130"/>
                <a:gd name="f142" fmla="val 11469"/>
                <a:gd name="f143" fmla="val 10870"/>
                <a:gd name="f144" fmla="val 10429"/>
                <a:gd name="f145" fmla="val 10681"/>
                <a:gd name="f146" fmla="val 10838"/>
                <a:gd name="f147" fmla="val 2521"/>
                <a:gd name="f148" fmla="val 10303"/>
                <a:gd name="f149" fmla="val 9578"/>
                <a:gd name="f150" fmla="*/ f0 1 14241"/>
                <a:gd name="f151" fmla="*/ f1 1 14084"/>
                <a:gd name="f152" fmla="val f2"/>
                <a:gd name="f153" fmla="val f3"/>
                <a:gd name="f154" fmla="val f4"/>
                <a:gd name="f155" fmla="+- f154 0 f152"/>
                <a:gd name="f156" fmla="+- f153 0 f152"/>
                <a:gd name="f157" fmla="*/ f156 1 14241"/>
                <a:gd name="f158" fmla="*/ f155 1 14084"/>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4241" h="14084">
                  <a:moveTo>
                    <a:pt x="f5" y="f6"/>
                  </a:moveTo>
                  <a:cubicBezTo>
                    <a:pt x="f7" y="f6"/>
                    <a:pt x="f8" y="f9"/>
                    <a:pt x="f8" y="f10"/>
                  </a:cubicBezTo>
                  <a:lnTo>
                    <a:pt x="f8" y="f11"/>
                  </a:lnTo>
                  <a:lnTo>
                    <a:pt x="f8" y="f12"/>
                  </a:lnTo>
                  <a:lnTo>
                    <a:pt x="f13" y="f14"/>
                  </a:lnTo>
                  <a:cubicBezTo>
                    <a:pt x="f15" y="f16"/>
                    <a:pt x="f17" y="f16"/>
                    <a:pt x="f5" y="f16"/>
                  </a:cubicBezTo>
                  <a:lnTo>
                    <a:pt x="f18" y="f16"/>
                  </a:lnTo>
                  <a:cubicBezTo>
                    <a:pt x="f19" y="f16"/>
                    <a:pt x="f20" y="f14"/>
                    <a:pt x="f21" y="f14"/>
                  </a:cubicBezTo>
                  <a:lnTo>
                    <a:pt x="f22" y="f12"/>
                  </a:lnTo>
                  <a:lnTo>
                    <a:pt x="f22" y="f11"/>
                  </a:lnTo>
                  <a:lnTo>
                    <a:pt x="f22" y="f10"/>
                  </a:lnTo>
                  <a:cubicBezTo>
                    <a:pt x="f22" y="f9"/>
                    <a:pt x="f21" y="f6"/>
                    <a:pt x="f18" y="f6"/>
                  </a:cubicBezTo>
                  <a:close/>
                  <a:moveTo>
                    <a:pt x="f23" y="f24"/>
                  </a:moveTo>
                  <a:lnTo>
                    <a:pt x="f25" y="f26"/>
                  </a:lnTo>
                  <a:lnTo>
                    <a:pt x="f27" y="f26"/>
                  </a:lnTo>
                  <a:lnTo>
                    <a:pt x="f28" y="f24"/>
                  </a:lnTo>
                  <a:close/>
                  <a:moveTo>
                    <a:pt x="f29" y="f30"/>
                  </a:moveTo>
                  <a:cubicBezTo>
                    <a:pt x="f31" y="f30"/>
                    <a:pt x="f32" y="f33"/>
                    <a:pt x="f32" y="f34"/>
                  </a:cubicBezTo>
                  <a:lnTo>
                    <a:pt x="f32" y="f35"/>
                  </a:lnTo>
                  <a:lnTo>
                    <a:pt x="f36" y="f35"/>
                  </a:lnTo>
                  <a:lnTo>
                    <a:pt x="f36" y="f34"/>
                  </a:lnTo>
                  <a:cubicBezTo>
                    <a:pt x="f36" y="f33"/>
                    <a:pt x="f37" y="f30"/>
                    <a:pt x="f29" y="f30"/>
                  </a:cubicBezTo>
                  <a:close/>
                  <a:moveTo>
                    <a:pt x="f38" y="f30"/>
                  </a:moveTo>
                  <a:cubicBezTo>
                    <a:pt x="f39" y="f30"/>
                    <a:pt x="f40" y="f33"/>
                    <a:pt x="f40" y="f34"/>
                  </a:cubicBezTo>
                  <a:lnTo>
                    <a:pt x="f40" y="f35"/>
                  </a:lnTo>
                  <a:lnTo>
                    <a:pt x="f41" y="f35"/>
                  </a:lnTo>
                  <a:lnTo>
                    <a:pt x="f41" y="f34"/>
                  </a:lnTo>
                  <a:lnTo>
                    <a:pt x="f42" y="f34"/>
                  </a:lnTo>
                  <a:cubicBezTo>
                    <a:pt x="f42" y="f33"/>
                    <a:pt x="f43" y="f30"/>
                    <a:pt x="f38" y="f30"/>
                  </a:cubicBezTo>
                  <a:close/>
                  <a:moveTo>
                    <a:pt x="f44" y="f45"/>
                  </a:moveTo>
                  <a:lnTo>
                    <a:pt x="f46" y="f47"/>
                  </a:lnTo>
                  <a:cubicBezTo>
                    <a:pt x="f48" y="f49"/>
                    <a:pt x="f50" y="f51"/>
                    <a:pt x="f52" y="f51"/>
                  </a:cubicBezTo>
                  <a:lnTo>
                    <a:pt x="f53" y="f51"/>
                  </a:lnTo>
                  <a:cubicBezTo>
                    <a:pt x="f54" y="f51"/>
                    <a:pt x="f55" y="f56"/>
                    <a:pt x="f55" y="f57"/>
                  </a:cubicBezTo>
                  <a:lnTo>
                    <a:pt x="f55" y="f58"/>
                  </a:lnTo>
                  <a:lnTo>
                    <a:pt x="f59" y="f58"/>
                  </a:lnTo>
                  <a:cubicBezTo>
                    <a:pt x="f60" y="f61"/>
                    <a:pt x="f62" y="f63"/>
                    <a:pt x="f64" y="f63"/>
                  </a:cubicBezTo>
                  <a:cubicBezTo>
                    <a:pt x="f65" y="f63"/>
                    <a:pt x="f66" y="f61"/>
                    <a:pt x="f67" y="f58"/>
                  </a:cubicBezTo>
                  <a:lnTo>
                    <a:pt x="f68" y="f58"/>
                  </a:lnTo>
                  <a:lnTo>
                    <a:pt x="f68" y="f57"/>
                  </a:lnTo>
                  <a:cubicBezTo>
                    <a:pt x="f69" y="f70"/>
                    <a:pt x="f71" y="f51"/>
                    <a:pt x="f72" y="f51"/>
                  </a:cubicBezTo>
                  <a:lnTo>
                    <a:pt x="f73" y="f51"/>
                  </a:lnTo>
                  <a:cubicBezTo>
                    <a:pt x="f74" y="f51"/>
                    <a:pt x="f75" y="f49"/>
                    <a:pt x="f76" y="f47"/>
                  </a:cubicBezTo>
                  <a:lnTo>
                    <a:pt x="f27" y="f45"/>
                  </a:lnTo>
                  <a:close/>
                  <a:moveTo>
                    <a:pt x="f77" y="f78"/>
                  </a:moveTo>
                  <a:cubicBezTo>
                    <a:pt x="f79" y="f80"/>
                    <a:pt x="f22" y="f81"/>
                    <a:pt x="f22" y="f82"/>
                  </a:cubicBezTo>
                  <a:cubicBezTo>
                    <a:pt x="f22" y="f83"/>
                    <a:pt x="f84" y="f85"/>
                    <a:pt x="f77" y="f86"/>
                  </a:cubicBezTo>
                  <a:lnTo>
                    <a:pt x="f69" y="f86"/>
                  </a:lnTo>
                  <a:lnTo>
                    <a:pt x="f69" y="f78"/>
                  </a:lnTo>
                  <a:close/>
                  <a:moveTo>
                    <a:pt x="f55" y="f87"/>
                  </a:moveTo>
                  <a:lnTo>
                    <a:pt x="f55" y="f86"/>
                  </a:lnTo>
                  <a:lnTo>
                    <a:pt x="f88" y="f86"/>
                  </a:lnTo>
                  <a:cubicBezTo>
                    <a:pt x="f89" y="f90"/>
                    <a:pt x="f91" y="f83"/>
                    <a:pt x="f91" y="f82"/>
                  </a:cubicBezTo>
                  <a:cubicBezTo>
                    <a:pt x="f91" y="f92"/>
                    <a:pt x="f93" y="f80"/>
                    <a:pt x="f88" y="f87"/>
                  </a:cubicBezTo>
                  <a:close/>
                  <a:moveTo>
                    <a:pt x="f94" y="f95"/>
                  </a:moveTo>
                  <a:cubicBezTo>
                    <a:pt x="f96" y="f95"/>
                    <a:pt x="f23" y="f97"/>
                    <a:pt x="f23" y="f98"/>
                  </a:cubicBezTo>
                  <a:cubicBezTo>
                    <a:pt x="f23" y="f99"/>
                    <a:pt x="f96" y="f100"/>
                    <a:pt x="f94" y="f100"/>
                  </a:cubicBezTo>
                  <a:cubicBezTo>
                    <a:pt x="f101" y="f100"/>
                    <a:pt x="f102" y="f99"/>
                    <a:pt x="f102" y="f98"/>
                  </a:cubicBezTo>
                  <a:cubicBezTo>
                    <a:pt x="f102" y="f97"/>
                    <a:pt x="f101" y="f95"/>
                    <a:pt x="f94" y="f95"/>
                  </a:cubicBezTo>
                  <a:close/>
                  <a:moveTo>
                    <a:pt x="f55" y="f100"/>
                  </a:moveTo>
                  <a:lnTo>
                    <a:pt x="f55" y="f103"/>
                  </a:lnTo>
                  <a:cubicBezTo>
                    <a:pt x="f55" y="f104"/>
                    <a:pt x="f54" y="f54"/>
                    <a:pt x="f53" y="f54"/>
                  </a:cubicBezTo>
                  <a:lnTo>
                    <a:pt x="f72" y="f54"/>
                  </a:lnTo>
                  <a:cubicBezTo>
                    <a:pt x="f71" y="f54"/>
                    <a:pt x="f9" y="f104"/>
                    <a:pt x="f9" y="f103"/>
                  </a:cubicBezTo>
                  <a:lnTo>
                    <a:pt x="f9" y="f100"/>
                  </a:lnTo>
                  <a:lnTo>
                    <a:pt x="f67" y="f100"/>
                  </a:lnTo>
                  <a:cubicBezTo>
                    <a:pt x="f105" y="f106"/>
                    <a:pt x="f65" y="f107"/>
                    <a:pt x="f64" y="f107"/>
                  </a:cubicBezTo>
                  <a:cubicBezTo>
                    <a:pt x="f62" y="f107"/>
                    <a:pt x="f60" y="f106"/>
                    <a:pt x="f59" y="f100"/>
                  </a:cubicBezTo>
                  <a:close/>
                  <a:moveTo>
                    <a:pt x="f108" y="f2"/>
                  </a:moveTo>
                  <a:cubicBezTo>
                    <a:pt x="f109" y="f2"/>
                    <a:pt x="f110" y="f111"/>
                    <a:pt x="f110" y="f112"/>
                  </a:cubicBezTo>
                  <a:lnTo>
                    <a:pt x="f110" y="f12"/>
                  </a:lnTo>
                  <a:cubicBezTo>
                    <a:pt x="f110" y="f113"/>
                    <a:pt x="f114" y="f115"/>
                    <a:pt x="f116" y="f117"/>
                  </a:cubicBezTo>
                  <a:lnTo>
                    <a:pt x="f118" y="f18"/>
                  </a:lnTo>
                  <a:lnTo>
                    <a:pt x="f79" y="f119"/>
                  </a:lnTo>
                  <a:lnTo>
                    <a:pt x="f110" y="f119"/>
                  </a:lnTo>
                  <a:lnTo>
                    <a:pt x="f110" y="f120"/>
                  </a:lnTo>
                  <a:cubicBezTo>
                    <a:pt x="f110" y="f121"/>
                    <a:pt x="f122" y="f123"/>
                    <a:pt x="f124" y="f123"/>
                  </a:cubicBezTo>
                  <a:cubicBezTo>
                    <a:pt x="f125" y="f123"/>
                    <a:pt x="f126" y="f121"/>
                    <a:pt x="f126" y="f120"/>
                  </a:cubicBezTo>
                  <a:lnTo>
                    <a:pt x="f126" y="f127"/>
                  </a:lnTo>
                  <a:cubicBezTo>
                    <a:pt x="f128" y="f129"/>
                    <a:pt x="f130" y="f131"/>
                    <a:pt x="f130" y="f57"/>
                  </a:cubicBezTo>
                  <a:lnTo>
                    <a:pt x="f130" y="f132"/>
                  </a:lnTo>
                  <a:cubicBezTo>
                    <a:pt x="f130" y="f133"/>
                    <a:pt x="f134" y="f135"/>
                    <a:pt x="f136" y="f135"/>
                  </a:cubicBezTo>
                  <a:lnTo>
                    <a:pt x="f137" y="f135"/>
                  </a:lnTo>
                  <a:cubicBezTo>
                    <a:pt x="f138" y="f135"/>
                    <a:pt x="f139" y="f138"/>
                    <a:pt x="f139" y="f132"/>
                  </a:cubicBezTo>
                  <a:lnTo>
                    <a:pt x="f139" y="f57"/>
                  </a:lnTo>
                  <a:cubicBezTo>
                    <a:pt x="f3" y="f131"/>
                    <a:pt x="f140" y="f129"/>
                    <a:pt x="f55" y="f127"/>
                  </a:cubicBezTo>
                  <a:lnTo>
                    <a:pt x="f55" y="f120"/>
                  </a:lnTo>
                  <a:cubicBezTo>
                    <a:pt x="f55" y="f121"/>
                    <a:pt x="f137" y="f123"/>
                    <a:pt x="f141" y="f123"/>
                  </a:cubicBezTo>
                  <a:cubicBezTo>
                    <a:pt x="f142" y="f123"/>
                    <a:pt x="f143" y="f121"/>
                    <a:pt x="f143" y="f120"/>
                  </a:cubicBezTo>
                  <a:lnTo>
                    <a:pt x="f143" y="f119"/>
                  </a:lnTo>
                  <a:lnTo>
                    <a:pt x="f7" y="f119"/>
                  </a:lnTo>
                  <a:lnTo>
                    <a:pt x="f46" y="f18"/>
                  </a:lnTo>
                  <a:lnTo>
                    <a:pt x="f144" y="f117"/>
                  </a:lnTo>
                  <a:cubicBezTo>
                    <a:pt x="f145" y="f115"/>
                    <a:pt x="f146" y="f147"/>
                    <a:pt x="f146" y="f12"/>
                  </a:cubicBezTo>
                  <a:lnTo>
                    <a:pt x="f146" y="f112"/>
                  </a:lnTo>
                  <a:cubicBezTo>
                    <a:pt x="f146" y="f134"/>
                    <a:pt x="f148" y="f2"/>
                    <a:pt x="f149" y="f2"/>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410;p46">
              <a:extLst>
                <a:ext uri="{FF2B5EF4-FFF2-40B4-BE49-F238E27FC236}">
                  <a16:creationId xmlns:a16="http://schemas.microsoft.com/office/drawing/2014/main" id="{29CE290B-0539-4EB8-8CF7-DBFCDF148FA0}"/>
                </a:ext>
              </a:extLst>
            </p:cNvPr>
            <p:cNvSpPr/>
            <p:nvPr/>
          </p:nvSpPr>
          <p:spPr>
            <a:xfrm>
              <a:off x="4535497" y="1748442"/>
              <a:ext cx="74797" cy="72009"/>
            </a:xfrm>
            <a:custGeom>
              <a:avLst/>
              <a:gdLst>
                <a:gd name="f0" fmla="val w"/>
                <a:gd name="f1" fmla="val h"/>
                <a:gd name="f2" fmla="val 0"/>
                <a:gd name="f3" fmla="val 2521"/>
                <a:gd name="f4" fmla="val 2427"/>
                <a:gd name="f5" fmla="val 1260"/>
                <a:gd name="f6" fmla="val 788"/>
                <a:gd name="f7" fmla="val 1449"/>
                <a:gd name="f8" fmla="val 1670"/>
                <a:gd name="f9" fmla="val 977"/>
                <a:gd name="f10" fmla="val 1229"/>
                <a:gd name="f11" fmla="val 1450"/>
                <a:gd name="f12" fmla="val 1481"/>
                <a:gd name="f13" fmla="val 1639"/>
                <a:gd name="f14" fmla="val 1008"/>
                <a:gd name="f15" fmla="val 851"/>
                <a:gd name="f16" fmla="val 1040"/>
                <a:gd name="f17" fmla="val 1"/>
                <a:gd name="f18" fmla="val 536"/>
                <a:gd name="f19" fmla="val 568"/>
                <a:gd name="f20" fmla="val 1891"/>
                <a:gd name="f21" fmla="val 1954"/>
                <a:gd name="f22" fmla="val 1923"/>
                <a:gd name="f23" fmla="*/ f0 1 2521"/>
                <a:gd name="f24" fmla="*/ f1 1 2427"/>
                <a:gd name="f25" fmla="val f2"/>
                <a:gd name="f26" fmla="val f3"/>
                <a:gd name="f27" fmla="val f4"/>
                <a:gd name="f28" fmla="+- f27 0 f25"/>
                <a:gd name="f29" fmla="+- f26 0 f25"/>
                <a:gd name="f30" fmla="*/ f29 1 2521"/>
                <a:gd name="f31" fmla="*/ f28 1 2427"/>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521" h="2427">
                  <a:moveTo>
                    <a:pt x="f5" y="f6"/>
                  </a:moveTo>
                  <a:cubicBezTo>
                    <a:pt x="f7" y="f6"/>
                    <a:pt x="f8" y="f9"/>
                    <a:pt x="f8" y="f10"/>
                  </a:cubicBezTo>
                  <a:cubicBezTo>
                    <a:pt x="f8" y="f11"/>
                    <a:pt x="f12" y="f13"/>
                    <a:pt x="f5" y="f13"/>
                  </a:cubicBezTo>
                  <a:cubicBezTo>
                    <a:pt x="f14" y="f13"/>
                    <a:pt x="f15" y="f11"/>
                    <a:pt x="f15" y="f10"/>
                  </a:cubicBezTo>
                  <a:cubicBezTo>
                    <a:pt x="f15" y="f9"/>
                    <a:pt x="f16" y="f6"/>
                    <a:pt x="f5" y="f6"/>
                  </a:cubicBezTo>
                  <a:close/>
                  <a:moveTo>
                    <a:pt x="f5" y="f17"/>
                  </a:moveTo>
                  <a:cubicBezTo>
                    <a:pt x="f18" y="f17"/>
                    <a:pt x="f2" y="f19"/>
                    <a:pt x="f2" y="f10"/>
                  </a:cubicBezTo>
                  <a:cubicBezTo>
                    <a:pt x="f2" y="f20"/>
                    <a:pt x="f18" y="f4"/>
                    <a:pt x="f5" y="f4"/>
                  </a:cubicBezTo>
                  <a:cubicBezTo>
                    <a:pt x="f21" y="f4"/>
                    <a:pt x="f3" y="f22"/>
                    <a:pt x="f3" y="f10"/>
                  </a:cubicBezTo>
                  <a:cubicBezTo>
                    <a:pt x="f3" y="f19"/>
                    <a:pt x="f21" y="f17"/>
                    <a:pt x="f5" y="f17"/>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411;p46">
            <a:extLst>
              <a:ext uri="{FF2B5EF4-FFF2-40B4-BE49-F238E27FC236}">
                <a16:creationId xmlns:a16="http://schemas.microsoft.com/office/drawing/2014/main" id="{0A71F198-50B2-4144-8177-A5DA3801A8ED}"/>
              </a:ext>
            </a:extLst>
          </p:cNvPr>
          <p:cNvGrpSpPr/>
          <p:nvPr/>
        </p:nvGrpSpPr>
        <p:grpSpPr>
          <a:xfrm>
            <a:off x="4362556" y="3288871"/>
            <a:ext cx="418795" cy="418795"/>
            <a:chOff x="4362556" y="3172757"/>
            <a:chExt cx="418795" cy="418795"/>
          </a:xfrm>
          <a:solidFill>
            <a:srgbClr val="F8D421"/>
          </a:solidFill>
        </p:grpSpPr>
        <p:sp>
          <p:nvSpPr>
            <p:cNvPr id="21" name="Google Shape;412;p46">
              <a:extLst>
                <a:ext uri="{FF2B5EF4-FFF2-40B4-BE49-F238E27FC236}">
                  <a16:creationId xmlns:a16="http://schemas.microsoft.com/office/drawing/2014/main" id="{CBFBF1C1-31B5-4B30-AC41-5C6AFC65603A}"/>
                </a:ext>
              </a:extLst>
            </p:cNvPr>
            <p:cNvSpPr/>
            <p:nvPr/>
          </p:nvSpPr>
          <p:spPr>
            <a:xfrm>
              <a:off x="4362556" y="3172757"/>
              <a:ext cx="418795" cy="418795"/>
            </a:xfrm>
            <a:custGeom>
              <a:avLst/>
              <a:gdLst>
                <a:gd name="f0" fmla="val w"/>
                <a:gd name="f1" fmla="val h"/>
                <a:gd name="f2" fmla="val 0"/>
                <a:gd name="f3" fmla="val 14115"/>
                <a:gd name="f4" fmla="val 6018"/>
                <a:gd name="f5" fmla="val 851"/>
                <a:gd name="f6" fmla="val 7121"/>
                <a:gd name="f7" fmla="val 2489"/>
                <a:gd name="f8" fmla="val 5640"/>
                <a:gd name="f9" fmla="val 4538"/>
                <a:gd name="f10" fmla="val 8507"/>
                <a:gd name="f11" fmla="val 9610"/>
                <a:gd name="f12" fmla="val 8129"/>
                <a:gd name="f13" fmla="val 7026"/>
                <a:gd name="f14" fmla="val 10996"/>
                <a:gd name="f15" fmla="val 12099"/>
                <a:gd name="f16" fmla="val 10586"/>
                <a:gd name="f17" fmla="val 9484"/>
                <a:gd name="f18" fmla="val 12855"/>
                <a:gd name="f19" fmla="val 13075"/>
                <a:gd name="f20" fmla="val 13264"/>
                <a:gd name="f21" fmla="val 1040"/>
                <a:gd name="f22" fmla="val 1260"/>
                <a:gd name="f23" fmla="val 11973"/>
                <a:gd name="f24" fmla="val 3308"/>
                <a:gd name="f25" fmla="val 4978"/>
                <a:gd name="f26" fmla="val 3561"/>
                <a:gd name="f27" fmla="val 4916"/>
                <a:gd name="f28" fmla="val 2930"/>
                <a:gd name="f29" fmla="val 5009"/>
                <a:gd name="f30" fmla="val 820"/>
                <a:gd name="f31" fmla="val 1323"/>
                <a:gd name="f32" fmla="val 788"/>
                <a:gd name="f33" fmla="val 977"/>
                <a:gd name="f34" fmla="val 1230"/>
                <a:gd name="f35" fmla="val 5797"/>
                <a:gd name="f36" fmla="val 12886"/>
                <a:gd name="f37" fmla="val 13138"/>
                <a:gd name="f38" fmla="val 13327"/>
                <a:gd name="f39" fmla="val 1009"/>
                <a:gd name="f40" fmla="val 568"/>
                <a:gd name="f41" fmla="val 1"/>
                <a:gd name="f42" fmla="val 567"/>
                <a:gd name="f43" fmla="val 13547"/>
                <a:gd name="f44" fmla="val 14114"/>
                <a:gd name="f45" fmla="val 13516"/>
                <a:gd name="f46" fmla="val 599"/>
                <a:gd name="f47" fmla="val 13548"/>
                <a:gd name="f48" fmla="*/ f0 1 14115"/>
                <a:gd name="f49" fmla="*/ f1 1 14115"/>
                <a:gd name="f50" fmla="val f2"/>
                <a:gd name="f51" fmla="val f3"/>
                <a:gd name="f52" fmla="+- f51 0 f50"/>
                <a:gd name="f53" fmla="*/ f52 1 14115"/>
                <a:gd name="f54" fmla="*/ f50 1 f53"/>
                <a:gd name="f55" fmla="*/ f51 1 f53"/>
                <a:gd name="f56" fmla="*/ f54 f48 1"/>
                <a:gd name="f57" fmla="*/ f55 f48 1"/>
                <a:gd name="f58" fmla="*/ f55 f49 1"/>
                <a:gd name="f59" fmla="*/ f54 f49 1"/>
              </a:gdLst>
              <a:ahLst/>
              <a:cxnLst>
                <a:cxn ang="3cd4">
                  <a:pos x="hc" y="t"/>
                </a:cxn>
                <a:cxn ang="0">
                  <a:pos x="r" y="vc"/>
                </a:cxn>
                <a:cxn ang="cd4">
                  <a:pos x="hc" y="b"/>
                </a:cxn>
                <a:cxn ang="cd2">
                  <a:pos x="l" y="vc"/>
                </a:cxn>
              </a:cxnLst>
              <a:rect l="f56" t="f59" r="f57" b="f58"/>
              <a:pathLst>
                <a:path w="14114" h="14114">
                  <a:moveTo>
                    <a:pt x="f4" y="f5"/>
                  </a:moveTo>
                  <a:lnTo>
                    <a:pt x="f6" y="f7"/>
                  </a:lnTo>
                  <a:lnTo>
                    <a:pt x="f8" y="f7"/>
                  </a:lnTo>
                  <a:lnTo>
                    <a:pt x="f9" y="f5"/>
                  </a:lnTo>
                  <a:close/>
                  <a:moveTo>
                    <a:pt x="f10" y="f5"/>
                  </a:moveTo>
                  <a:lnTo>
                    <a:pt x="f11" y="f7"/>
                  </a:lnTo>
                  <a:lnTo>
                    <a:pt x="f12" y="f7"/>
                  </a:lnTo>
                  <a:lnTo>
                    <a:pt x="f13" y="f5"/>
                  </a:lnTo>
                  <a:close/>
                  <a:moveTo>
                    <a:pt x="f14" y="f5"/>
                  </a:moveTo>
                  <a:lnTo>
                    <a:pt x="f15" y="f7"/>
                  </a:lnTo>
                  <a:lnTo>
                    <a:pt x="f16" y="f7"/>
                  </a:lnTo>
                  <a:lnTo>
                    <a:pt x="f17" y="f5"/>
                  </a:lnTo>
                  <a:close/>
                  <a:moveTo>
                    <a:pt x="f18" y="f5"/>
                  </a:moveTo>
                  <a:cubicBezTo>
                    <a:pt x="f19" y="f5"/>
                    <a:pt x="f20" y="f21"/>
                    <a:pt x="f20" y="f22"/>
                  </a:cubicBezTo>
                  <a:lnTo>
                    <a:pt x="f20" y="f7"/>
                  </a:lnTo>
                  <a:lnTo>
                    <a:pt x="f19" y="f7"/>
                  </a:lnTo>
                  <a:lnTo>
                    <a:pt x="f23" y="f5"/>
                  </a:lnTo>
                  <a:close/>
                  <a:moveTo>
                    <a:pt x="f6" y="f24"/>
                  </a:moveTo>
                  <a:lnTo>
                    <a:pt x="f4" y="f25"/>
                  </a:lnTo>
                  <a:lnTo>
                    <a:pt x="f9" y="f25"/>
                  </a:lnTo>
                  <a:lnTo>
                    <a:pt x="f8" y="f24"/>
                  </a:lnTo>
                  <a:close/>
                  <a:moveTo>
                    <a:pt x="f11" y="f24"/>
                  </a:moveTo>
                  <a:lnTo>
                    <a:pt x="f10" y="f25"/>
                  </a:lnTo>
                  <a:lnTo>
                    <a:pt x="f13" y="f25"/>
                  </a:lnTo>
                  <a:lnTo>
                    <a:pt x="f12" y="f24"/>
                  </a:lnTo>
                  <a:close/>
                  <a:moveTo>
                    <a:pt x="f15" y="f24"/>
                  </a:moveTo>
                  <a:lnTo>
                    <a:pt x="f14" y="f25"/>
                  </a:lnTo>
                  <a:lnTo>
                    <a:pt x="f17" y="f25"/>
                  </a:lnTo>
                  <a:lnTo>
                    <a:pt x="f16" y="f24"/>
                  </a:lnTo>
                  <a:close/>
                  <a:moveTo>
                    <a:pt x="f20" y="f24"/>
                  </a:moveTo>
                  <a:lnTo>
                    <a:pt x="f20" y="f25"/>
                  </a:lnTo>
                  <a:lnTo>
                    <a:pt x="f23" y="f25"/>
                  </a:lnTo>
                  <a:lnTo>
                    <a:pt x="f19" y="f24"/>
                  </a:lnTo>
                  <a:close/>
                  <a:moveTo>
                    <a:pt x="f26" y="f5"/>
                  </a:moveTo>
                  <a:lnTo>
                    <a:pt x="f27" y="f28"/>
                  </a:lnTo>
                  <a:lnTo>
                    <a:pt x="f26" y="f29"/>
                  </a:lnTo>
                  <a:lnTo>
                    <a:pt x="f30" y="f29"/>
                  </a:lnTo>
                  <a:lnTo>
                    <a:pt x="f30" y="f31"/>
                  </a:lnTo>
                  <a:cubicBezTo>
                    <a:pt x="f32" y="f21"/>
                    <a:pt x="f33" y="f5"/>
                    <a:pt x="f34" y="f5"/>
                  </a:cubicBezTo>
                  <a:close/>
                  <a:moveTo>
                    <a:pt x="f20" y="f35"/>
                  </a:moveTo>
                  <a:lnTo>
                    <a:pt x="f20" y="f36"/>
                  </a:lnTo>
                  <a:cubicBezTo>
                    <a:pt x="f20" y="f37"/>
                    <a:pt x="f19" y="f38"/>
                    <a:pt x="f18" y="f38"/>
                  </a:cubicBezTo>
                  <a:lnTo>
                    <a:pt x="f34" y="f38"/>
                  </a:lnTo>
                  <a:cubicBezTo>
                    <a:pt x="f39" y="f38"/>
                    <a:pt x="f5" y="f37"/>
                    <a:pt x="f5" y="f36"/>
                  </a:cubicBezTo>
                  <a:lnTo>
                    <a:pt x="f5" y="f35"/>
                  </a:lnTo>
                  <a:close/>
                  <a:moveTo>
                    <a:pt x="f34" y="f2"/>
                  </a:moveTo>
                  <a:cubicBezTo>
                    <a:pt x="f40" y="f2"/>
                    <a:pt x="f41" y="f42"/>
                    <a:pt x="f41" y="f22"/>
                  </a:cubicBezTo>
                  <a:lnTo>
                    <a:pt x="f41" y="f36"/>
                  </a:lnTo>
                  <a:cubicBezTo>
                    <a:pt x="f41" y="f43"/>
                    <a:pt x="f40" y="f44"/>
                    <a:pt x="f34" y="f44"/>
                  </a:cubicBezTo>
                  <a:lnTo>
                    <a:pt x="f18" y="f44"/>
                  </a:lnTo>
                  <a:cubicBezTo>
                    <a:pt x="f45" y="f44"/>
                    <a:pt x="f3" y="f43"/>
                    <a:pt x="f3" y="f36"/>
                  </a:cubicBezTo>
                  <a:lnTo>
                    <a:pt x="f3" y="f22"/>
                  </a:lnTo>
                  <a:cubicBezTo>
                    <a:pt x="f3" y="f46"/>
                    <a:pt x="f47" y="f2"/>
                    <a:pt x="f18" y="f2"/>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413;p46">
              <a:extLst>
                <a:ext uri="{FF2B5EF4-FFF2-40B4-BE49-F238E27FC236}">
                  <a16:creationId xmlns:a16="http://schemas.microsoft.com/office/drawing/2014/main" id="{F49D1F0F-996F-41B4-BDAE-3EC99B6F57FA}"/>
                </a:ext>
              </a:extLst>
            </p:cNvPr>
            <p:cNvSpPr/>
            <p:nvPr/>
          </p:nvSpPr>
          <p:spPr>
            <a:xfrm>
              <a:off x="4511201" y="3370185"/>
              <a:ext cx="146779" cy="172977"/>
            </a:xfrm>
            <a:custGeom>
              <a:avLst/>
              <a:gdLst>
                <a:gd name="f0" fmla="val w"/>
                <a:gd name="f1" fmla="val h"/>
                <a:gd name="f2" fmla="val 0"/>
                <a:gd name="f3" fmla="val 4947"/>
                <a:gd name="f4" fmla="val 5830"/>
                <a:gd name="f5" fmla="val 819"/>
                <a:gd name="f6" fmla="val 1159"/>
                <a:gd name="f7" fmla="val 3749"/>
                <a:gd name="f8" fmla="val 2924"/>
                <a:gd name="f9" fmla="val 4688"/>
                <a:gd name="f10" fmla="val 415"/>
                <a:gd name="f11" fmla="val 197"/>
                <a:gd name="f12" fmla="val 166"/>
                <a:gd name="f13" fmla="val 403"/>
                <a:gd name="f14" fmla="val 5412"/>
                <a:gd name="f15" fmla="val 5570"/>
                <a:gd name="f16" fmla="val 63"/>
                <a:gd name="f17" fmla="val 5696"/>
                <a:gd name="f18" fmla="val 189"/>
                <a:gd name="f19" fmla="val 5759"/>
                <a:gd name="f20" fmla="val 252"/>
                <a:gd name="f21" fmla="val 5806"/>
                <a:gd name="f22" fmla="val 323"/>
                <a:gd name="f23" fmla="val 398"/>
                <a:gd name="f24" fmla="val 473"/>
                <a:gd name="f25" fmla="val 551"/>
                <a:gd name="f26" fmla="val 630"/>
                <a:gd name="f27" fmla="val 4757"/>
                <a:gd name="f28" fmla="val 3239"/>
                <a:gd name="f29" fmla="val 4883"/>
                <a:gd name="f30" fmla="val 3176"/>
                <a:gd name="f31" fmla="val 4946"/>
                <a:gd name="f32" fmla="val 3050"/>
                <a:gd name="f33" fmla="val 2892"/>
                <a:gd name="f34" fmla="val 2735"/>
                <a:gd name="f35" fmla="val 2640"/>
                <a:gd name="f36" fmla="val 2577"/>
                <a:gd name="f37" fmla="val 57"/>
                <a:gd name="f38" fmla="val 560"/>
                <a:gd name="f39" fmla="val 18"/>
                <a:gd name="f40" fmla="val 487"/>
                <a:gd name="f41" fmla="*/ f0 1 4947"/>
                <a:gd name="f42" fmla="*/ f1 1 5830"/>
                <a:gd name="f43" fmla="val f2"/>
                <a:gd name="f44" fmla="val f3"/>
                <a:gd name="f45" fmla="val f4"/>
                <a:gd name="f46" fmla="+- f45 0 f43"/>
                <a:gd name="f47" fmla="+- f44 0 f43"/>
                <a:gd name="f48" fmla="*/ f47 1 4947"/>
                <a:gd name="f49" fmla="*/ f46 1 583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4947" h="5830">
                  <a:moveTo>
                    <a:pt x="f5" y="f6"/>
                  </a:moveTo>
                  <a:lnTo>
                    <a:pt x="f7" y="f8"/>
                  </a:lnTo>
                  <a:lnTo>
                    <a:pt x="f5" y="f9"/>
                  </a:lnTo>
                  <a:lnTo>
                    <a:pt x="f5" y="f6"/>
                  </a:lnTo>
                  <a:close/>
                  <a:moveTo>
                    <a:pt x="f10" y="f2"/>
                  </a:moveTo>
                  <a:cubicBezTo>
                    <a:pt x="f11" y="f2"/>
                    <a:pt x="f2" y="f12"/>
                    <a:pt x="f2" y="f13"/>
                  </a:cubicBezTo>
                  <a:lnTo>
                    <a:pt x="f2" y="f14"/>
                  </a:lnTo>
                  <a:cubicBezTo>
                    <a:pt x="f2" y="f15"/>
                    <a:pt x="f16" y="f17"/>
                    <a:pt x="f18" y="f19"/>
                  </a:cubicBezTo>
                  <a:cubicBezTo>
                    <a:pt x="f20" y="f21"/>
                    <a:pt x="f22" y="f4"/>
                    <a:pt x="f23" y="f4"/>
                  </a:cubicBezTo>
                  <a:cubicBezTo>
                    <a:pt x="f24" y="f4"/>
                    <a:pt x="f25" y="f21"/>
                    <a:pt x="f26" y="f19"/>
                  </a:cubicBezTo>
                  <a:lnTo>
                    <a:pt x="f27" y="f28"/>
                  </a:lnTo>
                  <a:cubicBezTo>
                    <a:pt x="f29" y="f30"/>
                    <a:pt x="f31" y="f32"/>
                    <a:pt x="f31" y="f33"/>
                  </a:cubicBezTo>
                  <a:cubicBezTo>
                    <a:pt x="f31" y="f34"/>
                    <a:pt x="f29" y="f35"/>
                    <a:pt x="f27" y="f36"/>
                  </a:cubicBezTo>
                  <a:lnTo>
                    <a:pt x="f26" y="f37"/>
                  </a:lnTo>
                  <a:cubicBezTo>
                    <a:pt x="f38" y="f39"/>
                    <a:pt x="f40" y="f2"/>
                    <a:pt x="f10" y="f2"/>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414;p46">
              <a:extLst>
                <a:ext uri="{FF2B5EF4-FFF2-40B4-BE49-F238E27FC236}">
                  <a16:creationId xmlns:a16="http://schemas.microsoft.com/office/drawing/2014/main" id="{072FBDB6-EC46-4078-8653-D5BD31B9A393}"/>
                </a:ext>
              </a:extLst>
            </p:cNvPr>
            <p:cNvSpPr/>
            <p:nvPr/>
          </p:nvSpPr>
          <p:spPr>
            <a:xfrm>
              <a:off x="4413049" y="3234443"/>
              <a:ext cx="48627" cy="49578"/>
            </a:xfrm>
            <a:custGeom>
              <a:avLst/>
              <a:gdLst>
                <a:gd name="f0" fmla="val w"/>
                <a:gd name="f1" fmla="val h"/>
                <a:gd name="f2" fmla="val 0"/>
                <a:gd name="f3" fmla="val 1639"/>
                <a:gd name="f4" fmla="val 1671"/>
                <a:gd name="f5" fmla="val 819"/>
                <a:gd name="f6" fmla="val 378"/>
                <a:gd name="f7" fmla="val 851"/>
                <a:gd name="f8" fmla="val 1292"/>
                <a:gd name="f9" fmla="val 1670"/>
                <a:gd name="f10" fmla="val 1638"/>
                <a:gd name="f11" fmla="*/ f0 1 1639"/>
                <a:gd name="f12" fmla="*/ f1 1 1671"/>
                <a:gd name="f13" fmla="val f2"/>
                <a:gd name="f14" fmla="val f3"/>
                <a:gd name="f15" fmla="val f4"/>
                <a:gd name="f16" fmla="+- f15 0 f13"/>
                <a:gd name="f17" fmla="+- f14 0 f13"/>
                <a:gd name="f18" fmla="*/ f17 1 1639"/>
                <a:gd name="f19" fmla="*/ f16 1 167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639" h="1670">
                  <a:moveTo>
                    <a:pt x="f5" y="f2"/>
                  </a:moveTo>
                  <a:cubicBezTo>
                    <a:pt x="f6" y="f2"/>
                    <a:pt x="f2" y="f6"/>
                    <a:pt x="f2" y="f7"/>
                  </a:cubicBezTo>
                  <a:cubicBezTo>
                    <a:pt x="f2" y="f8"/>
                    <a:pt x="f6" y="f9"/>
                    <a:pt x="f5" y="f9"/>
                  </a:cubicBezTo>
                  <a:cubicBezTo>
                    <a:pt x="f8" y="f9"/>
                    <a:pt x="f10" y="f8"/>
                    <a:pt x="f10" y="f7"/>
                  </a:cubicBezTo>
                  <a:cubicBezTo>
                    <a:pt x="f10" y="f6"/>
                    <a:pt x="f8" y="f2"/>
                    <a:pt x="f5" y="f2"/>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4" name="Google Shape;415;p46">
            <a:extLst>
              <a:ext uri="{FF2B5EF4-FFF2-40B4-BE49-F238E27FC236}">
                <a16:creationId xmlns:a16="http://schemas.microsoft.com/office/drawing/2014/main" id="{2F1E5529-E79A-4241-8F07-2EC60457533F}"/>
              </a:ext>
            </a:extLst>
          </p:cNvPr>
          <p:cNvGrpSpPr/>
          <p:nvPr/>
        </p:nvGrpSpPr>
        <p:grpSpPr>
          <a:xfrm>
            <a:off x="6840324" y="1618637"/>
            <a:ext cx="422525" cy="419919"/>
            <a:chOff x="6840324" y="1502523"/>
            <a:chExt cx="422525" cy="419919"/>
          </a:xfrm>
          <a:solidFill>
            <a:srgbClr val="004AC6"/>
          </a:solidFill>
        </p:grpSpPr>
        <p:sp>
          <p:nvSpPr>
            <p:cNvPr id="25" name="Google Shape;416;p46">
              <a:extLst>
                <a:ext uri="{FF2B5EF4-FFF2-40B4-BE49-F238E27FC236}">
                  <a16:creationId xmlns:a16="http://schemas.microsoft.com/office/drawing/2014/main" id="{DF3D29DC-9EA3-4A63-87D1-900A01FD396A}"/>
                </a:ext>
              </a:extLst>
            </p:cNvPr>
            <p:cNvSpPr/>
            <p:nvPr/>
          </p:nvSpPr>
          <p:spPr>
            <a:xfrm>
              <a:off x="6840324" y="1502523"/>
              <a:ext cx="422525" cy="419919"/>
            </a:xfrm>
            <a:custGeom>
              <a:avLst/>
              <a:gdLst>
                <a:gd name="f0" fmla="val w"/>
                <a:gd name="f1" fmla="val h"/>
                <a:gd name="f2" fmla="val 0"/>
                <a:gd name="f3" fmla="val 14241"/>
                <a:gd name="f4" fmla="val 14153"/>
                <a:gd name="f5" fmla="val 12886"/>
                <a:gd name="f6" fmla="val 820"/>
                <a:gd name="f7" fmla="val 13107"/>
                <a:gd name="f8" fmla="val 13327"/>
                <a:gd name="f9" fmla="val 1041"/>
                <a:gd name="f10" fmla="val 1261"/>
                <a:gd name="f11" fmla="val 9578"/>
                <a:gd name="f12" fmla="val 9799"/>
                <a:gd name="f13" fmla="val 9988"/>
                <a:gd name="f14" fmla="val 1040"/>
                <a:gd name="f15" fmla="val 851"/>
                <a:gd name="f16" fmla="val 1"/>
                <a:gd name="f17" fmla="val 599"/>
                <a:gd name="f18" fmla="val 568"/>
                <a:gd name="f19" fmla="val 10240"/>
                <a:gd name="f20" fmla="val 10839"/>
                <a:gd name="f21" fmla="val 6270"/>
                <a:gd name="f22" fmla="val 4285"/>
                <a:gd name="f23" fmla="val 13485"/>
                <a:gd name="f24" fmla="val 4191"/>
                <a:gd name="f25" fmla="val 13674"/>
                <a:gd name="f26" fmla="val 13895"/>
                <a:gd name="f27" fmla="val 4380"/>
                <a:gd name="f28" fmla="val 14052"/>
                <a:gd name="f29" fmla="val 4465"/>
                <a:gd name="f30" fmla="val 14109"/>
                <a:gd name="f31" fmla="val 4562"/>
                <a:gd name="f32" fmla="val 14140"/>
                <a:gd name="f33" fmla="val 4659"/>
                <a:gd name="f34" fmla="val 4776"/>
                <a:gd name="f35" fmla="val 4892"/>
                <a:gd name="f36" fmla="val 14093"/>
                <a:gd name="f37" fmla="val 4978"/>
                <a:gd name="f38" fmla="val 13989"/>
                <a:gd name="f39" fmla="val 6711"/>
                <a:gd name="f40" fmla="val 11658"/>
                <a:gd name="f41" fmla="val 12918"/>
                <a:gd name="f42" fmla="val 13138"/>
                <a:gd name="f43" fmla="val 6900"/>
                <a:gd name="f44" fmla="val 13359"/>
                <a:gd name="f45" fmla="val 7089"/>
                <a:gd name="f46" fmla="val 7310"/>
                <a:gd name="f47" fmla="val 7530"/>
                <a:gd name="f48" fmla="val 9263"/>
                <a:gd name="f49" fmla="val 9335"/>
                <a:gd name="f50" fmla="val 14096"/>
                <a:gd name="f51" fmla="val 9457"/>
                <a:gd name="f52" fmla="val 9584"/>
                <a:gd name="f53" fmla="val 9681"/>
                <a:gd name="f54" fmla="val 9780"/>
                <a:gd name="f55" fmla="val 14120"/>
                <a:gd name="f56" fmla="val 9862"/>
                <a:gd name="f57" fmla="val 10051"/>
                <a:gd name="f58" fmla="val 13926"/>
                <a:gd name="f59" fmla="val 10082"/>
                <a:gd name="f60" fmla="val 9925"/>
                <a:gd name="f61" fmla="val 7971"/>
                <a:gd name="f62" fmla="val 12981"/>
                <a:gd name="f63" fmla="val 13642"/>
                <a:gd name="f64" fmla="val 10272"/>
                <a:gd name="f65" fmla="val 14146"/>
                <a:gd name="f66" fmla="val 600"/>
                <a:gd name="f67" fmla="val 13579"/>
                <a:gd name="f68" fmla="*/ f0 1 14241"/>
                <a:gd name="f69" fmla="*/ f1 1 14153"/>
                <a:gd name="f70" fmla="val f2"/>
                <a:gd name="f71" fmla="val f3"/>
                <a:gd name="f72" fmla="val f4"/>
                <a:gd name="f73" fmla="+- f72 0 f70"/>
                <a:gd name="f74" fmla="+- f71 0 f70"/>
                <a:gd name="f75" fmla="*/ f74 1 14241"/>
                <a:gd name="f76" fmla="*/ f73 1 14153"/>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4241" h="14153">
                  <a:moveTo>
                    <a:pt x="f5" y="f6"/>
                  </a:moveTo>
                  <a:cubicBezTo>
                    <a:pt x="f7" y="f6"/>
                    <a:pt x="f8" y="f9"/>
                    <a:pt x="f8" y="f10"/>
                  </a:cubicBezTo>
                  <a:lnTo>
                    <a:pt x="f8" y="f11"/>
                  </a:lnTo>
                  <a:cubicBezTo>
                    <a:pt x="f8" y="f12"/>
                    <a:pt x="f7" y="f13"/>
                    <a:pt x="f5" y="f13"/>
                  </a:cubicBezTo>
                  <a:lnTo>
                    <a:pt x="f10" y="f13"/>
                  </a:lnTo>
                  <a:cubicBezTo>
                    <a:pt x="f14" y="f13"/>
                    <a:pt x="f15" y="f12"/>
                    <a:pt x="f15" y="f11"/>
                  </a:cubicBezTo>
                  <a:lnTo>
                    <a:pt x="f15" y="f10"/>
                  </a:lnTo>
                  <a:cubicBezTo>
                    <a:pt x="f15" y="f9"/>
                    <a:pt x="f14" y="f6"/>
                    <a:pt x="f10" y="f6"/>
                  </a:cubicBezTo>
                  <a:close/>
                  <a:moveTo>
                    <a:pt x="f10" y="f16"/>
                  </a:moveTo>
                  <a:cubicBezTo>
                    <a:pt x="f17" y="f16"/>
                    <a:pt x="f16" y="f18"/>
                    <a:pt x="f16" y="f10"/>
                  </a:cubicBezTo>
                  <a:lnTo>
                    <a:pt x="f16" y="f11"/>
                  </a:lnTo>
                  <a:cubicBezTo>
                    <a:pt x="f16" y="f19"/>
                    <a:pt x="f18" y="f20"/>
                    <a:pt x="f10" y="f20"/>
                  </a:cubicBezTo>
                  <a:lnTo>
                    <a:pt x="f21" y="f20"/>
                  </a:lnTo>
                  <a:lnTo>
                    <a:pt x="f22" y="f23"/>
                  </a:lnTo>
                  <a:cubicBezTo>
                    <a:pt x="f24" y="f25"/>
                    <a:pt x="f24" y="f26"/>
                    <a:pt x="f27" y="f28"/>
                  </a:cubicBezTo>
                  <a:cubicBezTo>
                    <a:pt x="f29" y="f30"/>
                    <a:pt x="f31" y="f32"/>
                    <a:pt x="f33" y="f32"/>
                  </a:cubicBezTo>
                  <a:cubicBezTo>
                    <a:pt x="f34" y="f32"/>
                    <a:pt x="f35" y="f36"/>
                    <a:pt x="f37" y="f38"/>
                  </a:cubicBezTo>
                  <a:lnTo>
                    <a:pt x="f39" y="f40"/>
                  </a:lnTo>
                  <a:lnTo>
                    <a:pt x="f39" y="f41"/>
                  </a:lnTo>
                  <a:cubicBezTo>
                    <a:pt x="f39" y="f42"/>
                    <a:pt x="f43" y="f44"/>
                    <a:pt x="f45" y="f44"/>
                  </a:cubicBezTo>
                  <a:cubicBezTo>
                    <a:pt x="f46" y="f44"/>
                    <a:pt x="f47" y="f42"/>
                    <a:pt x="f47" y="f41"/>
                  </a:cubicBezTo>
                  <a:lnTo>
                    <a:pt x="f47" y="f40"/>
                  </a:lnTo>
                  <a:lnTo>
                    <a:pt x="f48" y="f38"/>
                  </a:lnTo>
                  <a:cubicBezTo>
                    <a:pt x="f49" y="f50"/>
                    <a:pt x="f51" y="f4"/>
                    <a:pt x="f52" y="f4"/>
                  </a:cubicBezTo>
                  <a:cubicBezTo>
                    <a:pt x="f53" y="f4"/>
                    <a:pt x="f54" y="f55"/>
                    <a:pt x="f56" y="f28"/>
                  </a:cubicBezTo>
                  <a:cubicBezTo>
                    <a:pt x="f57" y="f58"/>
                    <a:pt x="f59" y="f25"/>
                    <a:pt x="f60" y="f23"/>
                  </a:cubicBezTo>
                  <a:lnTo>
                    <a:pt x="f61" y="f20"/>
                  </a:lnTo>
                  <a:lnTo>
                    <a:pt x="f62" y="f20"/>
                  </a:lnTo>
                  <a:cubicBezTo>
                    <a:pt x="f63" y="f20"/>
                    <a:pt x="f3" y="f64"/>
                    <a:pt x="f3" y="f11"/>
                  </a:cubicBezTo>
                  <a:lnTo>
                    <a:pt x="f3" y="f10"/>
                  </a:lnTo>
                  <a:cubicBezTo>
                    <a:pt x="f65" y="f66"/>
                    <a:pt x="f67" y="f16"/>
                    <a:pt x="f5" y="f16"/>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417;p46">
              <a:extLst>
                <a:ext uri="{FF2B5EF4-FFF2-40B4-BE49-F238E27FC236}">
                  <a16:creationId xmlns:a16="http://schemas.microsoft.com/office/drawing/2014/main" id="{1F7F5E4C-F9BF-4FB9-92D7-029B12490BBA}"/>
                </a:ext>
              </a:extLst>
            </p:cNvPr>
            <p:cNvSpPr/>
            <p:nvPr/>
          </p:nvSpPr>
          <p:spPr>
            <a:xfrm>
              <a:off x="6888001" y="1552075"/>
              <a:ext cx="322508" cy="222491"/>
            </a:xfrm>
            <a:custGeom>
              <a:avLst/>
              <a:gdLst>
                <a:gd name="f0" fmla="val w"/>
                <a:gd name="f1" fmla="val h"/>
                <a:gd name="f2" fmla="val 0"/>
                <a:gd name="f3" fmla="val 10870"/>
                <a:gd name="f4" fmla="val 7499"/>
                <a:gd name="f5" fmla="val 3781"/>
                <a:gd name="f6" fmla="val 820"/>
                <a:gd name="f7" fmla="val 4474"/>
                <a:gd name="f8" fmla="val 5041"/>
                <a:gd name="f9" fmla="val 1355"/>
                <a:gd name="f10" fmla="val 2017"/>
                <a:gd name="f11" fmla="val 6648"/>
                <a:gd name="f12" fmla="val 882"/>
                <a:gd name="f13" fmla="val 10050"/>
                <a:gd name="f14" fmla="val 851"/>
                <a:gd name="f15" fmla="val 6680"/>
                <a:gd name="f16" fmla="val 5892"/>
                <a:gd name="f17" fmla="val 2080"/>
                <a:gd name="f18" fmla="val 1418"/>
                <a:gd name="f19" fmla="val 6427"/>
                <a:gd name="f20" fmla="val 7152"/>
                <a:gd name="f21" fmla="val 441"/>
                <a:gd name="f22" fmla="val 1"/>
                <a:gd name="f23" fmla="val 221"/>
                <a:gd name="f24" fmla="val 190"/>
                <a:gd name="f25" fmla="val 410"/>
                <a:gd name="f26" fmla="val 7089"/>
                <a:gd name="f27" fmla="val 7310"/>
                <a:gd name="f28" fmla="val 10397"/>
                <a:gd name="f29" fmla="val 10649"/>
                <a:gd name="f30" fmla="val 10838"/>
                <a:gd name="f31" fmla="val 10869"/>
                <a:gd name="f32" fmla="val 10680"/>
                <a:gd name="f33" fmla="val 10460"/>
                <a:gd name="f34" fmla="val 5829"/>
                <a:gd name="f35" fmla="val 316"/>
                <a:gd name="f36" fmla="val 5451"/>
                <a:gd name="f37" fmla="val 284"/>
                <a:gd name="f38" fmla="*/ f0 1 10870"/>
                <a:gd name="f39" fmla="*/ f1 1 7499"/>
                <a:gd name="f40" fmla="val f2"/>
                <a:gd name="f41" fmla="val f3"/>
                <a:gd name="f42" fmla="val f4"/>
                <a:gd name="f43" fmla="+- f42 0 f40"/>
                <a:gd name="f44" fmla="+- f41 0 f40"/>
                <a:gd name="f45" fmla="*/ f44 1 10870"/>
                <a:gd name="f46" fmla="*/ f43 1 749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870" h="7499">
                  <a:moveTo>
                    <a:pt x="f5" y="f6"/>
                  </a:moveTo>
                  <a:cubicBezTo>
                    <a:pt x="f7" y="f6"/>
                    <a:pt x="f8" y="f9"/>
                    <a:pt x="f8" y="f10"/>
                  </a:cubicBezTo>
                  <a:lnTo>
                    <a:pt x="f8" y="f11"/>
                  </a:lnTo>
                  <a:lnTo>
                    <a:pt x="f12" y="f11"/>
                  </a:lnTo>
                  <a:lnTo>
                    <a:pt x="f12" y="f6"/>
                  </a:lnTo>
                  <a:close/>
                  <a:moveTo>
                    <a:pt x="f13" y="f14"/>
                  </a:moveTo>
                  <a:lnTo>
                    <a:pt x="f13" y="f15"/>
                  </a:lnTo>
                  <a:lnTo>
                    <a:pt x="f16" y="f15"/>
                  </a:lnTo>
                  <a:lnTo>
                    <a:pt x="f16" y="f17"/>
                  </a:lnTo>
                  <a:cubicBezTo>
                    <a:pt x="f16" y="f18"/>
                    <a:pt x="f19" y="f14"/>
                    <a:pt x="f20" y="f14"/>
                  </a:cubicBezTo>
                  <a:close/>
                  <a:moveTo>
                    <a:pt x="f21" y="f22"/>
                  </a:moveTo>
                  <a:cubicBezTo>
                    <a:pt x="f23" y="f22"/>
                    <a:pt x="f2" y="f24"/>
                    <a:pt x="f2" y="f25"/>
                  </a:cubicBezTo>
                  <a:lnTo>
                    <a:pt x="f2" y="f26"/>
                  </a:lnTo>
                  <a:cubicBezTo>
                    <a:pt x="f2" y="f27"/>
                    <a:pt x="f23" y="f4"/>
                    <a:pt x="f21" y="f4"/>
                  </a:cubicBezTo>
                  <a:lnTo>
                    <a:pt x="f28" y="f4"/>
                  </a:lnTo>
                  <a:cubicBezTo>
                    <a:pt x="f29" y="f4"/>
                    <a:pt x="f30" y="f27"/>
                    <a:pt x="f30" y="f26"/>
                  </a:cubicBezTo>
                  <a:lnTo>
                    <a:pt x="f30" y="f25"/>
                  </a:lnTo>
                  <a:cubicBezTo>
                    <a:pt x="f31" y="f24"/>
                    <a:pt x="f32" y="f22"/>
                    <a:pt x="f33" y="f22"/>
                  </a:cubicBezTo>
                  <a:lnTo>
                    <a:pt x="f26" y="f22"/>
                  </a:lnTo>
                  <a:cubicBezTo>
                    <a:pt x="f19" y="f22"/>
                    <a:pt x="f34" y="f35"/>
                    <a:pt x="f36" y="f6"/>
                  </a:cubicBezTo>
                  <a:cubicBezTo>
                    <a:pt x="f8" y="f37"/>
                    <a:pt x="f7" y="f22"/>
                    <a:pt x="f5" y="f22"/>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418;p46">
              <a:extLst>
                <a:ext uri="{FF2B5EF4-FFF2-40B4-BE49-F238E27FC236}">
                  <a16:creationId xmlns:a16="http://schemas.microsoft.com/office/drawing/2014/main" id="{DCA464C1-73C8-415C-8CB7-B61485D4F60A}"/>
                </a:ext>
              </a:extLst>
            </p:cNvPr>
            <p:cNvSpPr/>
            <p:nvPr/>
          </p:nvSpPr>
          <p:spPr>
            <a:xfrm>
              <a:off x="7087084" y="1600666"/>
              <a:ext cx="74825" cy="26224"/>
            </a:xfrm>
            <a:custGeom>
              <a:avLst/>
              <a:gdLst>
                <a:gd name="f0" fmla="val w"/>
                <a:gd name="f1" fmla="val h"/>
                <a:gd name="f2" fmla="val 0"/>
                <a:gd name="f3" fmla="val 2522"/>
                <a:gd name="f4" fmla="val 884"/>
                <a:gd name="f5" fmla="val 442"/>
                <a:gd name="f6" fmla="val 1"/>
                <a:gd name="f7" fmla="val 190"/>
                <a:gd name="f8" fmla="val 663"/>
                <a:gd name="f9" fmla="val 883"/>
                <a:gd name="f10" fmla="val 2112"/>
                <a:gd name="f11" fmla="val 2364"/>
                <a:gd name="f12" fmla="val 2521"/>
                <a:gd name="f13" fmla="val 2332"/>
                <a:gd name="f14" fmla="*/ f0 1 2522"/>
                <a:gd name="f15" fmla="*/ f1 1 884"/>
                <a:gd name="f16" fmla="val f2"/>
                <a:gd name="f17" fmla="val f3"/>
                <a:gd name="f18" fmla="val f4"/>
                <a:gd name="f19" fmla="+- f18 0 f16"/>
                <a:gd name="f20" fmla="+- f17 0 f16"/>
                <a:gd name="f21" fmla="*/ f20 1 2522"/>
                <a:gd name="f22" fmla="*/ f19 1 884"/>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522" h="884">
                  <a:moveTo>
                    <a:pt x="f5" y="f6"/>
                  </a:moveTo>
                  <a:cubicBezTo>
                    <a:pt x="f7" y="f6"/>
                    <a:pt x="f6" y="f7"/>
                    <a:pt x="f6" y="f5"/>
                  </a:cubicBezTo>
                  <a:cubicBezTo>
                    <a:pt x="f6" y="f8"/>
                    <a:pt x="f7" y="f9"/>
                    <a:pt x="f5" y="f9"/>
                  </a:cubicBezTo>
                  <a:lnTo>
                    <a:pt x="f10" y="f9"/>
                  </a:lnTo>
                  <a:cubicBezTo>
                    <a:pt x="f11" y="f9"/>
                    <a:pt x="f12" y="f8"/>
                    <a:pt x="f12" y="f5"/>
                  </a:cubicBezTo>
                  <a:cubicBezTo>
                    <a:pt x="f12" y="f7"/>
                    <a:pt x="f13" y="f6"/>
                    <a:pt x="f10" y="f6"/>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419;p46">
              <a:extLst>
                <a:ext uri="{FF2B5EF4-FFF2-40B4-BE49-F238E27FC236}">
                  <a16:creationId xmlns:a16="http://schemas.microsoft.com/office/drawing/2014/main" id="{CA929C76-70EA-4A0B-8CFF-57B4A1A0977E}"/>
                </a:ext>
              </a:extLst>
            </p:cNvPr>
            <p:cNvSpPr/>
            <p:nvPr/>
          </p:nvSpPr>
          <p:spPr>
            <a:xfrm>
              <a:off x="7086170" y="1651168"/>
              <a:ext cx="74797" cy="25246"/>
            </a:xfrm>
            <a:custGeom>
              <a:avLst/>
              <a:gdLst>
                <a:gd name="f0" fmla="val w"/>
                <a:gd name="f1" fmla="val h"/>
                <a:gd name="f2" fmla="val 0"/>
                <a:gd name="f3" fmla="val 2521"/>
                <a:gd name="f4" fmla="val 851"/>
                <a:gd name="f5" fmla="val 410"/>
                <a:gd name="f6" fmla="val 189"/>
                <a:gd name="f7" fmla="val 662"/>
                <a:gd name="f8" fmla="val 2111"/>
                <a:gd name="f9" fmla="val 2363"/>
                <a:gd name="f10" fmla="*/ f0 1 2521"/>
                <a:gd name="f11" fmla="*/ f1 1 851"/>
                <a:gd name="f12" fmla="val f2"/>
                <a:gd name="f13" fmla="val f3"/>
                <a:gd name="f14" fmla="val f4"/>
                <a:gd name="f15" fmla="+- f14 0 f12"/>
                <a:gd name="f16" fmla="+- f13 0 f12"/>
                <a:gd name="f17" fmla="*/ f16 1 2521"/>
                <a:gd name="f18" fmla="*/ f15 1 85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521" h="851">
                  <a:moveTo>
                    <a:pt x="f5" y="f2"/>
                  </a:moveTo>
                  <a:cubicBezTo>
                    <a:pt x="f6" y="f2"/>
                    <a:pt x="f2" y="f6"/>
                    <a:pt x="f2" y="f5"/>
                  </a:cubicBezTo>
                  <a:cubicBezTo>
                    <a:pt x="f2" y="f7"/>
                    <a:pt x="f6" y="f4"/>
                    <a:pt x="f5" y="f4"/>
                  </a:cubicBezTo>
                  <a:lnTo>
                    <a:pt x="f8" y="f4"/>
                  </a:lnTo>
                  <a:cubicBezTo>
                    <a:pt x="f9" y="f4"/>
                    <a:pt x="f3" y="f7"/>
                    <a:pt x="f3" y="f5"/>
                  </a:cubicBezTo>
                  <a:cubicBezTo>
                    <a:pt x="f3" y="f6"/>
                    <a:pt x="f9" y="f2"/>
                    <a:pt x="f8" y="f2"/>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420;p46">
              <a:extLst>
                <a:ext uri="{FF2B5EF4-FFF2-40B4-BE49-F238E27FC236}">
                  <a16:creationId xmlns:a16="http://schemas.microsoft.com/office/drawing/2014/main" id="{B3ACC314-66EF-4692-872F-AF63F7CA8EF8}"/>
                </a:ext>
              </a:extLst>
            </p:cNvPr>
            <p:cNvSpPr/>
            <p:nvPr/>
          </p:nvSpPr>
          <p:spPr>
            <a:xfrm>
              <a:off x="7086170" y="1699769"/>
              <a:ext cx="74797" cy="26197"/>
            </a:xfrm>
            <a:custGeom>
              <a:avLst/>
              <a:gdLst>
                <a:gd name="f0" fmla="val w"/>
                <a:gd name="f1" fmla="val h"/>
                <a:gd name="f2" fmla="val 0"/>
                <a:gd name="f3" fmla="val 2521"/>
                <a:gd name="f4" fmla="val 883"/>
                <a:gd name="f5" fmla="val 410"/>
                <a:gd name="f6" fmla="val 189"/>
                <a:gd name="f7" fmla="val 221"/>
                <a:gd name="f8" fmla="val 442"/>
                <a:gd name="f9" fmla="val 694"/>
                <a:gd name="f10" fmla="val 2111"/>
                <a:gd name="f11" fmla="val 2363"/>
                <a:gd name="f12" fmla="*/ f0 1 2521"/>
                <a:gd name="f13" fmla="*/ f1 1 883"/>
                <a:gd name="f14" fmla="val f2"/>
                <a:gd name="f15" fmla="val f3"/>
                <a:gd name="f16" fmla="val f4"/>
                <a:gd name="f17" fmla="+- f16 0 f14"/>
                <a:gd name="f18" fmla="+- f15 0 f14"/>
                <a:gd name="f19" fmla="*/ f18 1 2521"/>
                <a:gd name="f20" fmla="*/ f17 1 883"/>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521" h="883">
                  <a:moveTo>
                    <a:pt x="f5" y="f2"/>
                  </a:moveTo>
                  <a:cubicBezTo>
                    <a:pt x="f6" y="f2"/>
                    <a:pt x="f2" y="f7"/>
                    <a:pt x="f2" y="f8"/>
                  </a:cubicBezTo>
                  <a:cubicBezTo>
                    <a:pt x="f2" y="f9"/>
                    <a:pt x="f6" y="f4"/>
                    <a:pt x="f5" y="f4"/>
                  </a:cubicBezTo>
                  <a:lnTo>
                    <a:pt x="f10" y="f4"/>
                  </a:lnTo>
                  <a:cubicBezTo>
                    <a:pt x="f11" y="f4"/>
                    <a:pt x="f3" y="f9"/>
                    <a:pt x="f3" y="f8"/>
                  </a:cubicBezTo>
                  <a:cubicBezTo>
                    <a:pt x="f3" y="f7"/>
                    <a:pt x="f11" y="f2"/>
                    <a:pt x="f10" y="f2"/>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421;p46">
              <a:extLst>
                <a:ext uri="{FF2B5EF4-FFF2-40B4-BE49-F238E27FC236}">
                  <a16:creationId xmlns:a16="http://schemas.microsoft.com/office/drawing/2014/main" id="{3B1C8F4A-7BFA-4F2B-A047-C5C0A9F2AE25}"/>
                </a:ext>
              </a:extLst>
            </p:cNvPr>
            <p:cNvSpPr/>
            <p:nvPr/>
          </p:nvSpPr>
          <p:spPr>
            <a:xfrm>
              <a:off x="6938467" y="1600666"/>
              <a:ext cx="74797" cy="26224"/>
            </a:xfrm>
            <a:custGeom>
              <a:avLst/>
              <a:gdLst>
                <a:gd name="f0" fmla="val w"/>
                <a:gd name="f1" fmla="val h"/>
                <a:gd name="f2" fmla="val 0"/>
                <a:gd name="f3" fmla="val 2521"/>
                <a:gd name="f4" fmla="val 884"/>
                <a:gd name="f5" fmla="val 410"/>
                <a:gd name="f6" fmla="val 1"/>
                <a:gd name="f7" fmla="val 158"/>
                <a:gd name="f8" fmla="val 190"/>
                <a:gd name="f9" fmla="val 442"/>
                <a:gd name="f10" fmla="val 663"/>
                <a:gd name="f11" fmla="val 883"/>
                <a:gd name="f12" fmla="val 2080"/>
                <a:gd name="f13" fmla="val 2332"/>
                <a:gd name="f14" fmla="*/ f0 1 2521"/>
                <a:gd name="f15" fmla="*/ f1 1 884"/>
                <a:gd name="f16" fmla="val f2"/>
                <a:gd name="f17" fmla="val f3"/>
                <a:gd name="f18" fmla="val f4"/>
                <a:gd name="f19" fmla="+- f18 0 f16"/>
                <a:gd name="f20" fmla="+- f17 0 f16"/>
                <a:gd name="f21" fmla="*/ f20 1 2521"/>
                <a:gd name="f22" fmla="*/ f19 1 884"/>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521" h="884">
                  <a:moveTo>
                    <a:pt x="f5" y="f6"/>
                  </a:moveTo>
                  <a:cubicBezTo>
                    <a:pt x="f7" y="f6"/>
                    <a:pt x="f6" y="f8"/>
                    <a:pt x="f6" y="f9"/>
                  </a:cubicBezTo>
                  <a:cubicBezTo>
                    <a:pt x="f6" y="f10"/>
                    <a:pt x="f8" y="f11"/>
                    <a:pt x="f5" y="f11"/>
                  </a:cubicBezTo>
                  <a:lnTo>
                    <a:pt x="f12" y="f11"/>
                  </a:lnTo>
                  <a:cubicBezTo>
                    <a:pt x="f13" y="f11"/>
                    <a:pt x="f3" y="f10"/>
                    <a:pt x="f3" y="f9"/>
                  </a:cubicBezTo>
                  <a:cubicBezTo>
                    <a:pt x="f3" y="f8"/>
                    <a:pt x="f13" y="f6"/>
                    <a:pt x="f12" y="f6"/>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422;p46">
              <a:extLst>
                <a:ext uri="{FF2B5EF4-FFF2-40B4-BE49-F238E27FC236}">
                  <a16:creationId xmlns:a16="http://schemas.microsoft.com/office/drawing/2014/main" id="{D2CB4DAF-DF90-45B6-9183-E6A53BD9D618}"/>
                </a:ext>
              </a:extLst>
            </p:cNvPr>
            <p:cNvSpPr/>
            <p:nvPr/>
          </p:nvSpPr>
          <p:spPr>
            <a:xfrm>
              <a:off x="6938467" y="1651168"/>
              <a:ext cx="74797" cy="25246"/>
            </a:xfrm>
            <a:custGeom>
              <a:avLst/>
              <a:gdLst>
                <a:gd name="f0" fmla="val w"/>
                <a:gd name="f1" fmla="val h"/>
                <a:gd name="f2" fmla="val 0"/>
                <a:gd name="f3" fmla="val 2521"/>
                <a:gd name="f4" fmla="val 851"/>
                <a:gd name="f5" fmla="val 410"/>
                <a:gd name="f6" fmla="val 158"/>
                <a:gd name="f7" fmla="val 1"/>
                <a:gd name="f8" fmla="val 189"/>
                <a:gd name="f9" fmla="val 662"/>
                <a:gd name="f10" fmla="val 190"/>
                <a:gd name="f11" fmla="val 2080"/>
                <a:gd name="f12" fmla="val 2332"/>
                <a:gd name="f13" fmla="*/ f0 1 2521"/>
                <a:gd name="f14" fmla="*/ f1 1 851"/>
                <a:gd name="f15" fmla="val f2"/>
                <a:gd name="f16" fmla="val f3"/>
                <a:gd name="f17" fmla="val f4"/>
                <a:gd name="f18" fmla="+- f17 0 f15"/>
                <a:gd name="f19" fmla="+- f16 0 f15"/>
                <a:gd name="f20" fmla="*/ f19 1 2521"/>
                <a:gd name="f21" fmla="*/ f18 1 85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851">
                  <a:moveTo>
                    <a:pt x="f5" y="f2"/>
                  </a:moveTo>
                  <a:cubicBezTo>
                    <a:pt x="f6" y="f2"/>
                    <a:pt x="f7" y="f8"/>
                    <a:pt x="f7" y="f5"/>
                  </a:cubicBezTo>
                  <a:cubicBezTo>
                    <a:pt x="f7" y="f9"/>
                    <a:pt x="f10" y="f4"/>
                    <a:pt x="f5" y="f4"/>
                  </a:cubicBezTo>
                  <a:lnTo>
                    <a:pt x="f11" y="f4"/>
                  </a:lnTo>
                  <a:cubicBezTo>
                    <a:pt x="f12" y="f4"/>
                    <a:pt x="f3" y="f9"/>
                    <a:pt x="f3" y="f5"/>
                  </a:cubicBezTo>
                  <a:cubicBezTo>
                    <a:pt x="f3" y="f8"/>
                    <a:pt x="f12" y="f2"/>
                    <a:pt x="f11" y="f2"/>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423;p46">
              <a:extLst>
                <a:ext uri="{FF2B5EF4-FFF2-40B4-BE49-F238E27FC236}">
                  <a16:creationId xmlns:a16="http://schemas.microsoft.com/office/drawing/2014/main" id="{5EC84160-954A-4569-94AE-A3B78C47BDDB}"/>
                </a:ext>
              </a:extLst>
            </p:cNvPr>
            <p:cNvSpPr/>
            <p:nvPr/>
          </p:nvSpPr>
          <p:spPr>
            <a:xfrm>
              <a:off x="6938467" y="1699769"/>
              <a:ext cx="74797" cy="26197"/>
            </a:xfrm>
            <a:custGeom>
              <a:avLst/>
              <a:gdLst>
                <a:gd name="f0" fmla="val w"/>
                <a:gd name="f1" fmla="val h"/>
                <a:gd name="f2" fmla="val 0"/>
                <a:gd name="f3" fmla="val 2521"/>
                <a:gd name="f4" fmla="val 883"/>
                <a:gd name="f5" fmla="val 410"/>
                <a:gd name="f6" fmla="val 158"/>
                <a:gd name="f7" fmla="val 1"/>
                <a:gd name="f8" fmla="val 221"/>
                <a:gd name="f9" fmla="val 442"/>
                <a:gd name="f10" fmla="val 694"/>
                <a:gd name="f11" fmla="val 190"/>
                <a:gd name="f12" fmla="val 2080"/>
                <a:gd name="f13" fmla="val 2332"/>
                <a:gd name="f14" fmla="*/ f0 1 2521"/>
                <a:gd name="f15" fmla="*/ f1 1 883"/>
                <a:gd name="f16" fmla="val f2"/>
                <a:gd name="f17" fmla="val f3"/>
                <a:gd name="f18" fmla="val f4"/>
                <a:gd name="f19" fmla="+- f18 0 f16"/>
                <a:gd name="f20" fmla="+- f17 0 f16"/>
                <a:gd name="f21" fmla="*/ f20 1 2521"/>
                <a:gd name="f22" fmla="*/ f19 1 88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521" h="883">
                  <a:moveTo>
                    <a:pt x="f5" y="f2"/>
                  </a:moveTo>
                  <a:cubicBezTo>
                    <a:pt x="f6" y="f2"/>
                    <a:pt x="f7" y="f8"/>
                    <a:pt x="f7" y="f9"/>
                  </a:cubicBezTo>
                  <a:cubicBezTo>
                    <a:pt x="f7" y="f10"/>
                    <a:pt x="f11" y="f4"/>
                    <a:pt x="f5" y="f4"/>
                  </a:cubicBezTo>
                  <a:lnTo>
                    <a:pt x="f12" y="f4"/>
                  </a:lnTo>
                  <a:cubicBezTo>
                    <a:pt x="f13" y="f4"/>
                    <a:pt x="f3" y="f10"/>
                    <a:pt x="f3" y="f9"/>
                  </a:cubicBezTo>
                  <a:cubicBezTo>
                    <a:pt x="f3" y="f8"/>
                    <a:pt x="f13" y="f2"/>
                    <a:pt x="f12" y="f2"/>
                  </a:cubicBezTo>
                  <a:close/>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3" name="Google Shape;424;p46">
            <a:extLst>
              <a:ext uri="{FF2B5EF4-FFF2-40B4-BE49-F238E27FC236}">
                <a16:creationId xmlns:a16="http://schemas.microsoft.com/office/drawing/2014/main" id="{A3F80B0A-A129-46E5-9593-AF519F568D30}"/>
              </a:ext>
            </a:extLst>
          </p:cNvPr>
          <p:cNvSpPr/>
          <p:nvPr/>
        </p:nvSpPr>
        <p:spPr>
          <a:xfrm>
            <a:off x="6841714" y="3288853"/>
            <a:ext cx="419737" cy="418795"/>
          </a:xfrm>
          <a:custGeom>
            <a:avLst/>
            <a:gdLst>
              <a:gd name="f0" fmla="val w"/>
              <a:gd name="f1" fmla="val h"/>
              <a:gd name="f2" fmla="val 0"/>
              <a:gd name="f3" fmla="val 14147"/>
              <a:gd name="f4" fmla="val 14115"/>
              <a:gd name="f5" fmla="val 7058"/>
              <a:gd name="f6" fmla="val 851"/>
              <a:gd name="f7" fmla="val 9294"/>
              <a:gd name="f8" fmla="val 10649"/>
              <a:gd name="f9" fmla="val 1386"/>
              <a:gd name="f10" fmla="val 10744"/>
              <a:gd name="f11" fmla="val 1670"/>
              <a:gd name="f12" fmla="val 1922"/>
              <a:gd name="f13" fmla="val 2489"/>
              <a:gd name="f14" fmla="val 4821"/>
              <a:gd name="f15" fmla="val 3466"/>
              <a:gd name="f16" fmla="val 3340"/>
              <a:gd name="f17" fmla="val 10681"/>
              <a:gd name="f18" fmla="val 2741"/>
              <a:gd name="f19" fmla="val 10114"/>
              <a:gd name="f20" fmla="val 8727"/>
              <a:gd name="f21" fmla="val 9515"/>
              <a:gd name="f22" fmla="val 9042"/>
              <a:gd name="f23" fmla="val 8381"/>
              <a:gd name="f24" fmla="val 9200"/>
              <a:gd name="f25" fmla="val 5703"/>
              <a:gd name="f26" fmla="val 4663"/>
              <a:gd name="f27" fmla="val 9010"/>
              <a:gd name="f28" fmla="val 4002"/>
              <a:gd name="f29" fmla="val 3435"/>
              <a:gd name="f30" fmla="val 4411"/>
              <a:gd name="f31" fmla="val 3214"/>
              <a:gd name="f32" fmla="val 5955"/>
              <a:gd name="f33" fmla="val 3308"/>
              <a:gd name="f34" fmla="val 8160"/>
              <a:gd name="f35" fmla="val 9704"/>
              <a:gd name="f36" fmla="val 3151"/>
              <a:gd name="f37" fmla="val 10051"/>
              <a:gd name="f38" fmla="val 9609"/>
              <a:gd name="f39" fmla="val 9956"/>
              <a:gd name="f40" fmla="val 10334"/>
              <a:gd name="f41" fmla="val 9893"/>
              <a:gd name="f42" fmla="val 10397"/>
              <a:gd name="f43" fmla="val 9641"/>
              <a:gd name="f44" fmla="val 10523"/>
              <a:gd name="f45" fmla="val 9105"/>
              <a:gd name="f46" fmla="val 8538"/>
              <a:gd name="f47" fmla="val 10775"/>
              <a:gd name="f48" fmla="val 7814"/>
              <a:gd name="f49" fmla="val 10838"/>
              <a:gd name="f50" fmla="val 7089"/>
              <a:gd name="f51" fmla="val 6333"/>
              <a:gd name="f52" fmla="val 5640"/>
              <a:gd name="f53" fmla="val 5073"/>
              <a:gd name="f54" fmla="val 4537"/>
              <a:gd name="f55" fmla="val 4285"/>
              <a:gd name="f56" fmla="val 4222"/>
              <a:gd name="f57" fmla="val 4128"/>
              <a:gd name="f58" fmla="val 5041"/>
              <a:gd name="f59" fmla="val 9924"/>
              <a:gd name="f60" fmla="val 6239"/>
              <a:gd name="f61" fmla="val 9987"/>
              <a:gd name="f62" fmla="val 7971"/>
              <a:gd name="f63" fmla="val 9137"/>
              <a:gd name="f64" fmla="val 10964"/>
              <a:gd name="f65" fmla="val 12666"/>
              <a:gd name="f66" fmla="val 10082"/>
              <a:gd name="f67" fmla="val 13390"/>
              <a:gd name="f68" fmla="val 10712"/>
              <a:gd name="f69" fmla="val 11247"/>
              <a:gd name="f70" fmla="val 13327"/>
              <a:gd name="f71" fmla="val 11720"/>
              <a:gd name="f72" fmla="val 12697"/>
              <a:gd name="f73" fmla="val 12224"/>
              <a:gd name="f74" fmla="val 11626"/>
              <a:gd name="f75" fmla="val 12602"/>
              <a:gd name="f76" fmla="val 13043"/>
              <a:gd name="f77" fmla="val 8790"/>
              <a:gd name="f78" fmla="val 5388"/>
              <a:gd name="f79" fmla="val 3750"/>
              <a:gd name="f80" fmla="val 13075"/>
              <a:gd name="f81" fmla="val 2552"/>
              <a:gd name="f82" fmla="val 1513"/>
              <a:gd name="f83" fmla="val 883"/>
              <a:gd name="f84" fmla="val 1639"/>
              <a:gd name="f85" fmla="val 3309"/>
              <a:gd name="f86" fmla="val 3403"/>
              <a:gd name="f87" fmla="val 11027"/>
              <a:gd name="f88" fmla="val 4380"/>
              <a:gd name="f89" fmla="val 11279"/>
              <a:gd name="f90" fmla="val 4695"/>
              <a:gd name="f91" fmla="val 11342"/>
              <a:gd name="f92" fmla="val 5356"/>
              <a:gd name="f93" fmla="val 11499"/>
              <a:gd name="f94" fmla="val 11594"/>
              <a:gd name="f95" fmla="val 7152"/>
              <a:gd name="f96" fmla="val 8034"/>
              <a:gd name="f97" fmla="val 8916"/>
              <a:gd name="f98" fmla="val 9578"/>
              <a:gd name="f99" fmla="val 10870"/>
              <a:gd name="f100" fmla="val 5671"/>
              <a:gd name="f101" fmla="val 2521"/>
              <a:gd name="f102" fmla="val 284"/>
              <a:gd name="f103" fmla="val 1733"/>
              <a:gd name="f104" fmla="val 1197"/>
              <a:gd name="f105" fmla="val 1198"/>
              <a:gd name="f106" fmla="val 1"/>
              <a:gd name="f107" fmla="val 10208"/>
              <a:gd name="f108" fmla="val 12098"/>
              <a:gd name="f109" fmla="val 788"/>
              <a:gd name="f110" fmla="val 12854"/>
              <a:gd name="f111" fmla="val 2206"/>
              <a:gd name="f112" fmla="val 13358"/>
              <a:gd name="f113" fmla="val 3498"/>
              <a:gd name="f114" fmla="val 13831"/>
              <a:gd name="f115" fmla="val 5262"/>
              <a:gd name="f116" fmla="val 14114"/>
              <a:gd name="f117" fmla="val 8853"/>
              <a:gd name="f118" fmla="val 10586"/>
              <a:gd name="f119" fmla="val 11909"/>
              <a:gd name="f120" fmla="val 12823"/>
              <a:gd name="f121" fmla="val 12066"/>
              <a:gd name="f122" fmla="val 14146"/>
              <a:gd name="f123" fmla="val 12949"/>
              <a:gd name="f124" fmla="val 9357"/>
              <a:gd name="f125" fmla="val 11657"/>
              <a:gd name="f126" fmla="val 1481"/>
              <a:gd name="f127" fmla="val 11531"/>
              <a:gd name="f128" fmla="val 1166"/>
              <a:gd name="f129" fmla="val 11122"/>
              <a:gd name="f130" fmla="val 10177"/>
              <a:gd name="f131" fmla="val 158"/>
              <a:gd name="f132" fmla="val 8192"/>
              <a:gd name="f133" fmla="*/ f0 1 14147"/>
              <a:gd name="f134" fmla="*/ f1 1 14115"/>
              <a:gd name="f135" fmla="val f2"/>
              <a:gd name="f136" fmla="val f3"/>
              <a:gd name="f137" fmla="val f4"/>
              <a:gd name="f138" fmla="+- f137 0 f135"/>
              <a:gd name="f139" fmla="+- f136 0 f135"/>
              <a:gd name="f140" fmla="*/ f139 1 14147"/>
              <a:gd name="f141" fmla="*/ f138 1 14115"/>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14147" h="14114">
                <a:moveTo>
                  <a:pt x="f5" y="f6"/>
                </a:moveTo>
                <a:cubicBezTo>
                  <a:pt x="f7" y="f6"/>
                  <a:pt x="f8" y="f9"/>
                  <a:pt x="f10" y="f11"/>
                </a:cubicBezTo>
                <a:cubicBezTo>
                  <a:pt x="f8" y="f12"/>
                  <a:pt x="f7" y="f13"/>
                  <a:pt x="f5" y="f13"/>
                </a:cubicBezTo>
                <a:cubicBezTo>
                  <a:pt x="f14" y="f13"/>
                  <a:pt x="f15" y="f12"/>
                  <a:pt x="f16" y="f11"/>
                </a:cubicBezTo>
                <a:cubicBezTo>
                  <a:pt x="f15" y="f9"/>
                  <a:pt x="f14" y="f6"/>
                  <a:pt x="f5" y="f6"/>
                </a:cubicBezTo>
                <a:close/>
                <a:moveTo>
                  <a:pt x="f17" y="f18"/>
                </a:moveTo>
                <a:lnTo>
                  <a:pt x="f19" y="f20"/>
                </a:lnTo>
                <a:cubicBezTo>
                  <a:pt x="f21" y="f22"/>
                  <a:pt x="f23" y="f24"/>
                  <a:pt x="f5" y="f24"/>
                </a:cubicBezTo>
                <a:cubicBezTo>
                  <a:pt x="f25" y="f24"/>
                  <a:pt x="f26" y="f27"/>
                  <a:pt x="f28" y="f20"/>
                </a:cubicBezTo>
                <a:lnTo>
                  <a:pt x="f29" y="f18"/>
                </a:lnTo>
                <a:lnTo>
                  <a:pt x="f29" y="f18"/>
                </a:lnTo>
                <a:cubicBezTo>
                  <a:pt x="f30" y="f31"/>
                  <a:pt x="f32" y="f33"/>
                  <a:pt x="f5" y="f33"/>
                </a:cubicBezTo>
                <a:cubicBezTo>
                  <a:pt x="f34" y="f33"/>
                  <a:pt x="f35" y="f36"/>
                  <a:pt x="f17" y="f18"/>
                </a:cubicBezTo>
                <a:close/>
                <a:moveTo>
                  <a:pt x="f37" y="f38"/>
                </a:moveTo>
                <a:lnTo>
                  <a:pt x="f39" y="f40"/>
                </a:lnTo>
                <a:cubicBezTo>
                  <a:pt x="f41" y="f42"/>
                  <a:pt x="f43" y="f44"/>
                  <a:pt x="f45" y="f8"/>
                </a:cubicBezTo>
                <a:cubicBezTo>
                  <a:pt x="f46" y="f47"/>
                  <a:pt x="f48" y="f49"/>
                  <a:pt x="f50" y="f49"/>
                </a:cubicBezTo>
                <a:cubicBezTo>
                  <a:pt x="f51" y="f49"/>
                  <a:pt x="f52" y="f47"/>
                  <a:pt x="f53" y="f8"/>
                </a:cubicBezTo>
                <a:cubicBezTo>
                  <a:pt x="f54" y="f44"/>
                  <a:pt x="f55" y="f42"/>
                  <a:pt x="f56" y="f40"/>
                </a:cubicBezTo>
                <a:lnTo>
                  <a:pt x="f57" y="f38"/>
                </a:lnTo>
                <a:lnTo>
                  <a:pt x="f57" y="f38"/>
                </a:lnTo>
                <a:cubicBezTo>
                  <a:pt x="f58" y="f59"/>
                  <a:pt x="f60" y="f61"/>
                  <a:pt x="f50" y="f61"/>
                </a:cubicBezTo>
                <a:cubicBezTo>
                  <a:pt x="f62" y="f61"/>
                  <a:pt x="f63" y="f41"/>
                  <a:pt x="f37" y="f38"/>
                </a:cubicBezTo>
                <a:close/>
                <a:moveTo>
                  <a:pt x="f64" y="f38"/>
                </a:moveTo>
                <a:cubicBezTo>
                  <a:pt x="f65" y="f66"/>
                  <a:pt x="f67" y="f68"/>
                  <a:pt x="f67" y="f69"/>
                </a:cubicBezTo>
                <a:cubicBezTo>
                  <a:pt x="f70" y="f71"/>
                  <a:pt x="f72" y="f73"/>
                  <a:pt x="f74" y="f75"/>
                </a:cubicBezTo>
                <a:cubicBezTo>
                  <a:pt x="f42" y="f76"/>
                  <a:pt x="f77" y="f70"/>
                  <a:pt x="f50" y="f70"/>
                </a:cubicBezTo>
                <a:cubicBezTo>
                  <a:pt x="f78" y="f70"/>
                  <a:pt x="f79" y="f80"/>
                  <a:pt x="f81" y="f75"/>
                </a:cubicBezTo>
                <a:cubicBezTo>
                  <a:pt x="f82" y="f73"/>
                  <a:pt x="f83" y="f71"/>
                  <a:pt x="f83" y="f69"/>
                </a:cubicBezTo>
                <a:cubicBezTo>
                  <a:pt x="f83" y="f47"/>
                  <a:pt x="f84" y="f66"/>
                  <a:pt x="f85" y="f38"/>
                </a:cubicBezTo>
                <a:lnTo>
                  <a:pt x="f86" y="f42"/>
                </a:lnTo>
                <a:cubicBezTo>
                  <a:pt x="f29" y="f87"/>
                  <a:pt x="f88" y="f89"/>
                  <a:pt x="f90" y="f91"/>
                </a:cubicBezTo>
                <a:cubicBezTo>
                  <a:pt x="f92" y="f93"/>
                  <a:pt x="f60" y="f94"/>
                  <a:pt x="f95" y="f94"/>
                </a:cubicBezTo>
                <a:cubicBezTo>
                  <a:pt x="f96" y="f94"/>
                  <a:pt x="f97" y="f93"/>
                  <a:pt x="f98" y="f91"/>
                </a:cubicBezTo>
                <a:cubicBezTo>
                  <a:pt x="f41" y="f89"/>
                  <a:pt x="f49" y="f87"/>
                  <a:pt x="f99" y="f42"/>
                </a:cubicBezTo>
                <a:lnTo>
                  <a:pt x="f64" y="f38"/>
                </a:lnTo>
                <a:close/>
                <a:moveTo>
                  <a:pt x="f5" y="f2"/>
                </a:moveTo>
                <a:cubicBezTo>
                  <a:pt x="f100" y="f2"/>
                  <a:pt x="f101" y="f102"/>
                  <a:pt x="f101" y="f11"/>
                </a:cubicBezTo>
                <a:cubicBezTo>
                  <a:pt x="f101" y="f103"/>
                  <a:pt x="f13" y="f104"/>
                  <a:pt x="f31" y="f77"/>
                </a:cubicBezTo>
                <a:cubicBezTo>
                  <a:pt x="f105" y="f7"/>
                  <a:pt x="f106" y="f107"/>
                  <a:pt x="f106" y="f69"/>
                </a:cubicBezTo>
                <a:cubicBezTo>
                  <a:pt x="f106" y="f108"/>
                  <a:pt x="f109" y="f110"/>
                  <a:pt x="f111" y="f112"/>
                </a:cubicBezTo>
                <a:cubicBezTo>
                  <a:pt x="f113" y="f114"/>
                  <a:pt x="f115" y="f116"/>
                  <a:pt x="f5" y="f116"/>
                </a:cubicBezTo>
                <a:cubicBezTo>
                  <a:pt x="f117" y="f116"/>
                  <a:pt x="f118" y="f114"/>
                  <a:pt x="f119" y="f112"/>
                </a:cubicBezTo>
                <a:cubicBezTo>
                  <a:pt x="f70" y="f120"/>
                  <a:pt x="f4" y="f121"/>
                  <a:pt x="f4" y="f69"/>
                </a:cubicBezTo>
                <a:cubicBezTo>
                  <a:pt x="f122" y="f107"/>
                  <a:pt x="f123" y="f124"/>
                  <a:pt x="f64" y="f77"/>
                </a:cubicBezTo>
                <a:cubicBezTo>
                  <a:pt x="f125" y="f104"/>
                  <a:pt x="f74" y="f103"/>
                  <a:pt x="f74" y="f11"/>
                </a:cubicBezTo>
                <a:cubicBezTo>
                  <a:pt x="f74" y="f126"/>
                  <a:pt x="f127" y="f128"/>
                  <a:pt x="f129" y="f6"/>
                </a:cubicBezTo>
                <a:cubicBezTo>
                  <a:pt x="f130" y="f131"/>
                  <a:pt x="f132" y="f2"/>
                  <a:pt x="f5" y="f2"/>
                </a:cubicBezTo>
                <a:close/>
              </a:path>
            </a:pathLst>
          </a:custGeom>
          <a:solidFill>
            <a:srgbClr val="F8D4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35" name="Google Shape;426;p46">
            <a:extLst>
              <a:ext uri="{FF2B5EF4-FFF2-40B4-BE49-F238E27FC236}">
                <a16:creationId xmlns:a16="http://schemas.microsoft.com/office/drawing/2014/main" id="{D7CED1B2-8814-4B18-88AC-B29FAD9B4404}"/>
              </a:ext>
            </a:extLst>
          </p:cNvPr>
          <p:cNvPicPr>
            <a:picLocks noChangeAspect="1"/>
          </p:cNvPicPr>
          <p:nvPr/>
        </p:nvPicPr>
        <p:blipFill>
          <a:blip r:embed="rId3">
            <a:alphaModFix/>
          </a:blip>
          <a:stretch>
            <a:fillRect/>
          </a:stretch>
        </p:blipFill>
        <p:spPr>
          <a:xfrm flipH="1">
            <a:off x="7163400" y="408142"/>
            <a:ext cx="695328" cy="609603"/>
          </a:xfrm>
          <a:prstGeom prst="rect">
            <a:avLst/>
          </a:prstGeom>
          <a:noFill/>
          <a:ln cap="flat">
            <a:noFill/>
          </a:ln>
        </p:spPr>
      </p:pic>
      <p:sp>
        <p:nvSpPr>
          <p:cNvPr id="36" name="Rectángulo 35">
            <a:extLst>
              <a:ext uri="{FF2B5EF4-FFF2-40B4-BE49-F238E27FC236}">
                <a16:creationId xmlns:a16="http://schemas.microsoft.com/office/drawing/2014/main" id="{49FA775B-A7F7-43AF-B880-1BCD8D2DFB20}"/>
              </a:ext>
            </a:extLst>
          </p:cNvPr>
          <p:cNvSpPr/>
          <p:nvPr/>
        </p:nvSpPr>
        <p:spPr>
          <a:xfrm>
            <a:off x="277090" y="282010"/>
            <a:ext cx="8534396" cy="4582415"/>
          </a:xfrm>
          <a:prstGeom prst="rect">
            <a:avLst/>
          </a:prstGeom>
          <a:noFill/>
          <a:ln w="25402" cap="flat">
            <a:solidFill>
              <a:srgbClr val="004AC6"/>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8C2222"/>
              </a:solidFill>
              <a:uFillTx/>
              <a:latin typeface="Arial"/>
            </a:endParaRPr>
          </a:p>
        </p:txBody>
      </p:sp>
      <p:pic>
        <p:nvPicPr>
          <p:cNvPr id="37" name="Google Shape;20;p3">
            <a:extLst>
              <a:ext uri="{FF2B5EF4-FFF2-40B4-BE49-F238E27FC236}">
                <a16:creationId xmlns:a16="http://schemas.microsoft.com/office/drawing/2014/main" id="{D06E8197-F1CC-4E5F-90DB-876D9EA81ECE}"/>
              </a:ext>
            </a:extLst>
          </p:cNvPr>
          <p:cNvPicPr>
            <a:picLocks noChangeAspect="1"/>
          </p:cNvPicPr>
          <p:nvPr/>
        </p:nvPicPr>
        <p:blipFill>
          <a:blip r:embed="rId4">
            <a:alphaModFix/>
          </a:blip>
          <a:stretch>
            <a:fillRect/>
          </a:stretch>
        </p:blipFill>
        <p:spPr>
          <a:xfrm flipH="1">
            <a:off x="7486183" y="0"/>
            <a:ext cx="1657816" cy="1707477"/>
          </a:xfrm>
          <a:prstGeom prst="rect">
            <a:avLst/>
          </a:prstGeom>
          <a:noFill/>
          <a:ln cap="flat">
            <a:noFill/>
          </a:ln>
        </p:spPr>
      </p:pic>
      <p:pic>
        <p:nvPicPr>
          <p:cNvPr id="38" name="Imagen 37">
            <a:extLst>
              <a:ext uri="{FF2B5EF4-FFF2-40B4-BE49-F238E27FC236}">
                <a16:creationId xmlns:a16="http://schemas.microsoft.com/office/drawing/2014/main" id="{32FF6073-6D53-CD1F-51F7-52C46E260C3E}"/>
              </a:ext>
            </a:extLst>
          </p:cNvPr>
          <p:cNvPicPr>
            <a:picLocks noChangeAspect="1"/>
          </p:cNvPicPr>
          <p:nvPr/>
        </p:nvPicPr>
        <p:blipFill>
          <a:blip r:embed="rId5">
            <a:extLst>
              <a:ext uri="{28A0092B-C50C-407E-A947-70E740481C1C}">
                <a14:useLocalDpi xmlns:a14="http://schemas.microsoft.com/office/drawing/2010/main" val="0"/>
              </a:ext>
            </a:extLst>
          </a:blip>
          <a:srcRect t="32286" r="38006"/>
          <a:stretch>
            <a:fillRect/>
          </a:stretch>
        </p:blipFill>
        <p:spPr>
          <a:xfrm>
            <a:off x="6940109" y="0"/>
            <a:ext cx="2203892" cy="2407248"/>
          </a:xfrm>
          <a:prstGeom prst="rect">
            <a:avLst/>
          </a:prstGeom>
        </p:spPr>
      </p:pic>
      <p:sp>
        <p:nvSpPr>
          <p:cNvPr id="41" name="Google Shape;267;p39">
            <a:extLst>
              <a:ext uri="{FF2B5EF4-FFF2-40B4-BE49-F238E27FC236}">
                <a16:creationId xmlns:a16="http://schemas.microsoft.com/office/drawing/2014/main" id="{1B434774-3DD5-0ED0-4757-F6F399FF4196}"/>
              </a:ext>
            </a:extLst>
          </p:cNvPr>
          <p:cNvSpPr txBox="1"/>
          <p:nvPr/>
        </p:nvSpPr>
        <p:spPr>
          <a:xfrm>
            <a:off x="1786626" y="331401"/>
            <a:ext cx="4483100" cy="572697"/>
          </a:xfrm>
          <a:prstGeom prst="rect">
            <a:avLst/>
          </a:prstGeom>
          <a:noFill/>
          <a:ln>
            <a:noFill/>
          </a:ln>
        </p:spPr>
        <p:txBody>
          <a:bodyPr vert="horz" wrap="square" lIns="91421" tIns="91421" rIns="91421" bIns="91421" anchor="t" anchorCtr="1" compatLnSpc="1">
            <a:no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a:solidFill>
                  <a:srgbClr val="C00000"/>
                </a:solidFill>
              </a:rPr>
              <a:t>TABLE</a:t>
            </a:r>
            <a:r>
              <a:rPr lang="en-US">
                <a:solidFill>
                  <a:schemeClr val="tx1">
                    <a:lumMod val="65000"/>
                    <a:lumOff val="35000"/>
                  </a:schemeClr>
                </a:solidFill>
              </a:rPr>
              <a:t> OF CONTENTS</a:t>
            </a:r>
          </a:p>
        </p:txBody>
      </p:sp>
      <p:pic>
        <p:nvPicPr>
          <p:cNvPr id="42" name="Imagen 41">
            <a:extLst>
              <a:ext uri="{FF2B5EF4-FFF2-40B4-BE49-F238E27FC236}">
                <a16:creationId xmlns:a16="http://schemas.microsoft.com/office/drawing/2014/main" id="{354F8BC5-447A-7267-EB5C-BAC279EB767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064529" y="360900"/>
            <a:ext cx="3405338" cy="1064168"/>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3076" name="Picture 4" descr="Ilustración bandera de Venezuela">
            <a:extLst>
              <a:ext uri="{FF2B5EF4-FFF2-40B4-BE49-F238E27FC236}">
                <a16:creationId xmlns:a16="http://schemas.microsoft.com/office/drawing/2014/main" id="{B6B54588-131B-A21C-46BE-33C0B794E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90" t="-355" r="2926" b="355"/>
          <a:stretch>
            <a:fillRect/>
          </a:stretch>
        </p:blipFill>
        <p:spPr bwMode="auto">
          <a:xfrm>
            <a:off x="0" y="-18302"/>
            <a:ext cx="9144000" cy="5161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1">
            <a:extLst>
              <a:ext uri="{FF2B5EF4-FFF2-40B4-BE49-F238E27FC236}">
                <a16:creationId xmlns:a16="http://schemas.microsoft.com/office/drawing/2014/main" id="{D477560B-12F1-43B4-A809-80E270FC65D3}"/>
              </a:ext>
            </a:extLst>
          </p:cNvPr>
          <p:cNvSpPr txBox="1"/>
          <p:nvPr/>
        </p:nvSpPr>
        <p:spPr>
          <a:xfrm>
            <a:off x="1553519" y="3520699"/>
            <a:ext cx="6172602" cy="549380"/>
          </a:xfrm>
          <a:prstGeom prst="rect">
            <a:avLst/>
          </a:prstGeom>
          <a:noFill/>
          <a:ln cap="flat">
            <a:noFill/>
          </a:ln>
        </p:spPr>
        <p:txBody>
          <a:bodyPr vert="horz" wrap="square" lIns="0" tIns="45720" rIns="0" bIns="45720" anchor="t" anchorCtr="1" compatLnSpc="1">
            <a:spAutoFit/>
          </a:bodyPr>
          <a:lstStyle/>
          <a:p>
            <a:pPr marL="0" marR="0" lvl="0" indent="0" algn="ctr" defTabSz="914400" rtl="0" fontAlgn="auto" hangingPunct="1">
              <a:lnSpc>
                <a:spcPct val="90000"/>
              </a:lnSpc>
              <a:spcBef>
                <a:spcPct val="0"/>
              </a:spcBef>
              <a:spcAft>
                <a:spcPct val="0"/>
              </a:spcAft>
              <a:buNone/>
              <a:defRPr sz="1800" b="0" i="0" u="none" strike="noStrike" kern="0" cap="none" spc="0" baseline="0">
                <a:solidFill>
                  <a:srgbClr val="000000"/>
                </a:solidFill>
                <a:uFillTx/>
              </a:defRPr>
            </a:pPr>
            <a:r>
              <a:rPr lang="en-US" sz="3300" b="0" i="0" u="none" strike="noStrike" kern="0" cap="none" spc="0" baseline="0">
                <a:solidFill>
                  <a:schemeClr val="bg1"/>
                </a:solidFill>
                <a:uFillTx/>
                <a:latin typeface="Arial"/>
                <a:ea typeface="Arial"/>
                <a:cs typeface="Arial"/>
              </a:rPr>
              <a:t>Awesome layout Image slide</a:t>
            </a:r>
          </a:p>
        </p:txBody>
      </p:sp>
      <p:sp>
        <p:nvSpPr>
          <p:cNvPr id="8" name="TextBox 12">
            <a:extLst>
              <a:ext uri="{FF2B5EF4-FFF2-40B4-BE49-F238E27FC236}">
                <a16:creationId xmlns:a16="http://schemas.microsoft.com/office/drawing/2014/main" id="{05EACE00-9C18-4E3C-9484-BBEF01073B16}"/>
              </a:ext>
            </a:extLst>
          </p:cNvPr>
          <p:cNvSpPr txBox="1"/>
          <p:nvPr/>
        </p:nvSpPr>
        <p:spPr>
          <a:xfrm>
            <a:off x="1031882" y="4046615"/>
            <a:ext cx="7335508" cy="729627"/>
          </a:xfrm>
          <a:prstGeom prst="rect">
            <a:avLst/>
          </a:prstGeom>
          <a:noFill/>
          <a:ln cap="flat">
            <a:noFill/>
          </a:ln>
        </p:spPr>
        <p:txBody>
          <a:bodyPr vert="horz" wrap="square" lIns="0" tIns="45720" rIns="0" bIns="45720" anchor="t" anchorCtr="0" compatLnSpc="1">
            <a:spAutoFit/>
          </a:bodyPr>
          <a:lstStyle/>
          <a:p>
            <a:pPr marL="0" marR="0" lvl="0" indent="0" algn="l" defTabSz="914400" rtl="0" fontAlgn="auto" hangingPunct="1">
              <a:lnSpc>
                <a:spcPct val="130000"/>
              </a:lnSpc>
              <a:spcBef>
                <a:spcPct val="0"/>
              </a:spcBef>
              <a:spcAft>
                <a:spcPct val="0"/>
              </a:spcAft>
              <a:buNone/>
              <a:defRPr sz="1800" b="0" i="0" u="none" strike="noStrike" kern="0" cap="none" spc="0" baseline="0">
                <a:solidFill>
                  <a:srgbClr val="000000"/>
                </a:solidFill>
                <a:uFillTx/>
              </a:defRPr>
            </a:pPr>
            <a:r>
              <a:rPr lang="en-US" sz="1100" b="0" i="0" u="none" strike="noStrike" kern="0" cap="none" spc="0" baseline="0">
                <a:solidFill>
                  <a:schemeClr val="bg1"/>
                </a:solidFill>
                <a:uFillTx/>
                <a:latin typeface="Arial"/>
                <a:ea typeface="Arial"/>
                <a:cs typeface="Arial"/>
              </a:rP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a:t>
            </a:r>
          </a:p>
        </p:txBody>
      </p:sp>
      <p:sp>
        <p:nvSpPr>
          <p:cNvPr id="9" name="Google Shape;234;p36">
            <a:extLst>
              <a:ext uri="{FF2B5EF4-FFF2-40B4-BE49-F238E27FC236}">
                <a16:creationId xmlns:a16="http://schemas.microsoft.com/office/drawing/2014/main" id="{22B05BBB-EBF0-AD04-63D4-A7E2C482878A}"/>
              </a:ext>
            </a:extLst>
          </p:cNvPr>
          <p:cNvSpPr txBox="1"/>
          <p:nvPr/>
        </p:nvSpPr>
        <p:spPr>
          <a:xfrm>
            <a:off x="3539565" y="43176"/>
            <a:ext cx="3030069" cy="623568"/>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4000">
                <a:solidFill>
                  <a:srgbClr val="C00000"/>
                </a:solidFill>
                <a:latin typeface="Freestyle Script" panose="030804020302050B0404" pitchFamily="66" charset="0"/>
              </a:rPr>
              <a:t>Independence Of</a:t>
            </a:r>
          </a:p>
        </p:txBody>
      </p:sp>
      <p:sp>
        <p:nvSpPr>
          <p:cNvPr id="10" name="Google Shape;234;p36">
            <a:extLst>
              <a:ext uri="{FF2B5EF4-FFF2-40B4-BE49-F238E27FC236}">
                <a16:creationId xmlns:a16="http://schemas.microsoft.com/office/drawing/2014/main" id="{C32B2794-C7EE-948F-DB7D-395F2839219F}"/>
              </a:ext>
            </a:extLst>
          </p:cNvPr>
          <p:cNvSpPr txBox="1"/>
          <p:nvPr/>
        </p:nvSpPr>
        <p:spPr>
          <a:xfrm>
            <a:off x="2393950" y="-250737"/>
            <a:ext cx="4868530" cy="1678936"/>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13800">
                <a:solidFill>
                  <a:schemeClr val="bg1">
                    <a:lumMod val="95000"/>
                  </a:schemeClr>
                </a:solidFill>
                <a:latin typeface="Freestyle Script" panose="030804020302050B0404" pitchFamily="66" charset="0"/>
              </a:rPr>
              <a:t>Venezuela</a:t>
            </a:r>
          </a:p>
        </p:txBody>
      </p:sp>
      <p:pic>
        <p:nvPicPr>
          <p:cNvPr id="11" name="Imagen 10">
            <a:extLst>
              <a:ext uri="{FF2B5EF4-FFF2-40B4-BE49-F238E27FC236}">
                <a16:creationId xmlns:a16="http://schemas.microsoft.com/office/drawing/2014/main" id="{8B967DBD-9771-7C29-77ED-5D951D914D6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48750" y="827397"/>
            <a:ext cx="3405338" cy="1064168"/>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828">
    <p:spTree>
      <p:nvGrpSpPr>
        <p:cNvPr id="1" name=""/>
        <p:cNvGrpSpPr/>
        <p:nvPr/>
      </p:nvGrpSpPr>
      <p:grpSpPr>
        <a:xfrm>
          <a:off x="0" y="0"/>
          <a:ext cx="0" cy="0"/>
          <a:chOff x="0" y="0"/>
          <a:chExt cx="0" cy="0"/>
        </a:xfrm>
      </p:grpSpPr>
      <p:cxnSp>
        <p:nvCxnSpPr>
          <p:cNvPr id="5" name="Conector recto 8">
            <a:extLst>
              <a:ext uri="{FF2B5EF4-FFF2-40B4-BE49-F238E27FC236}">
                <a16:creationId xmlns:a16="http://schemas.microsoft.com/office/drawing/2014/main" id="{06DEA03D-C200-4116-9CB7-EB5D1975F6F1}"/>
              </a:ext>
            </a:extLst>
          </p:cNvPr>
          <p:cNvCxnSpPr/>
          <p:nvPr/>
        </p:nvCxnSpPr>
        <p:spPr>
          <a:xfrm>
            <a:off x="5248107" y="-7827"/>
            <a:ext cx="33503" cy="5151326"/>
          </a:xfrm>
          <a:prstGeom prst="straightConnector1">
            <a:avLst/>
          </a:prstGeom>
          <a:noFill/>
          <a:ln w="76196" cap="flat">
            <a:solidFill>
              <a:srgbClr val="004AC6"/>
            </a:solidFill>
            <a:prstDash val="solid"/>
          </a:ln>
        </p:spPr>
      </p:cxnSp>
      <p:sp>
        <p:nvSpPr>
          <p:cNvPr id="2" name="Flecha: cheurón 27">
            <a:extLst>
              <a:ext uri="{FF2B5EF4-FFF2-40B4-BE49-F238E27FC236}">
                <a16:creationId xmlns:a16="http://schemas.microsoft.com/office/drawing/2014/main" id="{0D8E891D-2D0A-44EC-A26B-DCD8F137EE41}"/>
              </a:ext>
            </a:extLst>
          </p:cNvPr>
          <p:cNvSpPr/>
          <p:nvPr/>
        </p:nvSpPr>
        <p:spPr>
          <a:xfrm>
            <a:off x="1987631" y="-3429"/>
            <a:ext cx="4024859" cy="514349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F8D4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7BD37C"/>
              </a:solidFill>
              <a:uFillTx/>
              <a:latin typeface="Arial"/>
            </a:endParaRPr>
          </a:p>
        </p:txBody>
      </p:sp>
      <p:sp>
        <p:nvSpPr>
          <p:cNvPr id="4" name="직사각형 1">
            <a:extLst>
              <a:ext uri="{FF2B5EF4-FFF2-40B4-BE49-F238E27FC236}">
                <a16:creationId xmlns:a16="http://schemas.microsoft.com/office/drawing/2014/main" id="{989FA057-795D-4CBC-9142-B63BF78FD216}"/>
              </a:ext>
            </a:extLst>
          </p:cNvPr>
          <p:cNvSpPr/>
          <p:nvPr/>
        </p:nvSpPr>
        <p:spPr>
          <a:xfrm>
            <a:off x="6187168" y="2835270"/>
            <a:ext cx="2528480" cy="16158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FFFFFF"/>
                </a:solidFill>
                <a:uFillTx/>
                <a:latin typeface="Arial"/>
                <a:ea typeface="Arial"/>
                <a:cs typeface="Arial" panose="020B0604020202020204"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Get a modern PowerPoint  Presentation that is beautifully designed. You can simply impress your audience and add a unique zing and appeal to your Presentations</a:t>
            </a:r>
          </a:p>
        </p:txBody>
      </p:sp>
      <p:pic>
        <p:nvPicPr>
          <p:cNvPr id="11" name="Imagen 10">
            <a:extLst>
              <a:ext uri="{FF2B5EF4-FFF2-40B4-BE49-F238E27FC236}">
                <a16:creationId xmlns:a16="http://schemas.microsoft.com/office/drawing/2014/main" id="{FAAB2B05-6271-8540-2B54-DDA70FA30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23" y="73030"/>
            <a:ext cx="3488871" cy="5143500"/>
          </a:xfrm>
          <a:prstGeom prst="rect">
            <a:avLst/>
          </a:prstGeom>
        </p:spPr>
      </p:pic>
      <p:sp>
        <p:nvSpPr>
          <p:cNvPr id="9" name="Isosceles Triangle 5">
            <a:extLst>
              <a:ext uri="{FF2B5EF4-FFF2-40B4-BE49-F238E27FC236}">
                <a16:creationId xmlns:a16="http://schemas.microsoft.com/office/drawing/2014/main" id="{6F9E3720-E8C9-406A-B984-F01F1BDEF31E}"/>
              </a:ext>
            </a:extLst>
          </p:cNvPr>
          <p:cNvSpPr/>
          <p:nvPr/>
        </p:nvSpPr>
        <p:spPr>
          <a:xfrm rot="5400013">
            <a:off x="-1726240" y="1726240"/>
            <a:ext cx="5143499" cy="169101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004AC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C2222"/>
              </a:solidFill>
              <a:uFillTx/>
              <a:latin typeface="Arial"/>
            </a:endParaRPr>
          </a:p>
        </p:txBody>
      </p:sp>
      <p:pic>
        <p:nvPicPr>
          <p:cNvPr id="12" name="Imagen 11">
            <a:extLst>
              <a:ext uri="{FF2B5EF4-FFF2-40B4-BE49-F238E27FC236}">
                <a16:creationId xmlns:a16="http://schemas.microsoft.com/office/drawing/2014/main" id="{550C4B87-D789-CFBC-A215-07EBCC50C12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65271" y="1665050"/>
            <a:ext cx="3405338" cy="1064168"/>
          </a:xfrm>
          <a:prstGeom prst="rect">
            <a:avLst/>
          </a:prstGeom>
        </p:spPr>
      </p:pic>
      <p:sp>
        <p:nvSpPr>
          <p:cNvPr id="13" name="Google Shape;234;p36">
            <a:extLst>
              <a:ext uri="{FF2B5EF4-FFF2-40B4-BE49-F238E27FC236}">
                <a16:creationId xmlns:a16="http://schemas.microsoft.com/office/drawing/2014/main" id="{A503E551-54E0-0CA6-CE1E-90A9711EC052}"/>
              </a:ext>
            </a:extLst>
          </p:cNvPr>
          <p:cNvSpPr txBox="1"/>
          <p:nvPr/>
        </p:nvSpPr>
        <p:spPr>
          <a:xfrm>
            <a:off x="7615871" y="541075"/>
            <a:ext cx="1351732" cy="623568"/>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5400">
                <a:solidFill>
                  <a:srgbClr val="F8D421"/>
                </a:solidFill>
                <a:latin typeface="Freestyle Script" panose="030804020302050B0404" pitchFamily="66" charset="0"/>
              </a:rPr>
              <a:t>Simon</a:t>
            </a:r>
          </a:p>
        </p:txBody>
      </p:sp>
      <p:sp>
        <p:nvSpPr>
          <p:cNvPr id="14" name="Google Shape;234;p36">
            <a:extLst>
              <a:ext uri="{FF2B5EF4-FFF2-40B4-BE49-F238E27FC236}">
                <a16:creationId xmlns:a16="http://schemas.microsoft.com/office/drawing/2014/main" id="{8D377E1E-52E7-3D66-5F72-65E62B1AFED7}"/>
              </a:ext>
            </a:extLst>
          </p:cNvPr>
          <p:cNvSpPr txBox="1"/>
          <p:nvPr/>
        </p:nvSpPr>
        <p:spPr>
          <a:xfrm>
            <a:off x="5849315" y="701346"/>
            <a:ext cx="3118287" cy="1678936"/>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11500">
                <a:solidFill>
                  <a:schemeClr val="bg1">
                    <a:lumMod val="95000"/>
                  </a:schemeClr>
                </a:solidFill>
                <a:latin typeface="Freestyle Script" panose="030804020302050B0404" pitchFamily="66" charset="0"/>
              </a:rPr>
              <a:t>Bolivar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ángulo 10">
            <a:extLst>
              <a:ext uri="{FF2B5EF4-FFF2-40B4-BE49-F238E27FC236}">
                <a16:creationId xmlns:a16="http://schemas.microsoft.com/office/drawing/2014/main" id="{ADB2E397-FB5A-493A-8282-5E12272B261C}"/>
              </a:ext>
            </a:extLst>
          </p:cNvPr>
          <p:cNvSpPr/>
          <p:nvPr/>
        </p:nvSpPr>
        <p:spPr>
          <a:xfrm>
            <a:off x="467075" y="1748533"/>
            <a:ext cx="7849776" cy="2394941"/>
          </a:xfrm>
          <a:prstGeom prst="rect">
            <a:avLst/>
          </a:prstGeom>
          <a:solidFill>
            <a:srgbClr val="004AC6"/>
          </a:solidFill>
          <a:ln w="57150" cap="flat">
            <a:solidFill>
              <a:srgbClr val="004AC6"/>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8C2222"/>
              </a:solidFill>
              <a:uFillTx/>
              <a:latin typeface="Arial"/>
            </a:endParaRPr>
          </a:p>
        </p:txBody>
      </p:sp>
      <p:pic>
        <p:nvPicPr>
          <p:cNvPr id="19" name="Imagen 18">
            <a:extLst>
              <a:ext uri="{FF2B5EF4-FFF2-40B4-BE49-F238E27FC236}">
                <a16:creationId xmlns:a16="http://schemas.microsoft.com/office/drawing/2014/main" id="{88B44796-E684-8BE8-87F5-483791EFB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616" y="871335"/>
            <a:ext cx="5696220" cy="4272165"/>
          </a:xfrm>
          <a:prstGeom prst="rect">
            <a:avLst/>
          </a:prstGeom>
        </p:spPr>
      </p:pic>
      <p:sp>
        <p:nvSpPr>
          <p:cNvPr id="3" name="TextBox 11">
            <a:extLst>
              <a:ext uri="{FF2B5EF4-FFF2-40B4-BE49-F238E27FC236}">
                <a16:creationId xmlns:a16="http://schemas.microsoft.com/office/drawing/2014/main" id="{1C2BB0EF-99FF-4528-AEBE-7566EE0A0D7A}"/>
              </a:ext>
            </a:extLst>
          </p:cNvPr>
          <p:cNvSpPr txBox="1"/>
          <p:nvPr/>
        </p:nvSpPr>
        <p:spPr>
          <a:xfrm>
            <a:off x="776348" y="2012155"/>
            <a:ext cx="3560951" cy="1006425"/>
          </a:xfrm>
          <a:prstGeom prst="rect">
            <a:avLst/>
          </a:prstGeom>
          <a:noFill/>
          <a:ln cap="flat">
            <a:noFill/>
          </a:ln>
        </p:spPr>
        <p:txBody>
          <a:bodyPr vert="horz" wrap="square" lIns="0" tIns="45720" rIns="0" bIns="45720" anchor="t" anchorCtr="0" compatLnSpc="1">
            <a:spAutoFit/>
          </a:bodyPr>
          <a:lstStyle/>
          <a:p>
            <a:pPr marL="0" marR="0" lvl="0" indent="0" algn="ctr" defTabSz="914400" rtl="0" fontAlgn="auto" hangingPunct="1">
              <a:lnSpc>
                <a:spcPct val="90000"/>
              </a:lnSpc>
              <a:spcBef>
                <a:spcPct val="0"/>
              </a:spcBef>
              <a:spcAft>
                <a:spcPct val="0"/>
              </a:spcAft>
              <a:buNone/>
              <a:defRPr sz="1800" b="0" i="0" u="none" strike="noStrike" kern="0" cap="none" spc="0" baseline="0">
                <a:solidFill>
                  <a:srgbClr val="000000"/>
                </a:solidFill>
                <a:uFillTx/>
              </a:defRPr>
            </a:pPr>
            <a:r>
              <a:rPr lang="en-US" sz="3300" b="0" i="0" u="none" strike="noStrike" kern="0" cap="none" spc="0" baseline="0">
                <a:solidFill>
                  <a:srgbClr val="F8D421"/>
                </a:solidFill>
                <a:uFillTx/>
                <a:latin typeface="Arial"/>
                <a:ea typeface="Arial"/>
                <a:cs typeface="Arial"/>
              </a:rPr>
              <a:t>Awesome layout Image slide</a:t>
            </a:r>
          </a:p>
        </p:txBody>
      </p:sp>
      <p:sp>
        <p:nvSpPr>
          <p:cNvPr id="4" name="TextBox 12">
            <a:extLst>
              <a:ext uri="{FF2B5EF4-FFF2-40B4-BE49-F238E27FC236}">
                <a16:creationId xmlns:a16="http://schemas.microsoft.com/office/drawing/2014/main" id="{87705BB9-4B9E-498C-BC89-C861C96E27DF}"/>
              </a:ext>
            </a:extLst>
          </p:cNvPr>
          <p:cNvSpPr txBox="1"/>
          <p:nvPr/>
        </p:nvSpPr>
        <p:spPr>
          <a:xfrm>
            <a:off x="760388" y="3167092"/>
            <a:ext cx="3710012" cy="676917"/>
          </a:xfrm>
          <a:prstGeom prst="rect">
            <a:avLst/>
          </a:prstGeom>
          <a:noFill/>
          <a:ln cap="flat">
            <a:noFill/>
          </a:ln>
        </p:spPr>
        <p:txBody>
          <a:bodyPr vert="horz" wrap="square" lIns="0" tIns="45720" rIns="0" bIns="45720" anchor="t" anchorCtr="0" compatLnSpc="1">
            <a:spAutoFit/>
          </a:bodyPr>
          <a:lstStyle/>
          <a:p>
            <a:pPr marL="0" marR="0" lvl="0" indent="0" algn="l" defTabSz="914400" rtl="0" fontAlgn="auto" hangingPunct="1">
              <a:lnSpc>
                <a:spcPct val="130000"/>
              </a:lnSpc>
              <a:spcBef>
                <a:spcPct val="0"/>
              </a:spcBef>
              <a:spcAft>
                <a:spcPct val="0"/>
              </a:spcAft>
              <a:buNone/>
              <a:defRPr sz="1800" b="0" i="0" u="none" strike="noStrike" kern="0" cap="none" spc="0" baseline="0">
                <a:solidFill>
                  <a:srgbClr val="000000"/>
                </a:solidFill>
                <a:uFillTx/>
              </a:defRPr>
            </a:pPr>
            <a:r>
              <a:rPr lang="en-US" sz="750" b="0" i="0" u="none" strike="noStrike" kern="0" cap="none" spc="0" baseline="0">
                <a:solidFill>
                  <a:schemeClr val="bg1"/>
                </a:solidFill>
                <a:uFillTx/>
                <a:latin typeface="Arial"/>
                <a:ea typeface="Arial"/>
                <a:cs typeface="Arial"/>
              </a:rP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a:t>
            </a:r>
          </a:p>
        </p:txBody>
      </p:sp>
      <p:sp>
        <p:nvSpPr>
          <p:cNvPr id="11" name="Google Shape;267;p39">
            <a:extLst>
              <a:ext uri="{FF2B5EF4-FFF2-40B4-BE49-F238E27FC236}">
                <a16:creationId xmlns:a16="http://schemas.microsoft.com/office/drawing/2014/main" id="{2136EFBC-E9CE-38A4-C3C1-207266F94752}"/>
              </a:ext>
            </a:extLst>
          </p:cNvPr>
          <p:cNvSpPr txBox="1"/>
          <p:nvPr/>
        </p:nvSpPr>
        <p:spPr>
          <a:xfrm>
            <a:off x="0" y="199532"/>
            <a:ext cx="4483100" cy="572697"/>
          </a:xfrm>
          <a:prstGeom prst="rect">
            <a:avLst/>
          </a:prstGeom>
          <a:noFill/>
          <a:ln>
            <a:noFill/>
          </a:ln>
        </p:spPr>
        <p:txBody>
          <a:bodyPr vert="horz" wrap="square" lIns="91421" tIns="91421" rIns="91421" bIns="91421" anchor="t" anchorCtr="1" compatLnSpc="1">
            <a:no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a:solidFill>
                  <a:srgbClr val="C00000"/>
                </a:solidFill>
              </a:rPr>
              <a:t>TABLE</a:t>
            </a:r>
            <a:r>
              <a:rPr lang="en-US">
                <a:solidFill>
                  <a:schemeClr val="tx1">
                    <a:lumMod val="65000"/>
                    <a:lumOff val="35000"/>
                  </a:schemeClr>
                </a:solidFill>
              </a:rPr>
              <a:t> OF CONTENTS</a:t>
            </a:r>
          </a:p>
        </p:txBody>
      </p:sp>
      <p:pic>
        <p:nvPicPr>
          <p:cNvPr id="12" name="Imagen 11">
            <a:extLst>
              <a:ext uri="{FF2B5EF4-FFF2-40B4-BE49-F238E27FC236}">
                <a16:creationId xmlns:a16="http://schemas.microsoft.com/office/drawing/2014/main" id="{0A1BD8E7-30DD-BBC6-3121-90B2FA64FCF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77903" y="229031"/>
            <a:ext cx="3405338" cy="1064168"/>
          </a:xfrm>
          <a:prstGeom prst="rect">
            <a:avLst/>
          </a:prstGeom>
        </p:spPr>
      </p:pic>
      <p:grpSp>
        <p:nvGrpSpPr>
          <p:cNvPr id="13" name="Grupo 12">
            <a:extLst>
              <a:ext uri="{FF2B5EF4-FFF2-40B4-BE49-F238E27FC236}">
                <a16:creationId xmlns:a16="http://schemas.microsoft.com/office/drawing/2014/main" id="{A2338BDD-F003-3F26-0964-17B10959E486}"/>
              </a:ext>
            </a:extLst>
          </p:cNvPr>
          <p:cNvGrpSpPr/>
          <p:nvPr/>
        </p:nvGrpSpPr>
        <p:grpSpPr>
          <a:xfrm>
            <a:off x="6919914" y="4686300"/>
            <a:ext cx="2224086" cy="457200"/>
            <a:chOff x="6919914" y="4686300"/>
            <a:chExt cx="2224086" cy="457200"/>
          </a:xfrm>
          <a:solidFill>
            <a:srgbClr val="F8D421"/>
          </a:solidFill>
        </p:grpSpPr>
        <p:sp>
          <p:nvSpPr>
            <p:cNvPr id="14" name="Diagrama de flujo: tarjeta 13">
              <a:extLst>
                <a:ext uri="{FF2B5EF4-FFF2-40B4-BE49-F238E27FC236}">
                  <a16:creationId xmlns:a16="http://schemas.microsoft.com/office/drawing/2014/main" id="{380E681C-6F51-DB96-E657-CBA47CE12C8D}"/>
                </a:ext>
              </a:extLst>
            </p:cNvPr>
            <p:cNvSpPr/>
            <p:nvPr/>
          </p:nvSpPr>
          <p:spPr>
            <a:xfrm>
              <a:off x="7531100" y="4686300"/>
              <a:ext cx="1612900" cy="457200"/>
            </a:xfrm>
            <a:prstGeom prst="flowChartPunchedCard">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Triángulo isósceles 14">
              <a:extLst>
                <a:ext uri="{FF2B5EF4-FFF2-40B4-BE49-F238E27FC236}">
                  <a16:creationId xmlns:a16="http://schemas.microsoft.com/office/drawing/2014/main" id="{CAC9C3AC-441C-3F5C-4BA8-C6125E6ED724}"/>
                </a:ext>
              </a:extLst>
            </p:cNvPr>
            <p:cNvSpPr/>
            <p:nvPr/>
          </p:nvSpPr>
          <p:spPr>
            <a:xfrm>
              <a:off x="6919914" y="4774406"/>
              <a:ext cx="1238598" cy="369094"/>
            </a:xfrm>
            <a:prstGeom prst="triangle">
              <a:avLst>
                <a:gd name="adj" fmla="val 5019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16" name="Imagen 15">
            <a:extLst>
              <a:ext uri="{FF2B5EF4-FFF2-40B4-BE49-F238E27FC236}">
                <a16:creationId xmlns:a16="http://schemas.microsoft.com/office/drawing/2014/main" id="{F8F2A558-F4E4-6B67-6409-31EA9FE75A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9096" y="4005644"/>
            <a:ext cx="955171" cy="955171"/>
          </a:xfrm>
          <a:prstGeom prst="rect">
            <a:avLst/>
          </a:prstGeom>
        </p:spPr>
      </p:pic>
      <p:sp>
        <p:nvSpPr>
          <p:cNvPr id="17" name="Diagrama de flujo: operación manual 16">
            <a:extLst>
              <a:ext uri="{FF2B5EF4-FFF2-40B4-BE49-F238E27FC236}">
                <a16:creationId xmlns:a16="http://schemas.microsoft.com/office/drawing/2014/main" id="{27E82DAC-0461-B35F-313C-1CF80D35CF45}"/>
              </a:ext>
            </a:extLst>
          </p:cNvPr>
          <p:cNvSpPr/>
          <p:nvPr/>
        </p:nvSpPr>
        <p:spPr>
          <a:xfrm rot="10800000">
            <a:off x="1277900" y="4172596"/>
            <a:ext cx="2324545" cy="947182"/>
          </a:xfrm>
          <a:prstGeom prst="flowChartManualOperati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829">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337E572A-2F63-1553-C092-1B5E7526A2D1}"/>
              </a:ext>
            </a:extLst>
          </p:cNvPr>
          <p:cNvPicPr>
            <a:picLocks noChangeAspect="1"/>
          </p:cNvPicPr>
          <p:nvPr/>
        </p:nvPicPr>
        <p:blipFill>
          <a:blip r:embed="rId3">
            <a:extLst>
              <a:ext uri="{28A0092B-C50C-407E-A947-70E740481C1C}">
                <a14:useLocalDpi xmlns:a14="http://schemas.microsoft.com/office/drawing/2010/main" val="0"/>
              </a:ext>
            </a:extLst>
          </a:blip>
          <a:srcRect t="10441" r="32229" b="10828"/>
          <a:stretch>
            <a:fillRect/>
          </a:stretch>
        </p:blipFill>
        <p:spPr>
          <a:xfrm flipH="1">
            <a:off x="-1" y="0"/>
            <a:ext cx="4277782" cy="5143500"/>
          </a:xfrm>
          <a:prstGeom prst="rect">
            <a:avLst/>
          </a:prstGeom>
        </p:spPr>
      </p:pic>
      <p:sp>
        <p:nvSpPr>
          <p:cNvPr id="3" name="Forma libre: forma 7">
            <a:extLst>
              <a:ext uri="{FF2B5EF4-FFF2-40B4-BE49-F238E27FC236}">
                <a16:creationId xmlns:a16="http://schemas.microsoft.com/office/drawing/2014/main" id="{8E8735E3-914C-4DAB-AE9F-8F18A1B6B5E9}"/>
              </a:ext>
            </a:extLst>
          </p:cNvPr>
          <p:cNvSpPr/>
          <p:nvPr/>
        </p:nvSpPr>
        <p:spPr>
          <a:xfrm>
            <a:off x="1802986" y="0"/>
            <a:ext cx="7341013" cy="5143499"/>
          </a:xfrm>
          <a:custGeom>
            <a:avLst/>
            <a:gdLst>
              <a:gd name="f0" fmla="val 10800000"/>
              <a:gd name="f1" fmla="val 5400000"/>
              <a:gd name="f2" fmla="val 180"/>
              <a:gd name="f3" fmla="val w"/>
              <a:gd name="f4" fmla="val h"/>
              <a:gd name="f5" fmla="val 0"/>
              <a:gd name="f6" fmla="val 9788014"/>
              <a:gd name="f7" fmla="val 6858002"/>
              <a:gd name="f8" fmla="val 2037449"/>
              <a:gd name="f9" fmla="val 1"/>
              <a:gd name="f10" fmla="val 4778478"/>
              <a:gd name="f11" fmla="val 2050026"/>
              <a:gd name="f12" fmla="val 4778479"/>
              <a:gd name="f13" fmla="val 6858000"/>
              <a:gd name="f14" fmla="+- 0 0 -90"/>
              <a:gd name="f15" fmla="*/ f3 1 9788014"/>
              <a:gd name="f16" fmla="*/ f4 1 6858002"/>
              <a:gd name="f17" fmla="val f5"/>
              <a:gd name="f18" fmla="val f6"/>
              <a:gd name="f19" fmla="val f7"/>
              <a:gd name="f20" fmla="*/ f14 f0 1"/>
              <a:gd name="f21" fmla="+- f19 0 f17"/>
              <a:gd name="f22" fmla="+- f18 0 f17"/>
              <a:gd name="f23" fmla="*/ f20 1 f2"/>
              <a:gd name="f24" fmla="*/ f22 1 9788014"/>
              <a:gd name="f25" fmla="*/ f21 1 6858002"/>
              <a:gd name="f26" fmla="*/ 2037449 f22 1"/>
              <a:gd name="f27" fmla="*/ 1 f21 1"/>
              <a:gd name="f28" fmla="*/ 4778478 f22 1"/>
              <a:gd name="f29" fmla="*/ 6858002 f21 1"/>
              <a:gd name="f30" fmla="*/ 0 f22 1"/>
              <a:gd name="f31" fmla="*/ 2050026 f21 1"/>
              <a:gd name="f32" fmla="*/ 4778479 f22 1"/>
              <a:gd name="f33" fmla="*/ 0 f21 1"/>
              <a:gd name="f34" fmla="*/ 9788014 f22 1"/>
              <a:gd name="f35" fmla="*/ 6858000 f21 1"/>
              <a:gd name="f36" fmla="+- f23 0 f1"/>
              <a:gd name="f37" fmla="*/ f26 1 9788014"/>
              <a:gd name="f38" fmla="*/ f27 1 6858002"/>
              <a:gd name="f39" fmla="*/ f28 1 9788014"/>
              <a:gd name="f40" fmla="*/ f29 1 6858002"/>
              <a:gd name="f41" fmla="*/ f30 1 9788014"/>
              <a:gd name="f42" fmla="*/ f31 1 6858002"/>
              <a:gd name="f43" fmla="*/ f32 1 9788014"/>
              <a:gd name="f44" fmla="*/ f33 1 6858002"/>
              <a:gd name="f45" fmla="*/ f34 1 9788014"/>
              <a:gd name="f46" fmla="*/ f35 1 6858002"/>
              <a:gd name="f47" fmla="*/ f17 1 f24"/>
              <a:gd name="f48" fmla="*/ f18 1 f24"/>
              <a:gd name="f49" fmla="*/ f17 1 f25"/>
              <a:gd name="f50" fmla="*/ f19 1 f25"/>
              <a:gd name="f51" fmla="*/ f37 1 f24"/>
              <a:gd name="f52" fmla="*/ f38 1 f25"/>
              <a:gd name="f53" fmla="*/ f39 1 f24"/>
              <a:gd name="f54" fmla="*/ f40 1 f25"/>
              <a:gd name="f55" fmla="*/ f41 1 f24"/>
              <a:gd name="f56" fmla="*/ f42 1 f25"/>
              <a:gd name="f57" fmla="*/ f43 1 f24"/>
              <a:gd name="f58" fmla="*/ f44 1 f25"/>
              <a:gd name="f59" fmla="*/ f45 1 f24"/>
              <a:gd name="f60" fmla="*/ f46 1 f25"/>
              <a:gd name="f61" fmla="*/ f47 f15 1"/>
              <a:gd name="f62" fmla="*/ f48 f15 1"/>
              <a:gd name="f63" fmla="*/ f50 f16 1"/>
              <a:gd name="f64" fmla="*/ f49 f16 1"/>
              <a:gd name="f65" fmla="*/ f51 f15 1"/>
              <a:gd name="f66" fmla="*/ f52 f16 1"/>
              <a:gd name="f67" fmla="*/ f53 f15 1"/>
              <a:gd name="f68" fmla="*/ f54 f16 1"/>
              <a:gd name="f69" fmla="*/ f55 f15 1"/>
              <a:gd name="f70" fmla="*/ f56 f16 1"/>
              <a:gd name="f71" fmla="*/ f57 f15 1"/>
              <a:gd name="f72" fmla="*/ f58 f16 1"/>
              <a:gd name="f73" fmla="*/ f59 f15 1"/>
              <a:gd name="f74" fmla="*/ f60 f16 1"/>
            </a:gdLst>
            <a:ahLst/>
            <a:cxnLst>
              <a:cxn ang="3cd4">
                <a:pos x="hc" y="t"/>
              </a:cxn>
              <a:cxn ang="0">
                <a:pos x="r" y="vc"/>
              </a:cxn>
              <a:cxn ang="cd4">
                <a:pos x="hc" y="b"/>
              </a:cxn>
              <a:cxn ang="cd2">
                <a:pos x="l" y="vc"/>
              </a:cxn>
              <a:cxn ang="f36">
                <a:pos x="f65" y="f66"/>
              </a:cxn>
              <a:cxn ang="f36">
                <a:pos x="f67" y="f66"/>
              </a:cxn>
              <a:cxn ang="f36">
                <a:pos x="f67" y="f68"/>
              </a:cxn>
              <a:cxn ang="f36">
                <a:pos x="f69" y="f70"/>
              </a:cxn>
              <a:cxn ang="f36">
                <a:pos x="f71" y="f72"/>
              </a:cxn>
              <a:cxn ang="f36">
                <a:pos x="f73" y="f72"/>
              </a:cxn>
              <a:cxn ang="f36">
                <a:pos x="f73" y="f74"/>
              </a:cxn>
              <a:cxn ang="f36">
                <a:pos x="f71" y="f74"/>
              </a:cxn>
            </a:cxnLst>
            <a:rect l="f61" t="f64" r="f62" b="f63"/>
            <a:pathLst>
              <a:path w="9788014" h="6858002">
                <a:moveTo>
                  <a:pt x="f8" y="f9"/>
                </a:moveTo>
                <a:lnTo>
                  <a:pt x="f10" y="f9"/>
                </a:lnTo>
                <a:lnTo>
                  <a:pt x="f10" y="f7"/>
                </a:lnTo>
                <a:lnTo>
                  <a:pt x="f5" y="f11"/>
                </a:lnTo>
                <a:close/>
                <a:moveTo>
                  <a:pt x="f12" y="f5"/>
                </a:moveTo>
                <a:lnTo>
                  <a:pt x="f6" y="f5"/>
                </a:lnTo>
                <a:lnTo>
                  <a:pt x="f6" y="f13"/>
                </a:lnTo>
                <a:lnTo>
                  <a:pt x="f12" y="f13"/>
                </a:lnTo>
                <a:close/>
              </a:path>
            </a:pathLst>
          </a:custGeom>
          <a:solidFill>
            <a:srgbClr val="004AC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8C2222"/>
              </a:solidFill>
              <a:uFillTx/>
              <a:latin typeface="Arial"/>
            </a:endParaRPr>
          </a:p>
        </p:txBody>
      </p:sp>
      <p:sp>
        <p:nvSpPr>
          <p:cNvPr id="4" name="Triángulo isósceles 8">
            <a:extLst>
              <a:ext uri="{FF2B5EF4-FFF2-40B4-BE49-F238E27FC236}">
                <a16:creationId xmlns:a16="http://schemas.microsoft.com/office/drawing/2014/main" id="{7B512B85-237E-430A-BA59-60E31307A1F5}"/>
              </a:ext>
            </a:extLst>
          </p:cNvPr>
          <p:cNvSpPr/>
          <p:nvPr/>
        </p:nvSpPr>
        <p:spPr>
          <a:xfrm>
            <a:off x="0" y="2444547"/>
            <a:ext cx="5408968" cy="2698952"/>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chemeClr val="bg1">
              <a:lumMod val="75000"/>
            </a:scheme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8C2222"/>
              </a:solidFill>
              <a:uFillTx/>
              <a:latin typeface="Arial"/>
            </a:endParaRPr>
          </a:p>
        </p:txBody>
      </p:sp>
      <p:sp>
        <p:nvSpPr>
          <p:cNvPr id="5" name="Forma libre: forma 16">
            <a:extLst>
              <a:ext uri="{FF2B5EF4-FFF2-40B4-BE49-F238E27FC236}">
                <a16:creationId xmlns:a16="http://schemas.microsoft.com/office/drawing/2014/main" id="{23D5BE37-DB27-421D-87FB-E8015C125939}"/>
              </a:ext>
            </a:extLst>
          </p:cNvPr>
          <p:cNvSpPr/>
          <p:nvPr/>
        </p:nvSpPr>
        <p:spPr>
          <a:xfrm rot="2700006">
            <a:off x="1074046" y="1521031"/>
            <a:ext cx="95371" cy="3268102"/>
          </a:xfrm>
          <a:custGeom>
            <a:avLst/>
            <a:gdLst>
              <a:gd name="f0" fmla="val 10800000"/>
              <a:gd name="f1" fmla="val 5400000"/>
              <a:gd name="f2" fmla="val 180"/>
              <a:gd name="f3" fmla="val w"/>
              <a:gd name="f4" fmla="val h"/>
              <a:gd name="f5" fmla="val 0"/>
              <a:gd name="f6" fmla="val 127158"/>
              <a:gd name="f7" fmla="val 4357471"/>
              <a:gd name="f8" fmla="val 305"/>
              <a:gd name="f9" fmla="val 4230312"/>
              <a:gd name="f10" fmla="+- 0 0 -90"/>
              <a:gd name="f11" fmla="*/ f3 1 127158"/>
              <a:gd name="f12" fmla="*/ f4 1 4357471"/>
              <a:gd name="f13" fmla="val f5"/>
              <a:gd name="f14" fmla="val f6"/>
              <a:gd name="f15" fmla="val f7"/>
              <a:gd name="f16" fmla="*/ f10 f0 1"/>
              <a:gd name="f17" fmla="+- f15 0 f13"/>
              <a:gd name="f18" fmla="+- f14 0 f13"/>
              <a:gd name="f19" fmla="*/ f16 1 f2"/>
              <a:gd name="f20" fmla="*/ f18 1 127158"/>
              <a:gd name="f21" fmla="*/ f17 1 4357471"/>
              <a:gd name="f22" fmla="*/ 0 f18 1"/>
              <a:gd name="f23" fmla="*/ 305 f17 1"/>
              <a:gd name="f24" fmla="*/ 127158 f18 1"/>
              <a:gd name="f25" fmla="*/ 0 f17 1"/>
              <a:gd name="f26" fmla="*/ 4357471 f17 1"/>
              <a:gd name="f27" fmla="*/ 4230312 f17 1"/>
              <a:gd name="f28" fmla="+- f19 0 f1"/>
              <a:gd name="f29" fmla="*/ f22 1 127158"/>
              <a:gd name="f30" fmla="*/ f23 1 4357471"/>
              <a:gd name="f31" fmla="*/ f24 1 127158"/>
              <a:gd name="f32" fmla="*/ f25 1 4357471"/>
              <a:gd name="f33" fmla="*/ f26 1 4357471"/>
              <a:gd name="f34" fmla="*/ f27 1 4357471"/>
              <a:gd name="f35" fmla="*/ f13 1 f20"/>
              <a:gd name="f36" fmla="*/ f14 1 f20"/>
              <a:gd name="f37" fmla="*/ f13 1 f21"/>
              <a:gd name="f38" fmla="*/ f15 1 f21"/>
              <a:gd name="f39" fmla="*/ f29 1 f20"/>
              <a:gd name="f40" fmla="*/ f30 1 f21"/>
              <a:gd name="f41" fmla="*/ f31 1 f20"/>
              <a:gd name="f42" fmla="*/ f32 1 f21"/>
              <a:gd name="f43" fmla="*/ f33 1 f21"/>
              <a:gd name="f44" fmla="*/ f34 1 f21"/>
              <a:gd name="f45" fmla="*/ f35 f11 1"/>
              <a:gd name="f46" fmla="*/ f36 f11 1"/>
              <a:gd name="f47" fmla="*/ f38 f12 1"/>
              <a:gd name="f48" fmla="*/ f37 f12 1"/>
              <a:gd name="f49" fmla="*/ f39 f11 1"/>
              <a:gd name="f50" fmla="*/ f40 f12 1"/>
              <a:gd name="f51" fmla="*/ f41 f11 1"/>
              <a:gd name="f52" fmla="*/ f42 f12 1"/>
              <a:gd name="f53" fmla="*/ f43 f12 1"/>
              <a:gd name="f54" fmla="*/ f44 f12 1"/>
            </a:gdLst>
            <a:ahLst/>
            <a:cxnLst>
              <a:cxn ang="3cd4">
                <a:pos x="hc" y="t"/>
              </a:cxn>
              <a:cxn ang="0">
                <a:pos x="r" y="vc"/>
              </a:cxn>
              <a:cxn ang="cd4">
                <a:pos x="hc" y="b"/>
              </a:cxn>
              <a:cxn ang="cd2">
                <a:pos x="l" y="vc"/>
              </a:cxn>
              <a:cxn ang="f28">
                <a:pos x="f49" y="f50"/>
              </a:cxn>
              <a:cxn ang="f28">
                <a:pos x="f51" y="f52"/>
              </a:cxn>
              <a:cxn ang="f28">
                <a:pos x="f51" y="f53"/>
              </a:cxn>
              <a:cxn ang="f28">
                <a:pos x="f49" y="f54"/>
              </a:cxn>
            </a:cxnLst>
            <a:rect l="f45" t="f48" r="f46" b="f47"/>
            <a:pathLst>
              <a:path w="127158" h="4357471">
                <a:moveTo>
                  <a:pt x="f5" y="f8"/>
                </a:moveTo>
                <a:lnTo>
                  <a:pt x="f6" y="f5"/>
                </a:lnTo>
                <a:lnTo>
                  <a:pt x="f6" y="f7"/>
                </a:lnTo>
                <a:lnTo>
                  <a:pt x="f5" y="f9"/>
                </a:lnTo>
                <a:close/>
              </a:path>
            </a:pathLst>
          </a:custGeom>
          <a:solidFill>
            <a:srgbClr val="F8D4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8C2222"/>
              </a:solidFill>
              <a:uFillTx/>
              <a:latin typeface="Arial"/>
            </a:endParaRPr>
          </a:p>
        </p:txBody>
      </p:sp>
      <p:sp>
        <p:nvSpPr>
          <p:cNvPr id="6" name="Forma libre: forma 21">
            <a:extLst>
              <a:ext uri="{FF2B5EF4-FFF2-40B4-BE49-F238E27FC236}">
                <a16:creationId xmlns:a16="http://schemas.microsoft.com/office/drawing/2014/main" id="{A1DD42D4-91D0-4FAF-AE6C-929612784FFB}"/>
              </a:ext>
            </a:extLst>
          </p:cNvPr>
          <p:cNvSpPr/>
          <p:nvPr/>
        </p:nvSpPr>
        <p:spPr>
          <a:xfrm rot="2700006">
            <a:off x="3243338" y="-455985"/>
            <a:ext cx="95371" cy="2883459"/>
          </a:xfrm>
          <a:custGeom>
            <a:avLst/>
            <a:gdLst>
              <a:gd name="f0" fmla="val 10800000"/>
              <a:gd name="f1" fmla="val 5400000"/>
              <a:gd name="f2" fmla="val 180"/>
              <a:gd name="f3" fmla="val w"/>
              <a:gd name="f4" fmla="val h"/>
              <a:gd name="f5" fmla="val 0"/>
              <a:gd name="f6" fmla="val 127158"/>
              <a:gd name="f7" fmla="val 3844610"/>
              <a:gd name="f8" fmla="val 3844357"/>
              <a:gd name="f9" fmla="+- 0 0 -90"/>
              <a:gd name="f10" fmla="*/ f3 1 127158"/>
              <a:gd name="f11" fmla="*/ f4 1 3844610"/>
              <a:gd name="f12" fmla="val f5"/>
              <a:gd name="f13" fmla="val f6"/>
              <a:gd name="f14" fmla="val f7"/>
              <a:gd name="f15" fmla="*/ f9 f0 1"/>
              <a:gd name="f16" fmla="+- f14 0 f12"/>
              <a:gd name="f17" fmla="+- f13 0 f12"/>
              <a:gd name="f18" fmla="*/ f15 1 f2"/>
              <a:gd name="f19" fmla="*/ f17 1 127158"/>
              <a:gd name="f20" fmla="*/ f16 1 3844610"/>
              <a:gd name="f21" fmla="*/ 0 f17 1"/>
              <a:gd name="f22" fmla="*/ 127158 f16 1"/>
              <a:gd name="f23" fmla="*/ 127158 f17 1"/>
              <a:gd name="f24" fmla="*/ 0 f16 1"/>
              <a:gd name="f25" fmla="*/ 3844610 f16 1"/>
              <a:gd name="f26" fmla="*/ 3844357 f16 1"/>
              <a:gd name="f27" fmla="+- f18 0 f1"/>
              <a:gd name="f28" fmla="*/ f21 1 127158"/>
              <a:gd name="f29" fmla="*/ f22 1 3844610"/>
              <a:gd name="f30" fmla="*/ f23 1 127158"/>
              <a:gd name="f31" fmla="*/ f24 1 3844610"/>
              <a:gd name="f32" fmla="*/ f25 1 3844610"/>
              <a:gd name="f33" fmla="*/ f26 1 3844610"/>
              <a:gd name="f34" fmla="*/ f12 1 f19"/>
              <a:gd name="f35" fmla="*/ f13 1 f19"/>
              <a:gd name="f36" fmla="*/ f12 1 f20"/>
              <a:gd name="f37" fmla="*/ f14 1 f20"/>
              <a:gd name="f38" fmla="*/ f28 1 f19"/>
              <a:gd name="f39" fmla="*/ f29 1 f20"/>
              <a:gd name="f40" fmla="*/ f30 1 f19"/>
              <a:gd name="f41" fmla="*/ f31 1 f20"/>
              <a:gd name="f42" fmla="*/ f32 1 f20"/>
              <a:gd name="f43" fmla="*/ f33 1 f20"/>
              <a:gd name="f44" fmla="*/ f34 f10 1"/>
              <a:gd name="f45" fmla="*/ f35 f10 1"/>
              <a:gd name="f46" fmla="*/ f37 f11 1"/>
              <a:gd name="f47" fmla="*/ f36 f11 1"/>
              <a:gd name="f48" fmla="*/ f38 f10 1"/>
              <a:gd name="f49" fmla="*/ f39 f11 1"/>
              <a:gd name="f50" fmla="*/ f40 f10 1"/>
              <a:gd name="f51" fmla="*/ f41 f11 1"/>
              <a:gd name="f52" fmla="*/ f42 f11 1"/>
              <a:gd name="f53" fmla="*/ f43 f11 1"/>
            </a:gdLst>
            <a:ahLst/>
            <a:cxnLst>
              <a:cxn ang="3cd4">
                <a:pos x="hc" y="t"/>
              </a:cxn>
              <a:cxn ang="0">
                <a:pos x="r" y="vc"/>
              </a:cxn>
              <a:cxn ang="cd4">
                <a:pos x="hc" y="b"/>
              </a:cxn>
              <a:cxn ang="cd2">
                <a:pos x="l" y="vc"/>
              </a:cxn>
              <a:cxn ang="f27">
                <a:pos x="f48" y="f49"/>
              </a:cxn>
              <a:cxn ang="f27">
                <a:pos x="f50" y="f51"/>
              </a:cxn>
              <a:cxn ang="f27">
                <a:pos x="f50" y="f52"/>
              </a:cxn>
              <a:cxn ang="f27">
                <a:pos x="f48" y="f53"/>
              </a:cxn>
            </a:cxnLst>
            <a:rect l="f44" t="f47" r="f45" b="f46"/>
            <a:pathLst>
              <a:path w="127158" h="3844610">
                <a:moveTo>
                  <a:pt x="f5" y="f6"/>
                </a:moveTo>
                <a:lnTo>
                  <a:pt x="f6" y="f5"/>
                </a:lnTo>
                <a:lnTo>
                  <a:pt x="f6" y="f7"/>
                </a:lnTo>
                <a:lnTo>
                  <a:pt x="f5" y="f8"/>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8C2222"/>
              </a:solidFill>
              <a:uFillTx/>
              <a:latin typeface="Arial"/>
            </a:endParaRPr>
          </a:p>
        </p:txBody>
      </p:sp>
      <p:grpSp>
        <p:nvGrpSpPr>
          <p:cNvPr id="7" name="Grupo 93">
            <a:extLst>
              <a:ext uri="{FF2B5EF4-FFF2-40B4-BE49-F238E27FC236}">
                <a16:creationId xmlns:a16="http://schemas.microsoft.com/office/drawing/2014/main" id="{7A8925FA-A9D6-4FC1-B27F-8200AD480983}"/>
              </a:ext>
            </a:extLst>
          </p:cNvPr>
          <p:cNvGrpSpPr/>
          <p:nvPr/>
        </p:nvGrpSpPr>
        <p:grpSpPr>
          <a:xfrm>
            <a:off x="5408968" y="132926"/>
            <a:ext cx="3403799" cy="611038"/>
            <a:chOff x="5408968" y="132926"/>
            <a:chExt cx="3403799" cy="611038"/>
          </a:xfrm>
        </p:grpSpPr>
        <p:sp>
          <p:nvSpPr>
            <p:cNvPr id="8" name="Lágrima 61">
              <a:extLst>
                <a:ext uri="{FF2B5EF4-FFF2-40B4-BE49-F238E27FC236}">
                  <a16:creationId xmlns:a16="http://schemas.microsoft.com/office/drawing/2014/main" id="{5751D125-8136-4C0F-97B3-8B3ACE9A5E7A}"/>
                </a:ext>
              </a:extLst>
            </p:cNvPr>
            <p:cNvSpPr/>
            <p:nvPr/>
          </p:nvSpPr>
          <p:spPr>
            <a:xfrm rot="8099986">
              <a:off x="5408968" y="132926"/>
              <a:ext cx="557509" cy="557509"/>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8D4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8C2222"/>
                </a:solidFill>
                <a:uFillTx/>
                <a:latin typeface="Arial"/>
              </a:endParaRPr>
            </a:p>
          </p:txBody>
        </p:sp>
        <p:sp>
          <p:nvSpPr>
            <p:cNvPr id="9" name="Block Arc 14">
              <a:extLst>
                <a:ext uri="{FF2B5EF4-FFF2-40B4-BE49-F238E27FC236}">
                  <a16:creationId xmlns:a16="http://schemas.microsoft.com/office/drawing/2014/main" id="{4E4009BD-9DD2-4DCF-AA7C-58B66B9AA676}"/>
                </a:ext>
              </a:extLst>
            </p:cNvPr>
            <p:cNvSpPr/>
            <p:nvPr/>
          </p:nvSpPr>
          <p:spPr>
            <a:xfrm rot="16200004">
              <a:off x="5479487" y="202302"/>
              <a:ext cx="416472" cy="41674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FFFFF"/>
            </a:solidFill>
            <a:ln cap="flat">
              <a:noFill/>
              <a:prstDash val="solid"/>
            </a:ln>
          </p:spPr>
          <p:txBody>
            <a:bodyPr vert="horz" wrap="square" lIns="51435" tIns="25722" rIns="51435" bIns="25722"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788" b="0" i="0" u="none" strike="noStrike" kern="0" cap="none" spc="0" baseline="0">
                <a:solidFill>
                  <a:srgbClr val="AE4500"/>
                </a:solidFill>
                <a:uFillTx/>
                <a:latin typeface="Arial"/>
                <a:ea typeface="맑은 고딕" panose="020B0503020000020004" pitchFamily="34" charset="-127"/>
              </a:endParaRPr>
            </a:p>
          </p:txBody>
        </p:sp>
        <p:sp>
          <p:nvSpPr>
            <p:cNvPr id="10" name="CuadroTexto 65">
              <a:extLst>
                <a:ext uri="{FF2B5EF4-FFF2-40B4-BE49-F238E27FC236}">
                  <a16:creationId xmlns:a16="http://schemas.microsoft.com/office/drawing/2014/main" id="{DA3C43F9-BCAE-4220-B0B5-452ECC4B84D1}"/>
                </a:ext>
              </a:extLst>
            </p:cNvPr>
            <p:cNvSpPr txBox="1"/>
            <p:nvPr/>
          </p:nvSpPr>
          <p:spPr>
            <a:xfrm>
              <a:off x="6078675" y="166887"/>
              <a:ext cx="2734092" cy="5770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chemeClr val="bg1"/>
                  </a:solidFill>
                  <a:uFillTx/>
                  <a:latin typeface="Arial" panose="020B0604020202020204" pitchFamily="34" charset="0"/>
                  <a:ea typeface="Arial"/>
                  <a:cs typeface="Arial" panose="020B0604020202020204" pitchFamily="34" charset="0"/>
                </a:rPr>
                <a:t>Get a modern PowerPoint  Presentation that is beautifully designed.  </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chemeClr val="bg1"/>
                </a:solidFill>
                <a:uFillTx/>
                <a:latin typeface="Arial" panose="020B0604020202020204" pitchFamily="34" charset="0"/>
                <a:ea typeface="Arial"/>
                <a:cs typeface="Arial" panose="020B0604020202020204" pitchFamily="34" charset="0"/>
              </a:endParaRPr>
            </a:p>
          </p:txBody>
        </p:sp>
      </p:grpSp>
      <p:grpSp>
        <p:nvGrpSpPr>
          <p:cNvPr id="11" name="Grupo 92">
            <a:extLst>
              <a:ext uri="{FF2B5EF4-FFF2-40B4-BE49-F238E27FC236}">
                <a16:creationId xmlns:a16="http://schemas.microsoft.com/office/drawing/2014/main" id="{D8D0421C-A239-41CF-BEC0-E8DAD6BFD167}"/>
              </a:ext>
            </a:extLst>
          </p:cNvPr>
          <p:cNvGrpSpPr/>
          <p:nvPr/>
        </p:nvGrpSpPr>
        <p:grpSpPr>
          <a:xfrm>
            <a:off x="4047600" y="926771"/>
            <a:ext cx="3395158" cy="636230"/>
            <a:chOff x="4047600" y="926771"/>
            <a:chExt cx="3395158" cy="636230"/>
          </a:xfrm>
        </p:grpSpPr>
        <p:sp>
          <p:nvSpPr>
            <p:cNvPr id="12" name="Lágrima 62">
              <a:extLst>
                <a:ext uri="{FF2B5EF4-FFF2-40B4-BE49-F238E27FC236}">
                  <a16:creationId xmlns:a16="http://schemas.microsoft.com/office/drawing/2014/main" id="{4A057044-EC2E-4F31-9211-A4F2479290BC}"/>
                </a:ext>
              </a:extLst>
            </p:cNvPr>
            <p:cNvSpPr/>
            <p:nvPr/>
          </p:nvSpPr>
          <p:spPr>
            <a:xfrm rot="8099986">
              <a:off x="4047600" y="926771"/>
              <a:ext cx="557509" cy="557509"/>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8D4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8C2222"/>
                </a:solidFill>
                <a:uFillTx/>
                <a:latin typeface="Arial"/>
              </a:endParaRPr>
            </a:p>
          </p:txBody>
        </p:sp>
        <p:sp>
          <p:nvSpPr>
            <p:cNvPr id="13" name="Block Arc 41">
              <a:extLst>
                <a:ext uri="{FF2B5EF4-FFF2-40B4-BE49-F238E27FC236}">
                  <a16:creationId xmlns:a16="http://schemas.microsoft.com/office/drawing/2014/main" id="{39534E8A-788A-4EC3-B105-80F075D25E71}"/>
                </a:ext>
              </a:extLst>
            </p:cNvPr>
            <p:cNvSpPr/>
            <p:nvPr/>
          </p:nvSpPr>
          <p:spPr>
            <a:xfrm>
              <a:off x="4172864" y="985924"/>
              <a:ext cx="347398" cy="48472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FFFFF"/>
            </a:solidFill>
            <a:ln cap="flat">
              <a:noFill/>
              <a:prstDash val="solid"/>
            </a:ln>
          </p:spPr>
          <p:txBody>
            <a:bodyPr vert="horz" wrap="square" lIns="51435" tIns="25722" rIns="51435" bIns="25722"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788" b="0" i="0" u="none" strike="noStrike" kern="0" cap="none" spc="0" baseline="0">
                <a:solidFill>
                  <a:srgbClr val="AE4500"/>
                </a:solidFill>
                <a:uFillTx/>
                <a:latin typeface="Arial"/>
                <a:ea typeface="맑은 고딕" pitchFamily="34"/>
              </a:endParaRPr>
            </a:p>
          </p:txBody>
        </p:sp>
        <p:sp>
          <p:nvSpPr>
            <p:cNvPr id="14" name="CuadroTexto 66">
              <a:extLst>
                <a:ext uri="{FF2B5EF4-FFF2-40B4-BE49-F238E27FC236}">
                  <a16:creationId xmlns:a16="http://schemas.microsoft.com/office/drawing/2014/main" id="{AB185E6D-B6E5-48A2-853F-0EB4B07981F4}"/>
                </a:ext>
              </a:extLst>
            </p:cNvPr>
            <p:cNvSpPr txBox="1"/>
            <p:nvPr/>
          </p:nvSpPr>
          <p:spPr>
            <a:xfrm>
              <a:off x="4708666" y="985924"/>
              <a:ext cx="2734092" cy="5770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chemeClr val="bg1"/>
                  </a:solidFill>
                  <a:uFillTx/>
                  <a:latin typeface="Arial" panose="020B0604020202020204" pitchFamily="34" charset="0"/>
                  <a:ea typeface="Arial"/>
                  <a:cs typeface="Arial" panose="020B0604020202020204" pitchFamily="34" charset="0"/>
                </a:rPr>
                <a:t>Get a modern PowerPoint  Presentation that is beautifully designed.  </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chemeClr val="bg1"/>
                </a:solidFill>
                <a:uFillTx/>
                <a:latin typeface="Arial" panose="020B0604020202020204" pitchFamily="34" charset="0"/>
                <a:ea typeface="Arial"/>
                <a:cs typeface="Arial" panose="020B0604020202020204" pitchFamily="34" charset="0"/>
              </a:endParaRPr>
            </a:p>
          </p:txBody>
        </p:sp>
      </p:grpSp>
      <p:grpSp>
        <p:nvGrpSpPr>
          <p:cNvPr id="15" name="Grupo 94">
            <a:extLst>
              <a:ext uri="{FF2B5EF4-FFF2-40B4-BE49-F238E27FC236}">
                <a16:creationId xmlns:a16="http://schemas.microsoft.com/office/drawing/2014/main" id="{C146F4FD-B02B-4BF9-A532-1BBC60E92F2E}"/>
              </a:ext>
            </a:extLst>
          </p:cNvPr>
          <p:cNvGrpSpPr/>
          <p:nvPr/>
        </p:nvGrpSpPr>
        <p:grpSpPr>
          <a:xfrm>
            <a:off x="2931520" y="1832128"/>
            <a:ext cx="2855689" cy="752295"/>
            <a:chOff x="2931520" y="1832128"/>
            <a:chExt cx="2855689" cy="752295"/>
          </a:xfrm>
        </p:grpSpPr>
        <p:sp>
          <p:nvSpPr>
            <p:cNvPr id="16" name="Lágrima 63">
              <a:extLst>
                <a:ext uri="{FF2B5EF4-FFF2-40B4-BE49-F238E27FC236}">
                  <a16:creationId xmlns:a16="http://schemas.microsoft.com/office/drawing/2014/main" id="{141D976D-1911-4FFC-81BF-A04C1CBF2177}"/>
                </a:ext>
              </a:extLst>
            </p:cNvPr>
            <p:cNvSpPr/>
            <p:nvPr/>
          </p:nvSpPr>
          <p:spPr>
            <a:xfrm rot="8099986">
              <a:off x="2931520" y="1832128"/>
              <a:ext cx="557509" cy="557509"/>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8D4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8C2222"/>
                </a:solidFill>
                <a:uFillTx/>
                <a:latin typeface="Arial"/>
              </a:endParaRPr>
            </a:p>
          </p:txBody>
        </p:sp>
        <p:sp>
          <p:nvSpPr>
            <p:cNvPr id="17" name="Rectangle 130">
              <a:extLst>
                <a:ext uri="{FF2B5EF4-FFF2-40B4-BE49-F238E27FC236}">
                  <a16:creationId xmlns:a16="http://schemas.microsoft.com/office/drawing/2014/main" id="{EE3209BD-7FE4-4233-8FCB-1E3B9E2D741D}"/>
                </a:ext>
              </a:extLst>
            </p:cNvPr>
            <p:cNvSpPr/>
            <p:nvPr/>
          </p:nvSpPr>
          <p:spPr>
            <a:xfrm>
              <a:off x="3004462" y="1944919"/>
              <a:ext cx="399711" cy="40153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788" b="0" i="0" u="none" strike="noStrike" kern="0" cap="none" spc="0" baseline="0">
                <a:solidFill>
                  <a:srgbClr val="AE4500"/>
                </a:solidFill>
                <a:uFillTx/>
                <a:latin typeface="Arial"/>
                <a:ea typeface="맑은 고딕" pitchFamily="34"/>
              </a:endParaRPr>
            </a:p>
          </p:txBody>
        </p:sp>
        <p:sp>
          <p:nvSpPr>
            <p:cNvPr id="18" name="CuadroTexto 67">
              <a:extLst>
                <a:ext uri="{FF2B5EF4-FFF2-40B4-BE49-F238E27FC236}">
                  <a16:creationId xmlns:a16="http://schemas.microsoft.com/office/drawing/2014/main" id="{26A81953-39E3-40B8-BC0E-3D7DDD7F0E3D}"/>
                </a:ext>
              </a:extLst>
            </p:cNvPr>
            <p:cNvSpPr txBox="1"/>
            <p:nvPr/>
          </p:nvSpPr>
          <p:spPr>
            <a:xfrm>
              <a:off x="3604491" y="1845762"/>
              <a:ext cx="2182718"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chemeClr val="bg1"/>
                  </a:solidFill>
                  <a:uFillTx/>
                  <a:latin typeface="Arial" panose="020B0604020202020204" pitchFamily="34" charset="0"/>
                  <a:ea typeface="Arial"/>
                  <a:cs typeface="Arial" panose="020B0604020202020204" pitchFamily="34" charset="0"/>
                </a:rPr>
                <a:t>Get a modern PowerPoint  Presentation that is beautifully designed.  </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chemeClr val="bg1"/>
                </a:solidFill>
                <a:uFillTx/>
                <a:latin typeface="Arial" panose="020B0604020202020204" pitchFamily="34" charset="0"/>
                <a:ea typeface="Arial"/>
                <a:cs typeface="Arial" panose="020B0604020202020204" pitchFamily="34" charset="0"/>
              </a:endParaRPr>
            </a:p>
          </p:txBody>
        </p:sp>
      </p:grpSp>
      <p:sp>
        <p:nvSpPr>
          <p:cNvPr id="19" name="CuadroTexto 99">
            <a:extLst>
              <a:ext uri="{FF2B5EF4-FFF2-40B4-BE49-F238E27FC236}">
                <a16:creationId xmlns:a16="http://schemas.microsoft.com/office/drawing/2014/main" id="{D2CD5DC8-805A-4C3A-9431-48DD3AB830C5}"/>
              </a:ext>
            </a:extLst>
          </p:cNvPr>
          <p:cNvSpPr txBox="1"/>
          <p:nvPr/>
        </p:nvSpPr>
        <p:spPr>
          <a:xfrm>
            <a:off x="1547128" y="3525441"/>
            <a:ext cx="2378336" cy="133882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350" b="0" i="0" u="none" strike="noStrike" kern="0" cap="none" spc="450" baseline="0">
                <a:solidFill>
                  <a:schemeClr val="bg1"/>
                </a:solidFill>
                <a:uFillTx/>
                <a:latin typeface="Arial" panose="020B0604020202020204" pitchFamily="34" charset="0"/>
                <a:ea typeface="Arial"/>
                <a:cs typeface="Arial" panose="020B0604020202020204" pitchFamily="34" charset="0"/>
              </a:rPr>
              <a:t>Get a modern PowerPoint  Presentation that is beautifully designed.  </a:t>
            </a:r>
          </a:p>
        </p:txBody>
      </p:sp>
      <p:grpSp>
        <p:nvGrpSpPr>
          <p:cNvPr id="25" name="Grupo 24">
            <a:extLst>
              <a:ext uri="{FF2B5EF4-FFF2-40B4-BE49-F238E27FC236}">
                <a16:creationId xmlns:a16="http://schemas.microsoft.com/office/drawing/2014/main" id="{92A4DBFB-A49A-2650-2DC8-2BB4D80CBD14}"/>
              </a:ext>
            </a:extLst>
          </p:cNvPr>
          <p:cNvGrpSpPr/>
          <p:nvPr/>
        </p:nvGrpSpPr>
        <p:grpSpPr>
          <a:xfrm>
            <a:off x="6919914" y="4686300"/>
            <a:ext cx="2224086" cy="457200"/>
            <a:chOff x="6919914" y="4686300"/>
            <a:chExt cx="2224086" cy="457200"/>
          </a:xfrm>
          <a:solidFill>
            <a:srgbClr val="F8D421"/>
          </a:solidFill>
        </p:grpSpPr>
        <p:sp>
          <p:nvSpPr>
            <p:cNvPr id="26" name="Diagrama de flujo: tarjeta 25">
              <a:extLst>
                <a:ext uri="{FF2B5EF4-FFF2-40B4-BE49-F238E27FC236}">
                  <a16:creationId xmlns:a16="http://schemas.microsoft.com/office/drawing/2014/main" id="{04F226FD-BA22-5EF7-621B-6DC5E9FBD2A6}"/>
                </a:ext>
              </a:extLst>
            </p:cNvPr>
            <p:cNvSpPr/>
            <p:nvPr/>
          </p:nvSpPr>
          <p:spPr>
            <a:xfrm>
              <a:off x="7531100" y="4686300"/>
              <a:ext cx="1612900" cy="457200"/>
            </a:xfrm>
            <a:prstGeom prst="flowChartPunchedCard">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Triángulo isósceles 26">
              <a:extLst>
                <a:ext uri="{FF2B5EF4-FFF2-40B4-BE49-F238E27FC236}">
                  <a16:creationId xmlns:a16="http://schemas.microsoft.com/office/drawing/2014/main" id="{1A5E9329-D7AA-4860-2E6B-17A64E816761}"/>
                </a:ext>
              </a:extLst>
            </p:cNvPr>
            <p:cNvSpPr/>
            <p:nvPr/>
          </p:nvSpPr>
          <p:spPr>
            <a:xfrm>
              <a:off x="6919914" y="4774406"/>
              <a:ext cx="1238598" cy="369094"/>
            </a:xfrm>
            <a:prstGeom prst="triangle">
              <a:avLst>
                <a:gd name="adj" fmla="val 5019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28" name="Imagen 27">
            <a:extLst>
              <a:ext uri="{FF2B5EF4-FFF2-40B4-BE49-F238E27FC236}">
                <a16:creationId xmlns:a16="http://schemas.microsoft.com/office/drawing/2014/main" id="{434D86CB-4B9D-B54B-0078-492D71916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9096" y="4005644"/>
            <a:ext cx="955171" cy="955171"/>
          </a:xfrm>
          <a:prstGeom prst="rect">
            <a:avLst/>
          </a:prstGeom>
        </p:spPr>
      </p:pic>
      <p:pic>
        <p:nvPicPr>
          <p:cNvPr id="29" name="Imagen 28">
            <a:extLst>
              <a:ext uri="{FF2B5EF4-FFF2-40B4-BE49-F238E27FC236}">
                <a16:creationId xmlns:a16="http://schemas.microsoft.com/office/drawing/2014/main" id="{DBBA9C85-08BE-0278-D6C8-4DD9176ED7D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93504" y="2672257"/>
            <a:ext cx="3405338" cy="1064168"/>
          </a:xfrm>
          <a:prstGeom prst="rect">
            <a:avLst/>
          </a:prstGeom>
        </p:spPr>
      </p:pic>
      <p:sp>
        <p:nvSpPr>
          <p:cNvPr id="30" name="Google Shape;234;p36">
            <a:extLst>
              <a:ext uri="{FF2B5EF4-FFF2-40B4-BE49-F238E27FC236}">
                <a16:creationId xmlns:a16="http://schemas.microsoft.com/office/drawing/2014/main" id="{BC214792-FD63-0778-E83C-D16482B08155}"/>
              </a:ext>
            </a:extLst>
          </p:cNvPr>
          <p:cNvSpPr txBox="1"/>
          <p:nvPr/>
        </p:nvSpPr>
        <p:spPr>
          <a:xfrm>
            <a:off x="7344104" y="1548282"/>
            <a:ext cx="1351732" cy="623568"/>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5400">
                <a:solidFill>
                  <a:srgbClr val="F8D421"/>
                </a:solidFill>
                <a:latin typeface="Freestyle Script" panose="030804020302050B0404" pitchFamily="66" charset="0"/>
              </a:rPr>
              <a:t>Simon</a:t>
            </a:r>
          </a:p>
        </p:txBody>
      </p:sp>
      <p:sp>
        <p:nvSpPr>
          <p:cNvPr id="31" name="Google Shape;234;p36">
            <a:extLst>
              <a:ext uri="{FF2B5EF4-FFF2-40B4-BE49-F238E27FC236}">
                <a16:creationId xmlns:a16="http://schemas.microsoft.com/office/drawing/2014/main" id="{3A12E995-187C-BA66-9FB8-1B8792BB1396}"/>
              </a:ext>
            </a:extLst>
          </p:cNvPr>
          <p:cNvSpPr txBox="1"/>
          <p:nvPr/>
        </p:nvSpPr>
        <p:spPr>
          <a:xfrm>
            <a:off x="5577548" y="1708553"/>
            <a:ext cx="3118287" cy="1678936"/>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11500">
                <a:solidFill>
                  <a:schemeClr val="bg1">
                    <a:lumMod val="95000"/>
                  </a:schemeClr>
                </a:solidFill>
                <a:latin typeface="Freestyle Script" panose="030804020302050B0404" pitchFamily="66" charset="0"/>
              </a:rPr>
              <a:t>Bolivar</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operación manual 1">
            <a:extLst>
              <a:ext uri="{FF2B5EF4-FFF2-40B4-BE49-F238E27FC236}">
                <a16:creationId xmlns:a16="http://schemas.microsoft.com/office/drawing/2014/main" id="{27F5C42C-59BC-DCFA-DBDC-90DB9BF144DB}"/>
              </a:ext>
            </a:extLst>
          </p:cNvPr>
          <p:cNvSpPr/>
          <p:nvPr/>
        </p:nvSpPr>
        <p:spPr>
          <a:xfrm rot="16200000">
            <a:off x="67942" y="1785376"/>
            <a:ext cx="2324545" cy="2486708"/>
          </a:xfrm>
          <a:prstGeom prst="flowChartManualOperation">
            <a:avLst/>
          </a:prstGeom>
          <a:solidFill>
            <a:srgbClr val="004A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Google Shape;267;p39">
            <a:extLst>
              <a:ext uri="{FF2B5EF4-FFF2-40B4-BE49-F238E27FC236}">
                <a16:creationId xmlns:a16="http://schemas.microsoft.com/office/drawing/2014/main" id="{A1026296-C27A-32A3-276F-EFC97FBECA82}"/>
              </a:ext>
            </a:extLst>
          </p:cNvPr>
          <p:cNvSpPr txBox="1"/>
          <p:nvPr/>
        </p:nvSpPr>
        <p:spPr>
          <a:xfrm>
            <a:off x="4678364" y="1293700"/>
            <a:ext cx="4483100" cy="572697"/>
          </a:xfrm>
          <a:prstGeom prst="rect">
            <a:avLst/>
          </a:prstGeom>
          <a:noFill/>
          <a:ln>
            <a:noFill/>
          </a:ln>
        </p:spPr>
        <p:txBody>
          <a:bodyPr vert="horz" wrap="square" lIns="91421" tIns="91421" rIns="91421" bIns="91421" anchor="t" anchorCtr="1" compatLnSpc="1">
            <a:no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a:solidFill>
                  <a:srgbClr val="C00000"/>
                </a:solidFill>
              </a:rPr>
              <a:t>CONCLUTIONS</a:t>
            </a:r>
            <a:endParaRPr lang="en-US">
              <a:solidFill>
                <a:schemeClr val="tx1">
                  <a:lumMod val="65000"/>
                  <a:lumOff val="35000"/>
                </a:schemeClr>
              </a:solidFill>
            </a:endParaRPr>
          </a:p>
        </p:txBody>
      </p:sp>
      <p:grpSp>
        <p:nvGrpSpPr>
          <p:cNvPr id="6" name="Grupo 5">
            <a:extLst>
              <a:ext uri="{FF2B5EF4-FFF2-40B4-BE49-F238E27FC236}">
                <a16:creationId xmlns:a16="http://schemas.microsoft.com/office/drawing/2014/main" id="{5F6D0832-FE73-3845-E078-D12810CC54C6}"/>
              </a:ext>
            </a:extLst>
          </p:cNvPr>
          <p:cNvGrpSpPr/>
          <p:nvPr/>
        </p:nvGrpSpPr>
        <p:grpSpPr>
          <a:xfrm>
            <a:off x="6919914" y="4686300"/>
            <a:ext cx="2224086" cy="457200"/>
            <a:chOff x="6919914" y="4686300"/>
            <a:chExt cx="2224086" cy="457200"/>
          </a:xfrm>
          <a:solidFill>
            <a:srgbClr val="F8D421"/>
          </a:solidFill>
        </p:grpSpPr>
        <p:sp>
          <p:nvSpPr>
            <p:cNvPr id="7" name="Diagrama de flujo: tarjeta 6">
              <a:extLst>
                <a:ext uri="{FF2B5EF4-FFF2-40B4-BE49-F238E27FC236}">
                  <a16:creationId xmlns:a16="http://schemas.microsoft.com/office/drawing/2014/main" id="{B0C32927-1643-5E9F-9220-230BDE22CD82}"/>
                </a:ext>
              </a:extLst>
            </p:cNvPr>
            <p:cNvSpPr/>
            <p:nvPr/>
          </p:nvSpPr>
          <p:spPr>
            <a:xfrm>
              <a:off x="7531100" y="4686300"/>
              <a:ext cx="1612900" cy="457200"/>
            </a:xfrm>
            <a:prstGeom prst="flowChartPunchedCard">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Triángulo isósceles 7">
              <a:extLst>
                <a:ext uri="{FF2B5EF4-FFF2-40B4-BE49-F238E27FC236}">
                  <a16:creationId xmlns:a16="http://schemas.microsoft.com/office/drawing/2014/main" id="{07BEC2C0-068C-B043-0689-E74E2EAA3F93}"/>
                </a:ext>
              </a:extLst>
            </p:cNvPr>
            <p:cNvSpPr/>
            <p:nvPr/>
          </p:nvSpPr>
          <p:spPr>
            <a:xfrm>
              <a:off x="6919914" y="4774406"/>
              <a:ext cx="1238598" cy="369094"/>
            </a:xfrm>
            <a:prstGeom prst="triangle">
              <a:avLst>
                <a:gd name="adj" fmla="val 5019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9" name="Imagen 8">
            <a:extLst>
              <a:ext uri="{FF2B5EF4-FFF2-40B4-BE49-F238E27FC236}">
                <a16:creationId xmlns:a16="http://schemas.microsoft.com/office/drawing/2014/main" id="{596125F1-1B61-2C17-5A7E-4917AB5EB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096" y="4005644"/>
            <a:ext cx="955171" cy="955171"/>
          </a:xfrm>
          <a:prstGeom prst="rect">
            <a:avLst/>
          </a:prstGeom>
        </p:spPr>
      </p:pic>
      <p:sp>
        <p:nvSpPr>
          <p:cNvPr id="5" name="TextBox 25">
            <a:extLst>
              <a:ext uri="{FF2B5EF4-FFF2-40B4-BE49-F238E27FC236}">
                <a16:creationId xmlns:a16="http://schemas.microsoft.com/office/drawing/2014/main" id="{9AC4AC0F-8A17-C76B-B532-DDC57B931ADD}"/>
              </a:ext>
            </a:extLst>
          </p:cNvPr>
          <p:cNvSpPr txBox="1"/>
          <p:nvPr/>
        </p:nvSpPr>
        <p:spPr>
          <a:xfrm>
            <a:off x="4527368" y="1994800"/>
            <a:ext cx="4133341" cy="707886"/>
          </a:xfrm>
          <a:prstGeom prst="rect">
            <a:avLst/>
          </a:prstGeom>
          <a:noFill/>
        </p:spPr>
        <p:txBody>
          <a:bodyPr wrap="square" rtlCol="0">
            <a:spAutoFit/>
          </a:bodyPr>
          <a:lstStyle/>
          <a:p>
            <a:pPr>
              <a:lnSpc>
                <a:spcPts val="1200"/>
              </a:lnSpc>
            </a:pPr>
            <a:r>
              <a:rPr lang="en-US" sz="1100" i="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CENTURIES, BUT ALSO THE LEAP INTO OF LOREM IPSUM.</a:t>
            </a:r>
            <a:endParaRPr lang="en-US" sz="110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13" name="TextBox 26">
            <a:extLst>
              <a:ext uri="{FF2B5EF4-FFF2-40B4-BE49-F238E27FC236}">
                <a16:creationId xmlns:a16="http://schemas.microsoft.com/office/drawing/2014/main" id="{92D69967-B1C6-9BAC-CA7C-707D62E9E838}"/>
              </a:ext>
            </a:extLst>
          </p:cNvPr>
          <p:cNvSpPr txBox="1"/>
          <p:nvPr/>
        </p:nvSpPr>
        <p:spPr>
          <a:xfrm>
            <a:off x="4572000" y="2842385"/>
            <a:ext cx="2959100" cy="783193"/>
          </a:xfrm>
          <a:prstGeom prst="roundRect">
            <a:avLst/>
          </a:prstGeom>
          <a:solidFill>
            <a:srgbClr val="F8D421"/>
          </a:solidFill>
        </p:spPr>
        <p:txBody>
          <a:bodyPr wrap="square" rtlCol="0">
            <a:spAutoFit/>
          </a:bodyPr>
          <a:lstStyle/>
          <a:p>
            <a:pPr>
              <a:lnSpc>
                <a:spcPts val="1200"/>
              </a:lnSpc>
            </a:pPr>
            <a:r>
              <a:rPr lang="en-US" sz="1100" i="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10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3" name="TextBox 26">
            <a:extLst>
              <a:ext uri="{FF2B5EF4-FFF2-40B4-BE49-F238E27FC236}">
                <a16:creationId xmlns:a16="http://schemas.microsoft.com/office/drawing/2014/main" id="{A4843215-8E4D-1E3C-235A-638276F268D6}"/>
              </a:ext>
            </a:extLst>
          </p:cNvPr>
          <p:cNvSpPr txBox="1"/>
          <p:nvPr/>
        </p:nvSpPr>
        <p:spPr>
          <a:xfrm>
            <a:off x="4547095" y="3728568"/>
            <a:ext cx="2809791" cy="707886"/>
          </a:xfrm>
          <a:prstGeom prst="rect">
            <a:avLst/>
          </a:prstGeom>
          <a:noFill/>
        </p:spPr>
        <p:txBody>
          <a:bodyPr wrap="square" rtlCol="0">
            <a:spAutoFit/>
          </a:bodyPr>
          <a:lstStyle/>
          <a:p>
            <a:pPr>
              <a:lnSpc>
                <a:spcPts val="1200"/>
              </a:lnSpc>
            </a:pPr>
            <a:r>
              <a:rPr lang="en-US" sz="1100" i="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10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6" name="Google Shape;234;p36">
            <a:extLst>
              <a:ext uri="{FF2B5EF4-FFF2-40B4-BE49-F238E27FC236}">
                <a16:creationId xmlns:a16="http://schemas.microsoft.com/office/drawing/2014/main" id="{4F10FA47-66E7-8DBA-0388-122204454B69}"/>
              </a:ext>
            </a:extLst>
          </p:cNvPr>
          <p:cNvSpPr txBox="1"/>
          <p:nvPr/>
        </p:nvSpPr>
        <p:spPr>
          <a:xfrm>
            <a:off x="1132474" y="218502"/>
            <a:ext cx="3030069" cy="623568"/>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3200" b="0">
                <a:solidFill>
                  <a:schemeClr val="bg1">
                    <a:lumMod val="65000"/>
                  </a:schemeClr>
                </a:solidFill>
                <a:latin typeface="Freestyle Script" panose="030804020302050B0404" pitchFamily="66" charset="0"/>
              </a:rPr>
              <a:t>Independence Of</a:t>
            </a:r>
          </a:p>
        </p:txBody>
      </p:sp>
      <p:sp>
        <p:nvSpPr>
          <p:cNvPr id="37" name="Google Shape;234;p36">
            <a:extLst>
              <a:ext uri="{FF2B5EF4-FFF2-40B4-BE49-F238E27FC236}">
                <a16:creationId xmlns:a16="http://schemas.microsoft.com/office/drawing/2014/main" id="{F3D0E020-AA80-E52F-C2DB-BA46FF4E6CAC}"/>
              </a:ext>
            </a:extLst>
          </p:cNvPr>
          <p:cNvSpPr txBox="1"/>
          <p:nvPr/>
        </p:nvSpPr>
        <p:spPr>
          <a:xfrm>
            <a:off x="358387" y="69533"/>
            <a:ext cx="4868530" cy="1678936"/>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9600" b="0">
                <a:solidFill>
                  <a:srgbClr val="F8D421"/>
                </a:solidFill>
                <a:latin typeface="Freestyle Script" panose="030804020302050B0404" pitchFamily="66" charset="0"/>
              </a:rPr>
              <a:t>Venezuela</a:t>
            </a:r>
          </a:p>
        </p:txBody>
      </p:sp>
      <p:pic>
        <p:nvPicPr>
          <p:cNvPr id="39" name="Imagen 38">
            <a:extLst>
              <a:ext uri="{FF2B5EF4-FFF2-40B4-BE49-F238E27FC236}">
                <a16:creationId xmlns:a16="http://schemas.microsoft.com/office/drawing/2014/main" id="{B581E361-AC0F-89A4-6A30-16EAAD7FB88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60435" y="685338"/>
            <a:ext cx="3435538" cy="1073605"/>
          </a:xfrm>
          <a:prstGeom prst="rect">
            <a:avLst/>
          </a:prstGeom>
        </p:spPr>
      </p:pic>
      <p:pic>
        <p:nvPicPr>
          <p:cNvPr id="35" name="Imagen 34">
            <a:extLst>
              <a:ext uri="{FF2B5EF4-FFF2-40B4-BE49-F238E27FC236}">
                <a16:creationId xmlns:a16="http://schemas.microsoft.com/office/drawing/2014/main" id="{B1F1E34A-DF11-8CA4-EB6E-BCFA38955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06619" y="762326"/>
            <a:ext cx="4381173" cy="4381173"/>
          </a:xfrm>
          <a:prstGeom prst="rect">
            <a:avLst/>
          </a:prstGeom>
        </p:spPr>
      </p:pic>
    </p:spTree>
    <p:extLst>
      <p:ext uri="{BB962C8B-B14F-4D97-AF65-F5344CB8AC3E}">
        <p14:creationId xmlns:p14="http://schemas.microsoft.com/office/powerpoint/2010/main" val="29720445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6B79D5A-7E3B-8A46-0DB8-A2E0B18A0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pic>
        <p:nvPicPr>
          <p:cNvPr id="7" name="Imagen 6">
            <a:extLst>
              <a:ext uri="{FF2B5EF4-FFF2-40B4-BE49-F238E27FC236}">
                <a16:creationId xmlns:a16="http://schemas.microsoft.com/office/drawing/2014/main" id="{7E7D2ED0-0253-B485-02EE-1D6501F9465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1358"/>
          <a:stretch>
            <a:fillRect/>
          </a:stretch>
        </p:blipFill>
        <p:spPr>
          <a:xfrm>
            <a:off x="2835553" y="2816821"/>
            <a:ext cx="2612747" cy="2336809"/>
          </a:xfrm>
          <a:prstGeom prst="rect">
            <a:avLst/>
          </a:prstGeom>
        </p:spPr>
      </p:pic>
      <p:sp>
        <p:nvSpPr>
          <p:cNvPr id="8" name="Google Shape;234;p36">
            <a:extLst>
              <a:ext uri="{FF2B5EF4-FFF2-40B4-BE49-F238E27FC236}">
                <a16:creationId xmlns:a16="http://schemas.microsoft.com/office/drawing/2014/main" id="{9E21E8BF-4DFA-474A-CF6B-48A4548C908B}"/>
              </a:ext>
            </a:extLst>
          </p:cNvPr>
          <p:cNvSpPr txBox="1"/>
          <p:nvPr/>
        </p:nvSpPr>
        <p:spPr>
          <a:xfrm>
            <a:off x="4811411" y="2824382"/>
            <a:ext cx="3030069" cy="623568"/>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4800">
                <a:solidFill>
                  <a:srgbClr val="FFEE38"/>
                </a:solidFill>
                <a:latin typeface="Freestyle Script" panose="030804020302050B0404" pitchFamily="66" charset="0"/>
              </a:rPr>
              <a:t>Venezuela</a:t>
            </a:r>
          </a:p>
        </p:txBody>
      </p:sp>
      <p:sp>
        <p:nvSpPr>
          <p:cNvPr id="9" name="Google Shape;234;p36">
            <a:extLst>
              <a:ext uri="{FF2B5EF4-FFF2-40B4-BE49-F238E27FC236}">
                <a16:creationId xmlns:a16="http://schemas.microsoft.com/office/drawing/2014/main" id="{D3F296C0-D854-FF4E-35FD-35C9E68CFDC5}"/>
              </a:ext>
            </a:extLst>
          </p:cNvPr>
          <p:cNvSpPr txBox="1"/>
          <p:nvPr/>
        </p:nvSpPr>
        <p:spPr>
          <a:xfrm>
            <a:off x="1028701" y="537529"/>
            <a:ext cx="7200900" cy="1678936"/>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pPr algn="ctr"/>
            <a:r>
              <a:rPr lang="en-US" sz="16600">
                <a:solidFill>
                  <a:schemeClr val="bg1">
                    <a:lumMod val="95000"/>
                  </a:schemeClr>
                </a:solidFill>
                <a:latin typeface="Freestyle Script" panose="030804020302050B0404" pitchFamily="66" charset="0"/>
              </a:rPr>
              <a:t>Thanks!</a:t>
            </a:r>
          </a:p>
        </p:txBody>
      </p:sp>
      <p:sp>
        <p:nvSpPr>
          <p:cNvPr id="10" name="TextBox 59">
            <a:extLst>
              <a:ext uri="{FF2B5EF4-FFF2-40B4-BE49-F238E27FC236}">
                <a16:creationId xmlns:a16="http://schemas.microsoft.com/office/drawing/2014/main" id="{BE6D9E1C-3F4A-BEB4-E4D3-14E0E2E7E776}"/>
              </a:ext>
            </a:extLst>
          </p:cNvPr>
          <p:cNvSpPr txBox="1"/>
          <p:nvPr/>
        </p:nvSpPr>
        <p:spPr>
          <a:xfrm>
            <a:off x="2668729" y="2255282"/>
            <a:ext cx="3870231" cy="830997"/>
          </a:xfrm>
          <a:prstGeom prst="rect">
            <a:avLst/>
          </a:prstGeom>
          <a:noFill/>
          <a:ln cap="flat">
            <a:noFill/>
          </a:ln>
        </p:spPr>
        <p:txBody>
          <a:bodyPr vert="horz" wrap="square" lIns="91440" tIns="45720" rIns="91440" bIns="45720" anchor="ctr" anchorCtr="1" compatLnSpc="1">
            <a:spAutoFit/>
          </a:body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00" i="0" u="none" strike="noStrike" kern="0" cap="none" spc="600" baseline="0">
                <a:solidFill>
                  <a:schemeClr val="bg1">
                    <a:lumMod val="95000"/>
                  </a:schemeClr>
                </a:solidFill>
                <a:uFillTx/>
                <a:latin typeface="Freestyle Script" panose="030804020302050B0404" pitchFamily="66" charset="0"/>
                <a:ea typeface="Arial"/>
                <a:cs typeface="Arial" panose="020B0604020202020204" pitchFamily="34" charset="0"/>
              </a:rPr>
              <a:t>slidesppt.net</a:t>
            </a:r>
          </a:p>
        </p:txBody>
      </p:sp>
    </p:spTree>
    <p:extLst>
      <p:ext uri="{BB962C8B-B14F-4D97-AF65-F5344CB8AC3E}">
        <p14:creationId xmlns:p14="http://schemas.microsoft.com/office/powerpoint/2010/main" val="15676963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824">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8B997CBB-E135-4E3A-881A-D7C1AE0AB2E2}"/>
              </a:ext>
            </a:extLst>
          </p:cNvPr>
          <p:cNvSpPr txBox="1"/>
          <p:nvPr/>
        </p:nvSpPr>
        <p:spPr>
          <a:xfrm>
            <a:off x="1780327" y="359724"/>
            <a:ext cx="5583335" cy="6001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300" b="0" i="0" u="none" strike="noStrike" kern="1200" cap="none" spc="0" baseline="0">
                <a:solidFill>
                  <a:srgbClr val="000000"/>
                </a:solidFill>
                <a:uFillTx/>
                <a:latin typeface="Roboto" pitchFamily="2"/>
                <a:ea typeface="Roboto" pitchFamily="2"/>
                <a:cs typeface="Roboto" pitchFamily="2"/>
              </a:rPr>
              <a:t>Instructions for use</a:t>
            </a:r>
            <a:endParaRPr lang="en-GB" sz="33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D9E4BEEF-05D1-4DD2-9BCD-1E13444C112B}"/>
              </a:ext>
            </a:extLst>
          </p:cNvPr>
          <p:cNvSpPr txBox="1"/>
          <p:nvPr/>
        </p:nvSpPr>
        <p:spPr>
          <a:xfrm>
            <a:off x="2924296" y="1544933"/>
            <a:ext cx="3295415"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Roboto" pitchFamily="2"/>
                <a:ea typeface="Roboto" pitchFamily="2"/>
                <a:cs typeface="Roboto" pitchFamily="2"/>
              </a:rPr>
              <a:t>What you are allowed to do :</a:t>
            </a:r>
            <a:endParaRPr lang="en-GB" sz="1200" b="1"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27BD5028-AE3F-4057-8A38-D7BC7A852A1E}"/>
              </a:ext>
            </a:extLst>
          </p:cNvPr>
          <p:cNvSpPr txBox="1"/>
          <p:nvPr/>
        </p:nvSpPr>
        <p:spPr>
          <a:xfrm>
            <a:off x="1951823" y="1824182"/>
            <a:ext cx="5240362" cy="6924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191919"/>
                </a:solidFill>
                <a:uFillTx/>
                <a:latin typeface="Roboto" pitchFamily="2"/>
                <a:ea typeface="Roboto" pitchFamily="2"/>
                <a:cs typeface="Roboto" pitchFamily="2"/>
              </a:rPr>
              <a:t>Use our templates for personal or educational presentations or printouts.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191919"/>
                </a:solidFill>
                <a:uFillTx/>
                <a:latin typeface="Roboto" pitchFamily="2"/>
                <a:ea typeface="Roboto" pitchFamily="2"/>
                <a:cs typeface="Roboto" pitchFamily="2"/>
              </a:rPr>
              <a:t>Edit and customize our templates for your own needs.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191919"/>
                </a:solidFill>
                <a:uFillTx/>
                <a:latin typeface="Roboto" pitchFamily="2"/>
                <a:ea typeface="Roboto" pitchFamily="2"/>
                <a:cs typeface="Roboto" pitchFamily="2"/>
              </a:rPr>
              <a:t>Link a page to a presentation template on your website or blog.</a:t>
            </a:r>
            <a:endParaRPr lang="en-GB" sz="900" b="0" i="0" u="none" strike="noStrike" kern="1200" cap="none" spc="0" baseline="0">
              <a:solidFill>
                <a:srgbClr val="191919"/>
              </a:solidFill>
              <a:uFillTx/>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188051AF-D958-432F-BEFB-CEE901B560E9}"/>
              </a:ext>
            </a:extLst>
          </p:cNvPr>
          <p:cNvSpPr txBox="1"/>
          <p:nvPr/>
        </p:nvSpPr>
        <p:spPr>
          <a:xfrm>
            <a:off x="1951823" y="1015395"/>
            <a:ext cx="5240362"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Roboto" pitchFamily="2"/>
                <a:ea typeface="Roboto" pitchFamily="2"/>
                <a:cs typeface="Roboto" pitchFamily="2"/>
              </a:rPr>
              <a:t>In order to use this template, you must credit Slidesppt by keeping the thank you slide.</a:t>
            </a:r>
            <a:endParaRPr lang="en-GB" sz="12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5C0B9414-5505-48E2-B19A-1A2845700ED8}"/>
              </a:ext>
            </a:extLst>
          </p:cNvPr>
          <p:cNvSpPr txBox="1"/>
          <p:nvPr/>
        </p:nvSpPr>
        <p:spPr>
          <a:xfrm>
            <a:off x="2869981" y="2585822"/>
            <a:ext cx="3404036"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Roboto" pitchFamily="2"/>
                <a:ea typeface="Roboto" pitchFamily="2"/>
                <a:cs typeface="Roboto" pitchFamily="2"/>
              </a:rPr>
              <a:t>What you are not allowed to do :</a:t>
            </a:r>
            <a:endParaRPr lang="en-GB" sz="1200" b="1" i="0" u="none" strike="noStrike" kern="1200" cap="none" spc="0" baseline="0">
              <a:solidFill>
                <a:srgbClr val="000000"/>
              </a:solidFill>
              <a:uFillTx/>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3445F83D-273C-4FC0-AF3B-00F0D407FCD3}"/>
              </a:ext>
            </a:extLst>
          </p:cNvPr>
          <p:cNvSpPr txBox="1"/>
          <p:nvPr/>
        </p:nvSpPr>
        <p:spPr>
          <a:xfrm>
            <a:off x="1951823" y="2798164"/>
            <a:ext cx="5240362" cy="90024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191919"/>
                </a:solidFill>
                <a:uFillTx/>
                <a:latin typeface="Roboto" pitchFamily="2"/>
                <a:ea typeface="Roboto" pitchFamily="2"/>
                <a:cs typeface="Roboto" pitchFamily="2"/>
              </a:rPr>
              <a:t>Republish or redistribute our presentation templates, offline or online and even for free.</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191919"/>
                </a:solidFill>
                <a:uFillTx/>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E86DBB0F-D8E5-48AB-BDC3-5B205B080428}"/>
              </a:ext>
            </a:extLst>
          </p:cNvPr>
          <p:cNvSpPr txBox="1"/>
          <p:nvPr/>
        </p:nvSpPr>
        <p:spPr>
          <a:xfrm>
            <a:off x="2869981" y="3725987"/>
            <a:ext cx="3404036"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Roboto" pitchFamily="2"/>
                <a:ea typeface="Roboto" pitchFamily="2"/>
                <a:cs typeface="Roboto" pitchFamily="2"/>
              </a:rPr>
              <a:t>Useful links :</a:t>
            </a:r>
            <a:endParaRPr lang="en-GB" sz="1200" b="1" i="0" u="none" strike="noStrike" kern="1200" cap="none" spc="0" baseline="0">
              <a:solidFill>
                <a:srgbClr val="000000"/>
              </a:solidFill>
              <a:uFillTx/>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FD8B6F33-D41A-4115-9CE2-944218092E2F}"/>
              </a:ext>
            </a:extLst>
          </p:cNvPr>
          <p:cNvSpPr txBox="1"/>
          <p:nvPr/>
        </p:nvSpPr>
        <p:spPr>
          <a:xfrm>
            <a:off x="1208864" y="3980364"/>
            <a:ext cx="6726262" cy="6924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191919"/>
                </a:solidFill>
                <a:uFillTx/>
                <a:latin typeface="Roboto" pitchFamily="2"/>
                <a:ea typeface="Roboto" pitchFamily="2"/>
                <a:cs typeface="Roboto" pitchFamily="2"/>
              </a:rPr>
              <a:t>What you are allowed and not allowed to do: </a:t>
            </a:r>
            <a:r>
              <a:rPr lang="en-US" sz="900" b="0" i="0" u="none" strike="noStrike" kern="1200" cap="none" spc="0" baseline="0">
                <a:solidFill>
                  <a:srgbClr val="0563C1"/>
                </a:solidFill>
                <a:uFillTx/>
                <a:latin typeface="Roboto" pitchFamily="2"/>
                <a:ea typeface="Roboto" pitchFamily="2"/>
                <a:cs typeface="Roboto" pitchFamily="2"/>
                <a:hlinkClick r:id="rId3"/>
              </a:rPr>
              <a:t>https://www.slidesppt.net/what-you-can-and-cannot-do-with-our-templates</a:t>
            </a:r>
            <a:r>
              <a:rPr lang="en-US" sz="900" b="0" i="0" u="none" strike="noStrike" kern="1200" cap="none" spc="0" baseline="0">
                <a:solidFill>
                  <a:srgbClr val="0070C0"/>
                </a:solidFill>
                <a:uFillTx/>
                <a:latin typeface="Roboto" pitchFamily="2"/>
                <a:ea typeface="Roboto" pitchFamily="2"/>
                <a:cs typeface="Roboto" pitchFamily="2"/>
                <a:hlinkClick r:id="rId3"/>
              </a:rPr>
              <a:t>/</a:t>
            </a:r>
            <a:r>
              <a:rPr lang="en-US" sz="9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191919"/>
                </a:solidFill>
                <a:uFillTx/>
                <a:latin typeface="Roboto" pitchFamily="2"/>
                <a:ea typeface="Roboto" pitchFamily="2"/>
                <a:cs typeface="Roboto" pitchFamily="2"/>
              </a:rPr>
              <a:t>Frequently Asked Questions: </a:t>
            </a:r>
            <a:r>
              <a:rPr lang="en-US" sz="900" b="0" i="0" u="none" strike="noStrike" kern="1200" cap="none" spc="0" baseline="0">
                <a:solidFill>
                  <a:srgbClr val="0563C1"/>
                </a:solidFill>
                <a:uFillTx/>
                <a:latin typeface="Roboto" pitchFamily="2"/>
                <a:ea typeface="Roboto" pitchFamily="2"/>
                <a:cs typeface="Roboto" pitchFamily="2"/>
                <a:hlinkClick r:id="rId4"/>
              </a:rPr>
              <a:t>https://www.slidesppt.net/frequently-asked-questions</a:t>
            </a:r>
            <a:r>
              <a:rPr lang="en-US" sz="900" b="0" i="0" u="none" strike="noStrike" kern="1200" cap="none" spc="0" baseline="0">
                <a:solidFill>
                  <a:srgbClr val="0070C0"/>
                </a:solidFill>
                <a:uFillTx/>
                <a:latin typeface="Roboto" pitchFamily="2"/>
                <a:ea typeface="Roboto" pitchFamily="2"/>
                <a:cs typeface="Roboto" pitchFamily="2"/>
                <a:hlinkClick r:id="rId4"/>
              </a:rPr>
              <a:t>/</a:t>
            </a:r>
            <a:r>
              <a:rPr lang="en-US" sz="9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191919"/>
                </a:solidFill>
                <a:uFillTx/>
                <a:latin typeface="Roboto" pitchFamily="2"/>
                <a:ea typeface="Roboto" pitchFamily="2"/>
                <a:cs typeface="Roboto" pitchFamily="2"/>
              </a:rPr>
              <a:t>Tutorials and Tips: </a:t>
            </a:r>
            <a:r>
              <a:rPr lang="en-US" sz="900" b="0" i="0" u="none" strike="noStrike" kern="1200" cap="none" spc="0" baseline="0">
                <a:solidFill>
                  <a:srgbClr val="0563C1"/>
                </a:solidFill>
                <a:uFillTx/>
                <a:latin typeface="Roboto" pitchFamily="2"/>
                <a:ea typeface="Roboto" pitchFamily="2"/>
                <a:cs typeface="Roboto" pitchFamily="2"/>
                <a:hlinkClick r:id="rId5"/>
              </a:rPr>
              <a:t>https://www.slidesppt.net/tutorials-and-tips</a:t>
            </a:r>
            <a:r>
              <a:rPr lang="en-US" sz="900" b="0" i="0" u="none" strike="noStrike" kern="1200" cap="none" spc="0" baseline="0">
                <a:solidFill>
                  <a:srgbClr val="0070C0"/>
                </a:solidFill>
                <a:uFillTx/>
                <a:latin typeface="Roboto" pitchFamily="2"/>
                <a:ea typeface="Roboto" pitchFamily="2"/>
                <a:cs typeface="Roboto" pitchFamily="2"/>
                <a:hlinkClick r:id="rId5"/>
              </a:rPr>
              <a:t>/</a:t>
            </a:r>
            <a:r>
              <a:rPr lang="en-US" sz="900" b="0" i="0" u="none" strike="noStrike" kern="1200" cap="none" spc="0" baseline="0">
                <a:solidFill>
                  <a:srgbClr val="0070C0"/>
                </a:solidFill>
                <a:uFillTx/>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4F043A23-FCAD-4BEA-B29F-ED6F5D54939C}"/>
              </a:ext>
            </a:extLst>
          </p:cNvPr>
          <p:cNvSpPr/>
          <p:nvPr/>
        </p:nvSpPr>
        <p:spPr>
          <a:xfrm>
            <a:off x="219958" y="204112"/>
            <a:ext cx="8704091" cy="4767023"/>
          </a:xfrm>
          <a:prstGeom prst="rect">
            <a:avLst/>
          </a:prstGeom>
          <a:noFill/>
          <a:ln w="57150" cap="flat">
            <a:solidFill>
              <a:srgbClr val="004AC6"/>
            </a:solidFill>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8C2222"/>
              </a:solidFill>
              <a:uFillTx/>
              <a:latin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Google Shape;263;p39">
            <a:extLst>
              <a:ext uri="{FF2B5EF4-FFF2-40B4-BE49-F238E27FC236}">
                <a16:creationId xmlns:a16="http://schemas.microsoft.com/office/drawing/2014/main" id="{07DCBE0B-8F0E-4DAD-92EB-50713ADDDF6B}"/>
              </a:ext>
            </a:extLst>
          </p:cNvPr>
          <p:cNvSpPr txBox="1">
            <a:spLocks noGrp="1"/>
          </p:cNvSpPr>
          <p:nvPr>
            <p:ph type="title"/>
          </p:nvPr>
        </p:nvSpPr>
        <p:spPr>
          <a:xfrm>
            <a:off x="229699" y="3365949"/>
            <a:ext cx="1048204" cy="1048204"/>
          </a:xfrm>
          <a:solidFill>
            <a:srgbClr val="3C4F97"/>
          </a:solidFill>
          <a:ln w="9528" cap="flat">
            <a:noFill/>
            <a:prstDash val="solid"/>
            <a:round/>
          </a:ln>
        </p:spPr>
        <p:txBody>
          <a:bodyPr anchor="t" anchorCtr="1"/>
          <a:lstStyle/>
          <a:p>
            <a:pPr lvl="0" algn="ctr"/>
            <a:r>
              <a:rPr lang="en-US" sz="4700">
                <a:solidFill>
                  <a:srgbClr val="FFFFFF"/>
                </a:solidFill>
              </a:rPr>
              <a:t>03</a:t>
            </a:r>
          </a:p>
        </p:txBody>
      </p:sp>
      <p:sp>
        <p:nvSpPr>
          <p:cNvPr id="3" name="Google Shape;264;p39">
            <a:extLst>
              <a:ext uri="{FF2B5EF4-FFF2-40B4-BE49-F238E27FC236}">
                <a16:creationId xmlns:a16="http://schemas.microsoft.com/office/drawing/2014/main" id="{7DBCBFB9-9779-40B1-99D3-BD09A8D3DB80}"/>
              </a:ext>
            </a:extLst>
          </p:cNvPr>
          <p:cNvSpPr txBox="1">
            <a:spLocks noGrp="1"/>
          </p:cNvSpPr>
          <p:nvPr>
            <p:ph type="title" idx="4294967295"/>
          </p:nvPr>
        </p:nvSpPr>
        <p:spPr>
          <a:xfrm>
            <a:off x="229699" y="1917016"/>
            <a:ext cx="1048204" cy="1048204"/>
          </a:xfrm>
          <a:solidFill>
            <a:srgbClr val="F8D421"/>
          </a:solidFill>
          <a:ln w="28575" cap="flat">
            <a:noFill/>
            <a:custDash/>
            <a:round/>
          </a:ln>
        </p:spPr>
        <p:txBody>
          <a:bodyPr anchorCtr="1"/>
          <a:lstStyle/>
          <a:p>
            <a:pPr lvl="0" algn="ctr"/>
            <a:r>
              <a:rPr lang="en-US" sz="4700">
                <a:solidFill>
                  <a:srgbClr val="FFFFFF"/>
                </a:solidFill>
              </a:rPr>
              <a:t>01</a:t>
            </a:r>
          </a:p>
        </p:txBody>
      </p:sp>
      <p:sp>
        <p:nvSpPr>
          <p:cNvPr id="4" name="Google Shape;265;p39">
            <a:extLst>
              <a:ext uri="{FF2B5EF4-FFF2-40B4-BE49-F238E27FC236}">
                <a16:creationId xmlns:a16="http://schemas.microsoft.com/office/drawing/2014/main" id="{1B113FA6-3E27-47A1-8CAB-3E7A313DCD34}"/>
              </a:ext>
            </a:extLst>
          </p:cNvPr>
          <p:cNvSpPr txBox="1">
            <a:spLocks noGrp="1"/>
          </p:cNvSpPr>
          <p:nvPr>
            <p:ph type="title" idx="4294967295"/>
          </p:nvPr>
        </p:nvSpPr>
        <p:spPr>
          <a:xfrm>
            <a:off x="3673471" y="1917016"/>
            <a:ext cx="1048204" cy="1048204"/>
          </a:xfrm>
          <a:solidFill>
            <a:srgbClr val="3C4F97"/>
          </a:solidFill>
          <a:ln w="9528" cap="flat">
            <a:noFill/>
            <a:prstDash val="solid"/>
            <a:round/>
          </a:ln>
        </p:spPr>
        <p:txBody>
          <a:bodyPr anchorCtr="1"/>
          <a:lstStyle/>
          <a:p>
            <a:pPr lvl="0" algn="ctr"/>
            <a:r>
              <a:rPr lang="en-US" sz="4700">
                <a:solidFill>
                  <a:srgbClr val="FFFFFF"/>
                </a:solidFill>
              </a:rPr>
              <a:t>02</a:t>
            </a:r>
          </a:p>
        </p:txBody>
      </p:sp>
      <p:sp>
        <p:nvSpPr>
          <p:cNvPr id="5" name="Google Shape;266;p39">
            <a:extLst>
              <a:ext uri="{FF2B5EF4-FFF2-40B4-BE49-F238E27FC236}">
                <a16:creationId xmlns:a16="http://schemas.microsoft.com/office/drawing/2014/main" id="{5556DE4E-D8F3-4C10-9F32-A8FBE4D97E7F}"/>
              </a:ext>
            </a:extLst>
          </p:cNvPr>
          <p:cNvSpPr txBox="1">
            <a:spLocks noGrp="1"/>
          </p:cNvSpPr>
          <p:nvPr>
            <p:ph type="title" idx="4294967295"/>
          </p:nvPr>
        </p:nvSpPr>
        <p:spPr>
          <a:xfrm>
            <a:off x="3673471" y="3396515"/>
            <a:ext cx="1048204" cy="1048204"/>
          </a:xfrm>
          <a:solidFill>
            <a:srgbClr val="F8D421"/>
          </a:solidFill>
          <a:ln w="28575" cap="flat">
            <a:noFill/>
            <a:custDash/>
            <a:round/>
          </a:ln>
        </p:spPr>
        <p:txBody>
          <a:bodyPr anchorCtr="1"/>
          <a:lstStyle/>
          <a:p>
            <a:pPr lvl="0" algn="ctr"/>
            <a:r>
              <a:rPr lang="en-US" sz="4700">
                <a:solidFill>
                  <a:srgbClr val="FFFFFF"/>
                </a:solidFill>
              </a:rPr>
              <a:t>04</a:t>
            </a:r>
          </a:p>
        </p:txBody>
      </p:sp>
      <p:sp>
        <p:nvSpPr>
          <p:cNvPr id="6" name="Google Shape;267;p39">
            <a:extLst>
              <a:ext uri="{FF2B5EF4-FFF2-40B4-BE49-F238E27FC236}">
                <a16:creationId xmlns:a16="http://schemas.microsoft.com/office/drawing/2014/main" id="{591C31D3-9657-489C-ACEE-178ACF76B9F3}"/>
              </a:ext>
            </a:extLst>
          </p:cNvPr>
          <p:cNvSpPr txBox="1">
            <a:spLocks noGrp="1"/>
          </p:cNvSpPr>
          <p:nvPr>
            <p:ph type="title" idx="4294967295"/>
          </p:nvPr>
        </p:nvSpPr>
        <p:spPr>
          <a:xfrm>
            <a:off x="0" y="199532"/>
            <a:ext cx="4483100" cy="572697"/>
          </a:xfrm>
        </p:spPr>
        <p:txBody>
          <a:bodyPr anchorCtr="1"/>
          <a:lstStyle/>
          <a:p>
            <a:pPr lvl="0"/>
            <a:r>
              <a:rPr lang="en-US">
                <a:solidFill>
                  <a:srgbClr val="F8D421"/>
                </a:solidFill>
              </a:rPr>
              <a:t>TABLE</a:t>
            </a:r>
            <a:r>
              <a:rPr lang="en-US">
                <a:solidFill>
                  <a:schemeClr val="tx1">
                    <a:lumMod val="65000"/>
                    <a:lumOff val="35000"/>
                  </a:schemeClr>
                </a:solidFill>
              </a:rPr>
              <a:t> OF CONTENTS</a:t>
            </a:r>
          </a:p>
        </p:txBody>
      </p:sp>
      <p:sp>
        <p:nvSpPr>
          <p:cNvPr id="7" name="Google Shape;268;p39">
            <a:extLst>
              <a:ext uri="{FF2B5EF4-FFF2-40B4-BE49-F238E27FC236}">
                <a16:creationId xmlns:a16="http://schemas.microsoft.com/office/drawing/2014/main" id="{228C9F5F-BD98-4896-B115-3B026F1D4D52}"/>
              </a:ext>
            </a:extLst>
          </p:cNvPr>
          <p:cNvSpPr txBox="1">
            <a:spLocks noGrp="1"/>
          </p:cNvSpPr>
          <p:nvPr>
            <p:ph type="title" idx="4294967295"/>
          </p:nvPr>
        </p:nvSpPr>
        <p:spPr>
          <a:xfrm>
            <a:off x="1370852" y="1935267"/>
            <a:ext cx="2305504" cy="527700"/>
          </a:xfrm>
        </p:spPr>
        <p:txBody>
          <a:bodyPr anchor="ctr"/>
          <a:lstStyle/>
          <a:p>
            <a:pPr lvl="0"/>
            <a:r>
              <a:rPr lang="en-US" sz="2000">
                <a:solidFill>
                  <a:schemeClr val="tx1">
                    <a:lumMod val="75000"/>
                    <a:lumOff val="25000"/>
                  </a:schemeClr>
                </a:solidFill>
              </a:rPr>
              <a:t>ABOUT</a:t>
            </a:r>
          </a:p>
        </p:txBody>
      </p:sp>
      <p:sp>
        <p:nvSpPr>
          <p:cNvPr id="8" name="Google Shape;269;p39">
            <a:extLst>
              <a:ext uri="{FF2B5EF4-FFF2-40B4-BE49-F238E27FC236}">
                <a16:creationId xmlns:a16="http://schemas.microsoft.com/office/drawing/2014/main" id="{AF7635C1-023C-4300-A4D4-015E2929926B}"/>
              </a:ext>
            </a:extLst>
          </p:cNvPr>
          <p:cNvSpPr txBox="1">
            <a:spLocks noGrp="1"/>
          </p:cNvSpPr>
          <p:nvPr>
            <p:ph type="subTitle" idx="4294967295"/>
          </p:nvPr>
        </p:nvSpPr>
        <p:spPr>
          <a:xfrm>
            <a:off x="1370852" y="2435801"/>
            <a:ext cx="2305504" cy="525898"/>
          </a:xfrm>
        </p:spPr>
        <p:txBody>
          <a:bodyPr anchor="ctr"/>
          <a:lstStyle/>
          <a:p>
            <a:pPr marL="0" lvl="0" indent="0">
              <a:buNone/>
            </a:pPr>
            <a:r>
              <a:rPr lang="en-US">
                <a:solidFill>
                  <a:schemeClr val="tx1">
                    <a:lumMod val="75000"/>
                    <a:lumOff val="25000"/>
                  </a:schemeClr>
                </a:solidFill>
              </a:rPr>
              <a:t>You can describe the topic of the section here</a:t>
            </a:r>
          </a:p>
        </p:txBody>
      </p:sp>
      <p:sp>
        <p:nvSpPr>
          <p:cNvPr id="9" name="Google Shape;270;p39">
            <a:extLst>
              <a:ext uri="{FF2B5EF4-FFF2-40B4-BE49-F238E27FC236}">
                <a16:creationId xmlns:a16="http://schemas.microsoft.com/office/drawing/2014/main" id="{E93C2405-829B-4C27-A6EB-C7DE044BD0C1}"/>
              </a:ext>
            </a:extLst>
          </p:cNvPr>
          <p:cNvSpPr txBox="1">
            <a:spLocks noGrp="1"/>
          </p:cNvSpPr>
          <p:nvPr>
            <p:ph type="title" idx="4294967295"/>
          </p:nvPr>
        </p:nvSpPr>
        <p:spPr>
          <a:xfrm>
            <a:off x="4817816" y="1935267"/>
            <a:ext cx="2305504" cy="527700"/>
          </a:xfrm>
        </p:spPr>
        <p:txBody>
          <a:bodyPr anchor="ctr"/>
          <a:lstStyle/>
          <a:p>
            <a:pPr lvl="0"/>
            <a:r>
              <a:rPr lang="en-US" sz="2000">
                <a:solidFill>
                  <a:schemeClr val="tx1">
                    <a:lumMod val="75000"/>
                    <a:lumOff val="25000"/>
                  </a:schemeClr>
                </a:solidFill>
              </a:rPr>
              <a:t>METHOD</a:t>
            </a:r>
          </a:p>
        </p:txBody>
      </p:sp>
      <p:sp>
        <p:nvSpPr>
          <p:cNvPr id="10" name="Google Shape;271;p39">
            <a:extLst>
              <a:ext uri="{FF2B5EF4-FFF2-40B4-BE49-F238E27FC236}">
                <a16:creationId xmlns:a16="http://schemas.microsoft.com/office/drawing/2014/main" id="{610ECD62-84BF-4676-B035-C7D59F743B61}"/>
              </a:ext>
            </a:extLst>
          </p:cNvPr>
          <p:cNvSpPr txBox="1">
            <a:spLocks noGrp="1"/>
          </p:cNvSpPr>
          <p:nvPr>
            <p:ph type="subTitle" idx="4294967295"/>
          </p:nvPr>
        </p:nvSpPr>
        <p:spPr>
          <a:xfrm>
            <a:off x="4817825" y="2435801"/>
            <a:ext cx="2305504" cy="525898"/>
          </a:xfrm>
        </p:spPr>
        <p:txBody>
          <a:bodyPr anchor="ctr"/>
          <a:lstStyle/>
          <a:p>
            <a:pPr marL="0" lvl="0" indent="0">
              <a:buNone/>
            </a:pPr>
            <a:r>
              <a:rPr lang="en-US">
                <a:solidFill>
                  <a:schemeClr val="tx1">
                    <a:lumMod val="75000"/>
                    <a:lumOff val="25000"/>
                  </a:schemeClr>
                </a:solidFill>
              </a:rPr>
              <a:t>You can describe the topic of the section here</a:t>
            </a:r>
          </a:p>
        </p:txBody>
      </p:sp>
      <p:sp>
        <p:nvSpPr>
          <p:cNvPr id="11" name="Google Shape;272;p39">
            <a:extLst>
              <a:ext uri="{FF2B5EF4-FFF2-40B4-BE49-F238E27FC236}">
                <a16:creationId xmlns:a16="http://schemas.microsoft.com/office/drawing/2014/main" id="{B2F127AF-34E5-4FB0-9BE0-BF7849EC87EB}"/>
              </a:ext>
            </a:extLst>
          </p:cNvPr>
          <p:cNvSpPr txBox="1">
            <a:spLocks noGrp="1"/>
          </p:cNvSpPr>
          <p:nvPr>
            <p:ph type="title" idx="4294967295"/>
          </p:nvPr>
        </p:nvSpPr>
        <p:spPr>
          <a:xfrm>
            <a:off x="1370852" y="3408356"/>
            <a:ext cx="2305504" cy="527700"/>
          </a:xfrm>
        </p:spPr>
        <p:txBody>
          <a:bodyPr anchor="ctr"/>
          <a:lstStyle/>
          <a:p>
            <a:pPr lvl="0"/>
            <a:r>
              <a:rPr lang="en-US" sz="2000">
                <a:solidFill>
                  <a:schemeClr val="tx1">
                    <a:lumMod val="75000"/>
                    <a:lumOff val="25000"/>
                  </a:schemeClr>
                </a:solidFill>
              </a:rPr>
              <a:t>VALUES</a:t>
            </a:r>
          </a:p>
        </p:txBody>
      </p:sp>
      <p:sp>
        <p:nvSpPr>
          <p:cNvPr id="12" name="Google Shape;273;p39">
            <a:extLst>
              <a:ext uri="{FF2B5EF4-FFF2-40B4-BE49-F238E27FC236}">
                <a16:creationId xmlns:a16="http://schemas.microsoft.com/office/drawing/2014/main" id="{C85DAAEF-5A88-4A64-8B35-E7E7E3A49729}"/>
              </a:ext>
            </a:extLst>
          </p:cNvPr>
          <p:cNvSpPr txBox="1">
            <a:spLocks noGrp="1"/>
          </p:cNvSpPr>
          <p:nvPr>
            <p:ph type="subTitle" idx="4294967295"/>
          </p:nvPr>
        </p:nvSpPr>
        <p:spPr>
          <a:xfrm>
            <a:off x="1370852" y="3908899"/>
            <a:ext cx="2305504" cy="525898"/>
          </a:xfrm>
        </p:spPr>
        <p:txBody>
          <a:bodyPr anchor="ctr"/>
          <a:lstStyle/>
          <a:p>
            <a:pPr marL="0" lvl="0" indent="0">
              <a:buNone/>
            </a:pPr>
            <a:r>
              <a:rPr lang="en-US">
                <a:solidFill>
                  <a:schemeClr val="tx1">
                    <a:lumMod val="75000"/>
                    <a:lumOff val="25000"/>
                  </a:schemeClr>
                </a:solidFill>
              </a:rPr>
              <a:t>You can describe the topic of the section here</a:t>
            </a:r>
          </a:p>
        </p:txBody>
      </p:sp>
      <p:sp>
        <p:nvSpPr>
          <p:cNvPr id="13" name="Google Shape;274;p39">
            <a:extLst>
              <a:ext uri="{FF2B5EF4-FFF2-40B4-BE49-F238E27FC236}">
                <a16:creationId xmlns:a16="http://schemas.microsoft.com/office/drawing/2014/main" id="{5CF1A33F-5ACF-4014-9C52-A6C474F98636}"/>
              </a:ext>
            </a:extLst>
          </p:cNvPr>
          <p:cNvSpPr txBox="1">
            <a:spLocks noGrp="1"/>
          </p:cNvSpPr>
          <p:nvPr>
            <p:ph type="title" idx="4294967295"/>
          </p:nvPr>
        </p:nvSpPr>
        <p:spPr>
          <a:xfrm>
            <a:off x="4817816" y="3408356"/>
            <a:ext cx="2305504" cy="527700"/>
          </a:xfrm>
        </p:spPr>
        <p:txBody>
          <a:bodyPr anchor="ctr"/>
          <a:lstStyle/>
          <a:p>
            <a:pPr lvl="0"/>
            <a:r>
              <a:rPr lang="en-US" sz="2000">
                <a:solidFill>
                  <a:schemeClr val="tx1">
                    <a:lumMod val="75000"/>
                    <a:lumOff val="25000"/>
                  </a:schemeClr>
                </a:solidFill>
              </a:rPr>
              <a:t>RESULT</a:t>
            </a:r>
          </a:p>
        </p:txBody>
      </p:sp>
      <p:sp>
        <p:nvSpPr>
          <p:cNvPr id="14" name="Google Shape;275;p39">
            <a:extLst>
              <a:ext uri="{FF2B5EF4-FFF2-40B4-BE49-F238E27FC236}">
                <a16:creationId xmlns:a16="http://schemas.microsoft.com/office/drawing/2014/main" id="{28B50EDA-0F2D-4030-9A1E-4C8A07BB720A}"/>
              </a:ext>
            </a:extLst>
          </p:cNvPr>
          <p:cNvSpPr txBox="1">
            <a:spLocks noGrp="1"/>
          </p:cNvSpPr>
          <p:nvPr>
            <p:ph type="subTitle" idx="4294967295"/>
          </p:nvPr>
        </p:nvSpPr>
        <p:spPr>
          <a:xfrm>
            <a:off x="4817825" y="3908899"/>
            <a:ext cx="2305504" cy="525898"/>
          </a:xfrm>
        </p:spPr>
        <p:txBody>
          <a:bodyPr anchor="ctr"/>
          <a:lstStyle/>
          <a:p>
            <a:pPr marL="0" lvl="0" indent="0">
              <a:buNone/>
            </a:pPr>
            <a:r>
              <a:rPr lang="en-US">
                <a:solidFill>
                  <a:schemeClr val="tx1">
                    <a:lumMod val="75000"/>
                    <a:lumOff val="25000"/>
                  </a:schemeClr>
                </a:solidFill>
              </a:rPr>
              <a:t>You can describe the topic of the section here</a:t>
            </a:r>
          </a:p>
        </p:txBody>
      </p:sp>
      <p:pic>
        <p:nvPicPr>
          <p:cNvPr id="21" name="Imagen 20">
            <a:extLst>
              <a:ext uri="{FF2B5EF4-FFF2-40B4-BE49-F238E27FC236}">
                <a16:creationId xmlns:a16="http://schemas.microsoft.com/office/drawing/2014/main" id="{4333B837-5E53-DD6D-9B03-24CE723651C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77903" y="319343"/>
            <a:ext cx="3405338" cy="1064168"/>
          </a:xfrm>
          <a:prstGeom prst="rect">
            <a:avLst/>
          </a:prstGeom>
        </p:spPr>
      </p:pic>
      <p:pic>
        <p:nvPicPr>
          <p:cNvPr id="23" name="Imagen 22">
            <a:extLst>
              <a:ext uri="{FF2B5EF4-FFF2-40B4-BE49-F238E27FC236}">
                <a16:creationId xmlns:a16="http://schemas.microsoft.com/office/drawing/2014/main" id="{D1605AA2-DC2E-029E-FDED-F271D1D418C4}"/>
              </a:ext>
            </a:extLst>
          </p:cNvPr>
          <p:cNvPicPr>
            <a:picLocks noChangeAspect="1"/>
          </p:cNvPicPr>
          <p:nvPr/>
        </p:nvPicPr>
        <p:blipFill>
          <a:blip r:embed="rId5">
            <a:extLst>
              <a:ext uri="{28A0092B-C50C-407E-A947-70E740481C1C}">
                <a14:useLocalDpi xmlns:a14="http://schemas.microsoft.com/office/drawing/2010/main" val="0"/>
              </a:ext>
            </a:extLst>
          </a:blip>
          <a:srcRect l="34814"/>
          <a:stretch>
            <a:fillRect/>
          </a:stretch>
        </p:blipFill>
        <p:spPr>
          <a:xfrm flipH="1">
            <a:off x="6694744" y="85384"/>
            <a:ext cx="2449256" cy="5078581"/>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793">
    <p:spTree>
      <p:nvGrpSpPr>
        <p:cNvPr id="1" name=""/>
        <p:cNvGrpSpPr/>
        <p:nvPr/>
      </p:nvGrpSpPr>
      <p:grpSpPr>
        <a:xfrm>
          <a:off x="0" y="0"/>
          <a:ext cx="0" cy="0"/>
          <a:chOff x="0" y="0"/>
          <a:chExt cx="0" cy="0"/>
        </a:xfrm>
      </p:grpSpPr>
      <p:sp>
        <p:nvSpPr>
          <p:cNvPr id="3" name="Google Shape;263;p42">
            <a:extLst>
              <a:ext uri="{FF2B5EF4-FFF2-40B4-BE49-F238E27FC236}">
                <a16:creationId xmlns:a16="http://schemas.microsoft.com/office/drawing/2014/main" id="{A1FFA118-0340-4297-AA9C-7522299E5475}"/>
              </a:ext>
            </a:extLst>
          </p:cNvPr>
          <p:cNvSpPr txBox="1"/>
          <p:nvPr/>
        </p:nvSpPr>
        <p:spPr>
          <a:xfrm>
            <a:off x="311900" y="175089"/>
            <a:ext cx="3168377" cy="770116"/>
          </a:xfrm>
          <a:prstGeom prst="rect">
            <a:avLst/>
          </a:prstGeom>
          <a:noFill/>
          <a:ln cap="flat">
            <a:noFill/>
          </a:ln>
        </p:spPr>
        <p:txBody>
          <a:bodyPr vert="horz" wrap="square" lIns="91010" tIns="91010" rIns="91010" bIns="91010" anchor="t" anchorCtr="1" compatLnSpc="1">
            <a:noAutofit/>
          </a:bodyPr>
          <a:lstStyle/>
          <a:p>
            <a:pPr marL="0" marR="0" lvl="0" indent="0" algn="l" defTabSz="910266"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4480" b="1" i="0" u="none" strike="noStrike" kern="0" cap="none" spc="0" baseline="0">
                <a:solidFill>
                  <a:schemeClr val="tx1">
                    <a:lumMod val="85000"/>
                    <a:lumOff val="15000"/>
                  </a:schemeClr>
                </a:solidFill>
                <a:uFillTx/>
                <a:latin typeface="Arial (Títulos)"/>
                <a:ea typeface="DM Sans"/>
                <a:cs typeface="Rubik"/>
              </a:rPr>
              <a:t>FUENTE</a:t>
            </a:r>
          </a:p>
        </p:txBody>
      </p:sp>
      <p:sp>
        <p:nvSpPr>
          <p:cNvPr id="4" name="Google Shape;270;p42">
            <a:extLst>
              <a:ext uri="{FF2B5EF4-FFF2-40B4-BE49-F238E27FC236}">
                <a16:creationId xmlns:a16="http://schemas.microsoft.com/office/drawing/2014/main" id="{F49C8BE9-7FDA-4B5D-93E6-D6C93FDDBD0B}"/>
              </a:ext>
            </a:extLst>
          </p:cNvPr>
          <p:cNvSpPr txBox="1"/>
          <p:nvPr/>
        </p:nvSpPr>
        <p:spPr>
          <a:xfrm>
            <a:off x="703155" y="1615104"/>
            <a:ext cx="4138931" cy="422141"/>
          </a:xfrm>
          <a:prstGeom prst="rect">
            <a:avLst/>
          </a:prstGeom>
          <a:noFill/>
          <a:ln cap="flat">
            <a:noFill/>
          </a:ln>
        </p:spPr>
        <p:txBody>
          <a:bodyPr vert="horz" wrap="square" lIns="91010" tIns="91010" rIns="91010" bIns="91010" anchor="t" anchorCtr="0" compatLnSpc="1">
            <a:noAutofit/>
          </a:bodyPr>
          <a:lstStyle/>
          <a:p>
            <a:pPr marL="0" marR="0" lvl="0" indent="0" algn="l" defTabSz="910266"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593" b="0" i="0" u="none" strike="noStrike" kern="0" cap="none" spc="0" baseline="0">
                <a:solidFill>
                  <a:srgbClr val="004AC6"/>
                </a:solidFill>
                <a:uFillTx/>
                <a:latin typeface="Source Sans Pro" pitchFamily="34"/>
                <a:ea typeface="Rubik"/>
                <a:cs typeface="Rubik"/>
              </a:rPr>
              <a:t>ELABORADO POR</a:t>
            </a:r>
            <a:r>
              <a:rPr lang="es-PE" sz="1593" b="0" i="0" u="none" strike="noStrike" kern="0" cap="none" spc="0" baseline="0">
                <a:solidFill>
                  <a:srgbClr val="004AC6"/>
                </a:solidFill>
                <a:uFillTx/>
                <a:latin typeface="Source Sans Pro" pitchFamily="34"/>
                <a:ea typeface="Montserrat"/>
                <a:cs typeface="Assistant Light" pitchFamily="2"/>
              </a:rPr>
              <a:t>: </a:t>
            </a:r>
            <a:r>
              <a:rPr lang="es-PE" sz="1593" b="0" i="0" u="none" strike="noStrike" kern="0" cap="none" spc="0" baseline="0">
                <a:solidFill>
                  <a:srgbClr val="000000"/>
                </a:solidFill>
                <a:uFillTx/>
                <a:latin typeface="Source Sans Pro" pitchFamily="34"/>
                <a:ea typeface="Montserrat"/>
                <a:cs typeface="Kanit Light"/>
              </a:rPr>
              <a:t>slidesppt.net</a:t>
            </a:r>
          </a:p>
          <a:p>
            <a:pPr marL="0" marR="0" lvl="0" indent="0" algn="l" defTabSz="910266"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593" b="1" i="0" u="none" strike="noStrike" kern="0" cap="none" spc="0" baseline="0">
              <a:solidFill>
                <a:srgbClr val="000000"/>
              </a:solidFill>
              <a:uFillTx/>
              <a:latin typeface="Source Sans Pro" panose="020B0503030403020204" pitchFamily="34" charset="0"/>
              <a:ea typeface="Rubik"/>
              <a:cs typeface="Rubik"/>
            </a:endParaRPr>
          </a:p>
        </p:txBody>
      </p:sp>
      <p:grpSp>
        <p:nvGrpSpPr>
          <p:cNvPr id="5" name="Grupo 3">
            <a:extLst>
              <a:ext uri="{FF2B5EF4-FFF2-40B4-BE49-F238E27FC236}">
                <a16:creationId xmlns:a16="http://schemas.microsoft.com/office/drawing/2014/main" id="{1CE8B417-FB81-4A9C-B500-673C79129CF8}"/>
              </a:ext>
            </a:extLst>
          </p:cNvPr>
          <p:cNvGrpSpPr/>
          <p:nvPr/>
        </p:nvGrpSpPr>
        <p:grpSpPr>
          <a:xfrm>
            <a:off x="703155" y="2268653"/>
            <a:ext cx="2975713" cy="1628528"/>
            <a:chOff x="703155" y="2268653"/>
            <a:chExt cx="2975713" cy="1628528"/>
          </a:xfrm>
        </p:grpSpPr>
        <p:sp>
          <p:nvSpPr>
            <p:cNvPr id="6" name="Google Shape;272;p42">
              <a:extLst>
                <a:ext uri="{FF2B5EF4-FFF2-40B4-BE49-F238E27FC236}">
                  <a16:creationId xmlns:a16="http://schemas.microsoft.com/office/drawing/2014/main" id="{71137A6D-2740-48D6-AFC1-C7E6BB7E536D}"/>
                </a:ext>
              </a:extLst>
            </p:cNvPr>
            <p:cNvSpPr txBox="1"/>
            <p:nvPr/>
          </p:nvSpPr>
          <p:spPr>
            <a:xfrm>
              <a:off x="703155" y="2268653"/>
              <a:ext cx="2107554" cy="307311"/>
            </a:xfrm>
            <a:prstGeom prst="rect">
              <a:avLst/>
            </a:prstGeom>
            <a:noFill/>
            <a:ln cap="flat">
              <a:noFill/>
            </a:ln>
          </p:spPr>
          <p:txBody>
            <a:bodyPr vert="horz" wrap="square" lIns="91010" tIns="91010" rIns="91010" bIns="91010" anchor="t" anchorCtr="0" compatLnSpc="1">
              <a:noAutofit/>
            </a:bodyPr>
            <a:lstStyle/>
            <a:p>
              <a:pPr marL="0" marR="0" lvl="0" indent="0" algn="l" defTabSz="910266"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593" b="0" i="0" u="none" strike="noStrike" kern="0" cap="none" spc="0" baseline="0">
                  <a:solidFill>
                    <a:srgbClr val="004AC6"/>
                  </a:solidFill>
                  <a:uFillTx/>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8213A0AD-09D6-4947-856C-C9F461658EFA}"/>
                </a:ext>
              </a:extLst>
            </p:cNvPr>
            <p:cNvSpPr txBox="1"/>
            <p:nvPr/>
          </p:nvSpPr>
          <p:spPr>
            <a:xfrm>
              <a:off x="703155" y="2617049"/>
              <a:ext cx="2975713" cy="1280132"/>
            </a:xfrm>
            <a:prstGeom prst="rect">
              <a:avLst/>
            </a:prstGeom>
            <a:noFill/>
            <a:ln cap="flat">
              <a:noFill/>
            </a:ln>
          </p:spPr>
          <p:txBody>
            <a:bodyPr vert="horz" wrap="square" lIns="91010" tIns="91010" rIns="91010" bIns="91010" anchor="t" anchorCtr="0" compatLnSpc="1">
              <a:noAutofit/>
            </a:bodyPr>
            <a:lstStyle/>
            <a:p>
              <a:pPr marL="256022" marR="0" lvl="0" indent="-256022" algn="l" defTabSz="910266"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static.vecteezy.com</a:t>
              </a:r>
            </a:p>
            <a:p>
              <a:pPr marL="256022" marR="0" lvl="0" indent="-256022" algn="l" defTabSz="910266"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media.diariolasamericas.com</a:t>
              </a:r>
              <a:endParaRPr lang="es-PE" sz="1493" kern="0">
                <a:solidFill>
                  <a:srgbClr val="000000"/>
                </a:solidFill>
                <a:latin typeface="Source Sans Pro" panose="020B0503030403020204" pitchFamily="34" charset="0"/>
                <a:ea typeface="Montserrat"/>
                <a:cs typeface="Kanit Light" panose="020B0604020202020204" charset="-34"/>
              </a:endParaRPr>
            </a:p>
            <a:p>
              <a:pPr marL="256022" marR="0" lvl="0" indent="-256022" algn="l" defTabSz="910266"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pngegg.com</a:t>
              </a:r>
            </a:p>
            <a:p>
              <a:pPr marL="256022" marR="0" lvl="0" indent="-256022" algn="l" defTabSz="910266"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kern="0">
                  <a:solidFill>
                    <a:srgbClr val="000000"/>
                  </a:solidFill>
                  <a:latin typeface="Source Sans Pro" pitchFamily="34"/>
                  <a:ea typeface="Montserrat"/>
                  <a:cs typeface="Kanit Light"/>
                </a:rPr>
                <a:t>freepik.es</a:t>
              </a:r>
              <a:endParaRPr lang="es-PE" sz="1493" b="0" i="0" u="none" strike="noStrike" kern="0" cap="none" spc="0" baseline="0">
                <a:solidFill>
                  <a:srgbClr val="000000"/>
                </a:solidFill>
                <a:uFillTx/>
                <a:latin typeface="Source Sans Pro" panose="020B0503030403020204" pitchFamily="34" charset="0"/>
                <a:ea typeface="Montserrat"/>
                <a:cs typeface="Kanit Light" panose="020B0604020202020204" charset="-34"/>
              </a:endParaRPr>
            </a:p>
            <a:p>
              <a:pPr marL="0" marR="0" lvl="0" indent="0" algn="l" defTabSz="910266"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93" b="0" i="0" u="none" strike="noStrike" kern="0" cap="none" spc="0" baseline="0">
                <a:solidFill>
                  <a:srgbClr val="000000"/>
                </a:solidFill>
                <a:uFillTx/>
                <a:latin typeface="Source Sans Pro" pitchFamily="34"/>
                <a:ea typeface="Montserrat"/>
                <a:cs typeface="Kanit Light"/>
              </a:endParaRPr>
            </a:p>
          </p:txBody>
        </p:sp>
      </p:grpSp>
      <p:sp>
        <p:nvSpPr>
          <p:cNvPr id="8" name="Google Shape;274;p42">
            <a:extLst>
              <a:ext uri="{FF2B5EF4-FFF2-40B4-BE49-F238E27FC236}">
                <a16:creationId xmlns:a16="http://schemas.microsoft.com/office/drawing/2014/main" id="{4372A69D-6456-4F11-9333-5243087E373C}"/>
              </a:ext>
            </a:extLst>
          </p:cNvPr>
          <p:cNvSpPr txBox="1"/>
          <p:nvPr/>
        </p:nvSpPr>
        <p:spPr>
          <a:xfrm>
            <a:off x="703146" y="3670024"/>
            <a:ext cx="2107554" cy="307311"/>
          </a:xfrm>
          <a:prstGeom prst="rect">
            <a:avLst/>
          </a:prstGeom>
          <a:noFill/>
          <a:ln cap="flat">
            <a:noFill/>
          </a:ln>
        </p:spPr>
        <p:txBody>
          <a:bodyPr vert="horz" wrap="square" lIns="91010" tIns="91010" rIns="91010" bIns="91010" anchor="t" anchorCtr="0" compatLnSpc="1">
            <a:noAutofit/>
          </a:bodyPr>
          <a:lstStyle/>
          <a:p>
            <a:pPr marL="0" marR="0" lvl="0" indent="0" algn="l" defTabSz="910266"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93" b="0" i="0" u="none" strike="noStrike" kern="0" cap="none" spc="0" baseline="0">
                <a:solidFill>
                  <a:srgbClr val="004AC6"/>
                </a:solidFill>
                <a:uFillTx/>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9021A733-B6CA-49A0-8425-D5821E8CA13B}"/>
              </a:ext>
            </a:extLst>
          </p:cNvPr>
          <p:cNvSpPr txBox="1"/>
          <p:nvPr/>
        </p:nvSpPr>
        <p:spPr>
          <a:xfrm>
            <a:off x="703146" y="3977272"/>
            <a:ext cx="3216923" cy="681511"/>
          </a:xfrm>
          <a:prstGeom prst="rect">
            <a:avLst/>
          </a:prstGeom>
          <a:noFill/>
          <a:ln cap="flat">
            <a:noFill/>
          </a:ln>
        </p:spPr>
        <p:txBody>
          <a:bodyPr vert="horz" wrap="square" lIns="91010" tIns="91010" rIns="91010" bIns="91010" anchor="t" anchorCtr="0" compatLnSpc="1">
            <a:noAutofit/>
          </a:bodyPr>
          <a:lstStyle/>
          <a:p>
            <a:pPr marL="284433" marR="0" lvl="0" indent="-284433" algn="l" defTabSz="910266"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Arial</a:t>
            </a:r>
          </a:p>
          <a:p>
            <a:pPr marL="284433" marR="0" lvl="0" indent="-284433" algn="l" defTabSz="910266"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Freestyle Script</a:t>
            </a:r>
          </a:p>
          <a:p>
            <a:pPr marL="0" marR="0" lvl="0" indent="0" algn="l" defTabSz="910266"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93" b="0" i="0" u="none" strike="noStrike" kern="0" cap="none" spc="0" baseline="0">
              <a:solidFill>
                <a:srgbClr val="000000"/>
              </a:solidFill>
              <a:uFillTx/>
              <a:latin typeface="Source Sans Pro" pitchFamily="34"/>
              <a:ea typeface="Montserrat"/>
              <a:cs typeface="Kanit Light"/>
            </a:endParaRPr>
          </a:p>
        </p:txBody>
      </p:sp>
      <p:grpSp>
        <p:nvGrpSpPr>
          <p:cNvPr id="22" name="Grupo 21">
            <a:extLst>
              <a:ext uri="{FF2B5EF4-FFF2-40B4-BE49-F238E27FC236}">
                <a16:creationId xmlns:a16="http://schemas.microsoft.com/office/drawing/2014/main" id="{EADD48EB-1AF7-BFF7-F21F-D3B9BB874132}"/>
              </a:ext>
            </a:extLst>
          </p:cNvPr>
          <p:cNvGrpSpPr/>
          <p:nvPr/>
        </p:nvGrpSpPr>
        <p:grpSpPr>
          <a:xfrm>
            <a:off x="3480277" y="-3506"/>
            <a:ext cx="4423337" cy="5203389"/>
            <a:chOff x="3480277" y="-3506"/>
            <a:chExt cx="4423337" cy="5203389"/>
          </a:xfrm>
        </p:grpSpPr>
        <p:pic>
          <p:nvPicPr>
            <p:cNvPr id="17" name="Imagen 16">
              <a:extLst>
                <a:ext uri="{FF2B5EF4-FFF2-40B4-BE49-F238E27FC236}">
                  <a16:creationId xmlns:a16="http://schemas.microsoft.com/office/drawing/2014/main" id="{32F75FA8-E4DC-92E9-A4AF-5217A39F8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79908" y="56383"/>
              <a:ext cx="3188970" cy="5143500"/>
            </a:xfrm>
            <a:prstGeom prst="rect">
              <a:avLst/>
            </a:prstGeom>
          </p:spPr>
        </p:pic>
        <p:pic>
          <p:nvPicPr>
            <p:cNvPr id="21" name="Imagen 20">
              <a:extLst>
                <a:ext uri="{FF2B5EF4-FFF2-40B4-BE49-F238E27FC236}">
                  <a16:creationId xmlns:a16="http://schemas.microsoft.com/office/drawing/2014/main" id="{FE5DF6A8-DD36-ABDD-753C-4FAD8787609E}"/>
                </a:ext>
              </a:extLst>
            </p:cNvPr>
            <p:cNvPicPr>
              <a:picLocks noChangeAspect="1"/>
            </p:cNvPicPr>
            <p:nvPr/>
          </p:nvPicPr>
          <p:blipFill>
            <a:blip r:embed="rId4">
              <a:extLst>
                <a:ext uri="{28A0092B-C50C-407E-A947-70E740481C1C}">
                  <a14:useLocalDpi xmlns:a14="http://schemas.microsoft.com/office/drawing/2010/main" val="0"/>
                </a:ext>
              </a:extLst>
            </a:blip>
            <a:srcRect r="47850"/>
            <a:stretch>
              <a:fillRect/>
            </a:stretch>
          </p:blipFill>
          <p:spPr>
            <a:xfrm flipH="1">
              <a:off x="3480277" y="-3506"/>
              <a:ext cx="4423337" cy="5143500"/>
            </a:xfrm>
            <a:prstGeom prst="rect">
              <a:avLst/>
            </a:prstGeom>
          </p:spPr>
        </p:pic>
      </p:grpSp>
      <p:grpSp>
        <p:nvGrpSpPr>
          <p:cNvPr id="23" name="Grupo 22">
            <a:extLst>
              <a:ext uri="{FF2B5EF4-FFF2-40B4-BE49-F238E27FC236}">
                <a16:creationId xmlns:a16="http://schemas.microsoft.com/office/drawing/2014/main" id="{9F135405-C5B2-B9F6-E005-2EB405A9C3F7}"/>
              </a:ext>
            </a:extLst>
          </p:cNvPr>
          <p:cNvGrpSpPr/>
          <p:nvPr/>
        </p:nvGrpSpPr>
        <p:grpSpPr>
          <a:xfrm>
            <a:off x="6919914" y="4686300"/>
            <a:ext cx="2224086" cy="457200"/>
            <a:chOff x="6919914" y="4686300"/>
            <a:chExt cx="2224086" cy="457200"/>
          </a:xfrm>
          <a:solidFill>
            <a:srgbClr val="F8D421"/>
          </a:solidFill>
        </p:grpSpPr>
        <p:sp>
          <p:nvSpPr>
            <p:cNvPr id="24" name="Diagrama de flujo: tarjeta 23">
              <a:extLst>
                <a:ext uri="{FF2B5EF4-FFF2-40B4-BE49-F238E27FC236}">
                  <a16:creationId xmlns:a16="http://schemas.microsoft.com/office/drawing/2014/main" id="{7C3CB29E-5569-FFF6-D5FA-49F94EB841C7}"/>
                </a:ext>
              </a:extLst>
            </p:cNvPr>
            <p:cNvSpPr/>
            <p:nvPr/>
          </p:nvSpPr>
          <p:spPr>
            <a:xfrm>
              <a:off x="7531100" y="4686300"/>
              <a:ext cx="1612900" cy="457200"/>
            </a:xfrm>
            <a:prstGeom prst="flowChartPunchedCard">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Triángulo isósceles 24">
              <a:extLst>
                <a:ext uri="{FF2B5EF4-FFF2-40B4-BE49-F238E27FC236}">
                  <a16:creationId xmlns:a16="http://schemas.microsoft.com/office/drawing/2014/main" id="{65F1774B-5116-20D8-E6E3-93080C950A64}"/>
                </a:ext>
              </a:extLst>
            </p:cNvPr>
            <p:cNvSpPr/>
            <p:nvPr/>
          </p:nvSpPr>
          <p:spPr>
            <a:xfrm>
              <a:off x="6919914" y="4774406"/>
              <a:ext cx="1238598" cy="369094"/>
            </a:xfrm>
            <a:prstGeom prst="triangle">
              <a:avLst>
                <a:gd name="adj" fmla="val 5019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26" name="Imagen 25">
            <a:extLst>
              <a:ext uri="{FF2B5EF4-FFF2-40B4-BE49-F238E27FC236}">
                <a16:creationId xmlns:a16="http://schemas.microsoft.com/office/drawing/2014/main" id="{8500197E-8E24-6938-6404-39DB22774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184" y="226720"/>
            <a:ext cx="955171" cy="955171"/>
          </a:xfrm>
          <a:prstGeom prst="rect">
            <a:avLst/>
          </a:prstGeom>
        </p:spPr>
      </p:pic>
      <p:grpSp>
        <p:nvGrpSpPr>
          <p:cNvPr id="11" name="Gráfico 10">
            <a:extLst>
              <a:ext uri="{FF2B5EF4-FFF2-40B4-BE49-F238E27FC236}">
                <a16:creationId xmlns:a16="http://schemas.microsoft.com/office/drawing/2014/main" id="{731F9185-2E6A-4675-B98A-5A9AE29A6C64}"/>
              </a:ext>
            </a:extLst>
          </p:cNvPr>
          <p:cNvGrpSpPr/>
          <p:nvPr/>
        </p:nvGrpSpPr>
        <p:grpSpPr>
          <a:xfrm>
            <a:off x="8157947" y="3948159"/>
            <a:ext cx="816284" cy="816284"/>
            <a:chOff x="8157947" y="3948159"/>
            <a:chExt cx="816284" cy="816284"/>
          </a:xfrm>
        </p:grpSpPr>
        <p:sp>
          <p:nvSpPr>
            <p:cNvPr id="12" name="Forma libre: forma 30">
              <a:extLst>
                <a:ext uri="{FF2B5EF4-FFF2-40B4-BE49-F238E27FC236}">
                  <a16:creationId xmlns:a16="http://schemas.microsoft.com/office/drawing/2014/main" id="{66DEC6F2-113E-49E0-BD37-907013594851}"/>
                </a:ext>
              </a:extLst>
            </p:cNvPr>
            <p:cNvSpPr/>
            <p:nvPr/>
          </p:nvSpPr>
          <p:spPr>
            <a:xfrm>
              <a:off x="8157947" y="3948159"/>
              <a:ext cx="816284" cy="816284"/>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4AC6"/>
            </a:solidFill>
            <a:ln cap="flat">
              <a:noFill/>
              <a:prstDash val="solid"/>
            </a:ln>
          </p:spPr>
          <p:txBody>
            <a:bodyPr vert="horz" wrap="square" lIns="91028" tIns="45518" rIns="91028" bIns="45518" anchor="ctr" anchorCtr="0" compatLnSpc="1">
              <a:noAutofit/>
            </a:bodyPr>
            <a:lstStyle/>
            <a:p>
              <a:pPr marL="0" marR="0" lvl="0" indent="0" algn="l" defTabSz="910266"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46"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5F16277D-E06C-481A-8968-1C8ECA2E298D}"/>
                </a:ext>
              </a:extLst>
            </p:cNvPr>
            <p:cNvSpPr/>
            <p:nvPr/>
          </p:nvSpPr>
          <p:spPr>
            <a:xfrm>
              <a:off x="8262948" y="4048432"/>
              <a:ext cx="636230" cy="615683"/>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028" tIns="45518" rIns="91028" bIns="45518" anchor="ctr" anchorCtr="0" compatLnSpc="1">
              <a:noAutofit/>
            </a:bodyPr>
            <a:lstStyle/>
            <a:p>
              <a:pPr marL="0" marR="0" lvl="0" indent="0" algn="l" defTabSz="910266"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46" b="0" i="0" u="none" strike="noStrike" kern="0" cap="none" spc="0" baseline="0">
                <a:solidFill>
                  <a:srgbClr val="000000"/>
                </a:solidFill>
                <a:uFillTx/>
                <a:latin typeface="Arial"/>
                <a:ea typeface="Arial"/>
                <a:cs typeface="Arial"/>
              </a:endParaRPr>
            </a:p>
          </p:txBody>
        </p:sp>
      </p:grpSp>
      <p:sp>
        <p:nvSpPr>
          <p:cNvPr id="10" name="TextBox 59">
            <a:extLst>
              <a:ext uri="{FF2B5EF4-FFF2-40B4-BE49-F238E27FC236}">
                <a16:creationId xmlns:a16="http://schemas.microsoft.com/office/drawing/2014/main" id="{4FB781DE-E6E2-4E6E-8588-6B398C74E14B}"/>
              </a:ext>
            </a:extLst>
          </p:cNvPr>
          <p:cNvSpPr txBox="1"/>
          <p:nvPr/>
        </p:nvSpPr>
        <p:spPr>
          <a:xfrm>
            <a:off x="7463028" y="4739504"/>
            <a:ext cx="1666457" cy="338146"/>
          </a:xfrm>
          <a:prstGeom prst="rect">
            <a:avLst/>
          </a:prstGeom>
          <a:noFill/>
          <a:ln cap="flat">
            <a:noFill/>
          </a:ln>
        </p:spPr>
        <p:txBody>
          <a:bodyPr vert="horz" wrap="square" lIns="91028" tIns="45518" rIns="91028" bIns="45518" anchor="ctr" anchorCtr="0" compatLnSpc="1">
            <a:spAutoFit/>
          </a:bodyPr>
          <a:lstStyle/>
          <a:p>
            <a:pPr marL="0" marR="0" lvl="0" indent="0" algn="r" defTabSz="910266"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i="0" u="none" strike="noStrike" kern="0" cap="none" spc="0" baseline="0">
                <a:solidFill>
                  <a:schemeClr val="tx1">
                    <a:lumMod val="85000"/>
                    <a:lumOff val="15000"/>
                  </a:schemeClr>
                </a:solidFill>
                <a:uFillTx/>
                <a:latin typeface="Arial" panose="020B0604020202020204" pitchFamily="34" charset="0"/>
                <a:ea typeface="Arial"/>
                <a:cs typeface="Arial" panose="020B0604020202020204" pitchFamily="34" charset="0"/>
              </a:rPr>
              <a:t>slidesppt.net</a:t>
            </a:r>
          </a:p>
        </p:txBody>
      </p:sp>
      <p:pic>
        <p:nvPicPr>
          <p:cNvPr id="27" name="Imagen 26">
            <a:extLst>
              <a:ext uri="{FF2B5EF4-FFF2-40B4-BE49-F238E27FC236}">
                <a16:creationId xmlns:a16="http://schemas.microsoft.com/office/drawing/2014/main" id="{86DA18A7-205A-C366-62C9-593AE957570B}"/>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77903" y="229031"/>
            <a:ext cx="3405338" cy="1064168"/>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237">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1DE1EBF7-FF7D-4F86-A420-D096BD2CCB53}"/>
              </a:ext>
            </a:extLst>
          </p:cNvPr>
          <p:cNvSpPr/>
          <p:nvPr/>
        </p:nvSpPr>
        <p:spPr>
          <a:xfrm>
            <a:off x="4584051" y="1119243"/>
            <a:ext cx="392323" cy="393484"/>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charset="0"/>
              <a:cs typeface="Arial"/>
            </a:endParaRPr>
          </a:p>
        </p:txBody>
      </p:sp>
      <p:sp>
        <p:nvSpPr>
          <p:cNvPr id="3" name="Isosceles Triangle 51">
            <a:extLst>
              <a:ext uri="{FF2B5EF4-FFF2-40B4-BE49-F238E27FC236}">
                <a16:creationId xmlns:a16="http://schemas.microsoft.com/office/drawing/2014/main" id="{BA42CE45-F043-4CAB-9C24-4E31A82A593B}"/>
              </a:ext>
            </a:extLst>
          </p:cNvPr>
          <p:cNvSpPr/>
          <p:nvPr/>
        </p:nvSpPr>
        <p:spPr>
          <a:xfrm>
            <a:off x="3955045" y="1172132"/>
            <a:ext cx="392323" cy="287688"/>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4" name="Isosceles Triangle 57">
            <a:extLst>
              <a:ext uri="{FF2B5EF4-FFF2-40B4-BE49-F238E27FC236}">
                <a16:creationId xmlns:a16="http://schemas.microsoft.com/office/drawing/2014/main" id="{9EEA6F28-8E2D-4CA1-B432-6A94BEB15C01}"/>
              </a:ext>
            </a:extLst>
          </p:cNvPr>
          <p:cNvSpPr/>
          <p:nvPr/>
        </p:nvSpPr>
        <p:spPr>
          <a:xfrm>
            <a:off x="4585615" y="3390083"/>
            <a:ext cx="234827" cy="530882"/>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2374775 f69 1"/>
              <a:gd name="f76" fmla="*/ 198001 f70 1"/>
              <a:gd name="f77" fmla="*/ 1 f70 1"/>
              <a:gd name="f78" fmla="*/ 3166775 f69 1"/>
              <a:gd name="f79" fmla="*/ 1346449 f70 1"/>
              <a:gd name="f80" fmla="*/ 755186 f70 1"/>
              <a:gd name="f81" fmla="*/ 0 f69 1"/>
              <a:gd name="f82" fmla="*/ 734449 f70 1"/>
              <a:gd name="f83" fmla="*/ 1231644 f69 1"/>
              <a:gd name="f84" fmla="*/ 853246 f70 1"/>
              <a:gd name="f85" fmla="*/ 1400264 f69 1"/>
              <a:gd name="f86" fmla="*/ 673226 f70 1"/>
              <a:gd name="f87" fmla="*/ 1580284 f69 1"/>
              <a:gd name="f88" fmla="*/ 493206 f70 1"/>
              <a:gd name="f89" fmla="*/ 612000 f70 1"/>
              <a:gd name="f90" fmla="*/ 1231645 f69 1"/>
              <a:gd name="f91" fmla="*/ 591263 f70 1"/>
              <a:gd name="f92" fmla="*/ 10368 f69 1"/>
              <a:gd name="f93" fmla="*/ 2939 f70 1"/>
              <a:gd name="f94" fmla="*/ 1491744 f69 1"/>
              <a:gd name="f95" fmla="*/ 0 f70 1"/>
              <a:gd name="f96" fmla="*/ 2009 f70 1"/>
              <a:gd name="f97" fmla="*/ 1494147 f69 1"/>
              <a:gd name="f98" fmla="*/ 1499342 f69 1"/>
              <a:gd name="f99" fmla="*/ 6353 f70 1"/>
              <a:gd name="f100" fmla="*/ 273414 f70 1"/>
              <a:gd name="f101" fmla="*/ 2293171 f69 1"/>
              <a:gd name="f102" fmla="*/ 1091887 f70 1"/>
              <a:gd name="f103" fmla="*/ 2283744 f69 1"/>
              <a:gd name="f104" fmla="*/ 1340768 f70 1"/>
              <a:gd name="f105" fmla="*/ 1344512 f70 1"/>
              <a:gd name="f106" fmla="*/ 1494334 f69 1"/>
              <a:gd name="f107" fmla="*/ 1346448 f70 1"/>
              <a:gd name="f108" fmla="*/ 1343510 f70 1"/>
              <a:gd name="f109" fmla="*/ f71 1 f2"/>
              <a:gd name="f110" fmla="*/ f74 1 1346449"/>
              <a:gd name="f111" fmla="*/ f75 1 3166775"/>
              <a:gd name="f112" fmla="*/ f76 1 1346449"/>
              <a:gd name="f113" fmla="*/ f77 1 1346449"/>
              <a:gd name="f114" fmla="*/ f78 1 3166775"/>
              <a:gd name="f115" fmla="*/ f79 1 1346449"/>
              <a:gd name="f116" fmla="*/ f80 1 1346449"/>
              <a:gd name="f117" fmla="*/ f81 1 3166775"/>
              <a:gd name="f118" fmla="*/ f82 1 1346449"/>
              <a:gd name="f119" fmla="*/ f83 1 3166775"/>
              <a:gd name="f120" fmla="*/ f84 1 1346449"/>
              <a:gd name="f121" fmla="*/ f85 1 3166775"/>
              <a:gd name="f122" fmla="*/ f86 1 1346449"/>
              <a:gd name="f123" fmla="*/ f87 1 3166775"/>
              <a:gd name="f124" fmla="*/ f88 1 1346449"/>
              <a:gd name="f125" fmla="*/ f89 1 1346449"/>
              <a:gd name="f126" fmla="*/ f90 1 3166775"/>
              <a:gd name="f127" fmla="*/ f91 1 1346449"/>
              <a:gd name="f128" fmla="*/ f92 1 3166775"/>
              <a:gd name="f129" fmla="*/ f93 1 1346449"/>
              <a:gd name="f130" fmla="*/ f94 1 3166775"/>
              <a:gd name="f131" fmla="*/ f95 1 1346449"/>
              <a:gd name="f132" fmla="*/ f96 1 1346449"/>
              <a:gd name="f133" fmla="*/ f97 1 3166775"/>
              <a:gd name="f134" fmla="*/ f98 1 3166775"/>
              <a:gd name="f135" fmla="*/ f99 1 1346449"/>
              <a:gd name="f136" fmla="*/ f100 1 1346449"/>
              <a:gd name="f137" fmla="*/ f101 1 3166775"/>
              <a:gd name="f138" fmla="*/ f102 1 1346449"/>
              <a:gd name="f139" fmla="*/ f103 1 3166775"/>
              <a:gd name="f140" fmla="*/ f104 1 1346449"/>
              <a:gd name="f141" fmla="*/ f105 1 1346449"/>
              <a:gd name="f142" fmla="*/ f106 1 3166775"/>
              <a:gd name="f143" fmla="*/ f107 1 1346449"/>
              <a:gd name="f144" fmla="*/ f108 1 1346449"/>
              <a:gd name="f145" fmla="*/ f5 1 f72"/>
              <a:gd name="f146" fmla="*/ f6 1 f72"/>
              <a:gd name="f147" fmla="*/ f5 1 f73"/>
              <a:gd name="f148" fmla="*/ f7 1 f73"/>
              <a:gd name="f149" fmla="+- f109 0 f1"/>
              <a:gd name="f150" fmla="*/ f110 1 f72"/>
              <a:gd name="f151" fmla="*/ f111 1 f73"/>
              <a:gd name="f152" fmla="*/ f112 1 f72"/>
              <a:gd name="f153" fmla="*/ f113 1 f72"/>
              <a:gd name="f154" fmla="*/ f114 1 f73"/>
              <a:gd name="f155" fmla="*/ f115 1 f72"/>
              <a:gd name="f156" fmla="*/ f116 1 f72"/>
              <a:gd name="f157" fmla="*/ f117 1 f73"/>
              <a:gd name="f158" fmla="*/ f118 1 f72"/>
              <a:gd name="f159" fmla="*/ f119 1 f73"/>
              <a:gd name="f160" fmla="*/ f120 1 f72"/>
              <a:gd name="f161" fmla="*/ f121 1 f73"/>
              <a:gd name="f162" fmla="*/ f122 1 f72"/>
              <a:gd name="f163" fmla="*/ f123 1 f73"/>
              <a:gd name="f164" fmla="*/ f124 1 f72"/>
              <a:gd name="f165" fmla="*/ f125 1 f72"/>
              <a:gd name="f166" fmla="*/ f126 1 f73"/>
              <a:gd name="f167" fmla="*/ f127 1 f72"/>
              <a:gd name="f168" fmla="*/ f128 1 f73"/>
              <a:gd name="f169" fmla="*/ f129 1 f72"/>
              <a:gd name="f170" fmla="*/ f130 1 f73"/>
              <a:gd name="f171" fmla="*/ f131 1 f72"/>
              <a:gd name="f172" fmla="*/ f132 1 f72"/>
              <a:gd name="f173" fmla="*/ f133 1 f73"/>
              <a:gd name="f174" fmla="*/ f134 1 f73"/>
              <a:gd name="f175" fmla="*/ f135 1 f72"/>
              <a:gd name="f176" fmla="*/ f136 1 f72"/>
              <a:gd name="f177" fmla="*/ f137 1 f73"/>
              <a:gd name="f178" fmla="*/ f138 1 f72"/>
              <a:gd name="f179" fmla="*/ f139 1 f73"/>
              <a:gd name="f180" fmla="*/ f140 1 f72"/>
              <a:gd name="f181" fmla="*/ f141 1 f72"/>
              <a:gd name="f182" fmla="*/ f142 1 f73"/>
              <a:gd name="f183" fmla="*/ f143 1 f72"/>
              <a:gd name="f184" fmla="*/ f144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5" name="Rectangle 7">
            <a:extLst>
              <a:ext uri="{FF2B5EF4-FFF2-40B4-BE49-F238E27FC236}">
                <a16:creationId xmlns:a16="http://schemas.microsoft.com/office/drawing/2014/main" id="{032B41B4-CA95-4150-86D9-7EDBB74A5345}"/>
              </a:ext>
            </a:extLst>
          </p:cNvPr>
          <p:cNvSpPr/>
          <p:nvPr/>
        </p:nvSpPr>
        <p:spPr>
          <a:xfrm rot="18900010">
            <a:off x="7189074" y="2740906"/>
            <a:ext cx="169237" cy="37701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6" name="Parallelogram 15">
            <a:extLst>
              <a:ext uri="{FF2B5EF4-FFF2-40B4-BE49-F238E27FC236}">
                <a16:creationId xmlns:a16="http://schemas.microsoft.com/office/drawing/2014/main" id="{CD21730B-63C2-4925-A874-A674A9A0D8C7}"/>
              </a:ext>
            </a:extLst>
          </p:cNvPr>
          <p:cNvSpPr/>
          <p:nvPr/>
        </p:nvSpPr>
        <p:spPr>
          <a:xfrm flipH="1">
            <a:off x="3950326" y="3481358"/>
            <a:ext cx="348340" cy="348340"/>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7" name="Freeform 19">
            <a:extLst>
              <a:ext uri="{FF2B5EF4-FFF2-40B4-BE49-F238E27FC236}">
                <a16:creationId xmlns:a16="http://schemas.microsoft.com/office/drawing/2014/main" id="{59832932-EC04-4268-B00E-2184E9628639}"/>
              </a:ext>
            </a:extLst>
          </p:cNvPr>
          <p:cNvSpPr/>
          <p:nvPr/>
        </p:nvSpPr>
        <p:spPr>
          <a:xfrm>
            <a:off x="5808954" y="2731870"/>
            <a:ext cx="345551" cy="340010"/>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8" name="Rectangle 30">
            <a:extLst>
              <a:ext uri="{FF2B5EF4-FFF2-40B4-BE49-F238E27FC236}">
                <a16:creationId xmlns:a16="http://schemas.microsoft.com/office/drawing/2014/main" id="{882FF904-82FB-4174-BB2A-683B5A6DA8A4}"/>
              </a:ext>
            </a:extLst>
          </p:cNvPr>
          <p:cNvSpPr/>
          <p:nvPr/>
        </p:nvSpPr>
        <p:spPr>
          <a:xfrm>
            <a:off x="8297448" y="2700415"/>
            <a:ext cx="348340" cy="347325"/>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9" name="Rectangle 7">
            <a:extLst>
              <a:ext uri="{FF2B5EF4-FFF2-40B4-BE49-F238E27FC236}">
                <a16:creationId xmlns:a16="http://schemas.microsoft.com/office/drawing/2014/main" id="{4AFD869A-0F36-40A1-8DD0-603D7F4EF576}"/>
              </a:ext>
            </a:extLst>
          </p:cNvPr>
          <p:cNvSpPr/>
          <p:nvPr/>
        </p:nvSpPr>
        <p:spPr>
          <a:xfrm>
            <a:off x="5213067" y="1139159"/>
            <a:ext cx="353644" cy="353644"/>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0" name="Rectangle 15">
            <a:extLst>
              <a:ext uri="{FF2B5EF4-FFF2-40B4-BE49-F238E27FC236}">
                <a16:creationId xmlns:a16="http://schemas.microsoft.com/office/drawing/2014/main" id="{BFF49D8B-B0D2-47A9-88A4-FC9C61F032CA}"/>
              </a:ext>
            </a:extLst>
          </p:cNvPr>
          <p:cNvSpPr/>
          <p:nvPr/>
        </p:nvSpPr>
        <p:spPr>
          <a:xfrm rot="5400013">
            <a:off x="5803161" y="1139155"/>
            <a:ext cx="354110" cy="353644"/>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1" name="Pie 24">
            <a:extLst>
              <a:ext uri="{FF2B5EF4-FFF2-40B4-BE49-F238E27FC236}">
                <a16:creationId xmlns:a16="http://schemas.microsoft.com/office/drawing/2014/main" id="{0B09189E-147B-458C-B352-2CAF7E1449AC}"/>
              </a:ext>
            </a:extLst>
          </p:cNvPr>
          <p:cNvSpPr/>
          <p:nvPr/>
        </p:nvSpPr>
        <p:spPr>
          <a:xfrm>
            <a:off x="5107399" y="3464158"/>
            <a:ext cx="384852" cy="382722"/>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2" name="Block Arc 14">
            <a:extLst>
              <a:ext uri="{FF2B5EF4-FFF2-40B4-BE49-F238E27FC236}">
                <a16:creationId xmlns:a16="http://schemas.microsoft.com/office/drawing/2014/main" id="{FCE5175D-51BB-4F40-ACD4-D1846F7B36AE}"/>
              </a:ext>
            </a:extLst>
          </p:cNvPr>
          <p:cNvSpPr/>
          <p:nvPr/>
        </p:nvSpPr>
        <p:spPr>
          <a:xfrm rot="16200004">
            <a:off x="6393856" y="1103091"/>
            <a:ext cx="425506" cy="425790"/>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3" name="Block Arc 41">
            <a:extLst>
              <a:ext uri="{FF2B5EF4-FFF2-40B4-BE49-F238E27FC236}">
                <a16:creationId xmlns:a16="http://schemas.microsoft.com/office/drawing/2014/main" id="{636D6EF5-6AD7-46F3-804D-941847152869}"/>
              </a:ext>
            </a:extLst>
          </p:cNvPr>
          <p:cNvSpPr/>
          <p:nvPr/>
        </p:nvSpPr>
        <p:spPr>
          <a:xfrm>
            <a:off x="7056196" y="1068357"/>
            <a:ext cx="354942" cy="495248"/>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4" name="Right Triangle 17">
            <a:extLst>
              <a:ext uri="{FF2B5EF4-FFF2-40B4-BE49-F238E27FC236}">
                <a16:creationId xmlns:a16="http://schemas.microsoft.com/office/drawing/2014/main" id="{C2725DE6-3825-4C44-9A16-4BA7FF4A911E}"/>
              </a:ext>
            </a:extLst>
          </p:cNvPr>
          <p:cNvSpPr/>
          <p:nvPr/>
        </p:nvSpPr>
        <p:spPr>
          <a:xfrm>
            <a:off x="5779209" y="3450643"/>
            <a:ext cx="289316" cy="409760"/>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5" name="Oval 66">
            <a:extLst>
              <a:ext uri="{FF2B5EF4-FFF2-40B4-BE49-F238E27FC236}">
                <a16:creationId xmlns:a16="http://schemas.microsoft.com/office/drawing/2014/main" id="{9E3C865E-7A28-402E-8039-9E1B496E2ADC}"/>
              </a:ext>
            </a:extLst>
          </p:cNvPr>
          <p:cNvSpPr/>
          <p:nvPr/>
        </p:nvSpPr>
        <p:spPr>
          <a:xfrm rot="20700014">
            <a:off x="4603143" y="2725644"/>
            <a:ext cx="411470" cy="352455"/>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6" name="Rectangle 9">
            <a:extLst>
              <a:ext uri="{FF2B5EF4-FFF2-40B4-BE49-F238E27FC236}">
                <a16:creationId xmlns:a16="http://schemas.microsoft.com/office/drawing/2014/main" id="{0D41D031-5917-40E0-8272-5ACCE8A939EB}"/>
              </a:ext>
            </a:extLst>
          </p:cNvPr>
          <p:cNvSpPr/>
          <p:nvPr/>
        </p:nvSpPr>
        <p:spPr>
          <a:xfrm>
            <a:off x="3300993" y="2658928"/>
            <a:ext cx="395468" cy="370194"/>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1576606 f81 1"/>
              <a:gd name="f86" fmla="*/ 2778202 f80 1"/>
              <a:gd name="f87" fmla="*/ 1663394 f81 1"/>
              <a:gd name="f88" fmla="*/ 2776423 f80 1"/>
              <a:gd name="f89" fmla="*/ 2991331 f81 1"/>
              <a:gd name="f90" fmla="*/ 2709748 f80 1"/>
              <a:gd name="f91" fmla="*/ 3000856 f81 1"/>
              <a:gd name="f92" fmla="*/ 526981 f80 1"/>
              <a:gd name="f93" fmla="*/ 2855082 f81 1"/>
              <a:gd name="f94" fmla="*/ 2861369 f81 1"/>
              <a:gd name="f95" fmla="*/ 2472117 f80 1"/>
              <a:gd name="f96" fmla="*/ 2765302 f80 1"/>
              <a:gd name="f97" fmla="*/ 430441 f80 1"/>
              <a:gd name="f98" fmla="*/ 402054 f80 1"/>
              <a:gd name="f99" fmla="*/ 2406065 f81 1"/>
              <a:gd name="f100" fmla="*/ 22 f80 1"/>
              <a:gd name="f101" fmla="*/ 2853673 f81 1"/>
              <a:gd name="f102" fmla="*/ 91100 f80 1"/>
              <a:gd name="f103" fmla="*/ 2854770 f81 1"/>
              <a:gd name="f104" fmla="*/ 3120669 f81 1"/>
              <a:gd name="f105" fmla="*/ 428517 f80 1"/>
              <a:gd name="f106" fmla="*/ 738345 f80 1"/>
              <a:gd name="f107" fmla="*/ 3239999 f81 1"/>
              <a:gd name="f108" fmla="*/ 3032924 f80 1"/>
              <a:gd name="f109" fmla="*/ 0 f81 1"/>
              <a:gd name="f110" fmla="*/ 102477 f81 1"/>
              <a:gd name="f111" fmla="*/ 385229 f81 1"/>
              <a:gd name="f112" fmla="*/ 386326 f81 1"/>
              <a:gd name="f113" fmla="*/ 833935 f81 1"/>
              <a:gd name="f114" fmla="*/ 378630 f81 1"/>
              <a:gd name="f115" fmla="*/ 384918 f81 1"/>
              <a:gd name="f116" fmla="*/ 239143 f81 1"/>
              <a:gd name="f117" fmla="*/ 229618 f81 1"/>
              <a:gd name="f118" fmla="*/ 2690698 f80 1"/>
              <a:gd name="f119" fmla="*/ f82 1 f2"/>
              <a:gd name="f120" fmla="*/ f85 1 3239999"/>
              <a:gd name="f121" fmla="*/ f86 1 3032924"/>
              <a:gd name="f122" fmla="*/ f87 1 3239999"/>
              <a:gd name="f123" fmla="*/ f88 1 3032924"/>
              <a:gd name="f124" fmla="*/ f89 1 3239999"/>
              <a:gd name="f125" fmla="*/ f90 1 3032924"/>
              <a:gd name="f126" fmla="*/ f91 1 3239999"/>
              <a:gd name="f127" fmla="*/ f92 1 3032924"/>
              <a:gd name="f128" fmla="*/ f93 1 3239999"/>
              <a:gd name="f129" fmla="*/ f94 1 3239999"/>
              <a:gd name="f130" fmla="*/ f95 1 3032924"/>
              <a:gd name="f131" fmla="*/ f96 1 3032924"/>
              <a:gd name="f132" fmla="*/ f97 1 3032924"/>
              <a:gd name="f133" fmla="*/ f98 1 3032924"/>
              <a:gd name="f134" fmla="*/ f99 1 3239999"/>
              <a:gd name="f135" fmla="*/ f100 1 3032924"/>
              <a:gd name="f136" fmla="*/ f101 1 3239999"/>
              <a:gd name="f137" fmla="*/ f102 1 3032924"/>
              <a:gd name="f138" fmla="*/ f103 1 3239999"/>
              <a:gd name="f139" fmla="*/ f104 1 3239999"/>
              <a:gd name="f140" fmla="*/ f105 1 3032924"/>
              <a:gd name="f141" fmla="*/ f106 1 3032924"/>
              <a:gd name="f142" fmla="*/ f107 1 3239999"/>
              <a:gd name="f143" fmla="*/ f108 1 3032924"/>
              <a:gd name="f144" fmla="*/ f109 1 3239999"/>
              <a:gd name="f145" fmla="*/ f110 1 3239999"/>
              <a:gd name="f146" fmla="*/ f111 1 3239999"/>
              <a:gd name="f147" fmla="*/ f112 1 3239999"/>
              <a:gd name="f148" fmla="*/ f113 1 3239999"/>
              <a:gd name="f149" fmla="*/ f114 1 3239999"/>
              <a:gd name="f150" fmla="*/ f115 1 3239999"/>
              <a:gd name="f151" fmla="*/ f116 1 3239999"/>
              <a:gd name="f152" fmla="*/ f117 1 3239999"/>
              <a:gd name="f153" fmla="*/ f118 1 3032924"/>
              <a:gd name="f154" fmla="*/ f5 1 f83"/>
              <a:gd name="f155" fmla="*/ f6 1 f83"/>
              <a:gd name="f156" fmla="*/ f5 1 f84"/>
              <a:gd name="f157" fmla="*/ f7 1 f84"/>
              <a:gd name="f158" fmla="+- f119 0 f1"/>
              <a:gd name="f159" fmla="*/ f120 1 f83"/>
              <a:gd name="f160" fmla="*/ f121 1 f84"/>
              <a:gd name="f161" fmla="*/ f122 1 f83"/>
              <a:gd name="f162" fmla="*/ f123 1 f84"/>
              <a:gd name="f163" fmla="*/ f124 1 f83"/>
              <a:gd name="f164" fmla="*/ f125 1 f84"/>
              <a:gd name="f165" fmla="*/ f126 1 f83"/>
              <a:gd name="f166" fmla="*/ f127 1 f84"/>
              <a:gd name="f167" fmla="*/ f128 1 f83"/>
              <a:gd name="f168" fmla="*/ f129 1 f83"/>
              <a:gd name="f169" fmla="*/ f130 1 f84"/>
              <a:gd name="f170" fmla="*/ f131 1 f84"/>
              <a:gd name="f171" fmla="*/ f132 1 f84"/>
              <a:gd name="f172" fmla="*/ f133 1 f84"/>
              <a:gd name="f173" fmla="*/ f134 1 f83"/>
              <a:gd name="f174" fmla="*/ f135 1 f84"/>
              <a:gd name="f175" fmla="*/ f136 1 f83"/>
              <a:gd name="f176" fmla="*/ f137 1 f84"/>
              <a:gd name="f177" fmla="*/ f138 1 f83"/>
              <a:gd name="f178" fmla="*/ f139 1 f83"/>
              <a:gd name="f179" fmla="*/ f140 1 f84"/>
              <a:gd name="f180" fmla="*/ f141 1 f84"/>
              <a:gd name="f181" fmla="*/ f142 1 f83"/>
              <a:gd name="f182" fmla="*/ f143 1 f84"/>
              <a:gd name="f183" fmla="*/ f144 1 f83"/>
              <a:gd name="f184" fmla="*/ f145 1 f83"/>
              <a:gd name="f185" fmla="*/ f146 1 f83"/>
              <a:gd name="f186" fmla="*/ f147 1 f83"/>
              <a:gd name="f187" fmla="*/ f148 1 f83"/>
              <a:gd name="f188" fmla="*/ f149 1 f83"/>
              <a:gd name="f189" fmla="*/ f150 1 f83"/>
              <a:gd name="f190" fmla="*/ f151 1 f83"/>
              <a:gd name="f191" fmla="*/ f152 1 f83"/>
              <a:gd name="f192" fmla="*/ f153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7" name="Frame 17">
            <a:extLst>
              <a:ext uri="{FF2B5EF4-FFF2-40B4-BE49-F238E27FC236}">
                <a16:creationId xmlns:a16="http://schemas.microsoft.com/office/drawing/2014/main" id="{A518345C-D97D-4DF8-88F0-D95731432E8B}"/>
              </a:ext>
            </a:extLst>
          </p:cNvPr>
          <p:cNvSpPr/>
          <p:nvPr/>
        </p:nvSpPr>
        <p:spPr>
          <a:xfrm>
            <a:off x="3282293" y="3459989"/>
            <a:ext cx="381076" cy="381076"/>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8" name="Teardrop 1">
            <a:extLst>
              <a:ext uri="{FF2B5EF4-FFF2-40B4-BE49-F238E27FC236}">
                <a16:creationId xmlns:a16="http://schemas.microsoft.com/office/drawing/2014/main" id="{99309B2F-3403-4CD3-9B69-D1A47709B54D}"/>
              </a:ext>
            </a:extLst>
          </p:cNvPr>
          <p:cNvSpPr/>
          <p:nvPr/>
        </p:nvSpPr>
        <p:spPr>
          <a:xfrm rot="18805988">
            <a:off x="7594771" y="1154635"/>
            <a:ext cx="413848" cy="409532"/>
          </a:xfrm>
          <a:custGeom>
            <a:avLst/>
            <a:gdLst>
              <a:gd name="f0" fmla="val w"/>
              <a:gd name="f1" fmla="val h"/>
              <a:gd name="f2" fmla="val 0"/>
              <a:gd name="f3" fmla="val 1807240"/>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0"/>
              <a:gd name="f171" fmla="*/ f1 1 1788383"/>
              <a:gd name="f172" fmla="+- f4 0 f2"/>
              <a:gd name="f173" fmla="+- f3 0 f2"/>
              <a:gd name="f174" fmla="*/ f173 1 1807240"/>
              <a:gd name="f175" fmla="*/ f172 1 1788383"/>
              <a:gd name="f176" fmla="*/ f2 1 f174"/>
              <a:gd name="f177" fmla="*/ f3 1 f174"/>
              <a:gd name="f178" fmla="*/ f2 1 f175"/>
              <a:gd name="f179" fmla="*/ f4 1 f175"/>
              <a:gd name="f180" fmla="*/ f176 f170 1"/>
              <a:gd name="f181" fmla="*/ f177 f170 1"/>
              <a:gd name="f182" fmla="*/ f179 f171 1"/>
              <a:gd name="f183" fmla="*/ f178 f171 1"/>
            </a:gdLst>
            <a:ahLst/>
            <a:cxnLst>
              <a:cxn ang="3cd4">
                <a:pos x="hc" y="t"/>
              </a:cxn>
              <a:cxn ang="0">
                <a:pos x="r" y="vc"/>
              </a:cxn>
              <a:cxn ang="cd4">
                <a:pos x="hc" y="b"/>
              </a:cxn>
              <a:cxn ang="cd2">
                <a:pos x="l" y="vc"/>
              </a:cxn>
            </a:cxnLst>
            <a:rect l="f180" t="f183" r="f181" b="f182"/>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9" name="Rectangle 130">
            <a:extLst>
              <a:ext uri="{FF2B5EF4-FFF2-40B4-BE49-F238E27FC236}">
                <a16:creationId xmlns:a16="http://schemas.microsoft.com/office/drawing/2014/main" id="{073AC7EC-88C7-4C8C-B37D-762C9A135F7A}"/>
              </a:ext>
            </a:extLst>
          </p:cNvPr>
          <p:cNvSpPr/>
          <p:nvPr/>
        </p:nvSpPr>
        <p:spPr>
          <a:xfrm>
            <a:off x="8199296" y="1154686"/>
            <a:ext cx="408398" cy="410254"/>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0" name="Right Triangle 17">
            <a:extLst>
              <a:ext uri="{FF2B5EF4-FFF2-40B4-BE49-F238E27FC236}">
                <a16:creationId xmlns:a16="http://schemas.microsoft.com/office/drawing/2014/main" id="{0919C5AC-D390-469A-BEFE-2881593BE14E}"/>
              </a:ext>
            </a:extLst>
          </p:cNvPr>
          <p:cNvSpPr/>
          <p:nvPr/>
        </p:nvSpPr>
        <p:spPr>
          <a:xfrm>
            <a:off x="7022390" y="3433443"/>
            <a:ext cx="358572" cy="426960"/>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1" name="Right Triangle 17">
            <a:extLst>
              <a:ext uri="{FF2B5EF4-FFF2-40B4-BE49-F238E27FC236}">
                <a16:creationId xmlns:a16="http://schemas.microsoft.com/office/drawing/2014/main" id="{96EBA564-37A3-405A-927B-F38B14BB3EEA}"/>
              </a:ext>
            </a:extLst>
          </p:cNvPr>
          <p:cNvSpPr/>
          <p:nvPr/>
        </p:nvSpPr>
        <p:spPr>
          <a:xfrm>
            <a:off x="6366162" y="3433443"/>
            <a:ext cx="358572" cy="426960"/>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2" name="Right Triangle 17">
            <a:extLst>
              <a:ext uri="{FF2B5EF4-FFF2-40B4-BE49-F238E27FC236}">
                <a16:creationId xmlns:a16="http://schemas.microsoft.com/office/drawing/2014/main" id="{99C2641B-0134-4AA7-8B2A-F7AF1E59AA17}"/>
              </a:ext>
            </a:extLst>
          </p:cNvPr>
          <p:cNvSpPr/>
          <p:nvPr/>
        </p:nvSpPr>
        <p:spPr>
          <a:xfrm>
            <a:off x="7678619" y="3433443"/>
            <a:ext cx="358572" cy="426960"/>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3" name="Oval 44">
            <a:extLst>
              <a:ext uri="{FF2B5EF4-FFF2-40B4-BE49-F238E27FC236}">
                <a16:creationId xmlns:a16="http://schemas.microsoft.com/office/drawing/2014/main" id="{08397937-33D1-4381-AE7A-2F8524CF3FC9}"/>
              </a:ext>
            </a:extLst>
          </p:cNvPr>
          <p:cNvSpPr/>
          <p:nvPr/>
        </p:nvSpPr>
        <p:spPr>
          <a:xfrm>
            <a:off x="8334847" y="3433443"/>
            <a:ext cx="358572" cy="426960"/>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4" name="Google Shape;6000;p67">
            <a:extLst>
              <a:ext uri="{FF2B5EF4-FFF2-40B4-BE49-F238E27FC236}">
                <a16:creationId xmlns:a16="http://schemas.microsoft.com/office/drawing/2014/main" id="{4FCC9F2C-6DA0-4DCA-967E-8238E69A9739}"/>
              </a:ext>
            </a:extLst>
          </p:cNvPr>
          <p:cNvSpPr/>
          <p:nvPr/>
        </p:nvSpPr>
        <p:spPr>
          <a:xfrm>
            <a:off x="3263511" y="1109203"/>
            <a:ext cx="453140" cy="462320"/>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8D421"/>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charset="0"/>
              <a:cs typeface="Arial"/>
            </a:endParaRPr>
          </a:p>
        </p:txBody>
      </p:sp>
      <p:grpSp>
        <p:nvGrpSpPr>
          <p:cNvPr id="25" name="Google Shape;6029;p67">
            <a:extLst>
              <a:ext uri="{FF2B5EF4-FFF2-40B4-BE49-F238E27FC236}">
                <a16:creationId xmlns:a16="http://schemas.microsoft.com/office/drawing/2014/main" id="{81ED1D78-13F7-4035-9C17-3FF81C3DDCA6}"/>
              </a:ext>
            </a:extLst>
          </p:cNvPr>
          <p:cNvGrpSpPr/>
          <p:nvPr/>
        </p:nvGrpSpPr>
        <p:grpSpPr>
          <a:xfrm>
            <a:off x="7025646" y="4064800"/>
            <a:ext cx="303086" cy="420139"/>
            <a:chOff x="7025646" y="4064800"/>
            <a:chExt cx="303086" cy="420139"/>
          </a:xfrm>
          <a:solidFill>
            <a:srgbClr val="F8D421"/>
          </a:solidFill>
        </p:grpSpPr>
        <p:sp>
          <p:nvSpPr>
            <p:cNvPr id="26" name="Google Shape;6030;p67">
              <a:extLst>
                <a:ext uri="{FF2B5EF4-FFF2-40B4-BE49-F238E27FC236}">
                  <a16:creationId xmlns:a16="http://schemas.microsoft.com/office/drawing/2014/main" id="{CFE43977-1504-4AD4-9AFF-88DA88C57133}"/>
                </a:ext>
              </a:extLst>
            </p:cNvPr>
            <p:cNvSpPr/>
            <p:nvPr/>
          </p:nvSpPr>
          <p:spPr>
            <a:xfrm>
              <a:off x="7190777" y="4065861"/>
              <a:ext cx="137955" cy="164098"/>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27" name="Google Shape;6031;p67">
              <a:extLst>
                <a:ext uri="{FF2B5EF4-FFF2-40B4-BE49-F238E27FC236}">
                  <a16:creationId xmlns:a16="http://schemas.microsoft.com/office/drawing/2014/main" id="{A38ADF89-B441-4E13-894F-62A8A9A0E7C7}"/>
                </a:ext>
              </a:extLst>
            </p:cNvPr>
            <p:cNvSpPr/>
            <p:nvPr/>
          </p:nvSpPr>
          <p:spPr>
            <a:xfrm>
              <a:off x="7163574" y="4172434"/>
              <a:ext cx="29288" cy="83658"/>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28" name="Google Shape;6032;p67">
              <a:extLst>
                <a:ext uri="{FF2B5EF4-FFF2-40B4-BE49-F238E27FC236}">
                  <a16:creationId xmlns:a16="http://schemas.microsoft.com/office/drawing/2014/main" id="{29688788-6138-49AB-9718-20ACA0E174A1}"/>
                </a:ext>
              </a:extLst>
            </p:cNvPr>
            <p:cNvSpPr/>
            <p:nvPr/>
          </p:nvSpPr>
          <p:spPr>
            <a:xfrm>
              <a:off x="7026670" y="4064800"/>
              <a:ext cx="136931" cy="163074"/>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29" name="Google Shape;6033;p67">
              <a:extLst>
                <a:ext uri="{FF2B5EF4-FFF2-40B4-BE49-F238E27FC236}">
                  <a16:creationId xmlns:a16="http://schemas.microsoft.com/office/drawing/2014/main" id="{60326398-1495-46C8-B3A4-7C6EC16272F8}"/>
                </a:ext>
              </a:extLst>
            </p:cNvPr>
            <p:cNvSpPr/>
            <p:nvPr/>
          </p:nvSpPr>
          <p:spPr>
            <a:xfrm>
              <a:off x="7025646" y="4258150"/>
              <a:ext cx="303077" cy="226789"/>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30" name="Google Shape;6066;p67">
            <a:extLst>
              <a:ext uri="{FF2B5EF4-FFF2-40B4-BE49-F238E27FC236}">
                <a16:creationId xmlns:a16="http://schemas.microsoft.com/office/drawing/2014/main" id="{D18F5480-82EC-4F30-9FCA-CA858441CE9C}"/>
              </a:ext>
            </a:extLst>
          </p:cNvPr>
          <p:cNvGrpSpPr/>
          <p:nvPr/>
        </p:nvGrpSpPr>
        <p:grpSpPr>
          <a:xfrm>
            <a:off x="3235467" y="1800737"/>
            <a:ext cx="483104" cy="480717"/>
            <a:chOff x="3235467" y="1800737"/>
            <a:chExt cx="483104" cy="480717"/>
          </a:xfrm>
          <a:solidFill>
            <a:srgbClr val="F8D421"/>
          </a:solidFill>
        </p:grpSpPr>
        <p:sp>
          <p:nvSpPr>
            <p:cNvPr id="31" name="Google Shape;6067;p67">
              <a:extLst>
                <a:ext uri="{FF2B5EF4-FFF2-40B4-BE49-F238E27FC236}">
                  <a16:creationId xmlns:a16="http://schemas.microsoft.com/office/drawing/2014/main" id="{D2987937-45A1-4AF6-868A-B03463556C2C}"/>
                </a:ext>
              </a:extLst>
            </p:cNvPr>
            <p:cNvSpPr/>
            <p:nvPr/>
          </p:nvSpPr>
          <p:spPr>
            <a:xfrm>
              <a:off x="3235467" y="1800737"/>
              <a:ext cx="386251" cy="385035"/>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32" name="Google Shape;6068;p67">
              <a:extLst>
                <a:ext uri="{FF2B5EF4-FFF2-40B4-BE49-F238E27FC236}">
                  <a16:creationId xmlns:a16="http://schemas.microsoft.com/office/drawing/2014/main" id="{F477B454-C2E5-4A4C-8E3A-1BED93D39C33}"/>
                </a:ext>
              </a:extLst>
            </p:cNvPr>
            <p:cNvSpPr/>
            <p:nvPr/>
          </p:nvSpPr>
          <p:spPr>
            <a:xfrm>
              <a:off x="3300023" y="1994260"/>
              <a:ext cx="418548" cy="287194"/>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 f4 0 f2"/>
                <a:gd name="f65" fmla="+- f3 0 f2"/>
                <a:gd name="f66" fmla="*/ f65 1 11028"/>
                <a:gd name="f67" fmla="*/ f64 1 756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33" name="Google Shape;5976;p67">
            <a:extLst>
              <a:ext uri="{FF2B5EF4-FFF2-40B4-BE49-F238E27FC236}">
                <a16:creationId xmlns:a16="http://schemas.microsoft.com/office/drawing/2014/main" id="{4DB98F06-CD6D-41D1-9222-1058405BAE96}"/>
              </a:ext>
            </a:extLst>
          </p:cNvPr>
          <p:cNvGrpSpPr/>
          <p:nvPr/>
        </p:nvGrpSpPr>
        <p:grpSpPr>
          <a:xfrm>
            <a:off x="3300023" y="4214048"/>
            <a:ext cx="371512" cy="331515"/>
            <a:chOff x="3300023" y="4214048"/>
            <a:chExt cx="371512" cy="331515"/>
          </a:xfrm>
          <a:solidFill>
            <a:srgbClr val="F8D421"/>
          </a:solidFill>
        </p:grpSpPr>
        <p:sp>
          <p:nvSpPr>
            <p:cNvPr id="34" name="Google Shape;5977;p67">
              <a:extLst>
                <a:ext uri="{FF2B5EF4-FFF2-40B4-BE49-F238E27FC236}">
                  <a16:creationId xmlns:a16="http://schemas.microsoft.com/office/drawing/2014/main" id="{91BDCCE7-D2C3-46BD-A399-115DB135327D}"/>
                </a:ext>
              </a:extLst>
            </p:cNvPr>
            <p:cNvSpPr/>
            <p:nvPr/>
          </p:nvSpPr>
          <p:spPr>
            <a:xfrm>
              <a:off x="3394033" y="4214048"/>
              <a:ext cx="277502" cy="274576"/>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35" name="Google Shape;5978;p67">
              <a:extLst>
                <a:ext uri="{FF2B5EF4-FFF2-40B4-BE49-F238E27FC236}">
                  <a16:creationId xmlns:a16="http://schemas.microsoft.com/office/drawing/2014/main" id="{E07F0A6D-E89C-464A-AF61-B9750EB7F386}"/>
                </a:ext>
              </a:extLst>
            </p:cNvPr>
            <p:cNvSpPr/>
            <p:nvPr/>
          </p:nvSpPr>
          <p:spPr>
            <a:xfrm>
              <a:off x="3356972" y="4386468"/>
              <a:ext cx="136501" cy="136501"/>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36" name="Google Shape;5979;p67">
              <a:extLst>
                <a:ext uri="{FF2B5EF4-FFF2-40B4-BE49-F238E27FC236}">
                  <a16:creationId xmlns:a16="http://schemas.microsoft.com/office/drawing/2014/main" id="{817E33FE-E8E9-44B5-B592-6A581F9C3EE3}"/>
                </a:ext>
              </a:extLst>
            </p:cNvPr>
            <p:cNvSpPr/>
            <p:nvPr/>
          </p:nvSpPr>
          <p:spPr>
            <a:xfrm>
              <a:off x="3300023" y="4493123"/>
              <a:ext cx="89510" cy="52440"/>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37" name="Google Shape;5989;p67">
            <a:extLst>
              <a:ext uri="{FF2B5EF4-FFF2-40B4-BE49-F238E27FC236}">
                <a16:creationId xmlns:a16="http://schemas.microsoft.com/office/drawing/2014/main" id="{3A5B958A-C86F-452C-80F6-DB987307E4B2}"/>
              </a:ext>
            </a:extLst>
          </p:cNvPr>
          <p:cNvGrpSpPr/>
          <p:nvPr/>
        </p:nvGrpSpPr>
        <p:grpSpPr>
          <a:xfrm>
            <a:off x="6324374" y="4126330"/>
            <a:ext cx="372370" cy="364352"/>
            <a:chOff x="6324374" y="4126330"/>
            <a:chExt cx="372370" cy="364352"/>
          </a:xfrm>
          <a:solidFill>
            <a:srgbClr val="F8D421"/>
          </a:solidFill>
        </p:grpSpPr>
        <p:sp>
          <p:nvSpPr>
            <p:cNvPr id="38" name="Google Shape;5990;p67">
              <a:extLst>
                <a:ext uri="{FF2B5EF4-FFF2-40B4-BE49-F238E27FC236}">
                  <a16:creationId xmlns:a16="http://schemas.microsoft.com/office/drawing/2014/main" id="{2B7A35B7-D2E7-431F-B3F1-94F270D5DADE}"/>
                </a:ext>
              </a:extLst>
            </p:cNvPr>
            <p:cNvSpPr/>
            <p:nvPr/>
          </p:nvSpPr>
          <p:spPr>
            <a:xfrm>
              <a:off x="6440046" y="4126330"/>
              <a:ext cx="122035" cy="120920"/>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39" name="Google Shape;5991;p67">
              <a:extLst>
                <a:ext uri="{FF2B5EF4-FFF2-40B4-BE49-F238E27FC236}">
                  <a16:creationId xmlns:a16="http://schemas.microsoft.com/office/drawing/2014/main" id="{B9903716-7B43-4AA8-91A2-9CB1EA772C56}"/>
                </a:ext>
              </a:extLst>
            </p:cNvPr>
            <p:cNvSpPr/>
            <p:nvPr/>
          </p:nvSpPr>
          <p:spPr>
            <a:xfrm>
              <a:off x="6573813" y="4259192"/>
              <a:ext cx="122931" cy="120920"/>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0" name="Google Shape;5992;p67">
              <a:extLst>
                <a:ext uri="{FF2B5EF4-FFF2-40B4-BE49-F238E27FC236}">
                  <a16:creationId xmlns:a16="http://schemas.microsoft.com/office/drawing/2014/main" id="{BBCC3B4B-75D5-4901-83C1-8491A58AAF78}"/>
                </a:ext>
              </a:extLst>
            </p:cNvPr>
            <p:cNvSpPr/>
            <p:nvPr/>
          </p:nvSpPr>
          <p:spPr>
            <a:xfrm>
              <a:off x="6324374" y="4198431"/>
              <a:ext cx="300993" cy="292251"/>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41" name="Google Shape;6007;p67">
            <a:extLst>
              <a:ext uri="{FF2B5EF4-FFF2-40B4-BE49-F238E27FC236}">
                <a16:creationId xmlns:a16="http://schemas.microsoft.com/office/drawing/2014/main" id="{205BE0FB-DE5F-4C9E-98C3-C8881CC9571A}"/>
              </a:ext>
            </a:extLst>
          </p:cNvPr>
          <p:cNvGrpSpPr/>
          <p:nvPr/>
        </p:nvGrpSpPr>
        <p:grpSpPr>
          <a:xfrm>
            <a:off x="3964216" y="4156898"/>
            <a:ext cx="352236" cy="356734"/>
            <a:chOff x="3964216" y="4156898"/>
            <a:chExt cx="352236" cy="356734"/>
          </a:xfrm>
          <a:solidFill>
            <a:srgbClr val="F8D421"/>
          </a:solidFill>
        </p:grpSpPr>
        <p:sp>
          <p:nvSpPr>
            <p:cNvPr id="42" name="Google Shape;6008;p67">
              <a:extLst>
                <a:ext uri="{FF2B5EF4-FFF2-40B4-BE49-F238E27FC236}">
                  <a16:creationId xmlns:a16="http://schemas.microsoft.com/office/drawing/2014/main" id="{51E3CFC9-CAC6-4311-90D8-40C39B3BDAB2}"/>
                </a:ext>
              </a:extLst>
            </p:cNvPr>
            <p:cNvSpPr/>
            <p:nvPr/>
          </p:nvSpPr>
          <p:spPr>
            <a:xfrm>
              <a:off x="3964216" y="4156898"/>
              <a:ext cx="352236" cy="356734"/>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3" name="Google Shape;6009;p67">
              <a:extLst>
                <a:ext uri="{FF2B5EF4-FFF2-40B4-BE49-F238E27FC236}">
                  <a16:creationId xmlns:a16="http://schemas.microsoft.com/office/drawing/2014/main" id="{F17C8542-4758-44CC-82D1-EE65AA6AB06B}"/>
                </a:ext>
              </a:extLst>
            </p:cNvPr>
            <p:cNvSpPr/>
            <p:nvPr/>
          </p:nvSpPr>
          <p:spPr>
            <a:xfrm>
              <a:off x="4097993" y="4299947"/>
              <a:ext cx="72319" cy="71460"/>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44" name="Google Shape;6018;p67">
            <a:extLst>
              <a:ext uri="{FF2B5EF4-FFF2-40B4-BE49-F238E27FC236}">
                <a16:creationId xmlns:a16="http://schemas.microsoft.com/office/drawing/2014/main" id="{327B8A94-DB88-40E7-BE04-2C2F29002200}"/>
              </a:ext>
            </a:extLst>
          </p:cNvPr>
          <p:cNvGrpSpPr/>
          <p:nvPr/>
        </p:nvGrpSpPr>
        <p:grpSpPr>
          <a:xfrm>
            <a:off x="7665662" y="4173376"/>
            <a:ext cx="365174" cy="332630"/>
            <a:chOff x="7665662" y="4173376"/>
            <a:chExt cx="365174" cy="332630"/>
          </a:xfrm>
          <a:solidFill>
            <a:srgbClr val="F8D421"/>
          </a:solidFill>
        </p:grpSpPr>
        <p:sp>
          <p:nvSpPr>
            <p:cNvPr id="45" name="Google Shape;6019;p67">
              <a:extLst>
                <a:ext uri="{FF2B5EF4-FFF2-40B4-BE49-F238E27FC236}">
                  <a16:creationId xmlns:a16="http://schemas.microsoft.com/office/drawing/2014/main" id="{26138465-EB11-42FD-8243-5FC8D6BF3E86}"/>
                </a:ext>
              </a:extLst>
            </p:cNvPr>
            <p:cNvSpPr/>
            <p:nvPr/>
          </p:nvSpPr>
          <p:spPr>
            <a:xfrm>
              <a:off x="7665662" y="4173376"/>
              <a:ext cx="344399" cy="94923"/>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6" name="Google Shape;6020;p67">
              <a:extLst>
                <a:ext uri="{FF2B5EF4-FFF2-40B4-BE49-F238E27FC236}">
                  <a16:creationId xmlns:a16="http://schemas.microsoft.com/office/drawing/2014/main" id="{492B4D94-9B2E-4A76-8384-6F78C6014C25}"/>
                </a:ext>
              </a:extLst>
            </p:cNvPr>
            <p:cNvSpPr/>
            <p:nvPr/>
          </p:nvSpPr>
          <p:spPr>
            <a:xfrm>
              <a:off x="7937714" y="4291772"/>
              <a:ext cx="24441" cy="94923"/>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7" name="Google Shape;6021;p67">
              <a:extLst>
                <a:ext uri="{FF2B5EF4-FFF2-40B4-BE49-F238E27FC236}">
                  <a16:creationId xmlns:a16="http://schemas.microsoft.com/office/drawing/2014/main" id="{80F8AF41-DFBF-4EFB-8FCB-4118029EB8AE}"/>
                </a:ext>
              </a:extLst>
            </p:cNvPr>
            <p:cNvSpPr/>
            <p:nvPr/>
          </p:nvSpPr>
          <p:spPr>
            <a:xfrm>
              <a:off x="7985619" y="4292687"/>
              <a:ext cx="45217" cy="94923"/>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8" name="Google Shape;6022;p67">
              <a:extLst>
                <a:ext uri="{FF2B5EF4-FFF2-40B4-BE49-F238E27FC236}">
                  <a16:creationId xmlns:a16="http://schemas.microsoft.com/office/drawing/2014/main" id="{3141CBFA-64A1-4F14-B3AD-E881D1E5F17F}"/>
                </a:ext>
              </a:extLst>
            </p:cNvPr>
            <p:cNvSpPr/>
            <p:nvPr/>
          </p:nvSpPr>
          <p:spPr>
            <a:xfrm>
              <a:off x="7690990" y="4291772"/>
              <a:ext cx="223250" cy="94923"/>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9" name="Google Shape;6023;p67">
              <a:extLst>
                <a:ext uri="{FF2B5EF4-FFF2-40B4-BE49-F238E27FC236}">
                  <a16:creationId xmlns:a16="http://schemas.microsoft.com/office/drawing/2014/main" id="{6F420221-F755-43B8-BF70-2B4BD20AE76C}"/>
                </a:ext>
              </a:extLst>
            </p:cNvPr>
            <p:cNvSpPr/>
            <p:nvPr/>
          </p:nvSpPr>
          <p:spPr>
            <a:xfrm>
              <a:off x="7738878" y="4410169"/>
              <a:ext cx="24441" cy="94923"/>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0" name="Google Shape;6024;p67">
              <a:extLst>
                <a:ext uri="{FF2B5EF4-FFF2-40B4-BE49-F238E27FC236}">
                  <a16:creationId xmlns:a16="http://schemas.microsoft.com/office/drawing/2014/main" id="{D03BCD9D-5AF9-4CBA-8E31-297E25978591}"/>
                </a:ext>
              </a:extLst>
            </p:cNvPr>
            <p:cNvSpPr/>
            <p:nvPr/>
          </p:nvSpPr>
          <p:spPr>
            <a:xfrm>
              <a:off x="7786774" y="4411970"/>
              <a:ext cx="218751" cy="9403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1" name="Google Shape;6025;p67">
              <a:extLst>
                <a:ext uri="{FF2B5EF4-FFF2-40B4-BE49-F238E27FC236}">
                  <a16:creationId xmlns:a16="http://schemas.microsoft.com/office/drawing/2014/main" id="{5C9D3607-B1A2-480D-8760-8BDD209EF788}"/>
                </a:ext>
              </a:extLst>
            </p:cNvPr>
            <p:cNvSpPr/>
            <p:nvPr/>
          </p:nvSpPr>
          <p:spPr>
            <a:xfrm>
              <a:off x="7665662" y="4411083"/>
              <a:ext cx="49752" cy="94923"/>
            </a:xfrm>
            <a:custGeom>
              <a:avLst/>
              <a:gdLst>
                <a:gd name="f0" fmla="val w"/>
                <a:gd name="f1" fmla="val h"/>
                <a:gd name="f2" fmla="val 0"/>
                <a:gd name="f3" fmla="val 1733"/>
                <a:gd name="f4" fmla="val 3309"/>
                <a:gd name="f5" fmla="val 442"/>
                <a:gd name="f6" fmla="val 190"/>
                <a:gd name="f7" fmla="val 1"/>
                <a:gd name="f8" fmla="val 189"/>
                <a:gd name="f9" fmla="val 378"/>
                <a:gd name="f10" fmla="val 2867"/>
                <a:gd name="f11" fmla="val 3088"/>
                <a:gd name="f12" fmla="val 3308"/>
                <a:gd name="f13" fmla="val 1734"/>
                <a:gd name="f14" fmla="*/ f0 1 1733"/>
                <a:gd name="f15" fmla="*/ f1 1 3309"/>
                <a:gd name="f16" fmla="+- f4 0 f2"/>
                <a:gd name="f17" fmla="+- f3 0 f2"/>
                <a:gd name="f18" fmla="*/ f17 1 1733"/>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733" h="3309">
                  <a:moveTo>
                    <a:pt x="f5" y="f2"/>
                  </a:moveTo>
                  <a:cubicBezTo>
                    <a:pt x="f6" y="f2"/>
                    <a:pt x="f7" y="f8"/>
                    <a:pt x="f7" y="f9"/>
                  </a:cubicBezTo>
                  <a:lnTo>
                    <a:pt x="f7" y="f10"/>
                  </a:lnTo>
                  <a:cubicBezTo>
                    <a:pt x="f7" y="f11"/>
                    <a:pt x="f6" y="f12"/>
                    <a:pt x="f5" y="f12"/>
                  </a:cubicBezTo>
                  <a:lnTo>
                    <a:pt x="f13" y="f12"/>
                  </a:lnTo>
                  <a:lnTo>
                    <a:pt x="f1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sp>
        <p:nvSpPr>
          <p:cNvPr id="52" name="Google Shape;6043;p67">
            <a:extLst>
              <a:ext uri="{FF2B5EF4-FFF2-40B4-BE49-F238E27FC236}">
                <a16:creationId xmlns:a16="http://schemas.microsoft.com/office/drawing/2014/main" id="{B25A7F2A-070D-4CF5-B2D2-641E0269747B}"/>
              </a:ext>
            </a:extLst>
          </p:cNvPr>
          <p:cNvSpPr/>
          <p:nvPr/>
        </p:nvSpPr>
        <p:spPr>
          <a:xfrm>
            <a:off x="4558101" y="4157566"/>
            <a:ext cx="309149" cy="365174"/>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F8D421"/>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nvGrpSpPr>
          <p:cNvPr id="53" name="Google Shape;6052;p67">
            <a:extLst>
              <a:ext uri="{FF2B5EF4-FFF2-40B4-BE49-F238E27FC236}">
                <a16:creationId xmlns:a16="http://schemas.microsoft.com/office/drawing/2014/main" id="{FF815D09-F24C-488B-9D24-1C484A0A8A8A}"/>
              </a:ext>
            </a:extLst>
          </p:cNvPr>
          <p:cNvGrpSpPr/>
          <p:nvPr/>
        </p:nvGrpSpPr>
        <p:grpSpPr>
          <a:xfrm>
            <a:off x="8328620" y="4140677"/>
            <a:ext cx="357054" cy="363373"/>
            <a:chOff x="8328620" y="4140677"/>
            <a:chExt cx="357054" cy="363373"/>
          </a:xfrm>
          <a:solidFill>
            <a:srgbClr val="F8D421"/>
          </a:solidFill>
        </p:grpSpPr>
        <p:sp>
          <p:nvSpPr>
            <p:cNvPr id="54" name="Google Shape;6053;p67">
              <a:extLst>
                <a:ext uri="{FF2B5EF4-FFF2-40B4-BE49-F238E27FC236}">
                  <a16:creationId xmlns:a16="http://schemas.microsoft.com/office/drawing/2014/main" id="{7795E8F9-2D8D-434F-8C04-E478AAD3D21E}"/>
                </a:ext>
              </a:extLst>
            </p:cNvPr>
            <p:cNvSpPr/>
            <p:nvPr/>
          </p:nvSpPr>
          <p:spPr>
            <a:xfrm>
              <a:off x="8328620" y="4140677"/>
              <a:ext cx="357054" cy="154314"/>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5" name="Google Shape;6054;p67">
              <a:extLst>
                <a:ext uri="{FF2B5EF4-FFF2-40B4-BE49-F238E27FC236}">
                  <a16:creationId xmlns:a16="http://schemas.microsoft.com/office/drawing/2014/main" id="{7F04C56D-E0D4-40E2-8907-9DDF685C5A03}"/>
                </a:ext>
              </a:extLst>
            </p:cNvPr>
            <p:cNvSpPr/>
            <p:nvPr/>
          </p:nvSpPr>
          <p:spPr>
            <a:xfrm>
              <a:off x="8397328" y="4285299"/>
              <a:ext cx="212405" cy="218751"/>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6" name="Google Shape;6055;p67">
              <a:extLst>
                <a:ext uri="{FF2B5EF4-FFF2-40B4-BE49-F238E27FC236}">
                  <a16:creationId xmlns:a16="http://schemas.microsoft.com/office/drawing/2014/main" id="{42299365-AE56-4753-A06A-29192574E938}"/>
                </a:ext>
              </a:extLst>
            </p:cNvPr>
            <p:cNvSpPr/>
            <p:nvPr/>
          </p:nvSpPr>
          <p:spPr>
            <a:xfrm>
              <a:off x="8468733" y="4236470"/>
              <a:ext cx="76827" cy="23518"/>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57" name="Google Shape;6078;p67">
            <a:extLst>
              <a:ext uri="{FF2B5EF4-FFF2-40B4-BE49-F238E27FC236}">
                <a16:creationId xmlns:a16="http://schemas.microsoft.com/office/drawing/2014/main" id="{E28D6A6A-3192-4DEF-A191-8C7797F3C440}"/>
              </a:ext>
            </a:extLst>
          </p:cNvPr>
          <p:cNvGrpSpPr/>
          <p:nvPr/>
        </p:nvGrpSpPr>
        <p:grpSpPr>
          <a:xfrm>
            <a:off x="5126199" y="4158462"/>
            <a:ext cx="365175" cy="363373"/>
            <a:chOff x="5126199" y="4158462"/>
            <a:chExt cx="365175" cy="363373"/>
          </a:xfrm>
          <a:solidFill>
            <a:srgbClr val="F8D421"/>
          </a:solidFill>
        </p:grpSpPr>
        <p:sp>
          <p:nvSpPr>
            <p:cNvPr id="58" name="Google Shape;6079;p67">
              <a:extLst>
                <a:ext uri="{FF2B5EF4-FFF2-40B4-BE49-F238E27FC236}">
                  <a16:creationId xmlns:a16="http://schemas.microsoft.com/office/drawing/2014/main" id="{67694A42-3D6E-4D9A-BDBE-4D1EC775EF37}"/>
                </a:ext>
              </a:extLst>
            </p:cNvPr>
            <p:cNvSpPr/>
            <p:nvPr/>
          </p:nvSpPr>
          <p:spPr>
            <a:xfrm>
              <a:off x="5202140" y="4308506"/>
              <a:ext cx="214216" cy="213329"/>
            </a:xfrm>
            <a:custGeom>
              <a:avLst/>
              <a:gdLst>
                <a:gd name="f0" fmla="val w"/>
                <a:gd name="f1" fmla="val h"/>
                <a:gd name="f2" fmla="val 0"/>
                <a:gd name="f3" fmla="val 7466"/>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val 7467"/>
                <a:gd name="f61" fmla="*/ f0 1 7466"/>
                <a:gd name="f62" fmla="*/ f1 1 7436"/>
                <a:gd name="f63" fmla="+- f4 0 f2"/>
                <a:gd name="f64" fmla="+- f3 0 f2"/>
                <a:gd name="f65" fmla="*/ f64 1 7466"/>
                <a:gd name="f66" fmla="*/ f63 1 7436"/>
                <a:gd name="f67" fmla="*/ f2 1 f65"/>
                <a:gd name="f68" fmla="*/ f3 1 f65"/>
                <a:gd name="f69" fmla="*/ f2 1 f66"/>
                <a:gd name="f70" fmla="*/ f4 1 f66"/>
                <a:gd name="f71" fmla="*/ f67 f61 1"/>
                <a:gd name="f72" fmla="*/ f68 f61 1"/>
                <a:gd name="f73" fmla="*/ f70 f62 1"/>
                <a:gd name="f74" fmla="*/ f69 f62 1"/>
              </a:gdLst>
              <a:ahLst/>
              <a:cxnLst>
                <a:cxn ang="3cd4">
                  <a:pos x="hc" y="t"/>
                </a:cxn>
                <a:cxn ang="0">
                  <a:pos x="r" y="vc"/>
                </a:cxn>
                <a:cxn ang="cd4">
                  <a:pos x="hc" y="b"/>
                </a:cxn>
                <a:cxn ang="cd2">
                  <a:pos x="l" y="vc"/>
                </a:cxn>
              </a:cxnLst>
              <a:rect l="f71" t="f74" r="f72" b="f73"/>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60" y="f56"/>
                  </a:cubicBezTo>
                  <a:cubicBezTo>
                    <a:pt x="f60" y="f11"/>
                    <a:pt x="f35" y="f55"/>
                    <a:pt x="f5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9" name="Google Shape;6080;p67">
              <a:extLst>
                <a:ext uri="{FF2B5EF4-FFF2-40B4-BE49-F238E27FC236}">
                  <a16:creationId xmlns:a16="http://schemas.microsoft.com/office/drawing/2014/main" id="{73DFCD06-EB83-4B97-B039-CFA3F98D6E0B}"/>
                </a:ext>
              </a:extLst>
            </p:cNvPr>
            <p:cNvSpPr/>
            <p:nvPr/>
          </p:nvSpPr>
          <p:spPr>
            <a:xfrm>
              <a:off x="5317812" y="4160620"/>
              <a:ext cx="173562" cy="169602"/>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0" name="Google Shape;6081;p67">
              <a:extLst>
                <a:ext uri="{FF2B5EF4-FFF2-40B4-BE49-F238E27FC236}">
                  <a16:creationId xmlns:a16="http://schemas.microsoft.com/office/drawing/2014/main" id="{342605FF-64F3-48CC-95D8-E344D3215B37}"/>
                </a:ext>
              </a:extLst>
            </p:cNvPr>
            <p:cNvSpPr/>
            <p:nvPr/>
          </p:nvSpPr>
          <p:spPr>
            <a:xfrm>
              <a:off x="5223830" y="4158462"/>
              <a:ext cx="169950" cy="103080"/>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1" name="Google Shape;6082;p67">
              <a:extLst>
                <a:ext uri="{FF2B5EF4-FFF2-40B4-BE49-F238E27FC236}">
                  <a16:creationId xmlns:a16="http://schemas.microsoft.com/office/drawing/2014/main" id="{A709D6C7-4A2F-4CEF-8FD5-FD5DE8B4F651}"/>
                </a:ext>
              </a:extLst>
            </p:cNvPr>
            <p:cNvSpPr/>
            <p:nvPr/>
          </p:nvSpPr>
          <p:spPr>
            <a:xfrm>
              <a:off x="5126199" y="4160620"/>
              <a:ext cx="170837" cy="168715"/>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62" name="Google Shape;6110;p67">
            <a:extLst>
              <a:ext uri="{FF2B5EF4-FFF2-40B4-BE49-F238E27FC236}">
                <a16:creationId xmlns:a16="http://schemas.microsoft.com/office/drawing/2014/main" id="{358BC166-3924-41E6-9916-4CD6D68ABC98}"/>
              </a:ext>
            </a:extLst>
          </p:cNvPr>
          <p:cNvGrpSpPr/>
          <p:nvPr/>
        </p:nvGrpSpPr>
        <p:grpSpPr>
          <a:xfrm>
            <a:off x="5732940" y="4193346"/>
            <a:ext cx="362468" cy="283848"/>
            <a:chOff x="5732940" y="4193346"/>
            <a:chExt cx="362468" cy="283848"/>
          </a:xfrm>
          <a:solidFill>
            <a:srgbClr val="F8D421"/>
          </a:solidFill>
        </p:grpSpPr>
        <p:sp>
          <p:nvSpPr>
            <p:cNvPr id="63" name="Google Shape;6111;p67">
              <a:extLst>
                <a:ext uri="{FF2B5EF4-FFF2-40B4-BE49-F238E27FC236}">
                  <a16:creationId xmlns:a16="http://schemas.microsoft.com/office/drawing/2014/main" id="{6A0F2BEF-9E96-4673-93DB-9BADF85F3926}"/>
                </a:ext>
              </a:extLst>
            </p:cNvPr>
            <p:cNvSpPr/>
            <p:nvPr/>
          </p:nvSpPr>
          <p:spPr>
            <a:xfrm>
              <a:off x="5732940" y="4431063"/>
              <a:ext cx="362468"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4" name="Google Shape;6112;p67">
              <a:extLst>
                <a:ext uri="{FF2B5EF4-FFF2-40B4-BE49-F238E27FC236}">
                  <a16:creationId xmlns:a16="http://schemas.microsoft.com/office/drawing/2014/main" id="{60962F8E-BA38-495A-9266-953CCDCBFFDB}"/>
                </a:ext>
              </a:extLst>
            </p:cNvPr>
            <p:cNvSpPr/>
            <p:nvPr/>
          </p:nvSpPr>
          <p:spPr>
            <a:xfrm>
              <a:off x="5755544" y="4193346"/>
              <a:ext cx="316373" cy="214243"/>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65" name="Google Shape;5972;p67">
            <a:extLst>
              <a:ext uri="{FF2B5EF4-FFF2-40B4-BE49-F238E27FC236}">
                <a16:creationId xmlns:a16="http://schemas.microsoft.com/office/drawing/2014/main" id="{2911EC13-7025-4619-85F2-C365FB141029}"/>
              </a:ext>
            </a:extLst>
          </p:cNvPr>
          <p:cNvGrpSpPr/>
          <p:nvPr/>
        </p:nvGrpSpPr>
        <p:grpSpPr>
          <a:xfrm>
            <a:off x="3923672" y="1891802"/>
            <a:ext cx="360465" cy="414680"/>
            <a:chOff x="3923672" y="1891802"/>
            <a:chExt cx="360465" cy="414680"/>
          </a:xfrm>
          <a:solidFill>
            <a:srgbClr val="F8D421"/>
          </a:solidFill>
        </p:grpSpPr>
        <p:sp>
          <p:nvSpPr>
            <p:cNvPr id="66" name="Google Shape;5973;p67">
              <a:extLst>
                <a:ext uri="{FF2B5EF4-FFF2-40B4-BE49-F238E27FC236}">
                  <a16:creationId xmlns:a16="http://schemas.microsoft.com/office/drawing/2014/main" id="{D7435BAF-8208-4833-A949-191371A56512}"/>
                </a:ext>
              </a:extLst>
            </p:cNvPr>
            <p:cNvSpPr/>
            <p:nvPr/>
          </p:nvSpPr>
          <p:spPr>
            <a:xfrm>
              <a:off x="3950436" y="1972123"/>
              <a:ext cx="305912" cy="198817"/>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7" name="Google Shape;5974;p67">
              <a:extLst>
                <a:ext uri="{FF2B5EF4-FFF2-40B4-BE49-F238E27FC236}">
                  <a16:creationId xmlns:a16="http://schemas.microsoft.com/office/drawing/2014/main" id="{2FB2F810-8B28-477B-8B47-A7C9B3F79EB4}"/>
                </a:ext>
              </a:extLst>
            </p:cNvPr>
            <p:cNvSpPr/>
            <p:nvPr/>
          </p:nvSpPr>
          <p:spPr>
            <a:xfrm>
              <a:off x="3923672" y="2197687"/>
              <a:ext cx="360465" cy="108795"/>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8" name="Google Shape;5975;p67">
              <a:extLst>
                <a:ext uri="{FF2B5EF4-FFF2-40B4-BE49-F238E27FC236}">
                  <a16:creationId xmlns:a16="http://schemas.microsoft.com/office/drawing/2014/main" id="{8289A9C4-8DC3-4CFE-99BC-89C2F178BF25}"/>
                </a:ext>
              </a:extLst>
            </p:cNvPr>
            <p:cNvSpPr/>
            <p:nvPr/>
          </p:nvSpPr>
          <p:spPr>
            <a:xfrm>
              <a:off x="4060640" y="1891802"/>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69" name="Google Shape;5984;p67">
            <a:extLst>
              <a:ext uri="{FF2B5EF4-FFF2-40B4-BE49-F238E27FC236}">
                <a16:creationId xmlns:a16="http://schemas.microsoft.com/office/drawing/2014/main" id="{30FDECBE-2A21-4D2F-8B30-CA539C39206B}"/>
              </a:ext>
            </a:extLst>
          </p:cNvPr>
          <p:cNvGrpSpPr/>
          <p:nvPr/>
        </p:nvGrpSpPr>
        <p:grpSpPr>
          <a:xfrm>
            <a:off x="6993276" y="1888738"/>
            <a:ext cx="416069" cy="415074"/>
            <a:chOff x="6993276" y="1888738"/>
            <a:chExt cx="416069" cy="415074"/>
          </a:xfrm>
          <a:solidFill>
            <a:srgbClr val="F8D421"/>
          </a:solidFill>
        </p:grpSpPr>
        <p:sp>
          <p:nvSpPr>
            <p:cNvPr id="70" name="Google Shape;5985;p67">
              <a:extLst>
                <a:ext uri="{FF2B5EF4-FFF2-40B4-BE49-F238E27FC236}">
                  <a16:creationId xmlns:a16="http://schemas.microsoft.com/office/drawing/2014/main" id="{44EC005B-2682-4A0B-94A2-E43C7A8659DC}"/>
                </a:ext>
              </a:extLst>
            </p:cNvPr>
            <p:cNvSpPr/>
            <p:nvPr/>
          </p:nvSpPr>
          <p:spPr>
            <a:xfrm>
              <a:off x="6993276" y="1888738"/>
              <a:ext cx="190551" cy="189500"/>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1" name="Google Shape;5986;p67">
              <a:extLst>
                <a:ext uri="{FF2B5EF4-FFF2-40B4-BE49-F238E27FC236}">
                  <a16:creationId xmlns:a16="http://schemas.microsoft.com/office/drawing/2014/main" id="{B640E70D-AEF7-49C4-9D2E-E985C25E35CC}"/>
                </a:ext>
              </a:extLst>
            </p:cNvPr>
            <p:cNvSpPr/>
            <p:nvPr/>
          </p:nvSpPr>
          <p:spPr>
            <a:xfrm>
              <a:off x="6994282" y="2115318"/>
              <a:ext cx="191603" cy="188494"/>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2" name="Google Shape;5987;p67">
              <a:extLst>
                <a:ext uri="{FF2B5EF4-FFF2-40B4-BE49-F238E27FC236}">
                  <a16:creationId xmlns:a16="http://schemas.microsoft.com/office/drawing/2014/main" id="{5D0A3AB4-3BA0-449F-B5CE-AFB7A9A46906}"/>
                </a:ext>
              </a:extLst>
            </p:cNvPr>
            <p:cNvSpPr/>
            <p:nvPr/>
          </p:nvSpPr>
          <p:spPr>
            <a:xfrm>
              <a:off x="7218794" y="1888738"/>
              <a:ext cx="190551" cy="189500"/>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3" name="Google Shape;5988;p67">
              <a:extLst>
                <a:ext uri="{FF2B5EF4-FFF2-40B4-BE49-F238E27FC236}">
                  <a16:creationId xmlns:a16="http://schemas.microsoft.com/office/drawing/2014/main" id="{42691984-8D2F-49DC-BA13-6C89A473B7BE}"/>
                </a:ext>
              </a:extLst>
            </p:cNvPr>
            <p:cNvSpPr/>
            <p:nvPr/>
          </p:nvSpPr>
          <p:spPr>
            <a:xfrm>
              <a:off x="7218794" y="2114266"/>
              <a:ext cx="190551" cy="189536"/>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74" name="Google Shape;6002;p67">
            <a:extLst>
              <a:ext uri="{FF2B5EF4-FFF2-40B4-BE49-F238E27FC236}">
                <a16:creationId xmlns:a16="http://schemas.microsoft.com/office/drawing/2014/main" id="{1BB5C872-B17E-47BB-BA22-B3EEDA601473}"/>
              </a:ext>
            </a:extLst>
          </p:cNvPr>
          <p:cNvGrpSpPr/>
          <p:nvPr/>
        </p:nvGrpSpPr>
        <p:grpSpPr>
          <a:xfrm>
            <a:off x="4569814" y="1891802"/>
            <a:ext cx="480672" cy="415063"/>
            <a:chOff x="4569814" y="1891802"/>
            <a:chExt cx="480672" cy="415063"/>
          </a:xfrm>
          <a:solidFill>
            <a:srgbClr val="F8D421"/>
          </a:solidFill>
        </p:grpSpPr>
        <p:sp>
          <p:nvSpPr>
            <p:cNvPr id="75" name="Google Shape;6003;p67">
              <a:extLst>
                <a:ext uri="{FF2B5EF4-FFF2-40B4-BE49-F238E27FC236}">
                  <a16:creationId xmlns:a16="http://schemas.microsoft.com/office/drawing/2014/main" id="{430001EB-7F09-4F40-8EDE-CD24657F5068}"/>
                </a:ext>
              </a:extLst>
            </p:cNvPr>
            <p:cNvSpPr/>
            <p:nvPr/>
          </p:nvSpPr>
          <p:spPr>
            <a:xfrm>
              <a:off x="4569814" y="1919590"/>
              <a:ext cx="480672" cy="387275"/>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6" name="Google Shape;6004;p67">
              <a:extLst>
                <a:ext uri="{FF2B5EF4-FFF2-40B4-BE49-F238E27FC236}">
                  <a16:creationId xmlns:a16="http://schemas.microsoft.com/office/drawing/2014/main" id="{CB5EC59A-768C-4BAB-9BE7-B651109728F2}"/>
                </a:ext>
              </a:extLst>
            </p:cNvPr>
            <p:cNvSpPr/>
            <p:nvPr/>
          </p:nvSpPr>
          <p:spPr>
            <a:xfrm>
              <a:off x="4873303" y="1891802"/>
              <a:ext cx="139071" cy="13906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7" name="Google Shape;6005;p67">
              <a:extLst>
                <a:ext uri="{FF2B5EF4-FFF2-40B4-BE49-F238E27FC236}">
                  <a16:creationId xmlns:a16="http://schemas.microsoft.com/office/drawing/2014/main" id="{3A1AB16D-27C3-4F2F-B79F-704D86FAE46B}"/>
                </a:ext>
              </a:extLst>
            </p:cNvPr>
            <p:cNvSpPr/>
            <p:nvPr/>
          </p:nvSpPr>
          <p:spPr>
            <a:xfrm>
              <a:off x="4606555" y="1892817"/>
              <a:ext cx="139071" cy="139098"/>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8" name="Google Shape;6006;p67">
              <a:extLst>
                <a:ext uri="{FF2B5EF4-FFF2-40B4-BE49-F238E27FC236}">
                  <a16:creationId xmlns:a16="http://schemas.microsoft.com/office/drawing/2014/main" id="{98A75FA6-B508-40F4-A29E-A05CFA05644E}"/>
                </a:ext>
              </a:extLst>
            </p:cNvPr>
            <p:cNvSpPr/>
            <p:nvPr/>
          </p:nvSpPr>
          <p:spPr>
            <a:xfrm>
              <a:off x="4687918" y="1972123"/>
              <a:ext cx="243084" cy="244126"/>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79" name="Google Shape;6011;p67">
            <a:extLst>
              <a:ext uri="{FF2B5EF4-FFF2-40B4-BE49-F238E27FC236}">
                <a16:creationId xmlns:a16="http://schemas.microsoft.com/office/drawing/2014/main" id="{7B6B6E8D-8C0C-424B-BD02-77117609443B}"/>
              </a:ext>
            </a:extLst>
          </p:cNvPr>
          <p:cNvGrpSpPr/>
          <p:nvPr/>
        </p:nvGrpSpPr>
        <p:grpSpPr>
          <a:xfrm>
            <a:off x="7584893" y="1867579"/>
            <a:ext cx="421830" cy="414433"/>
            <a:chOff x="7584893" y="1867579"/>
            <a:chExt cx="421830" cy="414433"/>
          </a:xfrm>
          <a:solidFill>
            <a:srgbClr val="F8D421"/>
          </a:solidFill>
        </p:grpSpPr>
        <p:sp>
          <p:nvSpPr>
            <p:cNvPr id="80" name="Google Shape;6012;p67">
              <a:extLst>
                <a:ext uri="{FF2B5EF4-FFF2-40B4-BE49-F238E27FC236}">
                  <a16:creationId xmlns:a16="http://schemas.microsoft.com/office/drawing/2014/main" id="{37D4B586-7E6D-41B2-B9D4-34DF2958EB9D}"/>
                </a:ext>
              </a:extLst>
            </p:cNvPr>
            <p:cNvSpPr/>
            <p:nvPr/>
          </p:nvSpPr>
          <p:spPr>
            <a:xfrm>
              <a:off x="7635368" y="1913409"/>
              <a:ext cx="110230" cy="11023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1" name="Google Shape;6013;p67">
              <a:extLst>
                <a:ext uri="{FF2B5EF4-FFF2-40B4-BE49-F238E27FC236}">
                  <a16:creationId xmlns:a16="http://schemas.microsoft.com/office/drawing/2014/main" id="{F8B4A90D-26B3-4557-92D5-BEA278FE6521}"/>
                </a:ext>
              </a:extLst>
            </p:cNvPr>
            <p:cNvSpPr/>
            <p:nvPr/>
          </p:nvSpPr>
          <p:spPr>
            <a:xfrm>
              <a:off x="7806342" y="1878662"/>
              <a:ext cx="197766" cy="195453"/>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2" name="Google Shape;6014;p67">
              <a:extLst>
                <a:ext uri="{FF2B5EF4-FFF2-40B4-BE49-F238E27FC236}">
                  <a16:creationId xmlns:a16="http://schemas.microsoft.com/office/drawing/2014/main" id="{971E0FB1-E100-4B56-BCE7-216C3AD275AE}"/>
                </a:ext>
              </a:extLst>
            </p:cNvPr>
            <p:cNvSpPr/>
            <p:nvPr/>
          </p:nvSpPr>
          <p:spPr>
            <a:xfrm>
              <a:off x="7676552" y="1954603"/>
              <a:ext cx="279138" cy="279138"/>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3" name="Google Shape;6015;p67">
              <a:extLst>
                <a:ext uri="{FF2B5EF4-FFF2-40B4-BE49-F238E27FC236}">
                  <a16:creationId xmlns:a16="http://schemas.microsoft.com/office/drawing/2014/main" id="{3E15BAA7-4115-4434-9952-D189014087DE}"/>
                </a:ext>
              </a:extLst>
            </p:cNvPr>
            <p:cNvSpPr/>
            <p:nvPr/>
          </p:nvSpPr>
          <p:spPr>
            <a:xfrm>
              <a:off x="7891820" y="2169825"/>
              <a:ext cx="114903" cy="112187"/>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4" name="Google Shape;6016;p67">
              <a:extLst>
                <a:ext uri="{FF2B5EF4-FFF2-40B4-BE49-F238E27FC236}">
                  <a16:creationId xmlns:a16="http://schemas.microsoft.com/office/drawing/2014/main" id="{DAA2636F-84DF-415E-9003-6DB7AEC8E8FF}"/>
                </a:ext>
              </a:extLst>
            </p:cNvPr>
            <p:cNvSpPr/>
            <p:nvPr/>
          </p:nvSpPr>
          <p:spPr>
            <a:xfrm>
              <a:off x="7598298" y="2084383"/>
              <a:ext cx="196724" cy="195453"/>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5" name="Google Shape;6017;p67">
              <a:extLst>
                <a:ext uri="{FF2B5EF4-FFF2-40B4-BE49-F238E27FC236}">
                  <a16:creationId xmlns:a16="http://schemas.microsoft.com/office/drawing/2014/main" id="{21E309BA-ABE3-4A82-8821-5D8817DE62E3}"/>
                </a:ext>
              </a:extLst>
            </p:cNvPr>
            <p:cNvSpPr/>
            <p:nvPr/>
          </p:nvSpPr>
          <p:spPr>
            <a:xfrm>
              <a:off x="7584893" y="1867579"/>
              <a:ext cx="120527" cy="114876"/>
            </a:xfrm>
            <a:custGeom>
              <a:avLst/>
              <a:gdLst>
                <a:gd name="f0" fmla="val w"/>
                <a:gd name="f1" fmla="val h"/>
                <a:gd name="f2" fmla="val 0"/>
                <a:gd name="f3" fmla="val 3686"/>
                <a:gd name="f4" fmla="val 3513"/>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687"/>
                <a:gd name="f19" fmla="val 804"/>
                <a:gd name="f20" fmla="val 3277"/>
                <a:gd name="f21" fmla="val 3010"/>
                <a:gd name="f22" fmla="val 2647"/>
                <a:gd name="f23" fmla="*/ f0 1 3686"/>
                <a:gd name="f24" fmla="*/ f1 1 3513"/>
                <a:gd name="f25" fmla="+- f4 0 f2"/>
                <a:gd name="f26" fmla="+- f3 0 f2"/>
                <a:gd name="f27" fmla="*/ f26 1 3686"/>
                <a:gd name="f28" fmla="*/ f25 1 3513"/>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686" h="3513">
                  <a:moveTo>
                    <a:pt x="f5" y="f2"/>
                  </a:moveTo>
                  <a:cubicBezTo>
                    <a:pt x="f6" y="f2"/>
                    <a:pt x="f7" y="f8"/>
                    <a:pt x="f9" y="f10"/>
                  </a:cubicBezTo>
                  <a:lnTo>
                    <a:pt x="f11" y="f12"/>
                  </a:lnTo>
                  <a:cubicBezTo>
                    <a:pt x="f13" y="f14"/>
                    <a:pt x="f13" y="f15"/>
                    <a:pt x="f11" y="f16"/>
                  </a:cubicBezTo>
                  <a:lnTo>
                    <a:pt x="f17" y="f4"/>
                  </a:lnTo>
                  <a:lnTo>
                    <a:pt x="f18" y="f19"/>
                  </a:lnTo>
                  <a:lnTo>
                    <a:pt x="f20" y="f10"/>
                  </a:lnTo>
                  <a:cubicBezTo>
                    <a:pt x="f21" y="f8"/>
                    <a:pt x="f22"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sp>
        <p:nvSpPr>
          <p:cNvPr id="86" name="Google Shape;6042;p67">
            <a:extLst>
              <a:ext uri="{FF2B5EF4-FFF2-40B4-BE49-F238E27FC236}">
                <a16:creationId xmlns:a16="http://schemas.microsoft.com/office/drawing/2014/main" id="{380145D8-58DF-4BC4-929E-136C9E34D686}"/>
              </a:ext>
            </a:extLst>
          </p:cNvPr>
          <p:cNvSpPr/>
          <p:nvPr/>
        </p:nvSpPr>
        <p:spPr>
          <a:xfrm>
            <a:off x="5201783" y="1892625"/>
            <a:ext cx="407877" cy="413427"/>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F8D421"/>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nvGrpSpPr>
          <p:cNvPr id="87" name="Google Shape;6047;p67">
            <a:extLst>
              <a:ext uri="{FF2B5EF4-FFF2-40B4-BE49-F238E27FC236}">
                <a16:creationId xmlns:a16="http://schemas.microsoft.com/office/drawing/2014/main" id="{EBABC038-2CFA-4FF3-BAA3-C0E194E5A174}"/>
              </a:ext>
            </a:extLst>
          </p:cNvPr>
          <p:cNvGrpSpPr/>
          <p:nvPr/>
        </p:nvGrpSpPr>
        <p:grpSpPr>
          <a:xfrm>
            <a:off x="8230102" y="1867799"/>
            <a:ext cx="415056" cy="377994"/>
            <a:chOff x="8230102" y="1867799"/>
            <a:chExt cx="415056" cy="377994"/>
          </a:xfrm>
          <a:solidFill>
            <a:srgbClr val="F8D421"/>
          </a:solidFill>
        </p:grpSpPr>
        <p:sp>
          <p:nvSpPr>
            <p:cNvPr id="88" name="Google Shape;6048;p67">
              <a:extLst>
                <a:ext uri="{FF2B5EF4-FFF2-40B4-BE49-F238E27FC236}">
                  <a16:creationId xmlns:a16="http://schemas.microsoft.com/office/drawing/2014/main" id="{6B4B44DA-9172-41B0-88A4-5DF3A432626C}"/>
                </a:ext>
              </a:extLst>
            </p:cNvPr>
            <p:cNvSpPr/>
            <p:nvPr/>
          </p:nvSpPr>
          <p:spPr>
            <a:xfrm>
              <a:off x="8438138" y="1921346"/>
              <a:ext cx="207020" cy="324447"/>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9" name="Google Shape;6049;p67">
              <a:extLst>
                <a:ext uri="{FF2B5EF4-FFF2-40B4-BE49-F238E27FC236}">
                  <a16:creationId xmlns:a16="http://schemas.microsoft.com/office/drawing/2014/main" id="{6563B0C2-5507-4572-BBAE-194E75D7156A}"/>
                </a:ext>
              </a:extLst>
            </p:cNvPr>
            <p:cNvSpPr/>
            <p:nvPr/>
          </p:nvSpPr>
          <p:spPr>
            <a:xfrm>
              <a:off x="8310423" y="1867799"/>
              <a:ext cx="113330" cy="336800"/>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0" name="Google Shape;6050;p67">
              <a:extLst>
                <a:ext uri="{FF2B5EF4-FFF2-40B4-BE49-F238E27FC236}">
                  <a16:creationId xmlns:a16="http://schemas.microsoft.com/office/drawing/2014/main" id="{A8DF8828-F98B-459E-8C9C-E588049F88DC}"/>
                </a:ext>
              </a:extLst>
            </p:cNvPr>
            <p:cNvSpPr/>
            <p:nvPr/>
          </p:nvSpPr>
          <p:spPr>
            <a:xfrm>
              <a:off x="8450491" y="1867799"/>
              <a:ext cx="113303" cy="336800"/>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1" name="Google Shape;6051;p67">
              <a:extLst>
                <a:ext uri="{FF2B5EF4-FFF2-40B4-BE49-F238E27FC236}">
                  <a16:creationId xmlns:a16="http://schemas.microsoft.com/office/drawing/2014/main" id="{D43B466D-4210-4347-8444-AC5C22B79554}"/>
                </a:ext>
              </a:extLst>
            </p:cNvPr>
            <p:cNvSpPr/>
            <p:nvPr/>
          </p:nvSpPr>
          <p:spPr>
            <a:xfrm>
              <a:off x="8230102" y="1921346"/>
              <a:ext cx="206014" cy="324447"/>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92" name="Google Shape;6072;p67">
            <a:extLst>
              <a:ext uri="{FF2B5EF4-FFF2-40B4-BE49-F238E27FC236}">
                <a16:creationId xmlns:a16="http://schemas.microsoft.com/office/drawing/2014/main" id="{E3F07300-5038-4ED5-9733-988F96FAA1A2}"/>
              </a:ext>
            </a:extLst>
          </p:cNvPr>
          <p:cNvGrpSpPr/>
          <p:nvPr/>
        </p:nvGrpSpPr>
        <p:grpSpPr>
          <a:xfrm>
            <a:off x="5776392" y="1872407"/>
            <a:ext cx="415092" cy="414844"/>
            <a:chOff x="5776392" y="1872407"/>
            <a:chExt cx="415092" cy="414844"/>
          </a:xfrm>
          <a:solidFill>
            <a:srgbClr val="F8D421"/>
          </a:solidFill>
        </p:grpSpPr>
        <p:sp>
          <p:nvSpPr>
            <p:cNvPr id="93" name="Google Shape;6073;p67">
              <a:extLst>
                <a:ext uri="{FF2B5EF4-FFF2-40B4-BE49-F238E27FC236}">
                  <a16:creationId xmlns:a16="http://schemas.microsoft.com/office/drawing/2014/main" id="{0F4A8F31-0625-4CCF-A7EE-FD3FF94F4698}"/>
                </a:ext>
              </a:extLst>
            </p:cNvPr>
            <p:cNvSpPr/>
            <p:nvPr/>
          </p:nvSpPr>
          <p:spPr>
            <a:xfrm>
              <a:off x="5776392" y="1946318"/>
              <a:ext cx="54626" cy="321347"/>
            </a:xfrm>
            <a:custGeom>
              <a:avLst/>
              <a:gdLst>
                <a:gd name="f0" fmla="val w"/>
                <a:gd name="f1" fmla="val h"/>
                <a:gd name="f2" fmla="val 0"/>
                <a:gd name="f3" fmla="val 1670"/>
                <a:gd name="f4" fmla="val 9830"/>
                <a:gd name="f5" fmla="val 1"/>
                <a:gd name="f6" fmla="val 8192"/>
                <a:gd name="f7" fmla="val 1639"/>
                <a:gd name="f8" fmla="*/ f0 1 1670"/>
                <a:gd name="f9" fmla="*/ f1 1 9830"/>
                <a:gd name="f10" fmla="+- f4 0 f2"/>
                <a:gd name="f11" fmla="+- f3 0 f2"/>
                <a:gd name="f12" fmla="*/ f11 1 1670"/>
                <a:gd name="f13" fmla="*/ f10 1 983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670" h="9830">
                  <a:moveTo>
                    <a:pt x="f5" y="f2"/>
                  </a:moveTo>
                  <a:lnTo>
                    <a:pt x="f5" y="f4"/>
                  </a:lnTo>
                  <a:lnTo>
                    <a:pt x="f3" y="f6"/>
                  </a:lnTo>
                  <a:lnTo>
                    <a:pt x="f3" y="f7"/>
                  </a:lnTo>
                  <a:lnTo>
                    <a:pt x="f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4" name="Google Shape;6074;p67">
              <a:extLst>
                <a:ext uri="{FF2B5EF4-FFF2-40B4-BE49-F238E27FC236}">
                  <a16:creationId xmlns:a16="http://schemas.microsoft.com/office/drawing/2014/main" id="{54AB5603-571A-44C9-BCC5-7E96159A8FCE}"/>
                </a:ext>
              </a:extLst>
            </p:cNvPr>
            <p:cNvSpPr/>
            <p:nvPr/>
          </p:nvSpPr>
          <p:spPr>
            <a:xfrm>
              <a:off x="6136858" y="1946318"/>
              <a:ext cx="54626" cy="321347"/>
            </a:xfrm>
            <a:custGeom>
              <a:avLst/>
              <a:gdLst>
                <a:gd name="f0" fmla="val w"/>
                <a:gd name="f1" fmla="val h"/>
                <a:gd name="f2" fmla="val 0"/>
                <a:gd name="f3" fmla="val 1670"/>
                <a:gd name="f4" fmla="val 9830"/>
                <a:gd name="f5" fmla="val 1639"/>
                <a:gd name="f6" fmla="val 8192"/>
                <a:gd name="f7" fmla="*/ f0 1 1670"/>
                <a:gd name="f8" fmla="*/ f1 1 9830"/>
                <a:gd name="f9" fmla="+- f4 0 f2"/>
                <a:gd name="f10" fmla="+- f3 0 f2"/>
                <a:gd name="f11" fmla="*/ f10 1 1670"/>
                <a:gd name="f12" fmla="*/ f9 1 98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670" h="9830">
                  <a:moveTo>
                    <a:pt x="f3" y="f2"/>
                  </a:moveTo>
                  <a:lnTo>
                    <a:pt x="f2" y="f5"/>
                  </a:lnTo>
                  <a:lnTo>
                    <a:pt x="f2" y="f6"/>
                  </a:lnTo>
                  <a:lnTo>
                    <a:pt x="f3" y="f4"/>
                  </a:ln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5" name="Google Shape;6075;p67">
              <a:extLst>
                <a:ext uri="{FF2B5EF4-FFF2-40B4-BE49-F238E27FC236}">
                  <a16:creationId xmlns:a16="http://schemas.microsoft.com/office/drawing/2014/main" id="{1C294697-95AF-43D2-87D4-FB3B5D6839D5}"/>
                </a:ext>
              </a:extLst>
            </p:cNvPr>
            <p:cNvSpPr/>
            <p:nvPr/>
          </p:nvSpPr>
          <p:spPr>
            <a:xfrm>
              <a:off x="5857756" y="2008104"/>
              <a:ext cx="252365" cy="197766"/>
            </a:xfrm>
            <a:custGeom>
              <a:avLst/>
              <a:gdLst>
                <a:gd name="f0" fmla="val w"/>
                <a:gd name="f1" fmla="val h"/>
                <a:gd name="f2" fmla="val 0"/>
                <a:gd name="f3" fmla="val 7719"/>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 f0 1 7719"/>
                <a:gd name="f16" fmla="*/ f1 1 6050"/>
                <a:gd name="f17" fmla="+- f4 0 f2"/>
                <a:gd name="f18" fmla="+- f3 0 f2"/>
                <a:gd name="f19" fmla="*/ f18 1 7719"/>
                <a:gd name="f20" fmla="*/ f17 1 605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3" y="f4"/>
                  </a:ln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6" name="Google Shape;6076;p67">
              <a:extLst>
                <a:ext uri="{FF2B5EF4-FFF2-40B4-BE49-F238E27FC236}">
                  <a16:creationId xmlns:a16="http://schemas.microsoft.com/office/drawing/2014/main" id="{05212776-ABA2-4AFD-8881-905689C4F9E8}"/>
                </a:ext>
              </a:extLst>
            </p:cNvPr>
            <p:cNvSpPr/>
            <p:nvPr/>
          </p:nvSpPr>
          <p:spPr>
            <a:xfrm>
              <a:off x="5795970" y="2233668"/>
              <a:ext cx="375937" cy="53583"/>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7" name="Google Shape;6077;p67">
              <a:extLst>
                <a:ext uri="{FF2B5EF4-FFF2-40B4-BE49-F238E27FC236}">
                  <a16:creationId xmlns:a16="http://schemas.microsoft.com/office/drawing/2014/main" id="{198B6D57-BE16-4BD9-9A2C-C4A7BD202174}"/>
                </a:ext>
              </a:extLst>
            </p:cNvPr>
            <p:cNvSpPr/>
            <p:nvPr/>
          </p:nvSpPr>
          <p:spPr>
            <a:xfrm>
              <a:off x="5794918" y="1872407"/>
              <a:ext cx="376979" cy="108950"/>
            </a:xfrm>
            <a:custGeom>
              <a:avLst/>
              <a:gdLst>
                <a:gd name="f0" fmla="val w"/>
                <a:gd name="f1" fmla="val h"/>
                <a:gd name="f2" fmla="val 0"/>
                <a:gd name="f3" fmla="val 11532"/>
                <a:gd name="f4" fmla="val 3332"/>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9862"/>
                <a:gd name="f21" fmla="val 7593"/>
                <a:gd name="f22" fmla="val 6050"/>
                <a:gd name="f23" fmla="val 5971"/>
                <a:gd name="f24" fmla="val 5861"/>
                <a:gd name="f25" fmla="*/ f0 1 11532"/>
                <a:gd name="f26" fmla="*/ f1 1 3332"/>
                <a:gd name="f27" fmla="+- f4 0 f2"/>
                <a:gd name="f28" fmla="+- f3 0 f2"/>
                <a:gd name="f29" fmla="*/ f28 1 11532"/>
                <a:gd name="f30" fmla="*/ f27 1 3332"/>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4"/>
                  </a:lnTo>
                  <a:lnTo>
                    <a:pt x="f20" y="f4"/>
                  </a:lnTo>
                  <a:lnTo>
                    <a:pt x="f3" y="f18"/>
                  </a:lnTo>
                  <a:lnTo>
                    <a:pt x="f21" y="f18"/>
                  </a:lnTo>
                  <a:lnTo>
                    <a:pt x="f22" y="f16"/>
                  </a:lnTo>
                  <a:cubicBezTo>
                    <a:pt x="f23" y="f14"/>
                    <a:pt x="f24" y="f11"/>
                    <a:pt x="f10" y="f11"/>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98" name="Google Shape;6107;p67">
            <a:extLst>
              <a:ext uri="{FF2B5EF4-FFF2-40B4-BE49-F238E27FC236}">
                <a16:creationId xmlns:a16="http://schemas.microsoft.com/office/drawing/2014/main" id="{B929D058-8193-41F8-854B-AF8FCB8BE10A}"/>
              </a:ext>
            </a:extLst>
          </p:cNvPr>
          <p:cNvGrpSpPr/>
          <p:nvPr/>
        </p:nvGrpSpPr>
        <p:grpSpPr>
          <a:xfrm>
            <a:off x="6396849" y="1856424"/>
            <a:ext cx="418173" cy="413043"/>
            <a:chOff x="6396849" y="1856424"/>
            <a:chExt cx="418173" cy="413043"/>
          </a:xfrm>
          <a:solidFill>
            <a:srgbClr val="F8D421"/>
          </a:solidFill>
        </p:grpSpPr>
        <p:sp>
          <p:nvSpPr>
            <p:cNvPr id="99" name="Google Shape;6108;p67">
              <a:extLst>
                <a:ext uri="{FF2B5EF4-FFF2-40B4-BE49-F238E27FC236}">
                  <a16:creationId xmlns:a16="http://schemas.microsoft.com/office/drawing/2014/main" id="{119B4628-1A32-4648-B213-900EF1C01C02}"/>
                </a:ext>
              </a:extLst>
            </p:cNvPr>
            <p:cNvSpPr/>
            <p:nvPr/>
          </p:nvSpPr>
          <p:spPr>
            <a:xfrm>
              <a:off x="6396849" y="2011707"/>
              <a:ext cx="260604" cy="257760"/>
            </a:xfrm>
            <a:custGeom>
              <a:avLst/>
              <a:gdLst>
                <a:gd name="f0" fmla="val w"/>
                <a:gd name="f1" fmla="val h"/>
                <a:gd name="f2" fmla="val 0"/>
                <a:gd name="f3" fmla="val 7971"/>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4726"/>
                <a:gd name="f22" fmla="*/ f0 1 7971"/>
                <a:gd name="f23" fmla="*/ f1 1 7885"/>
                <a:gd name="f24" fmla="+- f4 0 f2"/>
                <a:gd name="f25" fmla="+- f3 0 f2"/>
                <a:gd name="f26" fmla="*/ f25 1 7971"/>
                <a:gd name="f27" fmla="*/ f24 1 788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3" y="f21"/>
                  </a:lnTo>
                  <a:lnTo>
                    <a:pt x="f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00" name="Google Shape;6109;p67">
              <a:extLst>
                <a:ext uri="{FF2B5EF4-FFF2-40B4-BE49-F238E27FC236}">
                  <a16:creationId xmlns:a16="http://schemas.microsoft.com/office/drawing/2014/main" id="{1F708ED3-DA8F-494B-887C-B5A990EF52CB}"/>
                </a:ext>
              </a:extLst>
            </p:cNvPr>
            <p:cNvSpPr/>
            <p:nvPr/>
          </p:nvSpPr>
          <p:spPr>
            <a:xfrm>
              <a:off x="6521464" y="1856424"/>
              <a:ext cx="293558" cy="290221"/>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101" name="Google Shape;5593;p66">
            <a:extLst>
              <a:ext uri="{FF2B5EF4-FFF2-40B4-BE49-F238E27FC236}">
                <a16:creationId xmlns:a16="http://schemas.microsoft.com/office/drawing/2014/main" id="{E2B358DA-174A-4D8B-951C-8578E55F9BEE}"/>
              </a:ext>
            </a:extLst>
          </p:cNvPr>
          <p:cNvGrpSpPr/>
          <p:nvPr/>
        </p:nvGrpSpPr>
        <p:grpSpPr>
          <a:xfrm>
            <a:off x="3885605" y="2599748"/>
            <a:ext cx="501777" cy="501787"/>
            <a:chOff x="3885605" y="2599748"/>
            <a:chExt cx="501777" cy="501787"/>
          </a:xfrm>
          <a:solidFill>
            <a:srgbClr val="F8D421"/>
          </a:solidFill>
        </p:grpSpPr>
        <p:sp>
          <p:nvSpPr>
            <p:cNvPr id="102" name="Google Shape;5594;p66">
              <a:extLst>
                <a:ext uri="{FF2B5EF4-FFF2-40B4-BE49-F238E27FC236}">
                  <a16:creationId xmlns:a16="http://schemas.microsoft.com/office/drawing/2014/main" id="{0C5BFCB5-B55B-4960-BABC-66C22DAA4416}"/>
                </a:ext>
              </a:extLst>
            </p:cNvPr>
            <p:cNvSpPr/>
            <p:nvPr/>
          </p:nvSpPr>
          <p:spPr>
            <a:xfrm>
              <a:off x="4033537" y="2924178"/>
              <a:ext cx="205804" cy="177357"/>
            </a:xfrm>
            <a:custGeom>
              <a:avLst/>
              <a:gdLst>
                <a:gd name="f0" fmla="val w"/>
                <a:gd name="f1" fmla="val h"/>
                <a:gd name="f2" fmla="val 0"/>
                <a:gd name="f3" fmla="val 7904"/>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val 7905"/>
                <a:gd name="f28" fmla="*/ f0 1 7904"/>
                <a:gd name="f29" fmla="*/ f1 1 6812"/>
                <a:gd name="f30" fmla="+- f4 0 f2"/>
                <a:gd name="f31" fmla="+- f3 0 f2"/>
                <a:gd name="f32" fmla="*/ f31 1 7904"/>
                <a:gd name="f33" fmla="*/ f30 1 6812"/>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27" y="f22"/>
                    <a:pt x="f27" y="f21"/>
                  </a:cubicBezTo>
                  <a:lnTo>
                    <a:pt x="f27"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03" name="Google Shape;5595;p66">
              <a:extLst>
                <a:ext uri="{FF2B5EF4-FFF2-40B4-BE49-F238E27FC236}">
                  <a16:creationId xmlns:a16="http://schemas.microsoft.com/office/drawing/2014/main" id="{CBB26406-E9C5-4DC9-B382-AEF85FEE558B}"/>
                </a:ext>
              </a:extLst>
            </p:cNvPr>
            <p:cNvSpPr/>
            <p:nvPr/>
          </p:nvSpPr>
          <p:spPr>
            <a:xfrm>
              <a:off x="3885605" y="2599748"/>
              <a:ext cx="501777" cy="412632"/>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104" name="Google Shape;5596;p66">
            <a:extLst>
              <a:ext uri="{FF2B5EF4-FFF2-40B4-BE49-F238E27FC236}">
                <a16:creationId xmlns:a16="http://schemas.microsoft.com/office/drawing/2014/main" id="{4025BACA-2FEE-4A8C-B2BB-1922F33BF085}"/>
              </a:ext>
            </a:extLst>
          </p:cNvPr>
          <p:cNvGrpSpPr/>
          <p:nvPr/>
        </p:nvGrpSpPr>
        <p:grpSpPr>
          <a:xfrm>
            <a:off x="5180706" y="2670642"/>
            <a:ext cx="394993" cy="394992"/>
            <a:chOff x="5180706" y="2670642"/>
            <a:chExt cx="394993" cy="394992"/>
          </a:xfrm>
          <a:solidFill>
            <a:srgbClr val="F8D421"/>
          </a:solidFill>
        </p:grpSpPr>
        <p:sp>
          <p:nvSpPr>
            <p:cNvPr id="105" name="Google Shape;5597;p66">
              <a:extLst>
                <a:ext uri="{FF2B5EF4-FFF2-40B4-BE49-F238E27FC236}">
                  <a16:creationId xmlns:a16="http://schemas.microsoft.com/office/drawing/2014/main" id="{EB246EFE-010A-48CD-850E-F57ED70DBC50}"/>
                </a:ext>
              </a:extLst>
            </p:cNvPr>
            <p:cNvSpPr/>
            <p:nvPr/>
          </p:nvSpPr>
          <p:spPr>
            <a:xfrm>
              <a:off x="5180706" y="2833432"/>
              <a:ext cx="394993" cy="232202"/>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06" name="Google Shape;5598;p66">
              <a:extLst>
                <a:ext uri="{FF2B5EF4-FFF2-40B4-BE49-F238E27FC236}">
                  <a16:creationId xmlns:a16="http://schemas.microsoft.com/office/drawing/2014/main" id="{5BD12EDA-18B9-4A5E-B6C9-304190AFDBD9}"/>
                </a:ext>
              </a:extLst>
            </p:cNvPr>
            <p:cNvSpPr/>
            <p:nvPr/>
          </p:nvSpPr>
          <p:spPr>
            <a:xfrm>
              <a:off x="5180706" y="2670642"/>
              <a:ext cx="394993" cy="139665"/>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107" name="Google Shape;5651;p66">
            <a:extLst>
              <a:ext uri="{FF2B5EF4-FFF2-40B4-BE49-F238E27FC236}">
                <a16:creationId xmlns:a16="http://schemas.microsoft.com/office/drawing/2014/main" id="{60E283E4-2BE4-4886-A2D2-E618AFCD90E3}"/>
              </a:ext>
            </a:extLst>
          </p:cNvPr>
          <p:cNvGrpSpPr/>
          <p:nvPr/>
        </p:nvGrpSpPr>
        <p:grpSpPr>
          <a:xfrm>
            <a:off x="7593022" y="2726905"/>
            <a:ext cx="441252" cy="284423"/>
            <a:chOff x="7593022" y="2726905"/>
            <a:chExt cx="441252" cy="284423"/>
          </a:xfrm>
          <a:solidFill>
            <a:srgbClr val="F8D421"/>
          </a:solidFill>
        </p:grpSpPr>
        <p:sp>
          <p:nvSpPr>
            <p:cNvPr id="108" name="Google Shape;5652;p66">
              <a:extLst>
                <a:ext uri="{FF2B5EF4-FFF2-40B4-BE49-F238E27FC236}">
                  <a16:creationId xmlns:a16="http://schemas.microsoft.com/office/drawing/2014/main" id="{037B3120-A55D-4ACA-9598-27AD343AC8D7}"/>
                </a:ext>
              </a:extLst>
            </p:cNvPr>
            <p:cNvSpPr/>
            <p:nvPr/>
          </p:nvSpPr>
          <p:spPr>
            <a:xfrm>
              <a:off x="7593022" y="2744900"/>
              <a:ext cx="441252" cy="266428"/>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09" name="Google Shape;5653;p66">
              <a:extLst>
                <a:ext uri="{FF2B5EF4-FFF2-40B4-BE49-F238E27FC236}">
                  <a16:creationId xmlns:a16="http://schemas.microsoft.com/office/drawing/2014/main" id="{ED672904-B66F-4678-B653-8A0BB6460323}"/>
                </a:ext>
              </a:extLst>
            </p:cNvPr>
            <p:cNvSpPr/>
            <p:nvPr/>
          </p:nvSpPr>
          <p:spPr>
            <a:xfrm>
              <a:off x="7620408" y="2726905"/>
              <a:ext cx="386443" cy="151845"/>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110" name="Google Shape;5775;p66">
            <a:extLst>
              <a:ext uri="{FF2B5EF4-FFF2-40B4-BE49-F238E27FC236}">
                <a16:creationId xmlns:a16="http://schemas.microsoft.com/office/drawing/2014/main" id="{000900C5-0A28-47C7-856B-5BAFF9AFCFF4}"/>
              </a:ext>
            </a:extLst>
          </p:cNvPr>
          <p:cNvGrpSpPr/>
          <p:nvPr/>
        </p:nvGrpSpPr>
        <p:grpSpPr>
          <a:xfrm>
            <a:off x="6432246" y="2748293"/>
            <a:ext cx="338904" cy="317717"/>
            <a:chOff x="6432246" y="2748293"/>
            <a:chExt cx="338904" cy="317717"/>
          </a:xfrm>
          <a:solidFill>
            <a:srgbClr val="F8D421"/>
          </a:solidFill>
        </p:grpSpPr>
        <p:sp>
          <p:nvSpPr>
            <p:cNvPr id="111" name="Google Shape;5776;p66">
              <a:extLst>
                <a:ext uri="{FF2B5EF4-FFF2-40B4-BE49-F238E27FC236}">
                  <a16:creationId xmlns:a16="http://schemas.microsoft.com/office/drawing/2014/main" id="{2587532E-98B4-4963-8B9D-2DAD457C6B76}"/>
                </a:ext>
              </a:extLst>
            </p:cNvPr>
            <p:cNvSpPr/>
            <p:nvPr/>
          </p:nvSpPr>
          <p:spPr>
            <a:xfrm>
              <a:off x="6492459" y="3026289"/>
              <a:ext cx="133447" cy="3972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2" name="Google Shape;5777;p66">
              <a:extLst>
                <a:ext uri="{FF2B5EF4-FFF2-40B4-BE49-F238E27FC236}">
                  <a16:creationId xmlns:a16="http://schemas.microsoft.com/office/drawing/2014/main" id="{4FABF41E-8451-4CE8-862C-6524E385C664}"/>
                </a:ext>
              </a:extLst>
            </p:cNvPr>
            <p:cNvSpPr/>
            <p:nvPr/>
          </p:nvSpPr>
          <p:spPr>
            <a:xfrm>
              <a:off x="6432246" y="2966706"/>
              <a:ext cx="180155"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3" name="Google Shape;5778;p66">
              <a:extLst>
                <a:ext uri="{FF2B5EF4-FFF2-40B4-BE49-F238E27FC236}">
                  <a16:creationId xmlns:a16="http://schemas.microsoft.com/office/drawing/2014/main" id="{C837728C-99C8-45FD-9C4D-BFBF4AF2CA00}"/>
                </a:ext>
              </a:extLst>
            </p:cNvPr>
            <p:cNvSpPr/>
            <p:nvPr/>
          </p:nvSpPr>
          <p:spPr>
            <a:xfrm>
              <a:off x="6632252" y="2907151"/>
              <a:ext cx="119146" cy="99294"/>
            </a:xfrm>
            <a:custGeom>
              <a:avLst/>
              <a:gdLst>
                <a:gd name="f0" fmla="val w"/>
                <a:gd name="f1" fmla="val h"/>
                <a:gd name="f2" fmla="val 0"/>
                <a:gd name="f3" fmla="val 6775"/>
                <a:gd name="f4" fmla="val 5647"/>
                <a:gd name="f5" fmla="val 5646"/>
                <a:gd name="f6" fmla="*/ f0 1 6775"/>
                <a:gd name="f7" fmla="*/ f1 1 5647"/>
                <a:gd name="f8" fmla="+- f4 0 f2"/>
                <a:gd name="f9" fmla="+- f3 0 f2"/>
                <a:gd name="f10" fmla="*/ f9 1 6775"/>
                <a:gd name="f11" fmla="*/ f8 1 564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775" h="5647">
                  <a:moveTo>
                    <a:pt x="f2" y="f2"/>
                  </a:moveTo>
                  <a:lnTo>
                    <a:pt x="f2" y="f5"/>
                  </a:lnTo>
                  <a:lnTo>
                    <a:pt x="f3" y="f5"/>
                  </a:ln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4" name="Google Shape;5779;p66">
              <a:extLst>
                <a:ext uri="{FF2B5EF4-FFF2-40B4-BE49-F238E27FC236}">
                  <a16:creationId xmlns:a16="http://schemas.microsoft.com/office/drawing/2014/main" id="{131EC0ED-E2B7-4C8C-A3E5-8EFCFFD54AFA}"/>
                </a:ext>
              </a:extLst>
            </p:cNvPr>
            <p:cNvSpPr/>
            <p:nvPr/>
          </p:nvSpPr>
          <p:spPr>
            <a:xfrm>
              <a:off x="6632252" y="3026289"/>
              <a:ext cx="119146" cy="29827"/>
            </a:xfrm>
            <a:custGeom>
              <a:avLst/>
              <a:gdLst>
                <a:gd name="f0" fmla="val w"/>
                <a:gd name="f1" fmla="val h"/>
                <a:gd name="f2" fmla="val 0"/>
                <a:gd name="f3" fmla="val 6775"/>
                <a:gd name="f4" fmla="val 1695"/>
                <a:gd name="f5" fmla="val 567"/>
                <a:gd name="f6" fmla="val 1190"/>
                <a:gd name="f7" fmla="val 506"/>
                <a:gd name="f8" fmla="val 1696"/>
                <a:gd name="f9" fmla="val 1129"/>
                <a:gd name="f10" fmla="val 5646"/>
                <a:gd name="f11" fmla="val 6270"/>
                <a:gd name="f12" fmla="*/ f0 1 6775"/>
                <a:gd name="f13" fmla="*/ f1 1 1695"/>
                <a:gd name="f14" fmla="+- f4 0 f2"/>
                <a:gd name="f15" fmla="+- f3 0 f2"/>
                <a:gd name="f16" fmla="*/ f15 1 6775"/>
                <a:gd name="f17" fmla="*/ f14 1 169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5" h="1695">
                  <a:moveTo>
                    <a:pt x="f2" y="f2"/>
                  </a:moveTo>
                  <a:lnTo>
                    <a:pt x="f2" y="f5"/>
                  </a:lnTo>
                  <a:cubicBezTo>
                    <a:pt x="f2" y="f6"/>
                    <a:pt x="f7" y="f8"/>
                    <a:pt x="f9" y="f8"/>
                  </a:cubicBezTo>
                  <a:lnTo>
                    <a:pt x="f10" y="f8"/>
                  </a:lnTo>
                  <a:cubicBezTo>
                    <a:pt x="f11" y="f8"/>
                    <a:pt x="f3" y="f6"/>
                    <a:pt x="f3" y="f5"/>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5" name="Google Shape;5780;p66">
              <a:extLst>
                <a:ext uri="{FF2B5EF4-FFF2-40B4-BE49-F238E27FC236}">
                  <a16:creationId xmlns:a16="http://schemas.microsoft.com/office/drawing/2014/main" id="{DB958DD1-AF52-4C83-9810-8629002B6A24}"/>
                </a:ext>
              </a:extLst>
            </p:cNvPr>
            <p:cNvSpPr/>
            <p:nvPr/>
          </p:nvSpPr>
          <p:spPr>
            <a:xfrm>
              <a:off x="6432246" y="2748293"/>
              <a:ext cx="338904" cy="198580"/>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6" name="Google Shape;5781;p66">
              <a:extLst>
                <a:ext uri="{FF2B5EF4-FFF2-40B4-BE49-F238E27FC236}">
                  <a16:creationId xmlns:a16="http://schemas.microsoft.com/office/drawing/2014/main" id="{4D123598-9D6B-442B-9E35-F84840BF31D2}"/>
                </a:ext>
              </a:extLst>
            </p:cNvPr>
            <p:cNvSpPr/>
            <p:nvPr/>
          </p:nvSpPr>
          <p:spPr>
            <a:xfrm>
              <a:off x="6632252" y="2857527"/>
              <a:ext cx="119146" cy="29772"/>
            </a:xfrm>
            <a:custGeom>
              <a:avLst/>
              <a:gdLst>
                <a:gd name="f0" fmla="val w"/>
                <a:gd name="f1" fmla="val h"/>
                <a:gd name="f2" fmla="val 0"/>
                <a:gd name="f3" fmla="val 6775"/>
                <a:gd name="f4" fmla="val 1693"/>
                <a:gd name="f5" fmla="val 1129"/>
                <a:gd name="f6" fmla="val 1"/>
                <a:gd name="f7" fmla="val 506"/>
                <a:gd name="f8" fmla="val 503"/>
                <a:gd name="f9" fmla="val 1130"/>
                <a:gd name="f10" fmla="val 6270"/>
                <a:gd name="f11" fmla="val 5646"/>
                <a:gd name="f12" fmla="*/ f0 1 6775"/>
                <a:gd name="f13" fmla="*/ f1 1 1693"/>
                <a:gd name="f14" fmla="+- f4 0 f2"/>
                <a:gd name="f15" fmla="+- f3 0 f2"/>
                <a:gd name="f16" fmla="*/ f15 1 6775"/>
                <a:gd name="f17" fmla="*/ f14 1 1693"/>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5" h="1693">
                  <a:moveTo>
                    <a:pt x="f5" y="f6"/>
                  </a:moveTo>
                  <a:cubicBezTo>
                    <a:pt x="f7" y="f6"/>
                    <a:pt x="f2" y="f8"/>
                    <a:pt x="f2" y="f9"/>
                  </a:cubicBezTo>
                  <a:lnTo>
                    <a:pt x="f2" y="f4"/>
                  </a:lnTo>
                  <a:lnTo>
                    <a:pt x="f3" y="f4"/>
                  </a:lnTo>
                  <a:lnTo>
                    <a:pt x="f3" y="f9"/>
                  </a:lnTo>
                  <a:cubicBezTo>
                    <a:pt x="f3" y="f8"/>
                    <a:pt x="f10" y="f6"/>
                    <a:pt x="f11"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sp>
        <p:nvSpPr>
          <p:cNvPr id="117" name="Text Placeholder 1">
            <a:extLst>
              <a:ext uri="{FF2B5EF4-FFF2-40B4-BE49-F238E27FC236}">
                <a16:creationId xmlns:a16="http://schemas.microsoft.com/office/drawing/2014/main" id="{14E0581B-9765-4833-8FBD-DD197682A8FA}"/>
              </a:ext>
            </a:extLst>
          </p:cNvPr>
          <p:cNvSpPr txBox="1">
            <a:spLocks noGrp="1"/>
          </p:cNvSpPr>
          <p:nvPr>
            <p:ph type="body" idx="4294967295"/>
          </p:nvPr>
        </p:nvSpPr>
        <p:spPr>
          <a:xfrm>
            <a:off x="-1362245" y="122236"/>
            <a:ext cx="11573195" cy="724250"/>
          </a:xfrm>
        </p:spPr>
        <p:txBody>
          <a:bodyPr lIns="91440" tIns="45720" rIns="91440" bIns="45720" anchor="ctr" anchorCtr="1">
            <a:normAutofit/>
          </a:bodyPr>
          <a:lstStyle/>
          <a:p>
            <a:pPr marL="0" lvl="0" indent="0" algn="ctr">
              <a:lnSpc>
                <a:spcPct val="80000"/>
              </a:lnSpc>
              <a:buNone/>
            </a:pPr>
            <a:r>
              <a:rPr lang="en-US" sz="4800">
                <a:solidFill>
                  <a:srgbClr val="000000"/>
                </a:solidFill>
                <a:latin typeface="Arial"/>
                <a:cs typeface="Arial" panose="020B0604020202020204" pitchFamily="34" charset="0"/>
              </a:rPr>
              <a:t>Fully Editable Icon Sets: A</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65915E97-2337-4505-866B-EF487035CCB1}"/>
              </a:ext>
            </a:extLst>
          </p:cNvPr>
          <p:cNvSpPr/>
          <p:nvPr/>
        </p:nvSpPr>
        <p:spPr>
          <a:xfrm>
            <a:off x="4530815" y="1242559"/>
            <a:ext cx="415366" cy="48917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3" name="Oval 8">
            <a:extLst>
              <a:ext uri="{FF2B5EF4-FFF2-40B4-BE49-F238E27FC236}">
                <a16:creationId xmlns:a16="http://schemas.microsoft.com/office/drawing/2014/main" id="{273FECF2-E625-4D54-8020-ECEE6C6D70EF}"/>
              </a:ext>
            </a:extLst>
          </p:cNvPr>
          <p:cNvSpPr/>
          <p:nvPr/>
        </p:nvSpPr>
        <p:spPr>
          <a:xfrm>
            <a:off x="5223848" y="1253450"/>
            <a:ext cx="436305" cy="467404"/>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grpSp>
        <p:nvGrpSpPr>
          <p:cNvPr id="4" name="Group 110">
            <a:extLst>
              <a:ext uri="{FF2B5EF4-FFF2-40B4-BE49-F238E27FC236}">
                <a16:creationId xmlns:a16="http://schemas.microsoft.com/office/drawing/2014/main" id="{4397709E-90EC-4D26-8D9C-86E9262CB8A4}"/>
              </a:ext>
            </a:extLst>
          </p:cNvPr>
          <p:cNvGrpSpPr/>
          <p:nvPr/>
        </p:nvGrpSpPr>
        <p:grpSpPr>
          <a:xfrm>
            <a:off x="3837243" y="1242559"/>
            <a:ext cx="415366" cy="489176"/>
            <a:chOff x="3837243" y="1242559"/>
            <a:chExt cx="415366" cy="489176"/>
          </a:xfrm>
          <a:solidFill>
            <a:srgbClr val="F8D421"/>
          </a:solidFill>
        </p:grpSpPr>
        <p:sp>
          <p:nvSpPr>
            <p:cNvPr id="5" name="Freeform 111">
              <a:extLst>
                <a:ext uri="{FF2B5EF4-FFF2-40B4-BE49-F238E27FC236}">
                  <a16:creationId xmlns:a16="http://schemas.microsoft.com/office/drawing/2014/main" id="{D5E4F096-A614-437B-8083-9DDB08863467}"/>
                </a:ext>
              </a:extLst>
            </p:cNvPr>
            <p:cNvSpPr/>
            <p:nvPr/>
          </p:nvSpPr>
          <p:spPr>
            <a:xfrm>
              <a:off x="3837243" y="1242559"/>
              <a:ext cx="415366" cy="489176"/>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2980491 f83 1"/>
                <a:gd name="f88" fmla="*/ 968 f82 1"/>
                <a:gd name="f89" fmla="*/ 726547 f83 1"/>
                <a:gd name="f90" fmla="*/ 1181117 f82 1"/>
                <a:gd name="f91" fmla="*/ 486068 f83 1"/>
                <a:gd name="f92" fmla="*/ 2371366 f82 1"/>
                <a:gd name="f93" fmla="*/ 4803 f83 1"/>
                <a:gd name="f94" fmla="*/ 3079808 f82 1"/>
                <a:gd name="f95" fmla="*/ 460575 f83 1"/>
                <a:gd name="f96" fmla="*/ 3328959 f82 1"/>
                <a:gd name="f97" fmla="*/ 289487 f83 1"/>
                <a:gd name="f98" fmla="*/ 3735758 f82 1"/>
                <a:gd name="f99" fmla="*/ 480873 f83 1"/>
                <a:gd name="f100" fmla="*/ 3871219 f82 1"/>
                <a:gd name="f101" fmla="*/ 322351 f83 1"/>
                <a:gd name="f102" fmla="*/ 4062605 f82 1"/>
                <a:gd name="f103" fmla="*/ 513737 f83 1"/>
                <a:gd name="f104" fmla="*/ 4317787 f82 1"/>
                <a:gd name="f105" fmla="*/ 449942 f83 1"/>
                <a:gd name="f106" fmla="*/ 4977005 f82 1"/>
                <a:gd name="f107" fmla="*/ 1704584 f83 1"/>
                <a:gd name="f108" fmla="*/ 5039972 f82 1"/>
                <a:gd name="f109" fmla="*/ 1895970 f83 1"/>
                <a:gd name="f110" fmla="*/ 5891405 f82 1"/>
                <a:gd name="f111" fmla="*/ 4734863 f83 1"/>
                <a:gd name="f112" fmla="*/ 5859508 f82 1"/>
                <a:gd name="f113" fmla="*/ 4841189 f83 1"/>
                <a:gd name="f114" fmla="*/ 3520345 f82 1"/>
                <a:gd name="f115" fmla="*/ f84 1 f2"/>
                <a:gd name="f116" fmla="*/ f87 1 5331558"/>
                <a:gd name="f117" fmla="*/ f88 1 5891405"/>
                <a:gd name="f118" fmla="*/ f89 1 5331558"/>
                <a:gd name="f119" fmla="*/ f90 1 5891405"/>
                <a:gd name="f120" fmla="*/ f91 1 5331558"/>
                <a:gd name="f121" fmla="*/ f92 1 5891405"/>
                <a:gd name="f122" fmla="*/ f93 1 5331558"/>
                <a:gd name="f123" fmla="*/ f94 1 5891405"/>
                <a:gd name="f124" fmla="*/ f95 1 5331558"/>
                <a:gd name="f125" fmla="*/ f96 1 5891405"/>
                <a:gd name="f126" fmla="*/ f97 1 5331558"/>
                <a:gd name="f127" fmla="*/ f98 1 5891405"/>
                <a:gd name="f128" fmla="*/ f99 1 5331558"/>
                <a:gd name="f129" fmla="*/ f100 1 5891405"/>
                <a:gd name="f130" fmla="*/ f101 1 5331558"/>
                <a:gd name="f131" fmla="*/ f102 1 5891405"/>
                <a:gd name="f132" fmla="*/ f103 1 5331558"/>
                <a:gd name="f133" fmla="*/ f104 1 5891405"/>
                <a:gd name="f134" fmla="*/ f105 1 5331558"/>
                <a:gd name="f135" fmla="*/ f106 1 5891405"/>
                <a:gd name="f136" fmla="*/ f107 1 5331558"/>
                <a:gd name="f137" fmla="*/ f108 1 5891405"/>
                <a:gd name="f138" fmla="*/ f109 1 5331558"/>
                <a:gd name="f139" fmla="*/ f110 1 5891405"/>
                <a:gd name="f140" fmla="*/ f111 1 5331558"/>
                <a:gd name="f141" fmla="*/ f112 1 5891405"/>
                <a:gd name="f142" fmla="*/ f113 1 5331558"/>
                <a:gd name="f143" fmla="*/ f114 1 5891405"/>
                <a:gd name="f144" fmla="*/ f5 1 f85"/>
                <a:gd name="f145" fmla="*/ f6 1 f85"/>
                <a:gd name="f146" fmla="*/ f5 1 f86"/>
                <a:gd name="f147" fmla="*/ f7 1 f86"/>
                <a:gd name="f148" fmla="+- f115 0 f1"/>
                <a:gd name="f149" fmla="*/ f116 1 f85"/>
                <a:gd name="f150" fmla="*/ f117 1 f86"/>
                <a:gd name="f151" fmla="*/ f118 1 f85"/>
                <a:gd name="f152" fmla="*/ f119 1 f86"/>
                <a:gd name="f153" fmla="*/ f120 1 f85"/>
                <a:gd name="f154" fmla="*/ f121 1 f86"/>
                <a:gd name="f155" fmla="*/ f122 1 f85"/>
                <a:gd name="f156" fmla="*/ f123 1 f86"/>
                <a:gd name="f157" fmla="*/ f124 1 f85"/>
                <a:gd name="f158" fmla="*/ f125 1 f86"/>
                <a:gd name="f159" fmla="*/ f126 1 f85"/>
                <a:gd name="f160" fmla="*/ f127 1 f86"/>
                <a:gd name="f161" fmla="*/ f128 1 f85"/>
                <a:gd name="f162" fmla="*/ f129 1 f86"/>
                <a:gd name="f163" fmla="*/ f130 1 f85"/>
                <a:gd name="f164" fmla="*/ f131 1 f86"/>
                <a:gd name="f165" fmla="*/ f132 1 f85"/>
                <a:gd name="f166" fmla="*/ f133 1 f86"/>
                <a:gd name="f167" fmla="*/ f134 1 f85"/>
                <a:gd name="f168" fmla="*/ f135 1 f86"/>
                <a:gd name="f169" fmla="*/ f136 1 f85"/>
                <a:gd name="f170" fmla="*/ f137 1 f86"/>
                <a:gd name="f171" fmla="*/ f138 1 f85"/>
                <a:gd name="f172" fmla="*/ f139 1 f86"/>
                <a:gd name="f173" fmla="*/ f140 1 f85"/>
                <a:gd name="f174" fmla="*/ f141 1 f86"/>
                <a:gd name="f175" fmla="*/ f142 1 f85"/>
                <a:gd name="f176" fmla="*/ f143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6" name="Oval 37">
              <a:extLst>
                <a:ext uri="{FF2B5EF4-FFF2-40B4-BE49-F238E27FC236}">
                  <a16:creationId xmlns:a16="http://schemas.microsoft.com/office/drawing/2014/main" id="{2E7B21BD-3D70-461A-9ABD-8645AD83DFF2}"/>
                </a:ext>
              </a:extLst>
            </p:cNvPr>
            <p:cNvSpPr/>
            <p:nvPr/>
          </p:nvSpPr>
          <p:spPr>
            <a:xfrm rot="18100528">
              <a:off x="3983038" y="1232590"/>
              <a:ext cx="217654" cy="304486"/>
            </a:xfrm>
            <a:custGeom>
              <a:avLst/>
              <a:gdLst>
                <a:gd name="f0" fmla="val w"/>
                <a:gd name="f1" fmla="val h"/>
                <a:gd name="f2" fmla="val 0"/>
                <a:gd name="f3" fmla="val 1170491"/>
                <a:gd name="f4" fmla="val 1745208"/>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1745209"/>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 0 0 13786"/>
                <a:gd name="f349" fmla="val 1089729"/>
                <a:gd name="f350" fmla="+- 0 0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 f4 0 f2"/>
                <a:gd name="f408" fmla="+- f3 0 f2"/>
                <a:gd name="f409" fmla="*/ f408 1 1170491"/>
                <a:gd name="f410" fmla="*/ f407 1 1745208"/>
                <a:gd name="f411" fmla="*/ f2 1 f409"/>
                <a:gd name="f412" fmla="*/ f3 1 f409"/>
                <a:gd name="f413" fmla="*/ f2 1 f410"/>
                <a:gd name="f414" fmla="*/ f4 1 f410"/>
                <a:gd name="f415" fmla="*/ f411 f405 1"/>
                <a:gd name="f416" fmla="*/ f412 f405 1"/>
                <a:gd name="f417" fmla="*/ f414 f406 1"/>
                <a:gd name="f418" fmla="*/ f413 f406 1"/>
              </a:gdLst>
              <a:ahLst/>
              <a:cxnLst>
                <a:cxn ang="3cd4">
                  <a:pos x="hc" y="t"/>
                </a:cxn>
                <a:cxn ang="0">
                  <a:pos x="r" y="vc"/>
                </a:cxn>
                <a:cxn ang="cd4">
                  <a:pos x="hc" y="b"/>
                </a:cxn>
                <a:cxn ang="cd2">
                  <a:pos x="l" y="vc"/>
                </a:cxn>
              </a:cxnLst>
              <a:rect l="f415" t="f418" r="f416" b="f417"/>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274"/>
                  </a:cubicBezTo>
                  <a:cubicBezTo>
                    <a:pt x="f275" y="f272"/>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79" y="f2"/>
                  </a:cubicBezTo>
                  <a:close/>
                </a:path>
              </a:pathLst>
            </a:custGeom>
            <a:grp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grpSp>
      <p:sp>
        <p:nvSpPr>
          <p:cNvPr id="7" name="Rectangle 19">
            <a:extLst>
              <a:ext uri="{FF2B5EF4-FFF2-40B4-BE49-F238E27FC236}">
                <a16:creationId xmlns:a16="http://schemas.microsoft.com/office/drawing/2014/main" id="{C1AE58CB-7418-4EB8-A49D-E74B276C40B6}"/>
              </a:ext>
            </a:extLst>
          </p:cNvPr>
          <p:cNvSpPr/>
          <p:nvPr/>
        </p:nvSpPr>
        <p:spPr>
          <a:xfrm>
            <a:off x="3157788" y="1269104"/>
            <a:ext cx="372243" cy="436086"/>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8" name="Oval 47">
            <a:extLst>
              <a:ext uri="{FF2B5EF4-FFF2-40B4-BE49-F238E27FC236}">
                <a16:creationId xmlns:a16="http://schemas.microsoft.com/office/drawing/2014/main" id="{FC533368-5C79-42F3-90EC-44E308034813}"/>
              </a:ext>
            </a:extLst>
          </p:cNvPr>
          <p:cNvSpPr/>
          <p:nvPr/>
        </p:nvSpPr>
        <p:spPr>
          <a:xfrm>
            <a:off x="8483656" y="1253468"/>
            <a:ext cx="438509" cy="467349"/>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9" name="Rounded Rectangle 2">
            <a:extLst>
              <a:ext uri="{FF2B5EF4-FFF2-40B4-BE49-F238E27FC236}">
                <a16:creationId xmlns:a16="http://schemas.microsoft.com/office/drawing/2014/main" id="{D5FD1A0D-6FED-49DD-972B-404893DD569E}"/>
              </a:ext>
            </a:extLst>
          </p:cNvPr>
          <p:cNvSpPr/>
          <p:nvPr/>
        </p:nvSpPr>
        <p:spPr>
          <a:xfrm>
            <a:off x="3830037" y="4081214"/>
            <a:ext cx="429777" cy="45804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1119009 f120 1"/>
              <a:gd name="f129" fmla="*/ 2222584 f119 1"/>
              <a:gd name="f130" fmla="*/ 1328015 f120 1"/>
              <a:gd name="f131" fmla="*/ 1812920 f119 1"/>
              <a:gd name="f132" fmla="*/ 1234998 f120 1"/>
              <a:gd name="f133" fmla="*/ 1431771 f119 1"/>
              <a:gd name="f134" fmla="*/ 2217373 f120 1"/>
              <a:gd name="f135" fmla="*/ 891303 f119 1"/>
              <a:gd name="f136" fmla="*/ 2783502 f120 1"/>
              <a:gd name="f137" fmla="*/ 1606823 f119 1"/>
              <a:gd name="f138" fmla="*/ 2456028 f120 1"/>
              <a:gd name="f139" fmla="*/ 2225955 f119 1"/>
              <a:gd name="f140" fmla="*/ 2026974 f120 1"/>
              <a:gd name="f141" fmla="*/ 2018938 f119 1"/>
              <a:gd name="f142" fmla="*/ 2135727 f120 1"/>
              <a:gd name="f143" fmla="*/ 1554876 f119 1"/>
              <a:gd name="f144" fmla="*/ 1915898 f120 1"/>
              <a:gd name="f145" fmla="*/ 1219889 f119 1"/>
              <a:gd name="f146" fmla="*/ 1589196 f120 1"/>
              <a:gd name="f147" fmla="*/ 1434803 f119 1"/>
              <a:gd name="f148" fmla="*/ 1574511 f120 1"/>
              <a:gd name="f149" fmla="*/ 1939931 f119 1"/>
              <a:gd name="f150" fmla="*/ 1339611 f120 1"/>
              <a:gd name="f151" fmla="*/ 3487664 f119 1"/>
              <a:gd name="f152" fmla="*/ 1887692 f120 1"/>
              <a:gd name="f153" fmla="*/ 2422431 f119 1"/>
              <a:gd name="f154" fmla="*/ 2336342 f120 1"/>
              <a:gd name="f155" fmla="*/ 2720202 f119 1"/>
              <a:gd name="f156" fmla="*/ 3176454 f120 1"/>
              <a:gd name="f157" fmla="*/ 1627140 f119 1"/>
              <a:gd name="f158" fmla="*/ 436907 f120 1"/>
              <a:gd name="f159" fmla="*/ 0 f119 1"/>
              <a:gd name="f160" fmla="*/ 3523533 f120 1"/>
              <a:gd name="f161" fmla="*/ 3960440 f120 1"/>
              <a:gd name="f162" fmla="*/ 436907 f119 1"/>
              <a:gd name="f163" fmla="*/ 3523093 f119 1"/>
              <a:gd name="f164" fmla="*/ 3960000 f119 1"/>
              <a:gd name="f165" fmla="*/ 0 f120 1"/>
              <a:gd name="f166" fmla="*/ f121 1 f2"/>
              <a:gd name="f167" fmla="*/ f124 1 3960440"/>
              <a:gd name="f168" fmla="*/ f125 1 3960000"/>
              <a:gd name="f169" fmla="*/ f126 1 3960440"/>
              <a:gd name="f170" fmla="*/ f127 1 3960000"/>
              <a:gd name="f171" fmla="*/ f128 1 3960440"/>
              <a:gd name="f172" fmla="*/ f129 1 3960000"/>
              <a:gd name="f173" fmla="*/ f130 1 3960440"/>
              <a:gd name="f174" fmla="*/ f131 1 3960000"/>
              <a:gd name="f175" fmla="*/ f132 1 3960440"/>
              <a:gd name="f176" fmla="*/ f133 1 3960000"/>
              <a:gd name="f177" fmla="*/ f134 1 3960440"/>
              <a:gd name="f178" fmla="*/ f135 1 3960000"/>
              <a:gd name="f179" fmla="*/ f136 1 3960440"/>
              <a:gd name="f180" fmla="*/ f137 1 3960000"/>
              <a:gd name="f181" fmla="*/ f138 1 3960440"/>
              <a:gd name="f182" fmla="*/ f139 1 3960000"/>
              <a:gd name="f183" fmla="*/ f140 1 3960440"/>
              <a:gd name="f184" fmla="*/ f141 1 3960000"/>
              <a:gd name="f185" fmla="*/ f142 1 3960440"/>
              <a:gd name="f186" fmla="*/ f143 1 3960000"/>
              <a:gd name="f187" fmla="*/ f144 1 3960440"/>
              <a:gd name="f188" fmla="*/ f145 1 3960000"/>
              <a:gd name="f189" fmla="*/ f146 1 3960440"/>
              <a:gd name="f190" fmla="*/ f147 1 3960000"/>
              <a:gd name="f191" fmla="*/ f148 1 3960440"/>
              <a:gd name="f192" fmla="*/ f149 1 3960000"/>
              <a:gd name="f193" fmla="*/ f150 1 396044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440"/>
              <a:gd name="f205" fmla="*/ f162 1 3960000"/>
              <a:gd name="f206" fmla="*/ f163 1 3960000"/>
              <a:gd name="f207" fmla="*/ f164 1 3960000"/>
              <a:gd name="f208" fmla="*/ f165 1 396044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71 1 f122"/>
              <a:gd name="f219" fmla="*/ f172 1 f123"/>
              <a:gd name="f220" fmla="*/ f173 1 f122"/>
              <a:gd name="f221" fmla="*/ f174 1 f123"/>
              <a:gd name="f222" fmla="*/ f175 1 f122"/>
              <a:gd name="f223" fmla="*/ f176 1 f123"/>
              <a:gd name="f224" fmla="*/ f177 1 f122"/>
              <a:gd name="f225" fmla="*/ f178 1 f123"/>
              <a:gd name="f226" fmla="*/ f179 1 f122"/>
              <a:gd name="f227" fmla="*/ f180 1 f123"/>
              <a:gd name="f228" fmla="*/ f181 1 f122"/>
              <a:gd name="f229" fmla="*/ f182 1 f123"/>
              <a:gd name="f230" fmla="*/ f183 1 f122"/>
              <a:gd name="f231" fmla="*/ f184 1 f123"/>
              <a:gd name="f232" fmla="*/ f185 1 f122"/>
              <a:gd name="f233" fmla="*/ f186 1 f123"/>
              <a:gd name="f234" fmla="*/ f187 1 f122"/>
              <a:gd name="f235" fmla="*/ f188 1 f123"/>
              <a:gd name="f236" fmla="*/ f189 1 f122"/>
              <a:gd name="f237" fmla="*/ f190 1 f123"/>
              <a:gd name="f238" fmla="*/ f191 1 f122"/>
              <a:gd name="f239" fmla="*/ f192 1 f123"/>
              <a:gd name="f240" fmla="*/ f193 1 f122"/>
              <a:gd name="f241" fmla="*/ f194 1 f123"/>
              <a:gd name="f242" fmla="*/ f195 1 f122"/>
              <a:gd name="f243" fmla="*/ f196 1 f123"/>
              <a:gd name="f244" fmla="*/ f197 1 f122"/>
              <a:gd name="f245" fmla="*/ f198 1 f123"/>
              <a:gd name="f246" fmla="*/ f199 1 f122"/>
              <a:gd name="f247" fmla="*/ f200 1 f123"/>
              <a:gd name="f248" fmla="*/ f201 1 f122"/>
              <a:gd name="f249" fmla="*/ f202 1 f123"/>
              <a:gd name="f250" fmla="*/ f203 1 f122"/>
              <a:gd name="f251" fmla="*/ f204 1 f122"/>
              <a:gd name="f252" fmla="*/ f205 1 f123"/>
              <a:gd name="f253" fmla="*/ f206 1 f123"/>
              <a:gd name="f254" fmla="*/ f207 1 f123"/>
              <a:gd name="f255" fmla="*/ f208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0" name="Rounded Rectangle 8">
            <a:extLst>
              <a:ext uri="{FF2B5EF4-FFF2-40B4-BE49-F238E27FC236}">
                <a16:creationId xmlns:a16="http://schemas.microsoft.com/office/drawing/2014/main" id="{B7C8329F-9081-40CC-93B8-8CA23210E99A}"/>
              </a:ext>
            </a:extLst>
          </p:cNvPr>
          <p:cNvSpPr/>
          <p:nvPr/>
        </p:nvSpPr>
        <p:spPr>
          <a:xfrm>
            <a:off x="3128994" y="4081214"/>
            <a:ext cx="429822" cy="45804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840340 f67 1"/>
              <a:gd name="f76" fmla="*/ 1479943 f66 1"/>
              <a:gd name="f77" fmla="*/ 2136833 f67 1"/>
              <a:gd name="f78" fmla="*/ 1785510 f66 1"/>
              <a:gd name="f79" fmla="*/ 1510185 f66 1"/>
              <a:gd name="f80" fmla="*/ 1489672 f67 1"/>
              <a:gd name="f81" fmla="*/ 3310385 f66 1"/>
              <a:gd name="f82" fmla="*/ 2147184 f67 1"/>
              <a:gd name="f83" fmla="*/ 2155564 f66 1"/>
              <a:gd name="f84" fmla="*/ 2673919 f67 1"/>
              <a:gd name="f85" fmla="*/ 2138897 f66 1"/>
              <a:gd name="f86" fmla="*/ 2679688 f67 1"/>
              <a:gd name="f87" fmla="*/ 3312366 f66 1"/>
              <a:gd name="f88" fmla="*/ 3326849 f67 1"/>
              <a:gd name="f89" fmla="*/ 3333768 f67 1"/>
              <a:gd name="f90" fmla="*/ 2128613 f66 1"/>
              <a:gd name="f91" fmla="*/ 878058 f67 1"/>
              <a:gd name="f92" fmla="*/ 648072 f66 1"/>
              <a:gd name="f93" fmla="*/ 971653 f66 1"/>
              <a:gd name="f94" fmla="*/ 1295234 f66 1"/>
              <a:gd name="f95" fmla="*/ 1201639 f67 1"/>
              <a:gd name="f96" fmla="*/ 333511 f67 1"/>
              <a:gd name="f97" fmla="*/ 0 f66 1"/>
              <a:gd name="f98" fmla="*/ 3554921 f67 1"/>
              <a:gd name="f99" fmla="*/ 3888432 f67 1"/>
              <a:gd name="f100" fmla="*/ 333511 f66 1"/>
              <a:gd name="f101" fmla="*/ 3626929 f66 1"/>
              <a:gd name="f102" fmla="*/ 3960440 f66 1"/>
              <a:gd name="f103" fmla="*/ 0 f67 1"/>
              <a:gd name="f104" fmla="*/ f68 1 f2"/>
              <a:gd name="f105" fmla="*/ f71 1 3888432"/>
              <a:gd name="f106" fmla="*/ f72 1 3960440"/>
              <a:gd name="f107" fmla="*/ f73 1 3960440"/>
              <a:gd name="f108" fmla="*/ f74 1 3888432"/>
              <a:gd name="f109" fmla="*/ f75 1 3888432"/>
              <a:gd name="f110" fmla="*/ f76 1 3960440"/>
              <a:gd name="f111" fmla="*/ f77 1 3888432"/>
              <a:gd name="f112" fmla="*/ f78 1 3960440"/>
              <a:gd name="f113" fmla="*/ f79 1 3960440"/>
              <a:gd name="f114" fmla="*/ f80 1 3888432"/>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960440"/>
              <a:gd name="f128" fmla="*/ f94 1 3960440"/>
              <a:gd name="f129" fmla="*/ f95 1 3888432"/>
              <a:gd name="f130" fmla="*/ f96 1 3888432"/>
              <a:gd name="f131" fmla="*/ f97 1 3960440"/>
              <a:gd name="f132" fmla="*/ f98 1 3888432"/>
              <a:gd name="f133" fmla="*/ f99 1 3888432"/>
              <a:gd name="f134" fmla="*/ f100 1 3960440"/>
              <a:gd name="f135" fmla="*/ f101 1 3960440"/>
              <a:gd name="f136" fmla="*/ f102 1 3960440"/>
              <a:gd name="f137" fmla="*/ f103 1 3888432"/>
              <a:gd name="f138" fmla="*/ f5 1 f69"/>
              <a:gd name="f139" fmla="*/ f6 1 f69"/>
              <a:gd name="f140" fmla="*/ f5 1 f70"/>
              <a:gd name="f141" fmla="*/ f7 1 f70"/>
              <a:gd name="f142" fmla="+- f104 0 f1"/>
              <a:gd name="f143" fmla="*/ f105 1 f69"/>
              <a:gd name="f144" fmla="*/ f106 1 f70"/>
              <a:gd name="f145" fmla="*/ f107 1 f70"/>
              <a:gd name="f146" fmla="*/ f108 1 f69"/>
              <a:gd name="f147" fmla="*/ f109 1 f69"/>
              <a:gd name="f148" fmla="*/ f110 1 f70"/>
              <a:gd name="f149" fmla="*/ f111 1 f69"/>
              <a:gd name="f150" fmla="*/ f112 1 f70"/>
              <a:gd name="f151" fmla="*/ f113 1 f70"/>
              <a:gd name="f152" fmla="*/ f114 1 f69"/>
              <a:gd name="f153" fmla="*/ f115 1 f70"/>
              <a:gd name="f154" fmla="*/ f116 1 f69"/>
              <a:gd name="f155" fmla="*/ f117 1 f70"/>
              <a:gd name="f156" fmla="*/ f118 1 f69"/>
              <a:gd name="f157" fmla="*/ f119 1 f70"/>
              <a:gd name="f158" fmla="*/ f120 1 f69"/>
              <a:gd name="f159" fmla="*/ f121 1 f70"/>
              <a:gd name="f160" fmla="*/ f122 1 f69"/>
              <a:gd name="f161" fmla="*/ f123 1 f69"/>
              <a:gd name="f162" fmla="*/ f124 1 f70"/>
              <a:gd name="f163" fmla="*/ f125 1 f69"/>
              <a:gd name="f164" fmla="*/ f126 1 f70"/>
              <a:gd name="f165" fmla="*/ f127 1 f70"/>
              <a:gd name="f166" fmla="*/ f128 1 f70"/>
              <a:gd name="f167" fmla="*/ f129 1 f69"/>
              <a:gd name="f168" fmla="*/ f130 1 f69"/>
              <a:gd name="f169" fmla="*/ f131 1 f70"/>
              <a:gd name="f170" fmla="*/ f132 1 f69"/>
              <a:gd name="f171" fmla="*/ f133 1 f69"/>
              <a:gd name="f172" fmla="*/ f134 1 f70"/>
              <a:gd name="f173" fmla="*/ f135 1 f70"/>
              <a:gd name="f174" fmla="*/ f136 1 f70"/>
              <a:gd name="f175" fmla="*/ f137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1" name="Rounded Rectangle 2">
            <a:extLst>
              <a:ext uri="{FF2B5EF4-FFF2-40B4-BE49-F238E27FC236}">
                <a16:creationId xmlns:a16="http://schemas.microsoft.com/office/drawing/2014/main" id="{C451BB9A-AEDB-4A13-9F96-EC70F3C8F4D6}"/>
              </a:ext>
            </a:extLst>
          </p:cNvPr>
          <p:cNvSpPr/>
          <p:nvPr/>
        </p:nvSpPr>
        <p:spPr>
          <a:xfrm>
            <a:off x="5227112" y="4081214"/>
            <a:ext cx="429777" cy="45804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2496208 f118 1"/>
              <a:gd name="f126" fmla="*/ 770986 f118 1"/>
              <a:gd name="f127" fmla="*/ 1921633 f118 1"/>
              <a:gd name="f128" fmla="*/ 1292845 f118 1"/>
              <a:gd name="f129" fmla="*/ 1942445 f118 1"/>
              <a:gd name="f130" fmla="*/ 1570340 f118 1"/>
              <a:gd name="f131" fmla="*/ 815277 f118 1"/>
              <a:gd name="f132" fmla="*/ 836121 f118 1"/>
              <a:gd name="f133" fmla="*/ 965659 f118 1"/>
              <a:gd name="f134" fmla="*/ 1735195 f118 1"/>
              <a:gd name="f135" fmla="*/ 570453 f118 1"/>
              <a:gd name="f136" fmla="*/ 1629310 f118 1"/>
              <a:gd name="f137" fmla="*/ 1196057 f118 1"/>
              <a:gd name="f138" fmla="*/ 2257108 f118 1"/>
              <a:gd name="f139" fmla="*/ 813848 f118 1"/>
              <a:gd name="f140" fmla="*/ 2296824 f118 1"/>
              <a:gd name="f141" fmla="*/ 1486410 f118 1"/>
              <a:gd name="f142" fmla="*/ 2607420 f118 1"/>
              <a:gd name="f143" fmla="*/ 489408 f118 1"/>
              <a:gd name="f144" fmla="*/ 2829018 f118 1"/>
              <a:gd name="f145" fmla="*/ 2062787 f118 1"/>
              <a:gd name="f146" fmla="*/ 3146219 f118 1"/>
              <a:gd name="f147" fmla="*/ 3074271 f118 1"/>
              <a:gd name="f148" fmla="*/ 2105563 f118 1"/>
              <a:gd name="f149" fmla="*/ 3207849 f118 1"/>
              <a:gd name="f150" fmla="*/ 1493166 f118 1"/>
              <a:gd name="f151" fmla="*/ 3449507 f118 1"/>
              <a:gd name="f152" fmla="*/ 1170564 f118 1"/>
              <a:gd name="f153" fmla="*/ 3140091 f118 1"/>
              <a:gd name="f154" fmla="*/ 1227260 f118 1"/>
              <a:gd name="f155" fmla="*/ 3324107 f118 1"/>
              <a:gd name="f156" fmla="*/ 851504 f118 1"/>
              <a:gd name="f157" fmla="*/ 2995677 f118 1"/>
              <a:gd name="f158" fmla="*/ 1008938 f118 1"/>
              <a:gd name="f159" fmla="*/ 308009 f118 1"/>
              <a:gd name="f160" fmla="*/ 0 f118 1"/>
              <a:gd name="f161" fmla="*/ 3651991 f118 1"/>
              <a:gd name="f162" fmla="*/ 3960000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68 1 f120"/>
              <a:gd name="f214" fmla="*/ f169 1 f120"/>
              <a:gd name="f215" fmla="*/ f170 1 f120"/>
              <a:gd name="f216" fmla="*/ f171 1 f120"/>
              <a:gd name="f217" fmla="*/ f172 1 f120"/>
              <a:gd name="f218" fmla="*/ f173 1 f120"/>
              <a:gd name="f219" fmla="*/ f174 1 f120"/>
              <a:gd name="f220" fmla="*/ f175 1 f120"/>
              <a:gd name="f221" fmla="*/ f176 1 f120"/>
              <a:gd name="f222" fmla="*/ f177 1 f120"/>
              <a:gd name="f223" fmla="*/ f178 1 f120"/>
              <a:gd name="f224" fmla="*/ f179 1 f120"/>
              <a:gd name="f225" fmla="*/ f180 1 f120"/>
              <a:gd name="f226" fmla="*/ f181 1 f120"/>
              <a:gd name="f227" fmla="*/ f182 1 f120"/>
              <a:gd name="f228" fmla="*/ f183 1 f120"/>
              <a:gd name="f229" fmla="*/ f184 1 f120"/>
              <a:gd name="f230" fmla="*/ f185 1 f120"/>
              <a:gd name="f231" fmla="*/ f186 1 f120"/>
              <a:gd name="f232" fmla="*/ f187 1 f120"/>
              <a:gd name="f233" fmla="*/ f188 1 f120"/>
              <a:gd name="f234" fmla="*/ f189 1 f120"/>
              <a:gd name="f235" fmla="*/ f190 1 f120"/>
              <a:gd name="f236" fmla="*/ f191 1 f120"/>
              <a:gd name="f237" fmla="*/ f192 1 f120"/>
              <a:gd name="f238" fmla="*/ f193 1 f120"/>
              <a:gd name="f239" fmla="*/ f194 1 f120"/>
              <a:gd name="f240" fmla="*/ f195 1 f120"/>
              <a:gd name="f241" fmla="*/ f196 1 f120"/>
              <a:gd name="f242" fmla="*/ f197 1 f120"/>
              <a:gd name="f243" fmla="*/ f198 1 f120"/>
              <a:gd name="f244" fmla="*/ f199 1 f120"/>
              <a:gd name="f245" fmla="*/ f200 1 f120"/>
              <a:gd name="f246" fmla="*/ f201 1 f120"/>
              <a:gd name="f247" fmla="*/ f202 1 f120"/>
              <a:gd name="f248" fmla="*/ f203 1 f120"/>
              <a:gd name="f249" fmla="*/ f204 1 f120"/>
              <a:gd name="f250" fmla="*/ f205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2" name="Rounded Rectangle 3">
            <a:extLst>
              <a:ext uri="{FF2B5EF4-FFF2-40B4-BE49-F238E27FC236}">
                <a16:creationId xmlns:a16="http://schemas.microsoft.com/office/drawing/2014/main" id="{8894943D-A79F-430D-944C-521E78AC6DF6}"/>
              </a:ext>
            </a:extLst>
          </p:cNvPr>
          <p:cNvSpPr/>
          <p:nvPr/>
        </p:nvSpPr>
        <p:spPr>
          <a:xfrm>
            <a:off x="4523600" y="4081214"/>
            <a:ext cx="429777" cy="45804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704441 f49 1"/>
              <a:gd name="f69" fmla="*/ 3410216 f49 1"/>
              <a:gd name="f70" fmla="*/ 195189 f49 1"/>
              <a:gd name="f71" fmla="*/ 308009 f49 1"/>
              <a:gd name="f72" fmla="*/ 0 f49 1"/>
              <a:gd name="f73" fmla="*/ 3651991 f49 1"/>
              <a:gd name="f74" fmla="*/ 3960000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2 1 f51"/>
              <a:gd name="f119" fmla="*/ f93 1 f51"/>
              <a:gd name="f120" fmla="*/ f94 1 f51"/>
              <a:gd name="f121" fmla="*/ f95 1 f51"/>
              <a:gd name="f122" fmla="*/ f96 1 f51"/>
              <a:gd name="f123" fmla="*/ f97 1 f51"/>
              <a:gd name="f124" fmla="*/ f98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3" name="Rounded Rectangle 10">
            <a:extLst>
              <a:ext uri="{FF2B5EF4-FFF2-40B4-BE49-F238E27FC236}">
                <a16:creationId xmlns:a16="http://schemas.microsoft.com/office/drawing/2014/main" id="{5840EA0E-F75F-485F-9AFA-88B3E0613318}"/>
              </a:ext>
            </a:extLst>
          </p:cNvPr>
          <p:cNvSpPr/>
          <p:nvPr/>
        </p:nvSpPr>
        <p:spPr>
          <a:xfrm>
            <a:off x="5943353" y="4071914"/>
            <a:ext cx="431304" cy="467349"/>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4" name="Block Arc 6">
            <a:extLst>
              <a:ext uri="{FF2B5EF4-FFF2-40B4-BE49-F238E27FC236}">
                <a16:creationId xmlns:a16="http://schemas.microsoft.com/office/drawing/2014/main" id="{2EFFAB85-984B-4E48-9564-68D2403B16CA}"/>
              </a:ext>
            </a:extLst>
          </p:cNvPr>
          <p:cNvSpPr/>
          <p:nvPr/>
        </p:nvSpPr>
        <p:spPr>
          <a:xfrm>
            <a:off x="6610764" y="4104101"/>
            <a:ext cx="404329" cy="435162"/>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664630 f179 1"/>
              <a:gd name="f184" fmla="*/ 2175617 f178 1"/>
              <a:gd name="f185" fmla="*/ 2658205 f179 1"/>
              <a:gd name="f186" fmla="*/ 2178566 f178 1"/>
              <a:gd name="f187" fmla="*/ 1477043 f179 1"/>
              <a:gd name="f188" fmla="*/ 1144372 f178 1"/>
              <a:gd name="f189" fmla="*/ 1409070 f179 1"/>
              <a:gd name="f190" fmla="*/ 1159393 f178 1"/>
              <a:gd name="f191" fmla="*/ 1152384 f179 1"/>
              <a:gd name="f192" fmla="*/ 1703728 f178 1"/>
              <a:gd name="f193" fmla="*/ 1514013 f179 1"/>
              <a:gd name="f194" fmla="*/ 2152290 f178 1"/>
              <a:gd name="f195" fmla="*/ 1850815 f179 1"/>
              <a:gd name="f196" fmla="*/ 1654259 f178 1"/>
              <a:gd name="f197" fmla="*/ 1830467 f179 1"/>
              <a:gd name="f198" fmla="*/ 1515986 f178 1"/>
              <a:gd name="f199" fmla="*/ 1651152 f179 1"/>
              <a:gd name="f200" fmla="*/ 501 f178 1"/>
              <a:gd name="f201" fmla="*/ 2580395 f179 1"/>
              <a:gd name="f202" fmla="*/ 324821 f178 1"/>
              <a:gd name="f203" fmla="*/ 3030464 f179 1"/>
              <a:gd name="f204" fmla="*/ 2249544 f178 1"/>
              <a:gd name="f205" fmla="*/ 2585849 f179 1"/>
              <a:gd name="f206" fmla="*/ 2588887 f178 1"/>
              <a:gd name="f207" fmla="*/ 1973374 f179 1"/>
              <a:gd name="f208" fmla="*/ 2195096 f178 1"/>
              <a:gd name="f209" fmla="*/ 1390827 f179 1"/>
              <a:gd name="f210" fmla="*/ 2527630 f178 1"/>
              <a:gd name="f211" fmla="*/ 783896 f179 1"/>
              <a:gd name="f212" fmla="*/ 1665044 f178 1"/>
              <a:gd name="f213" fmla="*/ 1268509 f179 1"/>
              <a:gd name="f214" fmla="*/ 819983 f178 1"/>
              <a:gd name="f215" fmla="*/ 1328805 f179 1"/>
              <a:gd name="f216" fmla="*/ 807930 f178 1"/>
              <a:gd name="f217" fmla="*/ 802457 f178 1"/>
              <a:gd name="f218" fmla="*/ 1462242 f179 1"/>
              <a:gd name="f219" fmla="*/ 801708 f178 1"/>
              <a:gd name="f220" fmla="*/ 1956122 f179 1"/>
              <a:gd name="f221" fmla="*/ 1110076 f178 1"/>
              <a:gd name="f222" fmla="*/ 875315 f178 1"/>
              <a:gd name="f223" fmla="*/ 2333414 f179 1"/>
              <a:gd name="f224" fmla="*/ 2324788 f179 1"/>
              <a:gd name="f225" fmla="*/ 2054049 f178 1"/>
              <a:gd name="f226" fmla="*/ 2661746 f179 1"/>
              <a:gd name="f227" fmla="*/ 2179658 f178 1"/>
              <a:gd name="f228" fmla="*/ 2691046 f179 1"/>
              <a:gd name="f229" fmla="*/ 2188689 f178 1"/>
              <a:gd name="f230" fmla="*/ 2667011 f179 1"/>
              <a:gd name="f231" fmla="*/ 2175828 f178 1"/>
              <a:gd name="f232" fmla="*/ 2332141 f179 1"/>
              <a:gd name="f233" fmla="*/ 653899 f178 1"/>
              <a:gd name="f234" fmla="*/ 776764 f179 1"/>
              <a:gd name="f235" fmla="*/ 749845 f178 1"/>
              <a:gd name="f236" fmla="*/ 631487 f179 1"/>
              <a:gd name="f237" fmla="*/ 2301392 f178 1"/>
              <a:gd name="f238" fmla="*/ 2142017 f179 1"/>
              <a:gd name="f239" fmla="*/ 2684410 f178 1"/>
              <a:gd name="f240" fmla="*/ 2324866 f179 1"/>
              <a:gd name="f241" fmla="*/ 3053856 f178 1"/>
              <a:gd name="f242" fmla="*/ 294693 f179 1"/>
              <a:gd name="f243" fmla="*/ 2539075 f178 1"/>
              <a:gd name="f244" fmla="*/ 489947 f179 1"/>
              <a:gd name="f245" fmla="*/ 453774 f178 1"/>
              <a:gd name="f246" fmla="*/ f180 1 f2"/>
              <a:gd name="f247" fmla="*/ f183 1 3189723"/>
              <a:gd name="f248" fmla="*/ f184 1 3221116"/>
              <a:gd name="f249" fmla="*/ f185 1 3189723"/>
              <a:gd name="f250" fmla="*/ f186 1 3221116"/>
              <a:gd name="f251" fmla="*/ f187 1 3189723"/>
              <a:gd name="f252" fmla="*/ f188 1 3221116"/>
              <a:gd name="f253" fmla="*/ f189 1 3189723"/>
              <a:gd name="f254" fmla="*/ f190 1 3221116"/>
              <a:gd name="f255" fmla="*/ f191 1 3189723"/>
              <a:gd name="f256" fmla="*/ f192 1 3221116"/>
              <a:gd name="f257" fmla="*/ f193 1 3189723"/>
              <a:gd name="f258" fmla="*/ f194 1 3221116"/>
              <a:gd name="f259" fmla="*/ f195 1 3189723"/>
              <a:gd name="f260" fmla="*/ f196 1 3221116"/>
              <a:gd name="f261" fmla="*/ f197 1 3189723"/>
              <a:gd name="f262" fmla="*/ f198 1 3221116"/>
              <a:gd name="f263" fmla="*/ f199 1 3189723"/>
              <a:gd name="f264" fmla="*/ f200 1 3221116"/>
              <a:gd name="f265" fmla="*/ f201 1 3189723"/>
              <a:gd name="f266" fmla="*/ f202 1 3221116"/>
              <a:gd name="f267" fmla="*/ f203 1 3189723"/>
              <a:gd name="f268" fmla="*/ f204 1 3221116"/>
              <a:gd name="f269" fmla="*/ f205 1 3189723"/>
              <a:gd name="f270" fmla="*/ f206 1 3221116"/>
              <a:gd name="f271" fmla="*/ f207 1 3189723"/>
              <a:gd name="f272" fmla="*/ f208 1 3221116"/>
              <a:gd name="f273" fmla="*/ f209 1 3189723"/>
              <a:gd name="f274" fmla="*/ f210 1 3221116"/>
              <a:gd name="f275" fmla="*/ f211 1 3189723"/>
              <a:gd name="f276" fmla="*/ f212 1 3221116"/>
              <a:gd name="f277" fmla="*/ f213 1 3189723"/>
              <a:gd name="f278" fmla="*/ f214 1 3221116"/>
              <a:gd name="f279" fmla="*/ f215 1 3189723"/>
              <a:gd name="f280" fmla="*/ f216 1 3221116"/>
              <a:gd name="f281" fmla="*/ f217 1 3221116"/>
              <a:gd name="f282" fmla="*/ f218 1 3189723"/>
              <a:gd name="f283" fmla="*/ f219 1 3221116"/>
              <a:gd name="f284" fmla="*/ f220 1 3189723"/>
              <a:gd name="f285" fmla="*/ f221 1 3221116"/>
              <a:gd name="f286" fmla="*/ f222 1 3221116"/>
              <a:gd name="f287" fmla="*/ f223 1 3189723"/>
              <a:gd name="f288" fmla="*/ f224 1 3189723"/>
              <a:gd name="f289" fmla="*/ f225 1 3221116"/>
              <a:gd name="f290" fmla="*/ f226 1 3189723"/>
              <a:gd name="f291" fmla="*/ f227 1 3221116"/>
              <a:gd name="f292" fmla="*/ f228 1 3189723"/>
              <a:gd name="f293" fmla="*/ f229 1 3221116"/>
              <a:gd name="f294" fmla="*/ f230 1 3189723"/>
              <a:gd name="f295" fmla="*/ f231 1 3221116"/>
              <a:gd name="f296" fmla="*/ f232 1 3189723"/>
              <a:gd name="f297" fmla="*/ f233 1 3221116"/>
              <a:gd name="f298" fmla="*/ f234 1 3189723"/>
              <a:gd name="f299" fmla="*/ f235 1 3221116"/>
              <a:gd name="f300" fmla="*/ f236 1 3189723"/>
              <a:gd name="f301" fmla="*/ f237 1 3221116"/>
              <a:gd name="f302" fmla="*/ f238 1 3189723"/>
              <a:gd name="f303" fmla="*/ f239 1 3221116"/>
              <a:gd name="f304" fmla="*/ f240 1 3189723"/>
              <a:gd name="f305" fmla="*/ f241 1 3221116"/>
              <a:gd name="f306" fmla="*/ f242 1 3189723"/>
              <a:gd name="f307" fmla="*/ f243 1 3221116"/>
              <a:gd name="f308" fmla="*/ f244 1 3189723"/>
              <a:gd name="f309" fmla="*/ f245 1 3221116"/>
              <a:gd name="f310" fmla="*/ f5 1 f181"/>
              <a:gd name="f311" fmla="*/ f6 1 f181"/>
              <a:gd name="f312" fmla="*/ f5 1 f182"/>
              <a:gd name="f313" fmla="*/ f7 1 f182"/>
              <a:gd name="f314" fmla="+- f246 0 f1"/>
              <a:gd name="f315" fmla="*/ f247 1 f181"/>
              <a:gd name="f316" fmla="*/ f248 1 f182"/>
              <a:gd name="f317" fmla="*/ f249 1 f181"/>
              <a:gd name="f318" fmla="*/ f250 1 f182"/>
              <a:gd name="f319" fmla="*/ f251 1 f181"/>
              <a:gd name="f320" fmla="*/ f252 1 f182"/>
              <a:gd name="f321" fmla="*/ f253 1 f181"/>
              <a:gd name="f322" fmla="*/ f254 1 f182"/>
              <a:gd name="f323" fmla="*/ f255 1 f181"/>
              <a:gd name="f324" fmla="*/ f256 1 f182"/>
              <a:gd name="f325" fmla="*/ f257 1 f181"/>
              <a:gd name="f326" fmla="*/ f258 1 f182"/>
              <a:gd name="f327" fmla="*/ f259 1 f181"/>
              <a:gd name="f328" fmla="*/ f260 1 f182"/>
              <a:gd name="f329" fmla="*/ f261 1 f181"/>
              <a:gd name="f330" fmla="*/ f262 1 f182"/>
              <a:gd name="f331" fmla="*/ f263 1 f181"/>
              <a:gd name="f332" fmla="*/ f264 1 f182"/>
              <a:gd name="f333" fmla="*/ f265 1 f181"/>
              <a:gd name="f334" fmla="*/ f266 1 f182"/>
              <a:gd name="f335" fmla="*/ f267 1 f181"/>
              <a:gd name="f336" fmla="*/ f268 1 f182"/>
              <a:gd name="f337" fmla="*/ f269 1 f181"/>
              <a:gd name="f338" fmla="*/ f270 1 f182"/>
              <a:gd name="f339" fmla="*/ f271 1 f181"/>
              <a:gd name="f340" fmla="*/ f272 1 f182"/>
              <a:gd name="f341" fmla="*/ f273 1 f181"/>
              <a:gd name="f342" fmla="*/ f274 1 f182"/>
              <a:gd name="f343" fmla="*/ f275 1 f181"/>
              <a:gd name="f344" fmla="*/ f276 1 f182"/>
              <a:gd name="f345" fmla="*/ f277 1 f181"/>
              <a:gd name="f346" fmla="*/ f278 1 f182"/>
              <a:gd name="f347" fmla="*/ f279 1 f181"/>
              <a:gd name="f348" fmla="*/ f280 1 f182"/>
              <a:gd name="f349" fmla="*/ f281 1 f182"/>
              <a:gd name="f350" fmla="*/ f282 1 f181"/>
              <a:gd name="f351" fmla="*/ f283 1 f182"/>
              <a:gd name="f352" fmla="*/ f284 1 f181"/>
              <a:gd name="f353" fmla="*/ f285 1 f182"/>
              <a:gd name="f354" fmla="*/ f286 1 f182"/>
              <a:gd name="f355" fmla="*/ f287 1 f181"/>
              <a:gd name="f356" fmla="*/ f288 1 f181"/>
              <a:gd name="f357" fmla="*/ f289 1 f182"/>
              <a:gd name="f358" fmla="*/ f290 1 f181"/>
              <a:gd name="f359" fmla="*/ f291 1 f182"/>
              <a:gd name="f360" fmla="*/ f292 1 f181"/>
              <a:gd name="f361" fmla="*/ f293 1 f182"/>
              <a:gd name="f362" fmla="*/ f294 1 f181"/>
              <a:gd name="f363" fmla="*/ f295 1 f182"/>
              <a:gd name="f364" fmla="*/ f296 1 f181"/>
              <a:gd name="f365" fmla="*/ f297 1 f182"/>
              <a:gd name="f366" fmla="*/ f298 1 f181"/>
              <a:gd name="f367" fmla="*/ f299 1 f182"/>
              <a:gd name="f368" fmla="*/ f300 1 f181"/>
              <a:gd name="f369" fmla="*/ f301 1 f182"/>
              <a:gd name="f370" fmla="*/ f302 1 f181"/>
              <a:gd name="f371" fmla="*/ f303 1 f182"/>
              <a:gd name="f372" fmla="*/ f304 1 f181"/>
              <a:gd name="f373" fmla="*/ f305 1 f182"/>
              <a:gd name="f374" fmla="*/ f306 1 f181"/>
              <a:gd name="f375" fmla="*/ f307 1 f182"/>
              <a:gd name="f376" fmla="*/ f308 1 f181"/>
              <a:gd name="f377" fmla="*/ f309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grpSp>
        <p:nvGrpSpPr>
          <p:cNvPr id="15" name="Google Shape;10001;p74">
            <a:extLst>
              <a:ext uri="{FF2B5EF4-FFF2-40B4-BE49-F238E27FC236}">
                <a16:creationId xmlns:a16="http://schemas.microsoft.com/office/drawing/2014/main" id="{993E4553-7F2F-440B-A737-19392974F79F}"/>
              </a:ext>
            </a:extLst>
          </p:cNvPr>
          <p:cNvGrpSpPr/>
          <p:nvPr/>
        </p:nvGrpSpPr>
        <p:grpSpPr>
          <a:xfrm>
            <a:off x="7851239" y="4063081"/>
            <a:ext cx="410812" cy="437832"/>
            <a:chOff x="7851239" y="4063081"/>
            <a:chExt cx="410812" cy="437832"/>
          </a:xfrm>
          <a:solidFill>
            <a:srgbClr val="F8D421"/>
          </a:solidFill>
        </p:grpSpPr>
        <p:sp>
          <p:nvSpPr>
            <p:cNvPr id="16" name="Google Shape;10002;p74">
              <a:extLst>
                <a:ext uri="{FF2B5EF4-FFF2-40B4-BE49-F238E27FC236}">
                  <a16:creationId xmlns:a16="http://schemas.microsoft.com/office/drawing/2014/main" id="{0E9910F5-1311-4658-845D-CDA470A17F1E}"/>
                </a:ext>
              </a:extLst>
            </p:cNvPr>
            <p:cNvSpPr/>
            <p:nvPr/>
          </p:nvSpPr>
          <p:spPr>
            <a:xfrm>
              <a:off x="7851239" y="4120633"/>
              <a:ext cx="356771" cy="380280"/>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 name="Google Shape;10003;p74">
              <a:extLst>
                <a:ext uri="{FF2B5EF4-FFF2-40B4-BE49-F238E27FC236}">
                  <a16:creationId xmlns:a16="http://schemas.microsoft.com/office/drawing/2014/main" id="{2CF85E5C-08DF-4B9C-8478-C6055A48D5FA}"/>
                </a:ext>
              </a:extLst>
            </p:cNvPr>
            <p:cNvSpPr/>
            <p:nvPr/>
          </p:nvSpPr>
          <p:spPr>
            <a:xfrm>
              <a:off x="8069378" y="4063081"/>
              <a:ext cx="192673" cy="203170"/>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8" name="Google Shape;10027;p74">
            <a:extLst>
              <a:ext uri="{FF2B5EF4-FFF2-40B4-BE49-F238E27FC236}">
                <a16:creationId xmlns:a16="http://schemas.microsoft.com/office/drawing/2014/main" id="{330D6CF6-0C98-4921-92E0-6FBD5AF00418}"/>
              </a:ext>
            </a:extLst>
          </p:cNvPr>
          <p:cNvGrpSpPr/>
          <p:nvPr/>
        </p:nvGrpSpPr>
        <p:grpSpPr>
          <a:xfrm>
            <a:off x="3983647" y="2777096"/>
            <a:ext cx="392725" cy="381048"/>
            <a:chOff x="3983647" y="2777096"/>
            <a:chExt cx="392725" cy="381048"/>
          </a:xfrm>
          <a:solidFill>
            <a:srgbClr val="F8D421"/>
          </a:solidFill>
        </p:grpSpPr>
        <p:sp>
          <p:nvSpPr>
            <p:cNvPr id="19" name="Google Shape;10028;p74">
              <a:extLst>
                <a:ext uri="{FF2B5EF4-FFF2-40B4-BE49-F238E27FC236}">
                  <a16:creationId xmlns:a16="http://schemas.microsoft.com/office/drawing/2014/main" id="{2F9A7979-45D1-4500-AB89-A978DFB90109}"/>
                </a:ext>
              </a:extLst>
            </p:cNvPr>
            <p:cNvSpPr/>
            <p:nvPr/>
          </p:nvSpPr>
          <p:spPr>
            <a:xfrm>
              <a:off x="4175104" y="2941569"/>
              <a:ext cx="51809" cy="54187"/>
            </a:xfrm>
            <a:custGeom>
              <a:avLst/>
              <a:gdLst>
                <a:gd name="f0" fmla="val w"/>
                <a:gd name="f1" fmla="val h"/>
                <a:gd name="f2" fmla="val 0"/>
                <a:gd name="f3" fmla="val 1670"/>
                <a:gd name="f4" fmla="val 1640"/>
                <a:gd name="f5" fmla="val 820"/>
                <a:gd name="f6" fmla="val 1"/>
                <a:gd name="f7" fmla="val 379"/>
                <a:gd name="f8" fmla="val 348"/>
                <a:gd name="f9" fmla="val 1261"/>
                <a:gd name="f10" fmla="val 1639"/>
                <a:gd name="f11" fmla="val 1292"/>
                <a:gd name="f12" fmla="*/ f0 1 1670"/>
                <a:gd name="f13" fmla="*/ f1 1 1640"/>
                <a:gd name="f14" fmla="+- f4 0 f2"/>
                <a:gd name="f15" fmla="+- f3 0 f2"/>
                <a:gd name="f16" fmla="*/ f15 1 1670"/>
                <a:gd name="f17" fmla="*/ f14 1 1640"/>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670" h="1640">
                  <a:moveTo>
                    <a:pt x="f5" y="f6"/>
                  </a:moveTo>
                  <a:cubicBezTo>
                    <a:pt x="f7" y="f6"/>
                    <a:pt x="f6" y="f8"/>
                    <a:pt x="f6" y="f5"/>
                  </a:cubicBezTo>
                  <a:cubicBezTo>
                    <a:pt x="f6" y="f9"/>
                    <a:pt x="f7" y="f10"/>
                    <a:pt x="f5" y="f10"/>
                  </a:cubicBezTo>
                  <a:cubicBezTo>
                    <a:pt x="f11" y="f10"/>
                    <a:pt x="f3" y="f9"/>
                    <a:pt x="f3" y="f5"/>
                  </a:cubicBezTo>
                  <a:cubicBezTo>
                    <a:pt x="f3" y="f8"/>
                    <a:pt x="f11"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 name="Google Shape;10029;p74">
              <a:extLst>
                <a:ext uri="{FF2B5EF4-FFF2-40B4-BE49-F238E27FC236}">
                  <a16:creationId xmlns:a16="http://schemas.microsoft.com/office/drawing/2014/main" id="{3B2A958C-7D7C-406B-84C4-2C2599476F1A}"/>
                </a:ext>
              </a:extLst>
            </p:cNvPr>
            <p:cNvSpPr/>
            <p:nvPr/>
          </p:nvSpPr>
          <p:spPr>
            <a:xfrm>
              <a:off x="4059853" y="2859347"/>
              <a:ext cx="239335" cy="218660"/>
            </a:xfrm>
            <a:custGeom>
              <a:avLst/>
              <a:gdLst>
                <a:gd name="f0" fmla="val w"/>
                <a:gd name="f1" fmla="val h"/>
                <a:gd name="f2" fmla="val 0"/>
                <a:gd name="f3" fmla="val 7718"/>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val 7719"/>
                <a:gd name="f86" fmla="*/ f0 1 7718"/>
                <a:gd name="f87" fmla="*/ f1 1 6617"/>
                <a:gd name="f88" fmla="+- f4 0 f2"/>
                <a:gd name="f89" fmla="+- f3 0 f2"/>
                <a:gd name="f90" fmla="*/ f89 1 7718"/>
                <a:gd name="f91" fmla="*/ f88 1 6617"/>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85" y="f84"/>
                  </a:lnTo>
                  <a:lnTo>
                    <a:pt x="f8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1" name="Google Shape;10030;p74">
              <a:extLst>
                <a:ext uri="{FF2B5EF4-FFF2-40B4-BE49-F238E27FC236}">
                  <a16:creationId xmlns:a16="http://schemas.microsoft.com/office/drawing/2014/main" id="{747FEE56-FBEC-4EBE-865D-0D93A9F5FD1E}"/>
                </a:ext>
              </a:extLst>
            </p:cNvPr>
            <p:cNvSpPr/>
            <p:nvPr/>
          </p:nvSpPr>
          <p:spPr>
            <a:xfrm>
              <a:off x="3983647" y="2777096"/>
              <a:ext cx="392725" cy="381048"/>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2" name="Google Shape;10074;p74">
            <a:extLst>
              <a:ext uri="{FF2B5EF4-FFF2-40B4-BE49-F238E27FC236}">
                <a16:creationId xmlns:a16="http://schemas.microsoft.com/office/drawing/2014/main" id="{32E1B96F-E646-4D8F-A1B4-2DB42642594A}"/>
              </a:ext>
            </a:extLst>
          </p:cNvPr>
          <p:cNvGrpSpPr/>
          <p:nvPr/>
        </p:nvGrpSpPr>
        <p:grpSpPr>
          <a:xfrm>
            <a:off x="4578199" y="2751786"/>
            <a:ext cx="392734" cy="410227"/>
            <a:chOff x="4578199" y="2751786"/>
            <a:chExt cx="392734" cy="410227"/>
          </a:xfrm>
          <a:solidFill>
            <a:srgbClr val="F8D421"/>
          </a:solidFill>
        </p:grpSpPr>
        <p:sp>
          <p:nvSpPr>
            <p:cNvPr id="23" name="Google Shape;10075;p74">
              <a:extLst>
                <a:ext uri="{FF2B5EF4-FFF2-40B4-BE49-F238E27FC236}">
                  <a16:creationId xmlns:a16="http://schemas.microsoft.com/office/drawing/2014/main" id="{CC980875-832C-4924-83EE-1D710A9743C7}"/>
                </a:ext>
              </a:extLst>
            </p:cNvPr>
            <p:cNvSpPr/>
            <p:nvPr/>
          </p:nvSpPr>
          <p:spPr>
            <a:xfrm>
              <a:off x="4578199" y="2751786"/>
              <a:ext cx="385867" cy="410227"/>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4" name="Google Shape;10076;p74">
              <a:extLst>
                <a:ext uri="{FF2B5EF4-FFF2-40B4-BE49-F238E27FC236}">
                  <a16:creationId xmlns:a16="http://schemas.microsoft.com/office/drawing/2014/main" id="{29646E35-BD7F-4817-8772-5BD3B0B2B5C6}"/>
                </a:ext>
              </a:extLst>
            </p:cNvPr>
            <p:cNvSpPr/>
            <p:nvPr/>
          </p:nvSpPr>
          <p:spPr>
            <a:xfrm>
              <a:off x="4883956" y="2989155"/>
              <a:ext cx="85020" cy="72932"/>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5" name="Google Shape;10077;p74">
              <a:extLst>
                <a:ext uri="{FF2B5EF4-FFF2-40B4-BE49-F238E27FC236}">
                  <a16:creationId xmlns:a16="http://schemas.microsoft.com/office/drawing/2014/main" id="{AF80179A-CF00-46CA-ACF9-7850275CF5A5}"/>
                </a:ext>
              </a:extLst>
            </p:cNvPr>
            <p:cNvSpPr/>
            <p:nvPr/>
          </p:nvSpPr>
          <p:spPr>
            <a:xfrm>
              <a:off x="4885913" y="2752846"/>
              <a:ext cx="85020" cy="209278"/>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6" name="Google Shape;10084;p74">
            <a:extLst>
              <a:ext uri="{FF2B5EF4-FFF2-40B4-BE49-F238E27FC236}">
                <a16:creationId xmlns:a16="http://schemas.microsoft.com/office/drawing/2014/main" id="{3B1B0DEF-8108-4D48-B7FE-4BA933F5C7CF}"/>
              </a:ext>
            </a:extLst>
          </p:cNvPr>
          <p:cNvGrpSpPr/>
          <p:nvPr/>
        </p:nvGrpSpPr>
        <p:grpSpPr>
          <a:xfrm>
            <a:off x="7129905" y="2760802"/>
            <a:ext cx="359633" cy="370999"/>
            <a:chOff x="7129905" y="2760802"/>
            <a:chExt cx="359633" cy="370999"/>
          </a:xfrm>
          <a:solidFill>
            <a:srgbClr val="F8D421"/>
          </a:solidFill>
        </p:grpSpPr>
        <p:sp>
          <p:nvSpPr>
            <p:cNvPr id="27" name="Google Shape;10085;p74">
              <a:extLst>
                <a:ext uri="{FF2B5EF4-FFF2-40B4-BE49-F238E27FC236}">
                  <a16:creationId xmlns:a16="http://schemas.microsoft.com/office/drawing/2014/main" id="{8DF2C35A-4938-4122-846F-316414E3DC32}"/>
                </a:ext>
              </a:extLst>
            </p:cNvPr>
            <p:cNvSpPr/>
            <p:nvPr/>
          </p:nvSpPr>
          <p:spPr>
            <a:xfrm>
              <a:off x="7203606" y="3021049"/>
              <a:ext cx="89711" cy="35981"/>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8" name="Google Shape;10086;p74">
              <a:extLst>
                <a:ext uri="{FF2B5EF4-FFF2-40B4-BE49-F238E27FC236}">
                  <a16:creationId xmlns:a16="http://schemas.microsoft.com/office/drawing/2014/main" id="{A637D3EF-23A8-4DF4-B72B-688C5CF89DD9}"/>
                </a:ext>
              </a:extLst>
            </p:cNvPr>
            <p:cNvSpPr/>
            <p:nvPr/>
          </p:nvSpPr>
          <p:spPr>
            <a:xfrm>
              <a:off x="7223138" y="2947495"/>
              <a:ext cx="48865" cy="49139"/>
            </a:xfrm>
            <a:custGeom>
              <a:avLst/>
              <a:gdLst>
                <a:gd name="f0" fmla="val w"/>
                <a:gd name="f1" fmla="val h"/>
                <a:gd name="f2" fmla="val 0"/>
                <a:gd name="f3" fmla="val 1733"/>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748"/>
                <a:gd name="f38" fmla="val 464"/>
                <a:gd name="f39" fmla="val 1450"/>
                <a:gd name="f40" fmla="val 244"/>
                <a:gd name="f41" fmla="val 1307"/>
                <a:gd name="f42" fmla="val 77"/>
                <a:gd name="f43" fmla="val 1091"/>
                <a:gd name="f44" fmla="*/ f0 1 1733"/>
                <a:gd name="f45" fmla="*/ f1 1 1636"/>
                <a:gd name="f46" fmla="+- f4 0 f2"/>
                <a:gd name="f47" fmla="+- f3 0 f2"/>
                <a:gd name="f48" fmla="*/ f47 1 1733"/>
                <a:gd name="f49" fmla="*/ f46 1 1636"/>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 y="f37"/>
                    <a:pt x="f35" y="f38"/>
                    <a:pt x="f39" y="f40"/>
                  </a:cubicBezTo>
                  <a:cubicBezTo>
                    <a:pt x="f41" y="f42"/>
                    <a:pt x="f43"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9" name="Google Shape;10087;p74">
              <a:extLst>
                <a:ext uri="{FF2B5EF4-FFF2-40B4-BE49-F238E27FC236}">
                  <a16:creationId xmlns:a16="http://schemas.microsoft.com/office/drawing/2014/main" id="{020902F2-DEF5-4D01-B74D-882E6C08D1FD}"/>
                </a:ext>
              </a:extLst>
            </p:cNvPr>
            <p:cNvSpPr/>
            <p:nvPr/>
          </p:nvSpPr>
          <p:spPr>
            <a:xfrm>
              <a:off x="7129905" y="2760802"/>
              <a:ext cx="359633" cy="370999"/>
            </a:xfrm>
            <a:custGeom>
              <a:avLst/>
              <a:gdLst>
                <a:gd name="f0" fmla="val w"/>
                <a:gd name="f1" fmla="val h"/>
                <a:gd name="f2" fmla="val 0"/>
                <a:gd name="f3" fmla="val 12759"/>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760"/>
                <a:gd name="f97" fmla="val 12162"/>
                <a:gd name="f98" fmla="val 11500"/>
                <a:gd name="f99" fmla="val 8034"/>
                <a:gd name="f100" fmla="val 7278"/>
                <a:gd name="f101" fmla="*/ f0 1 12759"/>
                <a:gd name="f102" fmla="*/ f1 1 12351"/>
                <a:gd name="f103" fmla="+- f4 0 f2"/>
                <a:gd name="f104" fmla="+- f3 0 f2"/>
                <a:gd name="f105" fmla="*/ f104 1 12759"/>
                <a:gd name="f106" fmla="*/ f103 1 12351"/>
                <a:gd name="f107" fmla="*/ f2 1 f105"/>
                <a:gd name="f108" fmla="*/ f3 1 f105"/>
                <a:gd name="f109" fmla="*/ f2 1 f106"/>
                <a:gd name="f110" fmla="*/ f4 1 f106"/>
                <a:gd name="f111" fmla="*/ f107 f101 1"/>
                <a:gd name="f112" fmla="*/ f108 f101 1"/>
                <a:gd name="f113" fmla="*/ f110 f102 1"/>
                <a:gd name="f114" fmla="*/ f109 f102 1"/>
              </a:gdLst>
              <a:ahLst/>
              <a:cxnLst>
                <a:cxn ang="3cd4">
                  <a:pos x="hc" y="t"/>
                </a:cxn>
                <a:cxn ang="0">
                  <a:pos x="r" y="vc"/>
                </a:cxn>
                <a:cxn ang="cd4">
                  <a:pos x="hc" y="b"/>
                </a:cxn>
                <a:cxn ang="cd2">
                  <a:pos x="l" y="vc"/>
                </a:cxn>
              </a:cxnLst>
              <a:rect l="f111" t="f114" r="f112" b="f113"/>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96" y="f62"/>
                    <a:pt x="f97" y="f85"/>
                    <a:pt x="f98" y="f85"/>
                  </a:cubicBezTo>
                  <a:lnTo>
                    <a:pt x="f99" y="f85"/>
                  </a:lnTo>
                  <a:lnTo>
                    <a:pt x="f99" y="f10"/>
                  </a:lnTo>
                  <a:cubicBezTo>
                    <a:pt x="f99" y="f84"/>
                    <a:pt x="f100" y="f2"/>
                    <a:pt x="f81"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0" name="Google Shape;10088;p74">
              <a:extLst>
                <a:ext uri="{FF2B5EF4-FFF2-40B4-BE49-F238E27FC236}">
                  <a16:creationId xmlns:a16="http://schemas.microsoft.com/office/drawing/2014/main" id="{E77FAA8C-8043-48E2-B006-A52421767665}"/>
                </a:ext>
              </a:extLst>
            </p:cNvPr>
            <p:cNvSpPr/>
            <p:nvPr/>
          </p:nvSpPr>
          <p:spPr>
            <a:xfrm>
              <a:off x="7303065" y="2801511"/>
              <a:ext cx="15974"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31" name="Google Shape;10089;p74">
            <a:extLst>
              <a:ext uri="{FF2B5EF4-FFF2-40B4-BE49-F238E27FC236}">
                <a16:creationId xmlns:a16="http://schemas.microsoft.com/office/drawing/2014/main" id="{3AC2C392-2607-458E-8182-639FC1EF7ED0}"/>
              </a:ext>
            </a:extLst>
          </p:cNvPr>
          <p:cNvGrpSpPr/>
          <p:nvPr/>
        </p:nvGrpSpPr>
        <p:grpSpPr>
          <a:xfrm>
            <a:off x="6403360" y="1179740"/>
            <a:ext cx="515465" cy="543464"/>
            <a:chOff x="6403360" y="1179740"/>
            <a:chExt cx="515465" cy="543464"/>
          </a:xfrm>
          <a:solidFill>
            <a:srgbClr val="F8D421"/>
          </a:solidFill>
        </p:grpSpPr>
        <p:sp>
          <p:nvSpPr>
            <p:cNvPr id="32" name="Google Shape;10090;p74">
              <a:extLst>
                <a:ext uri="{FF2B5EF4-FFF2-40B4-BE49-F238E27FC236}">
                  <a16:creationId xmlns:a16="http://schemas.microsoft.com/office/drawing/2014/main" id="{052C4AC8-778B-4C15-BA8F-39BF1FA446AA}"/>
                </a:ext>
              </a:extLst>
            </p:cNvPr>
            <p:cNvSpPr/>
            <p:nvPr/>
          </p:nvSpPr>
          <p:spPr>
            <a:xfrm>
              <a:off x="6523274" y="1179740"/>
              <a:ext cx="275609" cy="343594"/>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3" name="Google Shape;10091;p74">
              <a:extLst>
                <a:ext uri="{FF2B5EF4-FFF2-40B4-BE49-F238E27FC236}">
                  <a16:creationId xmlns:a16="http://schemas.microsoft.com/office/drawing/2014/main" id="{76FD30F6-7E2E-46B5-BFAF-8734B76A5B8A}"/>
                </a:ext>
              </a:extLst>
            </p:cNvPr>
            <p:cNvSpPr/>
            <p:nvPr/>
          </p:nvSpPr>
          <p:spPr>
            <a:xfrm>
              <a:off x="6403360" y="1519531"/>
              <a:ext cx="515465" cy="203673"/>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34" name="Google Shape;10113;p74">
            <a:extLst>
              <a:ext uri="{FF2B5EF4-FFF2-40B4-BE49-F238E27FC236}">
                <a16:creationId xmlns:a16="http://schemas.microsoft.com/office/drawing/2014/main" id="{91451669-B687-46F0-8E2F-3B6E2BD00D6A}"/>
              </a:ext>
            </a:extLst>
          </p:cNvPr>
          <p:cNvSpPr/>
          <p:nvPr/>
        </p:nvSpPr>
        <p:spPr>
          <a:xfrm>
            <a:off x="5229435" y="2730654"/>
            <a:ext cx="395633" cy="417002"/>
          </a:xfrm>
          <a:custGeom>
            <a:avLst/>
            <a:gdLst>
              <a:gd name="f0" fmla="val w"/>
              <a:gd name="f1" fmla="val h"/>
              <a:gd name="f2" fmla="val 0"/>
              <a:gd name="f3" fmla="val 12759"/>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2760"/>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 f4 0 f2"/>
              <a:gd name="f128" fmla="+- f3 0 f2"/>
              <a:gd name="f129" fmla="*/ f128 1 12759"/>
              <a:gd name="f130" fmla="*/ f127 1 12619"/>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116" y="f117"/>
                  <a:pt x="f111" y="f118"/>
                  <a:pt x="f119" y="f120"/>
                </a:cubicBezTo>
                <a:lnTo>
                  <a:pt x="f107" y="f121"/>
                </a:lnTo>
                <a:cubicBezTo>
                  <a:pt x="f122" y="f123"/>
                  <a:pt x="f124" y="f93"/>
                  <a:pt x="f92" y="f93"/>
                </a:cubicBezTo>
                <a:close/>
              </a:path>
            </a:pathLst>
          </a:custGeom>
          <a:solidFill>
            <a:srgbClr val="F8D421"/>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nvGrpSpPr>
          <p:cNvPr id="35" name="Google Shape;10118;p74">
            <a:extLst>
              <a:ext uri="{FF2B5EF4-FFF2-40B4-BE49-F238E27FC236}">
                <a16:creationId xmlns:a16="http://schemas.microsoft.com/office/drawing/2014/main" id="{25572C9E-9D2B-4D1E-9025-2E263DE2A6A2}"/>
              </a:ext>
            </a:extLst>
          </p:cNvPr>
          <p:cNvGrpSpPr/>
          <p:nvPr/>
        </p:nvGrpSpPr>
        <p:grpSpPr>
          <a:xfrm>
            <a:off x="8473982" y="2073182"/>
            <a:ext cx="350608" cy="379384"/>
            <a:chOff x="8473982" y="2073182"/>
            <a:chExt cx="350608" cy="379384"/>
          </a:xfrm>
          <a:solidFill>
            <a:srgbClr val="F8D421"/>
          </a:solidFill>
        </p:grpSpPr>
        <p:sp>
          <p:nvSpPr>
            <p:cNvPr id="36" name="Google Shape;10119;p74">
              <a:extLst>
                <a:ext uri="{FF2B5EF4-FFF2-40B4-BE49-F238E27FC236}">
                  <a16:creationId xmlns:a16="http://schemas.microsoft.com/office/drawing/2014/main" id="{37828E0F-9023-447D-A146-7BA814B32699}"/>
                </a:ext>
              </a:extLst>
            </p:cNvPr>
            <p:cNvSpPr/>
            <p:nvPr/>
          </p:nvSpPr>
          <p:spPr>
            <a:xfrm>
              <a:off x="8473982" y="2353208"/>
              <a:ext cx="101196" cy="99358"/>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7" name="Google Shape;10120;p74">
              <a:extLst>
                <a:ext uri="{FF2B5EF4-FFF2-40B4-BE49-F238E27FC236}">
                  <a16:creationId xmlns:a16="http://schemas.microsoft.com/office/drawing/2014/main" id="{2942EB8F-4679-459C-9FC6-D9D922F5B04A}"/>
                </a:ext>
              </a:extLst>
            </p:cNvPr>
            <p:cNvSpPr/>
            <p:nvPr/>
          </p:nvSpPr>
          <p:spPr>
            <a:xfrm>
              <a:off x="8474860" y="2073182"/>
              <a:ext cx="101224" cy="255465"/>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8" name="Google Shape;10121;p74">
              <a:extLst>
                <a:ext uri="{FF2B5EF4-FFF2-40B4-BE49-F238E27FC236}">
                  <a16:creationId xmlns:a16="http://schemas.microsoft.com/office/drawing/2014/main" id="{1C7CAF4A-6A74-4A64-95CD-552E86611567}"/>
                </a:ext>
              </a:extLst>
            </p:cNvPr>
            <p:cNvSpPr/>
            <p:nvPr/>
          </p:nvSpPr>
          <p:spPr>
            <a:xfrm>
              <a:off x="8598249" y="2353208"/>
              <a:ext cx="101196" cy="99358"/>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9" name="Google Shape;10122;p74">
              <a:extLst>
                <a:ext uri="{FF2B5EF4-FFF2-40B4-BE49-F238E27FC236}">
                  <a16:creationId xmlns:a16="http://schemas.microsoft.com/office/drawing/2014/main" id="{DB03AAC2-DF18-4EFF-9646-61CA3F5FC9BA}"/>
                </a:ext>
              </a:extLst>
            </p:cNvPr>
            <p:cNvSpPr/>
            <p:nvPr/>
          </p:nvSpPr>
          <p:spPr>
            <a:xfrm>
              <a:off x="8598249" y="2073182"/>
              <a:ext cx="101196" cy="255465"/>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0" name="Google Shape;10123;p74">
              <a:extLst>
                <a:ext uri="{FF2B5EF4-FFF2-40B4-BE49-F238E27FC236}">
                  <a16:creationId xmlns:a16="http://schemas.microsoft.com/office/drawing/2014/main" id="{F6DBADC6-0E81-44A4-B28E-DEDE76E1B044}"/>
                </a:ext>
              </a:extLst>
            </p:cNvPr>
            <p:cNvSpPr/>
            <p:nvPr/>
          </p:nvSpPr>
          <p:spPr>
            <a:xfrm>
              <a:off x="8721620" y="2353208"/>
              <a:ext cx="101196" cy="99358"/>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1" name="Google Shape;10124;p74">
              <a:extLst>
                <a:ext uri="{FF2B5EF4-FFF2-40B4-BE49-F238E27FC236}">
                  <a16:creationId xmlns:a16="http://schemas.microsoft.com/office/drawing/2014/main" id="{22D574E9-D5B2-4D8C-9AF9-FD94CA207982}"/>
                </a:ext>
              </a:extLst>
            </p:cNvPr>
            <p:cNvSpPr/>
            <p:nvPr/>
          </p:nvSpPr>
          <p:spPr>
            <a:xfrm>
              <a:off x="8723394" y="2073182"/>
              <a:ext cx="101196" cy="255465"/>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42" name="Google Shape;10129;p74">
            <a:extLst>
              <a:ext uri="{FF2B5EF4-FFF2-40B4-BE49-F238E27FC236}">
                <a16:creationId xmlns:a16="http://schemas.microsoft.com/office/drawing/2014/main" id="{F30A392D-CBE3-4A91-A289-988D3320B019}"/>
              </a:ext>
            </a:extLst>
          </p:cNvPr>
          <p:cNvGrpSpPr/>
          <p:nvPr/>
        </p:nvGrpSpPr>
        <p:grpSpPr>
          <a:xfrm>
            <a:off x="5866168" y="1210464"/>
            <a:ext cx="427655" cy="535508"/>
            <a:chOff x="5866168" y="1210464"/>
            <a:chExt cx="427655" cy="535508"/>
          </a:xfrm>
          <a:solidFill>
            <a:srgbClr val="F8D421"/>
          </a:solidFill>
        </p:grpSpPr>
        <p:sp>
          <p:nvSpPr>
            <p:cNvPr id="43" name="Google Shape;10130;p74">
              <a:extLst>
                <a:ext uri="{FF2B5EF4-FFF2-40B4-BE49-F238E27FC236}">
                  <a16:creationId xmlns:a16="http://schemas.microsoft.com/office/drawing/2014/main" id="{5D69BD31-4077-4CD4-8BF5-AD5C1EF2A25B}"/>
                </a:ext>
              </a:extLst>
            </p:cNvPr>
            <p:cNvSpPr/>
            <p:nvPr/>
          </p:nvSpPr>
          <p:spPr>
            <a:xfrm>
              <a:off x="5866168" y="1522686"/>
              <a:ext cx="427655" cy="152841"/>
            </a:xfrm>
            <a:custGeom>
              <a:avLst/>
              <a:gdLst>
                <a:gd name="f0" fmla="val w"/>
                <a:gd name="f1" fmla="val h"/>
                <a:gd name="f2" fmla="val 0"/>
                <a:gd name="f3" fmla="val 10807"/>
                <a:gd name="f4" fmla="val 3623"/>
                <a:gd name="f5" fmla="val 2111"/>
                <a:gd name="f6" fmla="val 1"/>
                <a:gd name="f7" fmla="val 945"/>
                <a:gd name="f8" fmla="val 946"/>
                <a:gd name="f9" fmla="val 2080"/>
                <a:gd name="f10" fmla="val 3183"/>
                <a:gd name="f11" fmla="val 3435"/>
                <a:gd name="f12" fmla="val 221"/>
                <a:gd name="f13" fmla="val 3624"/>
                <a:gd name="f14" fmla="val 441"/>
                <a:gd name="f15" fmla="val 10365"/>
                <a:gd name="f16" fmla="val 10618"/>
                <a:gd name="f17" fmla="val 9861"/>
                <a:gd name="f18" fmla="val 8727"/>
                <a:gd name="f19" fmla="*/ f0 1 10807"/>
                <a:gd name="f20" fmla="*/ f1 1 3623"/>
                <a:gd name="f21" fmla="+- f4 0 f2"/>
                <a:gd name="f22" fmla="+- f3 0 f2"/>
                <a:gd name="f23" fmla="*/ f22 1 10807"/>
                <a:gd name="f24" fmla="*/ f21 1 362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807" h="3623">
                  <a:moveTo>
                    <a:pt x="f5" y="f6"/>
                  </a:moveTo>
                  <a:cubicBezTo>
                    <a:pt x="f7" y="f6"/>
                    <a:pt x="f2" y="f8"/>
                    <a:pt x="f2" y="f9"/>
                  </a:cubicBezTo>
                  <a:lnTo>
                    <a:pt x="f2" y="f10"/>
                  </a:lnTo>
                  <a:cubicBezTo>
                    <a:pt x="f2" y="f11"/>
                    <a:pt x="f12" y="f13"/>
                    <a:pt x="f14" y="f13"/>
                  </a:cubicBezTo>
                  <a:lnTo>
                    <a:pt x="f15" y="f13"/>
                  </a:lnTo>
                  <a:cubicBezTo>
                    <a:pt x="f16" y="f13"/>
                    <a:pt x="f3" y="f11"/>
                    <a:pt x="f3" y="f10"/>
                  </a:cubicBezTo>
                  <a:lnTo>
                    <a:pt x="f3" y="f9"/>
                  </a:lnTo>
                  <a:cubicBezTo>
                    <a:pt x="f3" y="f8"/>
                    <a:pt x="f17" y="f6"/>
                    <a:pt x="f18"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4" name="Google Shape;10131;p74">
              <a:extLst>
                <a:ext uri="{FF2B5EF4-FFF2-40B4-BE49-F238E27FC236}">
                  <a16:creationId xmlns:a16="http://schemas.microsoft.com/office/drawing/2014/main" id="{5AE61B1C-F286-473A-9F2E-249E195396BB}"/>
                </a:ext>
              </a:extLst>
            </p:cNvPr>
            <p:cNvSpPr/>
            <p:nvPr/>
          </p:nvSpPr>
          <p:spPr>
            <a:xfrm>
              <a:off x="5901062" y="1710037"/>
              <a:ext cx="360346"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5" name="Google Shape;10132;p74">
              <a:extLst>
                <a:ext uri="{FF2B5EF4-FFF2-40B4-BE49-F238E27FC236}">
                  <a16:creationId xmlns:a16="http://schemas.microsoft.com/office/drawing/2014/main" id="{4B8722D1-2FB1-4FAF-8E7E-4E75ED8BC2A4}"/>
                </a:ext>
              </a:extLst>
            </p:cNvPr>
            <p:cNvSpPr/>
            <p:nvPr/>
          </p:nvSpPr>
          <p:spPr>
            <a:xfrm>
              <a:off x="5964658" y="1210464"/>
              <a:ext cx="229395" cy="279074"/>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46" name="Google Shape;10154;p74">
            <a:extLst>
              <a:ext uri="{FF2B5EF4-FFF2-40B4-BE49-F238E27FC236}">
                <a16:creationId xmlns:a16="http://schemas.microsoft.com/office/drawing/2014/main" id="{D687416A-92B3-4752-81AE-75FA831A563F}"/>
              </a:ext>
            </a:extLst>
          </p:cNvPr>
          <p:cNvGrpSpPr/>
          <p:nvPr/>
        </p:nvGrpSpPr>
        <p:grpSpPr>
          <a:xfrm>
            <a:off x="5943362" y="2730325"/>
            <a:ext cx="392706" cy="418429"/>
            <a:chOff x="5943362" y="2730325"/>
            <a:chExt cx="392706" cy="418429"/>
          </a:xfrm>
          <a:solidFill>
            <a:srgbClr val="F8D421"/>
          </a:solidFill>
        </p:grpSpPr>
        <p:sp>
          <p:nvSpPr>
            <p:cNvPr id="47" name="Google Shape;10155;p74">
              <a:extLst>
                <a:ext uri="{FF2B5EF4-FFF2-40B4-BE49-F238E27FC236}">
                  <a16:creationId xmlns:a16="http://schemas.microsoft.com/office/drawing/2014/main" id="{7AFBE22F-0DB5-4497-BA20-76C4DC439051}"/>
                </a:ext>
              </a:extLst>
            </p:cNvPr>
            <p:cNvSpPr/>
            <p:nvPr/>
          </p:nvSpPr>
          <p:spPr>
            <a:xfrm>
              <a:off x="5989274" y="2730325"/>
              <a:ext cx="292105" cy="418429"/>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8" name="Google Shape;10156;p74">
              <a:extLst>
                <a:ext uri="{FF2B5EF4-FFF2-40B4-BE49-F238E27FC236}">
                  <a16:creationId xmlns:a16="http://schemas.microsoft.com/office/drawing/2014/main" id="{C9C4A3DF-95C8-4AE8-A5AB-7F6A7DFC5946}"/>
                </a:ext>
              </a:extLst>
            </p:cNvPr>
            <p:cNvSpPr/>
            <p:nvPr/>
          </p:nvSpPr>
          <p:spPr>
            <a:xfrm>
              <a:off x="5943362" y="2876985"/>
              <a:ext cx="43004" cy="27093"/>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9" name="Google Shape;10157;p74">
              <a:extLst>
                <a:ext uri="{FF2B5EF4-FFF2-40B4-BE49-F238E27FC236}">
                  <a16:creationId xmlns:a16="http://schemas.microsoft.com/office/drawing/2014/main" id="{FB9E091F-1B4A-466F-99B4-2D8A5A2BED46}"/>
                </a:ext>
              </a:extLst>
            </p:cNvPr>
            <p:cNvSpPr/>
            <p:nvPr/>
          </p:nvSpPr>
          <p:spPr>
            <a:xfrm>
              <a:off x="6292077" y="2876985"/>
              <a:ext cx="43991" cy="27093"/>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0" name="Google Shape;10158;p74">
              <a:extLst>
                <a:ext uri="{FF2B5EF4-FFF2-40B4-BE49-F238E27FC236}">
                  <a16:creationId xmlns:a16="http://schemas.microsoft.com/office/drawing/2014/main" id="{946C0BC4-BAAD-4AF8-AF62-2C0600F6EC6F}"/>
                </a:ext>
              </a:extLst>
            </p:cNvPr>
            <p:cNvSpPr/>
            <p:nvPr/>
          </p:nvSpPr>
          <p:spPr>
            <a:xfrm>
              <a:off x="5996095" y="3002158"/>
              <a:ext cx="40087" cy="40114"/>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1" name="Google Shape;10159;p74">
              <a:extLst>
                <a:ext uri="{FF2B5EF4-FFF2-40B4-BE49-F238E27FC236}">
                  <a16:creationId xmlns:a16="http://schemas.microsoft.com/office/drawing/2014/main" id="{62456A92-3932-4330-BD90-6F99F5050E1D}"/>
                </a:ext>
              </a:extLst>
            </p:cNvPr>
            <p:cNvSpPr/>
            <p:nvPr/>
          </p:nvSpPr>
          <p:spPr>
            <a:xfrm>
              <a:off x="6244236" y="2737722"/>
              <a:ext cx="40059" cy="40114"/>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2" name="Google Shape;10160;p74">
              <a:extLst>
                <a:ext uri="{FF2B5EF4-FFF2-40B4-BE49-F238E27FC236}">
                  <a16:creationId xmlns:a16="http://schemas.microsoft.com/office/drawing/2014/main" id="{E2C2EFC2-790F-47A9-8D96-FB7F60BBB959}"/>
                </a:ext>
              </a:extLst>
            </p:cNvPr>
            <p:cNvSpPr/>
            <p:nvPr/>
          </p:nvSpPr>
          <p:spPr>
            <a:xfrm>
              <a:off x="6244236" y="3002158"/>
              <a:ext cx="40059" cy="40114"/>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3" name="Google Shape;10161;p74">
              <a:extLst>
                <a:ext uri="{FF2B5EF4-FFF2-40B4-BE49-F238E27FC236}">
                  <a16:creationId xmlns:a16="http://schemas.microsoft.com/office/drawing/2014/main" id="{752949BB-7AA5-425A-A30B-0BBDE522562A}"/>
                </a:ext>
              </a:extLst>
            </p:cNvPr>
            <p:cNvSpPr/>
            <p:nvPr/>
          </p:nvSpPr>
          <p:spPr>
            <a:xfrm>
              <a:off x="5996095" y="2737722"/>
              <a:ext cx="40087" cy="40114"/>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54" name="Google Shape;10172;p74">
            <a:extLst>
              <a:ext uri="{FF2B5EF4-FFF2-40B4-BE49-F238E27FC236}">
                <a16:creationId xmlns:a16="http://schemas.microsoft.com/office/drawing/2014/main" id="{BFA37A8E-4FC0-4812-8ECD-1E888E559B3D}"/>
              </a:ext>
            </a:extLst>
          </p:cNvPr>
          <p:cNvGrpSpPr/>
          <p:nvPr/>
        </p:nvGrpSpPr>
        <p:grpSpPr>
          <a:xfrm>
            <a:off x="7068513" y="1223970"/>
            <a:ext cx="512941" cy="541653"/>
            <a:chOff x="7068513" y="1223970"/>
            <a:chExt cx="512941" cy="541653"/>
          </a:xfrm>
          <a:solidFill>
            <a:srgbClr val="F8D421"/>
          </a:solidFill>
        </p:grpSpPr>
        <p:sp>
          <p:nvSpPr>
            <p:cNvPr id="55" name="Google Shape;10173;p74">
              <a:extLst>
                <a:ext uri="{FF2B5EF4-FFF2-40B4-BE49-F238E27FC236}">
                  <a16:creationId xmlns:a16="http://schemas.microsoft.com/office/drawing/2014/main" id="{F0102DE4-8C18-4CB2-91E1-7BFDB7FEA743}"/>
                </a:ext>
              </a:extLst>
            </p:cNvPr>
            <p:cNvSpPr/>
            <p:nvPr/>
          </p:nvSpPr>
          <p:spPr>
            <a:xfrm>
              <a:off x="7203387" y="1223970"/>
              <a:ext cx="378067" cy="392917"/>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6" name="Google Shape;10174;p74">
              <a:extLst>
                <a:ext uri="{FF2B5EF4-FFF2-40B4-BE49-F238E27FC236}">
                  <a16:creationId xmlns:a16="http://schemas.microsoft.com/office/drawing/2014/main" id="{C329368B-635B-4D9B-A4C7-D2B81E27FDE4}"/>
                </a:ext>
              </a:extLst>
            </p:cNvPr>
            <p:cNvSpPr/>
            <p:nvPr/>
          </p:nvSpPr>
          <p:spPr>
            <a:xfrm>
              <a:off x="7068513" y="1463378"/>
              <a:ext cx="283592" cy="302245"/>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7" name="Google Shape;10175;p74">
              <a:extLst>
                <a:ext uri="{FF2B5EF4-FFF2-40B4-BE49-F238E27FC236}">
                  <a16:creationId xmlns:a16="http://schemas.microsoft.com/office/drawing/2014/main" id="{D96C8508-E351-47C7-9383-7F7D6E5F49D2}"/>
                </a:ext>
              </a:extLst>
            </p:cNvPr>
            <p:cNvSpPr/>
            <p:nvPr/>
          </p:nvSpPr>
          <p:spPr>
            <a:xfrm>
              <a:off x="7278989" y="1659480"/>
              <a:ext cx="297426" cy="106143"/>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58" name="Google Shape;10184;p74">
            <a:extLst>
              <a:ext uri="{FF2B5EF4-FFF2-40B4-BE49-F238E27FC236}">
                <a16:creationId xmlns:a16="http://schemas.microsoft.com/office/drawing/2014/main" id="{C807D044-B1A5-4104-B0ED-E6DC545F7622}"/>
              </a:ext>
            </a:extLst>
          </p:cNvPr>
          <p:cNvGrpSpPr/>
          <p:nvPr/>
        </p:nvGrpSpPr>
        <p:grpSpPr>
          <a:xfrm>
            <a:off x="3207001" y="2729045"/>
            <a:ext cx="392725" cy="419609"/>
            <a:chOff x="3207001" y="2729045"/>
            <a:chExt cx="392725" cy="419609"/>
          </a:xfrm>
          <a:solidFill>
            <a:srgbClr val="F8D421"/>
          </a:solidFill>
        </p:grpSpPr>
        <p:sp>
          <p:nvSpPr>
            <p:cNvPr id="59" name="Google Shape;10185;p74">
              <a:extLst>
                <a:ext uri="{FF2B5EF4-FFF2-40B4-BE49-F238E27FC236}">
                  <a16:creationId xmlns:a16="http://schemas.microsoft.com/office/drawing/2014/main" id="{C38064D2-2041-4F0D-86D5-EDB0C80A7CD2}"/>
                </a:ext>
              </a:extLst>
            </p:cNvPr>
            <p:cNvSpPr/>
            <p:nvPr/>
          </p:nvSpPr>
          <p:spPr>
            <a:xfrm>
              <a:off x="3207001" y="2729045"/>
              <a:ext cx="392725" cy="419609"/>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0" name="Google Shape;10186;p74">
              <a:extLst>
                <a:ext uri="{FF2B5EF4-FFF2-40B4-BE49-F238E27FC236}">
                  <a16:creationId xmlns:a16="http://schemas.microsoft.com/office/drawing/2014/main" id="{4237774A-FAD2-42E6-91F4-AF9B13BC8643}"/>
                </a:ext>
              </a:extLst>
            </p:cNvPr>
            <p:cNvSpPr/>
            <p:nvPr/>
          </p:nvSpPr>
          <p:spPr>
            <a:xfrm>
              <a:off x="3261719" y="2847752"/>
              <a:ext cx="337998" cy="197848"/>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61" name="Google Shape;10189;p74">
            <a:extLst>
              <a:ext uri="{FF2B5EF4-FFF2-40B4-BE49-F238E27FC236}">
                <a16:creationId xmlns:a16="http://schemas.microsoft.com/office/drawing/2014/main" id="{C28743AA-DB66-469B-81C0-E49764253CE4}"/>
              </a:ext>
            </a:extLst>
          </p:cNvPr>
          <p:cNvSpPr/>
          <p:nvPr/>
        </p:nvSpPr>
        <p:spPr>
          <a:xfrm>
            <a:off x="6560792" y="2788188"/>
            <a:ext cx="394682" cy="327976"/>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F8D421"/>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nvGrpSpPr>
          <p:cNvPr id="62" name="Google Shape;10190;p74">
            <a:extLst>
              <a:ext uri="{FF2B5EF4-FFF2-40B4-BE49-F238E27FC236}">
                <a16:creationId xmlns:a16="http://schemas.microsoft.com/office/drawing/2014/main" id="{5E6BFD73-346D-49F6-8BBB-3640339BD012}"/>
              </a:ext>
            </a:extLst>
          </p:cNvPr>
          <p:cNvGrpSpPr/>
          <p:nvPr/>
        </p:nvGrpSpPr>
        <p:grpSpPr>
          <a:xfrm>
            <a:off x="7861864" y="2742724"/>
            <a:ext cx="359661" cy="378698"/>
            <a:chOff x="7861864" y="2742724"/>
            <a:chExt cx="359661" cy="378698"/>
          </a:xfrm>
          <a:solidFill>
            <a:srgbClr val="F8D421"/>
          </a:solidFill>
        </p:grpSpPr>
        <p:sp>
          <p:nvSpPr>
            <p:cNvPr id="63" name="Google Shape;10191;p74">
              <a:extLst>
                <a:ext uri="{FF2B5EF4-FFF2-40B4-BE49-F238E27FC236}">
                  <a16:creationId xmlns:a16="http://schemas.microsoft.com/office/drawing/2014/main" id="{1E16F87B-DA5A-4C73-88CD-A0EBB8AA1933}"/>
                </a:ext>
              </a:extLst>
            </p:cNvPr>
            <p:cNvSpPr/>
            <p:nvPr/>
          </p:nvSpPr>
          <p:spPr>
            <a:xfrm>
              <a:off x="7861864" y="2742724"/>
              <a:ext cx="168743" cy="308582"/>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4" name="Google Shape;10192;p74">
              <a:extLst>
                <a:ext uri="{FF2B5EF4-FFF2-40B4-BE49-F238E27FC236}">
                  <a16:creationId xmlns:a16="http://schemas.microsoft.com/office/drawing/2014/main" id="{199C523B-24CC-4288-968D-6DC1E46CA6AD}"/>
                </a:ext>
              </a:extLst>
            </p:cNvPr>
            <p:cNvSpPr/>
            <p:nvPr/>
          </p:nvSpPr>
          <p:spPr>
            <a:xfrm>
              <a:off x="7927582" y="3006885"/>
              <a:ext cx="227338" cy="114537"/>
            </a:xfrm>
            <a:custGeom>
              <a:avLst/>
              <a:gdLst>
                <a:gd name="f0" fmla="val w"/>
                <a:gd name="f1" fmla="val h"/>
                <a:gd name="f2" fmla="val 0"/>
                <a:gd name="f3" fmla="val 8066"/>
                <a:gd name="f4" fmla="val 3812"/>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4001"/>
                <a:gd name="f41" fmla="val 5388"/>
                <a:gd name="f42" fmla="val 6711"/>
                <a:gd name="f43" fmla="val 7814"/>
                <a:gd name="f44" fmla="val 2521"/>
                <a:gd name="f45" fmla="val 8034"/>
                <a:gd name="f46" fmla="val 2363"/>
                <a:gd name="f47" fmla="val 2080"/>
                <a:gd name="f48" fmla="val 7877"/>
                <a:gd name="f49" fmla="val 1890"/>
                <a:gd name="f50" fmla="val 6112"/>
                <a:gd name="f51" fmla="val 126"/>
                <a:gd name="f52" fmla="val 6028"/>
                <a:gd name="f53" fmla="val 42"/>
                <a:gd name="f54" fmla="val 5888"/>
                <a:gd name="f55" fmla="*/ f0 1 8066"/>
                <a:gd name="f56" fmla="*/ f1 1 3812"/>
                <a:gd name="f57" fmla="+- f4 0 f2"/>
                <a:gd name="f58" fmla="+- f3 0 f2"/>
                <a:gd name="f59" fmla="*/ f58 1 8066"/>
                <a:gd name="f60" fmla="*/ f57 1 3812"/>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
                    <a:pt x="f40" y="f4"/>
                  </a:cubicBezTo>
                  <a:cubicBezTo>
                    <a:pt x="f41" y="f4"/>
                    <a:pt x="f42" y="f38"/>
                    <a:pt x="f43" y="f44"/>
                  </a:cubicBezTo>
                  <a:cubicBezTo>
                    <a:pt x="f45" y="f46"/>
                    <a:pt x="f3" y="f47"/>
                    <a:pt x="f48" y="f49"/>
                  </a:cubicBezTo>
                  <a:lnTo>
                    <a:pt x="f50" y="f51"/>
                  </a:lnTo>
                  <a:cubicBezTo>
                    <a:pt x="f52" y="f53"/>
                    <a:pt x="f54"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5" name="Google Shape;10193;p74">
              <a:extLst>
                <a:ext uri="{FF2B5EF4-FFF2-40B4-BE49-F238E27FC236}">
                  <a16:creationId xmlns:a16="http://schemas.microsoft.com/office/drawing/2014/main" id="{C9896CB2-B6E0-4259-A75B-CB39D88B3D25}"/>
                </a:ext>
              </a:extLst>
            </p:cNvPr>
            <p:cNvSpPr/>
            <p:nvPr/>
          </p:nvSpPr>
          <p:spPr>
            <a:xfrm>
              <a:off x="8052782" y="2742724"/>
              <a:ext cx="168743" cy="308225"/>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6" name="Google Shape;10194;p74">
              <a:extLst>
                <a:ext uri="{FF2B5EF4-FFF2-40B4-BE49-F238E27FC236}">
                  <a16:creationId xmlns:a16="http://schemas.microsoft.com/office/drawing/2014/main" id="{0DE49BDA-82AB-4C3B-814E-CAC5738BFA9D}"/>
                </a:ext>
              </a:extLst>
            </p:cNvPr>
            <p:cNvSpPr/>
            <p:nvPr/>
          </p:nvSpPr>
          <p:spPr>
            <a:xfrm>
              <a:off x="8004849" y="2845036"/>
              <a:ext cx="71058" cy="174165"/>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67" name="Google Shape;10221;p74">
            <a:extLst>
              <a:ext uri="{FF2B5EF4-FFF2-40B4-BE49-F238E27FC236}">
                <a16:creationId xmlns:a16="http://schemas.microsoft.com/office/drawing/2014/main" id="{1C31DB0B-9D38-47AE-AB5B-B75DA8B663D9}"/>
              </a:ext>
            </a:extLst>
          </p:cNvPr>
          <p:cNvGrpSpPr/>
          <p:nvPr/>
        </p:nvGrpSpPr>
        <p:grpSpPr>
          <a:xfrm>
            <a:off x="3835533" y="3466874"/>
            <a:ext cx="316940" cy="383371"/>
            <a:chOff x="3835533" y="3466874"/>
            <a:chExt cx="316940" cy="383371"/>
          </a:xfrm>
          <a:solidFill>
            <a:srgbClr val="F8D421"/>
          </a:solidFill>
        </p:grpSpPr>
        <p:sp>
          <p:nvSpPr>
            <p:cNvPr id="68" name="Google Shape;10222;p74">
              <a:extLst>
                <a:ext uri="{FF2B5EF4-FFF2-40B4-BE49-F238E27FC236}">
                  <a16:creationId xmlns:a16="http://schemas.microsoft.com/office/drawing/2014/main" id="{8AE92074-C494-40ED-9FAF-5EEC39448FEF}"/>
                </a:ext>
              </a:extLst>
            </p:cNvPr>
            <p:cNvSpPr/>
            <p:nvPr/>
          </p:nvSpPr>
          <p:spPr>
            <a:xfrm>
              <a:off x="3940213" y="3647541"/>
              <a:ext cx="105649" cy="67574"/>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9" name="Google Shape;10223;p74">
              <a:extLst>
                <a:ext uri="{FF2B5EF4-FFF2-40B4-BE49-F238E27FC236}">
                  <a16:creationId xmlns:a16="http://schemas.microsoft.com/office/drawing/2014/main" id="{D03BA6F9-E81A-469C-B253-4219103AA356}"/>
                </a:ext>
              </a:extLst>
            </p:cNvPr>
            <p:cNvSpPr/>
            <p:nvPr/>
          </p:nvSpPr>
          <p:spPr>
            <a:xfrm>
              <a:off x="3970946" y="3579994"/>
              <a:ext cx="43251" cy="46067"/>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0" name="Google Shape;10224;p74">
              <a:extLst>
                <a:ext uri="{FF2B5EF4-FFF2-40B4-BE49-F238E27FC236}">
                  <a16:creationId xmlns:a16="http://schemas.microsoft.com/office/drawing/2014/main" id="{F6C262F5-D57D-4170-B1BF-760D7D7CC71E}"/>
                </a:ext>
              </a:extLst>
            </p:cNvPr>
            <p:cNvSpPr/>
            <p:nvPr/>
          </p:nvSpPr>
          <p:spPr>
            <a:xfrm>
              <a:off x="3835533" y="3466874"/>
              <a:ext cx="316940" cy="383371"/>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71" name="Google Shape;10240;p74">
            <a:extLst>
              <a:ext uri="{FF2B5EF4-FFF2-40B4-BE49-F238E27FC236}">
                <a16:creationId xmlns:a16="http://schemas.microsoft.com/office/drawing/2014/main" id="{D3456E40-5ED8-4AE8-8368-DDCF3183AE9F}"/>
              </a:ext>
            </a:extLst>
          </p:cNvPr>
          <p:cNvGrpSpPr/>
          <p:nvPr/>
        </p:nvGrpSpPr>
        <p:grpSpPr>
          <a:xfrm>
            <a:off x="5224086" y="3470532"/>
            <a:ext cx="364982" cy="360337"/>
            <a:chOff x="5224086" y="3470532"/>
            <a:chExt cx="364982" cy="360337"/>
          </a:xfrm>
          <a:solidFill>
            <a:srgbClr val="F8D421"/>
          </a:solidFill>
        </p:grpSpPr>
        <p:sp>
          <p:nvSpPr>
            <p:cNvPr id="72" name="Google Shape;10241;p74">
              <a:extLst>
                <a:ext uri="{FF2B5EF4-FFF2-40B4-BE49-F238E27FC236}">
                  <a16:creationId xmlns:a16="http://schemas.microsoft.com/office/drawing/2014/main" id="{1DDCB8AB-0610-458D-B574-FBA7140573F1}"/>
                </a:ext>
              </a:extLst>
            </p:cNvPr>
            <p:cNvSpPr/>
            <p:nvPr/>
          </p:nvSpPr>
          <p:spPr>
            <a:xfrm>
              <a:off x="5224086" y="3470532"/>
              <a:ext cx="364982" cy="291748"/>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3" name="Google Shape;10242;p74">
              <a:extLst>
                <a:ext uri="{FF2B5EF4-FFF2-40B4-BE49-F238E27FC236}">
                  <a16:creationId xmlns:a16="http://schemas.microsoft.com/office/drawing/2014/main" id="{842B42CD-D929-4560-BB7E-9D611FB0E26F}"/>
                </a:ext>
              </a:extLst>
            </p:cNvPr>
            <p:cNvSpPr/>
            <p:nvPr/>
          </p:nvSpPr>
          <p:spPr>
            <a:xfrm>
              <a:off x="5305723" y="3785771"/>
              <a:ext cx="192115"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74" name="Google Shape;10303;p74">
            <a:extLst>
              <a:ext uri="{FF2B5EF4-FFF2-40B4-BE49-F238E27FC236}">
                <a16:creationId xmlns:a16="http://schemas.microsoft.com/office/drawing/2014/main" id="{EF18D01C-9EED-40FC-88DD-A406DBC5A1A8}"/>
              </a:ext>
            </a:extLst>
          </p:cNvPr>
          <p:cNvGrpSpPr/>
          <p:nvPr/>
        </p:nvGrpSpPr>
        <p:grpSpPr>
          <a:xfrm>
            <a:off x="5924470" y="3439149"/>
            <a:ext cx="360200" cy="383847"/>
            <a:chOff x="5924470" y="3439149"/>
            <a:chExt cx="360200" cy="383847"/>
          </a:xfrm>
          <a:solidFill>
            <a:srgbClr val="F8D421"/>
          </a:solidFill>
        </p:grpSpPr>
        <p:sp>
          <p:nvSpPr>
            <p:cNvPr id="75" name="Google Shape;10304;p74">
              <a:extLst>
                <a:ext uri="{FF2B5EF4-FFF2-40B4-BE49-F238E27FC236}">
                  <a16:creationId xmlns:a16="http://schemas.microsoft.com/office/drawing/2014/main" id="{85572422-CBF5-401F-BB49-C5459E4EEB2F}"/>
                </a:ext>
              </a:extLst>
            </p:cNvPr>
            <p:cNvSpPr/>
            <p:nvPr/>
          </p:nvSpPr>
          <p:spPr>
            <a:xfrm>
              <a:off x="5986905" y="3551721"/>
              <a:ext cx="21159" cy="112644"/>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6" name="Google Shape;10305;p74">
              <a:extLst>
                <a:ext uri="{FF2B5EF4-FFF2-40B4-BE49-F238E27FC236}">
                  <a16:creationId xmlns:a16="http://schemas.microsoft.com/office/drawing/2014/main" id="{DD288F0C-EFEE-4AC1-9BF9-4E3F1C1290FE}"/>
                </a:ext>
              </a:extLst>
            </p:cNvPr>
            <p:cNvSpPr/>
            <p:nvPr/>
          </p:nvSpPr>
          <p:spPr>
            <a:xfrm>
              <a:off x="6200107" y="3551721"/>
              <a:ext cx="22128" cy="112644"/>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7" name="Google Shape;10306;p74">
              <a:extLst>
                <a:ext uri="{FF2B5EF4-FFF2-40B4-BE49-F238E27FC236}">
                  <a16:creationId xmlns:a16="http://schemas.microsoft.com/office/drawing/2014/main" id="{5A29C7BA-B9D4-4888-B4B8-AC9B0ECBE676}"/>
                </a:ext>
              </a:extLst>
            </p:cNvPr>
            <p:cNvSpPr/>
            <p:nvPr/>
          </p:nvSpPr>
          <p:spPr>
            <a:xfrm>
              <a:off x="5986905" y="3686842"/>
              <a:ext cx="21159" cy="135157"/>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8" name="Google Shape;10307;p74">
              <a:extLst>
                <a:ext uri="{FF2B5EF4-FFF2-40B4-BE49-F238E27FC236}">
                  <a16:creationId xmlns:a16="http://schemas.microsoft.com/office/drawing/2014/main" id="{A46404EB-483C-4A81-9E21-E1FB12884C60}"/>
                </a:ext>
              </a:extLst>
            </p:cNvPr>
            <p:cNvSpPr/>
            <p:nvPr/>
          </p:nvSpPr>
          <p:spPr>
            <a:xfrm>
              <a:off x="6200107" y="3686842"/>
              <a:ext cx="22128" cy="135157"/>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9" name="Google Shape;10308;p74">
              <a:extLst>
                <a:ext uri="{FF2B5EF4-FFF2-40B4-BE49-F238E27FC236}">
                  <a16:creationId xmlns:a16="http://schemas.microsoft.com/office/drawing/2014/main" id="{55314F20-B186-4A60-A27B-A34473269454}"/>
                </a:ext>
              </a:extLst>
            </p:cNvPr>
            <p:cNvSpPr/>
            <p:nvPr/>
          </p:nvSpPr>
          <p:spPr>
            <a:xfrm>
              <a:off x="5924470" y="3551721"/>
              <a:ext cx="42281" cy="11264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0" name="Google Shape;10309;p74">
              <a:extLst>
                <a:ext uri="{FF2B5EF4-FFF2-40B4-BE49-F238E27FC236}">
                  <a16:creationId xmlns:a16="http://schemas.microsoft.com/office/drawing/2014/main" id="{8ACE6705-804C-4B0F-885C-62A448A4C1A1}"/>
                </a:ext>
              </a:extLst>
            </p:cNvPr>
            <p:cNvSpPr/>
            <p:nvPr/>
          </p:nvSpPr>
          <p:spPr>
            <a:xfrm>
              <a:off x="6030129" y="3551721"/>
              <a:ext cx="148882" cy="11264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1" name="Google Shape;10310;p74">
              <a:extLst>
                <a:ext uri="{FF2B5EF4-FFF2-40B4-BE49-F238E27FC236}">
                  <a16:creationId xmlns:a16="http://schemas.microsoft.com/office/drawing/2014/main" id="{68EE2018-8ADA-4689-AB51-4B12233D01F5}"/>
                </a:ext>
              </a:extLst>
            </p:cNvPr>
            <p:cNvSpPr/>
            <p:nvPr/>
          </p:nvSpPr>
          <p:spPr>
            <a:xfrm>
              <a:off x="6242352" y="3670465"/>
              <a:ext cx="42318" cy="152531"/>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2" name="Google Shape;10311;p74">
              <a:extLst>
                <a:ext uri="{FF2B5EF4-FFF2-40B4-BE49-F238E27FC236}">
                  <a16:creationId xmlns:a16="http://schemas.microsoft.com/office/drawing/2014/main" id="{CBB1B229-E27D-4A15-BF96-FD93D009E78B}"/>
                </a:ext>
              </a:extLst>
            </p:cNvPr>
            <p:cNvSpPr/>
            <p:nvPr/>
          </p:nvSpPr>
          <p:spPr>
            <a:xfrm>
              <a:off x="5924470" y="3670465"/>
              <a:ext cx="42281" cy="151525"/>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3" name="Google Shape;10312;p74">
              <a:extLst>
                <a:ext uri="{FF2B5EF4-FFF2-40B4-BE49-F238E27FC236}">
                  <a16:creationId xmlns:a16="http://schemas.microsoft.com/office/drawing/2014/main" id="{B10B305D-1A73-4118-8594-9EF64485ADDF}"/>
                </a:ext>
              </a:extLst>
            </p:cNvPr>
            <p:cNvSpPr/>
            <p:nvPr/>
          </p:nvSpPr>
          <p:spPr>
            <a:xfrm>
              <a:off x="6093506" y="3686842"/>
              <a:ext cx="21159" cy="23582"/>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4" name="Google Shape;10313;p74">
              <a:extLst>
                <a:ext uri="{FF2B5EF4-FFF2-40B4-BE49-F238E27FC236}">
                  <a16:creationId xmlns:a16="http://schemas.microsoft.com/office/drawing/2014/main" id="{0772C3E3-EA84-4A3F-9064-3979450B6A4B}"/>
                </a:ext>
              </a:extLst>
            </p:cNvPr>
            <p:cNvSpPr/>
            <p:nvPr/>
          </p:nvSpPr>
          <p:spPr>
            <a:xfrm>
              <a:off x="6242352" y="3551721"/>
              <a:ext cx="42318" cy="11264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5" name="Google Shape;10314;p74">
              <a:extLst>
                <a:ext uri="{FF2B5EF4-FFF2-40B4-BE49-F238E27FC236}">
                  <a16:creationId xmlns:a16="http://schemas.microsoft.com/office/drawing/2014/main" id="{9E86DBF0-A01F-401A-A8DD-4EE3BB7107C8}"/>
                </a:ext>
              </a:extLst>
            </p:cNvPr>
            <p:cNvSpPr/>
            <p:nvPr/>
          </p:nvSpPr>
          <p:spPr>
            <a:xfrm>
              <a:off x="6030129" y="3686842"/>
              <a:ext cx="148882" cy="135157"/>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6" name="Google Shape;10315;p74">
              <a:extLst>
                <a:ext uri="{FF2B5EF4-FFF2-40B4-BE49-F238E27FC236}">
                  <a16:creationId xmlns:a16="http://schemas.microsoft.com/office/drawing/2014/main" id="{A0E8A89F-3DF0-43AB-AA4E-A4751B6DF1CB}"/>
                </a:ext>
              </a:extLst>
            </p:cNvPr>
            <p:cNvSpPr/>
            <p:nvPr/>
          </p:nvSpPr>
          <p:spPr>
            <a:xfrm>
              <a:off x="6029160" y="3439149"/>
              <a:ext cx="148882" cy="90095"/>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87" name="Google Shape;10341;p74">
            <a:extLst>
              <a:ext uri="{FF2B5EF4-FFF2-40B4-BE49-F238E27FC236}">
                <a16:creationId xmlns:a16="http://schemas.microsoft.com/office/drawing/2014/main" id="{5720BEAB-2B19-4832-AE9D-6308477A21DC}"/>
              </a:ext>
            </a:extLst>
          </p:cNvPr>
          <p:cNvGrpSpPr/>
          <p:nvPr/>
        </p:nvGrpSpPr>
        <p:grpSpPr>
          <a:xfrm>
            <a:off x="8527356" y="2749006"/>
            <a:ext cx="259488" cy="362568"/>
            <a:chOff x="8527356" y="2749006"/>
            <a:chExt cx="259488" cy="362568"/>
          </a:xfrm>
          <a:solidFill>
            <a:srgbClr val="F8D421"/>
          </a:solidFill>
        </p:grpSpPr>
        <p:sp>
          <p:nvSpPr>
            <p:cNvPr id="88" name="Google Shape;10342;p74">
              <a:extLst>
                <a:ext uri="{FF2B5EF4-FFF2-40B4-BE49-F238E27FC236}">
                  <a16:creationId xmlns:a16="http://schemas.microsoft.com/office/drawing/2014/main" id="{7C945B62-4719-4CF5-B7A8-3CFE23C0DF43}"/>
                </a:ext>
              </a:extLst>
            </p:cNvPr>
            <p:cNvSpPr/>
            <p:nvPr/>
          </p:nvSpPr>
          <p:spPr>
            <a:xfrm>
              <a:off x="8527356" y="2749006"/>
              <a:ext cx="259488" cy="255254"/>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9" name="Google Shape;10343;p74">
              <a:extLst>
                <a:ext uri="{FF2B5EF4-FFF2-40B4-BE49-F238E27FC236}">
                  <a16:creationId xmlns:a16="http://schemas.microsoft.com/office/drawing/2014/main" id="{01220074-DE60-4154-8FCB-C253F34FCC79}"/>
                </a:ext>
              </a:extLst>
            </p:cNvPr>
            <p:cNvSpPr/>
            <p:nvPr/>
          </p:nvSpPr>
          <p:spPr>
            <a:xfrm>
              <a:off x="8637148" y="2811853"/>
              <a:ext cx="40827" cy="4354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0" name="Google Shape;10344;p74">
              <a:extLst>
                <a:ext uri="{FF2B5EF4-FFF2-40B4-BE49-F238E27FC236}">
                  <a16:creationId xmlns:a16="http://schemas.microsoft.com/office/drawing/2014/main" id="{F9EA2CDB-814E-456D-A9CA-3296BA403F33}"/>
                </a:ext>
              </a:extLst>
            </p:cNvPr>
            <p:cNvSpPr/>
            <p:nvPr/>
          </p:nvSpPr>
          <p:spPr>
            <a:xfrm>
              <a:off x="8588136" y="3025493"/>
              <a:ext cx="139729" cy="4354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1" name="Google Shape;10345;p74">
              <a:extLst>
                <a:ext uri="{FF2B5EF4-FFF2-40B4-BE49-F238E27FC236}">
                  <a16:creationId xmlns:a16="http://schemas.microsoft.com/office/drawing/2014/main" id="{05597351-08E6-43DF-A60C-544987162A0D}"/>
                </a:ext>
              </a:extLst>
            </p:cNvPr>
            <p:cNvSpPr/>
            <p:nvPr/>
          </p:nvSpPr>
          <p:spPr>
            <a:xfrm>
              <a:off x="8608088" y="2877580"/>
              <a:ext cx="99825" cy="63825"/>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2" name="Google Shape;10346;p74">
              <a:extLst>
                <a:ext uri="{FF2B5EF4-FFF2-40B4-BE49-F238E27FC236}">
                  <a16:creationId xmlns:a16="http://schemas.microsoft.com/office/drawing/2014/main" id="{4040DA2E-0237-4454-98B1-690F16C5FBC2}"/>
                </a:ext>
              </a:extLst>
            </p:cNvPr>
            <p:cNvSpPr/>
            <p:nvPr/>
          </p:nvSpPr>
          <p:spPr>
            <a:xfrm>
              <a:off x="8608088" y="3090278"/>
              <a:ext cx="100712"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93" name="Google Shape;10359;p74">
            <a:extLst>
              <a:ext uri="{FF2B5EF4-FFF2-40B4-BE49-F238E27FC236}">
                <a16:creationId xmlns:a16="http://schemas.microsoft.com/office/drawing/2014/main" id="{940B9412-63B0-492D-B570-755F9B3C1829}"/>
              </a:ext>
            </a:extLst>
          </p:cNvPr>
          <p:cNvGrpSpPr/>
          <p:nvPr/>
        </p:nvGrpSpPr>
        <p:grpSpPr>
          <a:xfrm>
            <a:off x="6584576" y="3481239"/>
            <a:ext cx="361151" cy="338840"/>
            <a:chOff x="6584576" y="3481239"/>
            <a:chExt cx="361151" cy="338840"/>
          </a:xfrm>
          <a:solidFill>
            <a:srgbClr val="F8D421"/>
          </a:solidFill>
        </p:grpSpPr>
        <p:sp>
          <p:nvSpPr>
            <p:cNvPr id="94" name="Google Shape;10360;p74">
              <a:extLst>
                <a:ext uri="{FF2B5EF4-FFF2-40B4-BE49-F238E27FC236}">
                  <a16:creationId xmlns:a16="http://schemas.microsoft.com/office/drawing/2014/main" id="{FFBB71D0-E984-4330-8EFA-9E6B06773928}"/>
                </a:ext>
              </a:extLst>
            </p:cNvPr>
            <p:cNvSpPr/>
            <p:nvPr/>
          </p:nvSpPr>
          <p:spPr>
            <a:xfrm>
              <a:off x="6679655" y="3638882"/>
              <a:ext cx="170005" cy="181197"/>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5" name="Google Shape;10361;p74">
              <a:extLst>
                <a:ext uri="{FF2B5EF4-FFF2-40B4-BE49-F238E27FC236}">
                  <a16:creationId xmlns:a16="http://schemas.microsoft.com/office/drawing/2014/main" id="{1D0C8D87-A18A-4BE5-8D1C-08B5B548FC53}"/>
                </a:ext>
              </a:extLst>
            </p:cNvPr>
            <p:cNvSpPr/>
            <p:nvPr/>
          </p:nvSpPr>
          <p:spPr>
            <a:xfrm>
              <a:off x="6839081" y="3481239"/>
              <a:ext cx="84527" cy="90095"/>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6" name="Google Shape;10362;p74">
              <a:extLst>
                <a:ext uri="{FF2B5EF4-FFF2-40B4-BE49-F238E27FC236}">
                  <a16:creationId xmlns:a16="http://schemas.microsoft.com/office/drawing/2014/main" id="{A454952B-3FAC-4A28-9E4C-FCB9A78D8B9B}"/>
                </a:ext>
              </a:extLst>
            </p:cNvPr>
            <p:cNvSpPr/>
            <p:nvPr/>
          </p:nvSpPr>
          <p:spPr>
            <a:xfrm>
              <a:off x="6606677" y="3481239"/>
              <a:ext cx="83557" cy="90095"/>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7" name="Google Shape;10363;p74">
              <a:extLst>
                <a:ext uri="{FF2B5EF4-FFF2-40B4-BE49-F238E27FC236}">
                  <a16:creationId xmlns:a16="http://schemas.microsoft.com/office/drawing/2014/main" id="{C6AA71CD-CB23-4093-9773-B21DDAD18883}"/>
                </a:ext>
              </a:extLst>
            </p:cNvPr>
            <p:cNvSpPr/>
            <p:nvPr/>
          </p:nvSpPr>
          <p:spPr>
            <a:xfrm>
              <a:off x="6584576" y="3571308"/>
              <a:ext cx="127759" cy="67610"/>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8" name="Google Shape;10364;p74">
              <a:extLst>
                <a:ext uri="{FF2B5EF4-FFF2-40B4-BE49-F238E27FC236}">
                  <a16:creationId xmlns:a16="http://schemas.microsoft.com/office/drawing/2014/main" id="{F9DF017C-3F32-4964-8B7B-A7AEF36721B5}"/>
                </a:ext>
              </a:extLst>
            </p:cNvPr>
            <p:cNvSpPr/>
            <p:nvPr/>
          </p:nvSpPr>
          <p:spPr>
            <a:xfrm>
              <a:off x="6818909" y="3571308"/>
              <a:ext cx="126808" cy="67610"/>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9" name="Google Shape;10365;p74">
              <a:extLst>
                <a:ext uri="{FF2B5EF4-FFF2-40B4-BE49-F238E27FC236}">
                  <a16:creationId xmlns:a16="http://schemas.microsoft.com/office/drawing/2014/main" id="{FC1A0701-B227-40A8-B238-1CCFA0351B16}"/>
                </a:ext>
              </a:extLst>
            </p:cNvPr>
            <p:cNvSpPr/>
            <p:nvPr/>
          </p:nvSpPr>
          <p:spPr>
            <a:xfrm>
              <a:off x="6823728" y="3661394"/>
              <a:ext cx="121999" cy="68616"/>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0" name="Google Shape;10366;p74">
              <a:extLst>
                <a:ext uri="{FF2B5EF4-FFF2-40B4-BE49-F238E27FC236}">
                  <a16:creationId xmlns:a16="http://schemas.microsoft.com/office/drawing/2014/main" id="{66B2BFCD-5064-429F-B179-A85DE75D78C3}"/>
                </a:ext>
              </a:extLst>
            </p:cNvPr>
            <p:cNvSpPr/>
            <p:nvPr/>
          </p:nvSpPr>
          <p:spPr>
            <a:xfrm>
              <a:off x="6584576" y="3661394"/>
              <a:ext cx="122968" cy="67574"/>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01" name="Google Shape;10399;p74">
            <a:extLst>
              <a:ext uri="{FF2B5EF4-FFF2-40B4-BE49-F238E27FC236}">
                <a16:creationId xmlns:a16="http://schemas.microsoft.com/office/drawing/2014/main" id="{23B65F11-BD48-48DB-98A0-3D6EE0153F82}"/>
              </a:ext>
            </a:extLst>
          </p:cNvPr>
          <p:cNvGrpSpPr/>
          <p:nvPr/>
        </p:nvGrpSpPr>
        <p:grpSpPr>
          <a:xfrm>
            <a:off x="3132423" y="3410437"/>
            <a:ext cx="360163" cy="381817"/>
            <a:chOff x="3132423" y="3410437"/>
            <a:chExt cx="360163" cy="381817"/>
          </a:xfrm>
          <a:solidFill>
            <a:srgbClr val="F8D421"/>
          </a:solidFill>
        </p:grpSpPr>
        <p:sp>
          <p:nvSpPr>
            <p:cNvPr id="102" name="Google Shape;10400;p74">
              <a:extLst>
                <a:ext uri="{FF2B5EF4-FFF2-40B4-BE49-F238E27FC236}">
                  <a16:creationId xmlns:a16="http://schemas.microsoft.com/office/drawing/2014/main" id="{BD45C462-E68C-433E-A738-BB5D36FBECA9}"/>
                </a:ext>
              </a:extLst>
            </p:cNvPr>
            <p:cNvSpPr/>
            <p:nvPr/>
          </p:nvSpPr>
          <p:spPr>
            <a:xfrm>
              <a:off x="3292800" y="3582399"/>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3" name="Google Shape;10401;p74">
              <a:extLst>
                <a:ext uri="{FF2B5EF4-FFF2-40B4-BE49-F238E27FC236}">
                  <a16:creationId xmlns:a16="http://schemas.microsoft.com/office/drawing/2014/main" id="{6C26290E-70BC-4A60-8220-4ABA612F1CE0}"/>
                </a:ext>
              </a:extLst>
            </p:cNvPr>
            <p:cNvSpPr/>
            <p:nvPr/>
          </p:nvSpPr>
          <p:spPr>
            <a:xfrm>
              <a:off x="3245763" y="3537082"/>
              <a:ext cx="115260" cy="11264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4" name="Google Shape;10402;p74">
              <a:extLst>
                <a:ext uri="{FF2B5EF4-FFF2-40B4-BE49-F238E27FC236}">
                  <a16:creationId xmlns:a16="http://schemas.microsoft.com/office/drawing/2014/main" id="{77C36C53-E4AB-40ED-9F0E-E0DFD9F1348F}"/>
                </a:ext>
              </a:extLst>
            </p:cNvPr>
            <p:cNvSpPr/>
            <p:nvPr/>
          </p:nvSpPr>
          <p:spPr>
            <a:xfrm>
              <a:off x="3348523" y="3422718"/>
              <a:ext cx="144063" cy="154588"/>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5" name="Google Shape;10403;p74">
              <a:extLst>
                <a:ext uri="{FF2B5EF4-FFF2-40B4-BE49-F238E27FC236}">
                  <a16:creationId xmlns:a16="http://schemas.microsoft.com/office/drawing/2014/main" id="{64F61E3E-AE22-40D6-80F2-D1839318DE51}"/>
                </a:ext>
              </a:extLst>
            </p:cNvPr>
            <p:cNvSpPr/>
            <p:nvPr/>
          </p:nvSpPr>
          <p:spPr>
            <a:xfrm>
              <a:off x="3295689" y="3647898"/>
              <a:ext cx="125839" cy="133081"/>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6" name="Google Shape;10404;p74">
              <a:extLst>
                <a:ext uri="{FF2B5EF4-FFF2-40B4-BE49-F238E27FC236}">
                  <a16:creationId xmlns:a16="http://schemas.microsoft.com/office/drawing/2014/main" id="{C1601AE3-EC0B-41BD-A020-15FDD89380CD}"/>
                </a:ext>
              </a:extLst>
            </p:cNvPr>
            <p:cNvSpPr/>
            <p:nvPr/>
          </p:nvSpPr>
          <p:spPr>
            <a:xfrm>
              <a:off x="3369646" y="3585462"/>
              <a:ext cx="109499" cy="115726"/>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7" name="Google Shape;10405;p74">
              <a:extLst>
                <a:ext uri="{FF2B5EF4-FFF2-40B4-BE49-F238E27FC236}">
                  <a16:creationId xmlns:a16="http://schemas.microsoft.com/office/drawing/2014/main" id="{EE4F1B7A-3020-41E0-A6B9-51BED4C87BF7}"/>
                </a:ext>
              </a:extLst>
            </p:cNvPr>
            <p:cNvSpPr/>
            <p:nvPr/>
          </p:nvSpPr>
          <p:spPr>
            <a:xfrm>
              <a:off x="3142024" y="3638681"/>
              <a:ext cx="146962" cy="153573"/>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8" name="Google Shape;10406;p74">
              <a:extLst>
                <a:ext uri="{FF2B5EF4-FFF2-40B4-BE49-F238E27FC236}">
                  <a16:creationId xmlns:a16="http://schemas.microsoft.com/office/drawing/2014/main" id="{3D0E2538-71DE-4865-95D8-44F282DB50B8}"/>
                </a:ext>
              </a:extLst>
            </p:cNvPr>
            <p:cNvSpPr/>
            <p:nvPr/>
          </p:nvSpPr>
          <p:spPr>
            <a:xfrm>
              <a:off x="3295689" y="3410437"/>
              <a:ext cx="126808" cy="109554"/>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9" name="Google Shape;10407;p74">
              <a:extLst>
                <a:ext uri="{FF2B5EF4-FFF2-40B4-BE49-F238E27FC236}">
                  <a16:creationId xmlns:a16="http://schemas.microsoft.com/office/drawing/2014/main" id="{B3C8D469-EFA8-49C4-A03A-980DDBA04449}"/>
                </a:ext>
              </a:extLst>
            </p:cNvPr>
            <p:cNvSpPr/>
            <p:nvPr/>
          </p:nvSpPr>
          <p:spPr>
            <a:xfrm>
              <a:off x="3132423" y="3579318"/>
              <a:ext cx="102796" cy="13925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10" name="Google Shape;10421;p74">
            <a:extLst>
              <a:ext uri="{FF2B5EF4-FFF2-40B4-BE49-F238E27FC236}">
                <a16:creationId xmlns:a16="http://schemas.microsoft.com/office/drawing/2014/main" id="{BE26A8C3-F818-40AA-92DD-DB5B5E4E5E70}"/>
              </a:ext>
            </a:extLst>
          </p:cNvPr>
          <p:cNvGrpSpPr/>
          <p:nvPr/>
        </p:nvGrpSpPr>
        <p:grpSpPr>
          <a:xfrm>
            <a:off x="7136297" y="3419225"/>
            <a:ext cx="362121" cy="386937"/>
            <a:chOff x="7136297" y="3419225"/>
            <a:chExt cx="362121" cy="386937"/>
          </a:xfrm>
          <a:solidFill>
            <a:srgbClr val="F8D421"/>
          </a:solidFill>
        </p:grpSpPr>
        <p:sp>
          <p:nvSpPr>
            <p:cNvPr id="111" name="Google Shape;10422;p74">
              <a:extLst>
                <a:ext uri="{FF2B5EF4-FFF2-40B4-BE49-F238E27FC236}">
                  <a16:creationId xmlns:a16="http://schemas.microsoft.com/office/drawing/2014/main" id="{14B88152-76DB-4B5C-B23B-6AF4366A0ACC}"/>
                </a:ext>
              </a:extLst>
            </p:cNvPr>
            <p:cNvSpPr/>
            <p:nvPr/>
          </p:nvSpPr>
          <p:spPr>
            <a:xfrm>
              <a:off x="7136297" y="3555351"/>
              <a:ext cx="43251" cy="248762"/>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2" name="Google Shape;10423;p74">
              <a:extLst>
                <a:ext uri="{FF2B5EF4-FFF2-40B4-BE49-F238E27FC236}">
                  <a16:creationId xmlns:a16="http://schemas.microsoft.com/office/drawing/2014/main" id="{5D2AAE92-02BD-4EEA-A575-D48ADEC17303}"/>
                </a:ext>
              </a:extLst>
            </p:cNvPr>
            <p:cNvSpPr/>
            <p:nvPr/>
          </p:nvSpPr>
          <p:spPr>
            <a:xfrm>
              <a:off x="7177601" y="3646444"/>
              <a:ext cx="149861" cy="159718"/>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3" name="Google Shape;10424;p74">
              <a:extLst>
                <a:ext uri="{FF2B5EF4-FFF2-40B4-BE49-F238E27FC236}">
                  <a16:creationId xmlns:a16="http://schemas.microsoft.com/office/drawing/2014/main" id="{423000A0-5A99-4F32-B450-09A6D968B9BF}"/>
                </a:ext>
              </a:extLst>
            </p:cNvPr>
            <p:cNvSpPr/>
            <p:nvPr/>
          </p:nvSpPr>
          <p:spPr>
            <a:xfrm>
              <a:off x="7346637" y="3419225"/>
              <a:ext cx="128701" cy="46067"/>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4" name="Google Shape;10425;p74">
              <a:extLst>
                <a:ext uri="{FF2B5EF4-FFF2-40B4-BE49-F238E27FC236}">
                  <a16:creationId xmlns:a16="http://schemas.microsoft.com/office/drawing/2014/main" id="{5A4748B5-FCE7-4D2E-B5AF-375126C7F66D}"/>
                </a:ext>
              </a:extLst>
            </p:cNvPr>
            <p:cNvSpPr/>
            <p:nvPr/>
          </p:nvSpPr>
          <p:spPr>
            <a:xfrm>
              <a:off x="7368710" y="3488810"/>
              <a:ext cx="127787" cy="4609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5" name="Google Shape;10426;p74">
              <a:extLst>
                <a:ext uri="{FF2B5EF4-FFF2-40B4-BE49-F238E27FC236}">
                  <a16:creationId xmlns:a16="http://schemas.microsoft.com/office/drawing/2014/main" id="{51A3F12F-379B-4E4C-A0E2-20DBB6838555}"/>
                </a:ext>
              </a:extLst>
            </p:cNvPr>
            <p:cNvSpPr/>
            <p:nvPr/>
          </p:nvSpPr>
          <p:spPr>
            <a:xfrm>
              <a:off x="7348557" y="3622898"/>
              <a:ext cx="148882" cy="4609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6" name="Google Shape;10427;p74">
              <a:extLst>
                <a:ext uri="{FF2B5EF4-FFF2-40B4-BE49-F238E27FC236}">
                  <a16:creationId xmlns:a16="http://schemas.microsoft.com/office/drawing/2014/main" id="{8FEF4D6D-6E0E-4350-9CA5-3F978A72E369}"/>
                </a:ext>
              </a:extLst>
            </p:cNvPr>
            <p:cNvSpPr/>
            <p:nvPr/>
          </p:nvSpPr>
          <p:spPr>
            <a:xfrm>
              <a:off x="7326456" y="3555351"/>
              <a:ext cx="170983"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7" name="Google Shape;10428;p74">
              <a:extLst>
                <a:ext uri="{FF2B5EF4-FFF2-40B4-BE49-F238E27FC236}">
                  <a16:creationId xmlns:a16="http://schemas.microsoft.com/office/drawing/2014/main" id="{F9092F09-6BF4-44E4-AB98-58E80D044C12}"/>
                </a:ext>
              </a:extLst>
            </p:cNvPr>
            <p:cNvSpPr/>
            <p:nvPr/>
          </p:nvSpPr>
          <p:spPr>
            <a:xfrm>
              <a:off x="7348557" y="3692520"/>
              <a:ext cx="149861" cy="113641"/>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8" name="Google Shape;10429;p74">
              <a:extLst>
                <a:ext uri="{FF2B5EF4-FFF2-40B4-BE49-F238E27FC236}">
                  <a16:creationId xmlns:a16="http://schemas.microsoft.com/office/drawing/2014/main" id="{3755093C-FE76-41C1-B5ED-81473DEF8017}"/>
                </a:ext>
              </a:extLst>
            </p:cNvPr>
            <p:cNvSpPr/>
            <p:nvPr/>
          </p:nvSpPr>
          <p:spPr>
            <a:xfrm>
              <a:off x="7200643" y="3487805"/>
              <a:ext cx="105686" cy="13512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19" name="Google Shape;10435;p74">
            <a:extLst>
              <a:ext uri="{FF2B5EF4-FFF2-40B4-BE49-F238E27FC236}">
                <a16:creationId xmlns:a16="http://schemas.microsoft.com/office/drawing/2014/main" id="{87A7D3D5-7CE3-4A78-AEA2-A7EA9413355F}"/>
              </a:ext>
            </a:extLst>
          </p:cNvPr>
          <p:cNvGrpSpPr/>
          <p:nvPr/>
        </p:nvGrpSpPr>
        <p:grpSpPr>
          <a:xfrm>
            <a:off x="7115010" y="3964609"/>
            <a:ext cx="532181" cy="525890"/>
            <a:chOff x="7115010" y="3964609"/>
            <a:chExt cx="532181" cy="525890"/>
          </a:xfrm>
          <a:solidFill>
            <a:srgbClr val="F8D421"/>
          </a:solidFill>
        </p:grpSpPr>
        <p:sp>
          <p:nvSpPr>
            <p:cNvPr id="120" name="Google Shape;10436;p74">
              <a:extLst>
                <a:ext uri="{FF2B5EF4-FFF2-40B4-BE49-F238E27FC236}">
                  <a16:creationId xmlns:a16="http://schemas.microsoft.com/office/drawing/2014/main" id="{0D4C1578-1F36-436F-B099-8D995AF7853A}"/>
                </a:ext>
              </a:extLst>
            </p:cNvPr>
            <p:cNvSpPr/>
            <p:nvPr/>
          </p:nvSpPr>
          <p:spPr>
            <a:xfrm>
              <a:off x="7364870" y="3964609"/>
              <a:ext cx="31089" cy="82798"/>
            </a:xfrm>
            <a:custGeom>
              <a:avLst/>
              <a:gdLst>
                <a:gd name="f0" fmla="val w"/>
                <a:gd name="f1" fmla="val h"/>
                <a:gd name="f2" fmla="val 0"/>
                <a:gd name="f3" fmla="val 694"/>
                <a:gd name="f4" fmla="val 1733"/>
                <a:gd name="f5" fmla="val 347"/>
                <a:gd name="f6" fmla="val 158"/>
                <a:gd name="f7" fmla="val 1355"/>
                <a:gd name="f8" fmla="val 1576"/>
                <a:gd name="f9" fmla="val 536"/>
                <a:gd name="f10" fmla="val 693"/>
                <a:gd name="f11" fmla="*/ f0 1 694"/>
                <a:gd name="f12" fmla="*/ f1 1 1733"/>
                <a:gd name="f13" fmla="+- f4 0 f2"/>
                <a:gd name="f14" fmla="+- f3 0 f2"/>
                <a:gd name="f15" fmla="*/ f14 1 694"/>
                <a:gd name="f16" fmla="*/ f13 1 173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694" h="1733">
                  <a:moveTo>
                    <a:pt x="f5" y="f2"/>
                  </a:moveTo>
                  <a:cubicBezTo>
                    <a:pt x="f6" y="f2"/>
                    <a:pt x="f2" y="f6"/>
                    <a:pt x="f2" y="f5"/>
                  </a:cubicBezTo>
                  <a:lnTo>
                    <a:pt x="f2" y="f7"/>
                  </a:lnTo>
                  <a:cubicBezTo>
                    <a:pt x="f2" y="f8"/>
                    <a:pt x="f6" y="f4"/>
                    <a:pt x="f5" y="f4"/>
                  </a:cubicBezTo>
                  <a:cubicBezTo>
                    <a:pt x="f9" y="f4"/>
                    <a:pt x="f10" y="f8"/>
                    <a:pt x="f10" y="f7"/>
                  </a:cubicBezTo>
                  <a:lnTo>
                    <a:pt x="f10" y="f5"/>
                  </a:lnTo>
                  <a:cubicBezTo>
                    <a:pt x="f10" y="f6"/>
                    <a:pt x="f9"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1" name="Google Shape;10437;p74">
              <a:extLst>
                <a:ext uri="{FF2B5EF4-FFF2-40B4-BE49-F238E27FC236}">
                  <a16:creationId xmlns:a16="http://schemas.microsoft.com/office/drawing/2014/main" id="{327CA4CC-198C-4853-BAE0-EE04A8CD6E43}"/>
                </a:ext>
              </a:extLst>
            </p:cNvPr>
            <p:cNvSpPr/>
            <p:nvPr/>
          </p:nvSpPr>
          <p:spPr>
            <a:xfrm>
              <a:off x="7240639" y="4029632"/>
              <a:ext cx="63569"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2" name="Google Shape;10438;p74">
              <a:extLst>
                <a:ext uri="{FF2B5EF4-FFF2-40B4-BE49-F238E27FC236}">
                  <a16:creationId xmlns:a16="http://schemas.microsoft.com/office/drawing/2014/main" id="{845AE575-DFF0-4ACC-9BC5-A8336948DCA1}"/>
                </a:ext>
              </a:extLst>
            </p:cNvPr>
            <p:cNvSpPr/>
            <p:nvPr/>
          </p:nvSpPr>
          <p:spPr>
            <a:xfrm>
              <a:off x="7456575" y="4030208"/>
              <a:ext cx="63569" cy="65699"/>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3" name="Google Shape;10439;p74">
              <a:extLst>
                <a:ext uri="{FF2B5EF4-FFF2-40B4-BE49-F238E27FC236}">
                  <a16:creationId xmlns:a16="http://schemas.microsoft.com/office/drawing/2014/main" id="{0C255832-E70B-44F2-92C0-C8E3A860BECA}"/>
                </a:ext>
              </a:extLst>
            </p:cNvPr>
            <p:cNvSpPr/>
            <p:nvPr/>
          </p:nvSpPr>
          <p:spPr>
            <a:xfrm>
              <a:off x="7583622" y="4194755"/>
              <a:ext cx="63569" cy="231718"/>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4" name="Google Shape;10440;p74">
              <a:extLst>
                <a:ext uri="{FF2B5EF4-FFF2-40B4-BE49-F238E27FC236}">
                  <a16:creationId xmlns:a16="http://schemas.microsoft.com/office/drawing/2014/main" id="{D4A1B112-6C64-403B-AABA-A2E88FB63385}"/>
                </a:ext>
              </a:extLst>
            </p:cNvPr>
            <p:cNvSpPr/>
            <p:nvPr/>
          </p:nvSpPr>
          <p:spPr>
            <a:xfrm>
              <a:off x="7115010" y="4196090"/>
              <a:ext cx="63569" cy="231864"/>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5" name="Google Shape;10441;p74">
              <a:extLst>
                <a:ext uri="{FF2B5EF4-FFF2-40B4-BE49-F238E27FC236}">
                  <a16:creationId xmlns:a16="http://schemas.microsoft.com/office/drawing/2014/main" id="{37C99169-CFC6-4B86-8786-DDD552176B2F}"/>
                </a:ext>
              </a:extLst>
            </p:cNvPr>
            <p:cNvSpPr/>
            <p:nvPr/>
          </p:nvSpPr>
          <p:spPr>
            <a:xfrm>
              <a:off x="7292870" y="4212805"/>
              <a:ext cx="256928" cy="198625"/>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6" name="Google Shape;10442;p74">
              <a:extLst>
                <a:ext uri="{FF2B5EF4-FFF2-40B4-BE49-F238E27FC236}">
                  <a16:creationId xmlns:a16="http://schemas.microsoft.com/office/drawing/2014/main" id="{F5A0F0D6-E012-4080-A283-733A561B0E85}"/>
                </a:ext>
              </a:extLst>
            </p:cNvPr>
            <p:cNvSpPr/>
            <p:nvPr/>
          </p:nvSpPr>
          <p:spPr>
            <a:xfrm>
              <a:off x="7206761" y="4130052"/>
              <a:ext cx="314809" cy="360447"/>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27" name="Google Shape;10443;p74">
            <a:extLst>
              <a:ext uri="{FF2B5EF4-FFF2-40B4-BE49-F238E27FC236}">
                <a16:creationId xmlns:a16="http://schemas.microsoft.com/office/drawing/2014/main" id="{30BA7AC8-66B6-4EDE-B00D-193D977B85D2}"/>
              </a:ext>
            </a:extLst>
          </p:cNvPr>
          <p:cNvGrpSpPr/>
          <p:nvPr/>
        </p:nvGrpSpPr>
        <p:grpSpPr>
          <a:xfrm>
            <a:off x="8485458" y="3337111"/>
            <a:ext cx="413308" cy="440512"/>
            <a:chOff x="8485458" y="3337111"/>
            <a:chExt cx="413308" cy="440512"/>
          </a:xfrm>
          <a:solidFill>
            <a:srgbClr val="F8D421"/>
          </a:solidFill>
        </p:grpSpPr>
        <p:sp>
          <p:nvSpPr>
            <p:cNvPr id="128" name="Google Shape;10444;p74">
              <a:extLst>
                <a:ext uri="{FF2B5EF4-FFF2-40B4-BE49-F238E27FC236}">
                  <a16:creationId xmlns:a16="http://schemas.microsoft.com/office/drawing/2014/main" id="{64F59E8E-FF60-45E5-9D7E-A36537A7DA26}"/>
                </a:ext>
              </a:extLst>
            </p:cNvPr>
            <p:cNvSpPr/>
            <p:nvPr/>
          </p:nvSpPr>
          <p:spPr>
            <a:xfrm>
              <a:off x="8521732" y="3337111"/>
              <a:ext cx="120956" cy="128912"/>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9" name="Google Shape;10445;p74">
              <a:extLst>
                <a:ext uri="{FF2B5EF4-FFF2-40B4-BE49-F238E27FC236}">
                  <a16:creationId xmlns:a16="http://schemas.microsoft.com/office/drawing/2014/main" id="{E71EACE1-3465-4CF5-AE44-100E35AF260D}"/>
                </a:ext>
              </a:extLst>
            </p:cNvPr>
            <p:cNvSpPr/>
            <p:nvPr/>
          </p:nvSpPr>
          <p:spPr>
            <a:xfrm>
              <a:off x="8681103" y="3389836"/>
              <a:ext cx="145133"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0" name="Google Shape;10446;p74">
              <a:extLst>
                <a:ext uri="{FF2B5EF4-FFF2-40B4-BE49-F238E27FC236}">
                  <a16:creationId xmlns:a16="http://schemas.microsoft.com/office/drawing/2014/main" id="{E6DE5CB9-45C4-4691-9D79-84A9C7C6AAE8}"/>
                </a:ext>
              </a:extLst>
            </p:cNvPr>
            <p:cNvSpPr/>
            <p:nvPr/>
          </p:nvSpPr>
          <p:spPr>
            <a:xfrm>
              <a:off x="8530529" y="3619963"/>
              <a:ext cx="148416"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1" name="Google Shape;10447;p74">
              <a:extLst>
                <a:ext uri="{FF2B5EF4-FFF2-40B4-BE49-F238E27FC236}">
                  <a16:creationId xmlns:a16="http://schemas.microsoft.com/office/drawing/2014/main" id="{A68FAB2E-EF93-4BB7-8663-193876B97C5F}"/>
                </a:ext>
              </a:extLst>
            </p:cNvPr>
            <p:cNvSpPr/>
            <p:nvPr/>
          </p:nvSpPr>
          <p:spPr>
            <a:xfrm>
              <a:off x="8739368" y="3517523"/>
              <a:ext cx="124230" cy="127723"/>
            </a:xfrm>
            <a:custGeom>
              <a:avLst/>
              <a:gdLst>
                <a:gd name="f0" fmla="val w"/>
                <a:gd name="f1" fmla="val h"/>
                <a:gd name="f2" fmla="val 0"/>
                <a:gd name="f3" fmla="val 3560"/>
                <a:gd name="f4" fmla="val 3435"/>
                <a:gd name="f5" fmla="val 1796"/>
                <a:gd name="f6" fmla="val 788"/>
                <a:gd name="f7" fmla="val 1733"/>
                <a:gd name="f8" fmla="val 2647"/>
                <a:gd name="f9" fmla="val 3434"/>
                <a:gd name="f10" fmla="val 2741"/>
                <a:gd name="f11" fmla="val 3561"/>
                <a:gd name="f12" fmla="val 2773"/>
                <a:gd name="f13" fmla="*/ f0 1 3560"/>
                <a:gd name="f14" fmla="*/ f1 1 3435"/>
                <a:gd name="f15" fmla="+- f4 0 f2"/>
                <a:gd name="f16" fmla="+- f3 0 f2"/>
                <a:gd name="f17" fmla="*/ f16 1 3560"/>
                <a:gd name="f18" fmla="*/ f15 1 343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560" h="3435">
                  <a:moveTo>
                    <a:pt x="f5" y="f2"/>
                  </a:moveTo>
                  <a:cubicBezTo>
                    <a:pt x="f6" y="f2"/>
                    <a:pt x="f2" y="f6"/>
                    <a:pt x="f2" y="f7"/>
                  </a:cubicBezTo>
                  <a:cubicBezTo>
                    <a:pt x="f2" y="f8"/>
                    <a:pt x="f6" y="f9"/>
                    <a:pt x="f5" y="f9"/>
                  </a:cubicBezTo>
                  <a:cubicBezTo>
                    <a:pt x="f10" y="f9"/>
                    <a:pt x="f11" y="f8"/>
                    <a:pt x="f11" y="f7"/>
                  </a:cubicBezTo>
                  <a:cubicBezTo>
                    <a:pt x="f11" y="f6"/>
                    <a:pt x="f12"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2" name="Google Shape;10448;p74">
              <a:extLst>
                <a:ext uri="{FF2B5EF4-FFF2-40B4-BE49-F238E27FC236}">
                  <a16:creationId xmlns:a16="http://schemas.microsoft.com/office/drawing/2014/main" id="{E25B3588-FC2E-4D0E-BFCE-78D77DF6D3D3}"/>
                </a:ext>
              </a:extLst>
            </p:cNvPr>
            <p:cNvSpPr/>
            <p:nvPr/>
          </p:nvSpPr>
          <p:spPr>
            <a:xfrm>
              <a:off x="8485458" y="3463646"/>
              <a:ext cx="193487"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3" name="Google Shape;10449;p74">
              <a:extLst>
                <a:ext uri="{FF2B5EF4-FFF2-40B4-BE49-F238E27FC236}">
                  <a16:creationId xmlns:a16="http://schemas.microsoft.com/office/drawing/2014/main" id="{5C92F6C5-160E-4D81-BCBD-23DA180B7D2A}"/>
                </a:ext>
              </a:extLst>
            </p:cNvPr>
            <p:cNvSpPr/>
            <p:nvPr/>
          </p:nvSpPr>
          <p:spPr>
            <a:xfrm>
              <a:off x="8703085" y="3644021"/>
              <a:ext cx="195681" cy="13360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4" name="Google Shape;10468;p74">
            <a:extLst>
              <a:ext uri="{FF2B5EF4-FFF2-40B4-BE49-F238E27FC236}">
                <a16:creationId xmlns:a16="http://schemas.microsoft.com/office/drawing/2014/main" id="{64FD60F4-DFF4-4112-8725-95CDDE2236C2}"/>
              </a:ext>
            </a:extLst>
          </p:cNvPr>
          <p:cNvGrpSpPr/>
          <p:nvPr/>
        </p:nvGrpSpPr>
        <p:grpSpPr>
          <a:xfrm>
            <a:off x="4518525" y="3505288"/>
            <a:ext cx="362112" cy="384907"/>
            <a:chOff x="4518525" y="3505288"/>
            <a:chExt cx="362112" cy="384907"/>
          </a:xfrm>
          <a:solidFill>
            <a:srgbClr val="F8D421"/>
          </a:solidFill>
        </p:grpSpPr>
        <p:sp>
          <p:nvSpPr>
            <p:cNvPr id="135" name="Google Shape;10469;p74">
              <a:extLst>
                <a:ext uri="{FF2B5EF4-FFF2-40B4-BE49-F238E27FC236}">
                  <a16:creationId xmlns:a16="http://schemas.microsoft.com/office/drawing/2014/main" id="{A18CED91-36ED-4205-8024-723FB91DC1DD}"/>
                </a:ext>
              </a:extLst>
            </p:cNvPr>
            <p:cNvSpPr/>
            <p:nvPr/>
          </p:nvSpPr>
          <p:spPr>
            <a:xfrm>
              <a:off x="4731727" y="3731483"/>
              <a:ext cx="148910" cy="158712"/>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6" name="Google Shape;10470;p74">
              <a:extLst>
                <a:ext uri="{FF2B5EF4-FFF2-40B4-BE49-F238E27FC236}">
                  <a16:creationId xmlns:a16="http://schemas.microsoft.com/office/drawing/2014/main" id="{6623FFB7-E683-4A30-BB05-09D198E5B4F9}"/>
                </a:ext>
              </a:extLst>
            </p:cNvPr>
            <p:cNvSpPr/>
            <p:nvPr/>
          </p:nvSpPr>
          <p:spPr>
            <a:xfrm>
              <a:off x="4519495" y="3618902"/>
              <a:ext cx="317918" cy="225216"/>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7" name="Google Shape;10471;p74">
              <a:extLst>
                <a:ext uri="{FF2B5EF4-FFF2-40B4-BE49-F238E27FC236}">
                  <a16:creationId xmlns:a16="http://schemas.microsoft.com/office/drawing/2014/main" id="{AF9CA4C3-F07F-4DC7-9BC4-4E014015C00A}"/>
                </a:ext>
              </a:extLst>
            </p:cNvPr>
            <p:cNvSpPr/>
            <p:nvPr/>
          </p:nvSpPr>
          <p:spPr>
            <a:xfrm>
              <a:off x="4518525" y="3505288"/>
              <a:ext cx="318887" cy="9213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8" name="Google Shape;10483;p74">
            <a:extLst>
              <a:ext uri="{FF2B5EF4-FFF2-40B4-BE49-F238E27FC236}">
                <a16:creationId xmlns:a16="http://schemas.microsoft.com/office/drawing/2014/main" id="{F8DE928E-B2D9-436D-8F3A-D5BD16E84DBE}"/>
              </a:ext>
            </a:extLst>
          </p:cNvPr>
          <p:cNvGrpSpPr/>
          <p:nvPr/>
        </p:nvGrpSpPr>
        <p:grpSpPr>
          <a:xfrm>
            <a:off x="7861224" y="3405207"/>
            <a:ext cx="340010" cy="360336"/>
            <a:chOff x="7861224" y="3405207"/>
            <a:chExt cx="340010" cy="360336"/>
          </a:xfrm>
          <a:solidFill>
            <a:srgbClr val="F8D421"/>
          </a:solidFill>
        </p:grpSpPr>
        <p:sp>
          <p:nvSpPr>
            <p:cNvPr id="139" name="Google Shape;10484;p74">
              <a:extLst>
                <a:ext uri="{FF2B5EF4-FFF2-40B4-BE49-F238E27FC236}">
                  <a16:creationId xmlns:a16="http://schemas.microsoft.com/office/drawing/2014/main" id="{A5D15AB8-A1AD-4482-95A1-1D56148716F7}"/>
                </a:ext>
              </a:extLst>
            </p:cNvPr>
            <p:cNvSpPr/>
            <p:nvPr/>
          </p:nvSpPr>
          <p:spPr>
            <a:xfrm>
              <a:off x="8052352" y="3607874"/>
              <a:ext cx="148882" cy="157669"/>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0" name="Google Shape;10485;p74">
              <a:extLst>
                <a:ext uri="{FF2B5EF4-FFF2-40B4-BE49-F238E27FC236}">
                  <a16:creationId xmlns:a16="http://schemas.microsoft.com/office/drawing/2014/main" id="{55BF78AC-59F7-47B8-94AE-9D6E1FFB2392}"/>
                </a:ext>
              </a:extLst>
            </p:cNvPr>
            <p:cNvSpPr/>
            <p:nvPr/>
          </p:nvSpPr>
          <p:spPr>
            <a:xfrm>
              <a:off x="7861224" y="3482986"/>
              <a:ext cx="43260" cy="281525"/>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1" name="Google Shape;10486;p74">
              <a:extLst>
                <a:ext uri="{FF2B5EF4-FFF2-40B4-BE49-F238E27FC236}">
                  <a16:creationId xmlns:a16="http://schemas.microsoft.com/office/drawing/2014/main" id="{914BA25B-3FCA-478D-884C-2B9E105C86A8}"/>
                </a:ext>
              </a:extLst>
            </p:cNvPr>
            <p:cNvSpPr/>
            <p:nvPr/>
          </p:nvSpPr>
          <p:spPr>
            <a:xfrm>
              <a:off x="7924592" y="3494260"/>
              <a:ext cx="213265" cy="270241"/>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2" name="Google Shape;10487;p74">
              <a:extLst>
                <a:ext uri="{FF2B5EF4-FFF2-40B4-BE49-F238E27FC236}">
                  <a16:creationId xmlns:a16="http://schemas.microsoft.com/office/drawing/2014/main" id="{788A73B6-1A23-4B8C-AF8A-EBECDCE19CF8}"/>
                </a:ext>
              </a:extLst>
            </p:cNvPr>
            <p:cNvSpPr/>
            <p:nvPr/>
          </p:nvSpPr>
          <p:spPr>
            <a:xfrm>
              <a:off x="7967825" y="3629345"/>
              <a:ext cx="80714"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3" name="Google Shape;10488;p74">
              <a:extLst>
                <a:ext uri="{FF2B5EF4-FFF2-40B4-BE49-F238E27FC236}">
                  <a16:creationId xmlns:a16="http://schemas.microsoft.com/office/drawing/2014/main" id="{98C45922-33BE-4473-9FAA-54DCE3D434F2}"/>
                </a:ext>
              </a:extLst>
            </p:cNvPr>
            <p:cNvSpPr/>
            <p:nvPr/>
          </p:nvSpPr>
          <p:spPr>
            <a:xfrm>
              <a:off x="7861224" y="3405207"/>
              <a:ext cx="275664" cy="66568"/>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44" name="Google Shape;10497;p74">
            <a:extLst>
              <a:ext uri="{FF2B5EF4-FFF2-40B4-BE49-F238E27FC236}">
                <a16:creationId xmlns:a16="http://schemas.microsoft.com/office/drawing/2014/main" id="{7DFFFB6F-1210-4793-95B2-C04A8C54F1DA}"/>
              </a:ext>
            </a:extLst>
          </p:cNvPr>
          <p:cNvGrpSpPr/>
          <p:nvPr/>
        </p:nvGrpSpPr>
        <p:grpSpPr>
          <a:xfrm>
            <a:off x="7780309" y="1954630"/>
            <a:ext cx="472763" cy="502508"/>
            <a:chOff x="7780309" y="1954630"/>
            <a:chExt cx="472763" cy="502508"/>
          </a:xfrm>
          <a:solidFill>
            <a:srgbClr val="F8D421"/>
          </a:solidFill>
        </p:grpSpPr>
        <p:sp>
          <p:nvSpPr>
            <p:cNvPr id="145" name="Google Shape;10498;p74">
              <a:extLst>
                <a:ext uri="{FF2B5EF4-FFF2-40B4-BE49-F238E27FC236}">
                  <a16:creationId xmlns:a16="http://schemas.microsoft.com/office/drawing/2014/main" id="{997B5DC9-3D4C-4E2E-9C43-BB0C6D8AE2F0}"/>
                </a:ext>
              </a:extLst>
            </p:cNvPr>
            <p:cNvSpPr/>
            <p:nvPr/>
          </p:nvSpPr>
          <p:spPr>
            <a:xfrm>
              <a:off x="7945834" y="1954630"/>
              <a:ext cx="137946" cy="147017"/>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6" name="Google Shape;10499;p74">
              <a:extLst>
                <a:ext uri="{FF2B5EF4-FFF2-40B4-BE49-F238E27FC236}">
                  <a16:creationId xmlns:a16="http://schemas.microsoft.com/office/drawing/2014/main" id="{AC93208B-19E5-4B1B-BEE9-F50F23390613}"/>
                </a:ext>
              </a:extLst>
            </p:cNvPr>
            <p:cNvSpPr/>
            <p:nvPr/>
          </p:nvSpPr>
          <p:spPr>
            <a:xfrm>
              <a:off x="7780309" y="2248619"/>
              <a:ext cx="472763" cy="208519"/>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7" name="Google Shape;10500;p74">
              <a:extLst>
                <a:ext uri="{FF2B5EF4-FFF2-40B4-BE49-F238E27FC236}">
                  <a16:creationId xmlns:a16="http://schemas.microsoft.com/office/drawing/2014/main" id="{E10C83CD-67FD-47D0-8E31-8446C6A720CF}"/>
                </a:ext>
              </a:extLst>
            </p:cNvPr>
            <p:cNvSpPr/>
            <p:nvPr/>
          </p:nvSpPr>
          <p:spPr>
            <a:xfrm>
              <a:off x="8102553" y="2014779"/>
              <a:ext cx="119155" cy="205804"/>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8" name="Google Shape;10501;p74">
              <a:extLst>
                <a:ext uri="{FF2B5EF4-FFF2-40B4-BE49-F238E27FC236}">
                  <a16:creationId xmlns:a16="http://schemas.microsoft.com/office/drawing/2014/main" id="{1919F228-D15E-4D0B-AA03-A73EFA97B828}"/>
                </a:ext>
              </a:extLst>
            </p:cNvPr>
            <p:cNvSpPr/>
            <p:nvPr/>
          </p:nvSpPr>
          <p:spPr>
            <a:xfrm>
              <a:off x="7807887" y="2014779"/>
              <a:ext cx="119155" cy="205804"/>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9" name="Google Shape;10502;p74">
              <a:extLst>
                <a:ext uri="{FF2B5EF4-FFF2-40B4-BE49-F238E27FC236}">
                  <a16:creationId xmlns:a16="http://schemas.microsoft.com/office/drawing/2014/main" id="{76B0809E-76E5-4207-AA5B-27DFBF099E06}"/>
                </a:ext>
              </a:extLst>
            </p:cNvPr>
            <p:cNvSpPr/>
            <p:nvPr/>
          </p:nvSpPr>
          <p:spPr>
            <a:xfrm>
              <a:off x="8026063" y="2096252"/>
              <a:ext cx="112910" cy="120335"/>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0" name="Google Shape;10503;p74">
              <a:extLst>
                <a:ext uri="{FF2B5EF4-FFF2-40B4-BE49-F238E27FC236}">
                  <a16:creationId xmlns:a16="http://schemas.microsoft.com/office/drawing/2014/main" id="{7A28C32E-89D4-4155-9C98-4D5B7A910A4B}"/>
                </a:ext>
              </a:extLst>
            </p:cNvPr>
            <p:cNvSpPr/>
            <p:nvPr/>
          </p:nvSpPr>
          <p:spPr>
            <a:xfrm>
              <a:off x="7888163" y="2097615"/>
              <a:ext cx="112864" cy="124321"/>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51" name="Google Shape;10234;p74">
            <a:extLst>
              <a:ext uri="{FF2B5EF4-FFF2-40B4-BE49-F238E27FC236}">
                <a16:creationId xmlns:a16="http://schemas.microsoft.com/office/drawing/2014/main" id="{5F4745AF-E517-46AF-A418-A4C808DA29B7}"/>
              </a:ext>
            </a:extLst>
          </p:cNvPr>
          <p:cNvGrpSpPr/>
          <p:nvPr/>
        </p:nvGrpSpPr>
        <p:grpSpPr>
          <a:xfrm>
            <a:off x="3787015" y="1990785"/>
            <a:ext cx="470248" cy="502508"/>
            <a:chOff x="3787015" y="1990785"/>
            <a:chExt cx="470248" cy="502508"/>
          </a:xfrm>
          <a:solidFill>
            <a:srgbClr val="F8D421"/>
          </a:solidFill>
        </p:grpSpPr>
        <p:sp>
          <p:nvSpPr>
            <p:cNvPr id="152" name="Google Shape;10235;p74">
              <a:extLst>
                <a:ext uri="{FF2B5EF4-FFF2-40B4-BE49-F238E27FC236}">
                  <a16:creationId xmlns:a16="http://schemas.microsoft.com/office/drawing/2014/main" id="{2813ED98-2CE6-4F4C-BEEF-26FE686B19F1}"/>
                </a:ext>
              </a:extLst>
            </p:cNvPr>
            <p:cNvSpPr/>
            <p:nvPr/>
          </p:nvSpPr>
          <p:spPr>
            <a:xfrm>
              <a:off x="3993925" y="2255385"/>
              <a:ext cx="56436" cy="60185"/>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3" name="Google Shape;10236;p74">
              <a:extLst>
                <a:ext uri="{FF2B5EF4-FFF2-40B4-BE49-F238E27FC236}">
                  <a16:creationId xmlns:a16="http://schemas.microsoft.com/office/drawing/2014/main" id="{C954ED1B-F3BA-40D7-B047-AACD2E36BBCD}"/>
                </a:ext>
              </a:extLst>
            </p:cNvPr>
            <p:cNvSpPr/>
            <p:nvPr/>
          </p:nvSpPr>
          <p:spPr>
            <a:xfrm>
              <a:off x="3967581" y="2344923"/>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4" name="Google Shape;10237;p74">
              <a:extLst>
                <a:ext uri="{FF2B5EF4-FFF2-40B4-BE49-F238E27FC236}">
                  <a16:creationId xmlns:a16="http://schemas.microsoft.com/office/drawing/2014/main" id="{E1064D82-0687-4BDA-80DA-DA7BB66A4E77}"/>
                </a:ext>
              </a:extLst>
            </p:cNvPr>
            <p:cNvSpPr/>
            <p:nvPr/>
          </p:nvSpPr>
          <p:spPr>
            <a:xfrm>
              <a:off x="3898608" y="2197906"/>
              <a:ext cx="249576" cy="295387"/>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5" name="Google Shape;10238;p74">
              <a:extLst>
                <a:ext uri="{FF2B5EF4-FFF2-40B4-BE49-F238E27FC236}">
                  <a16:creationId xmlns:a16="http://schemas.microsoft.com/office/drawing/2014/main" id="{AEEF1CD8-867F-4AE9-87F8-A0CA18CC8C02}"/>
                </a:ext>
              </a:extLst>
            </p:cNvPr>
            <p:cNvSpPr/>
            <p:nvPr/>
          </p:nvSpPr>
          <p:spPr>
            <a:xfrm>
              <a:off x="3871030" y="1990785"/>
              <a:ext cx="304732" cy="60185"/>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6" name="Google Shape;10239;p74">
              <a:extLst>
                <a:ext uri="{FF2B5EF4-FFF2-40B4-BE49-F238E27FC236}">
                  <a16:creationId xmlns:a16="http://schemas.microsoft.com/office/drawing/2014/main" id="{127FC18F-14CE-4EF9-8594-3F8B9DFA9395}"/>
                </a:ext>
              </a:extLst>
            </p:cNvPr>
            <p:cNvSpPr/>
            <p:nvPr/>
          </p:nvSpPr>
          <p:spPr>
            <a:xfrm>
              <a:off x="3787015" y="2081649"/>
              <a:ext cx="470248" cy="233921"/>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57" name="Google Shape;10251;p74">
            <a:extLst>
              <a:ext uri="{FF2B5EF4-FFF2-40B4-BE49-F238E27FC236}">
                <a16:creationId xmlns:a16="http://schemas.microsoft.com/office/drawing/2014/main" id="{883019B0-D371-4060-9B89-73A85BD97A59}"/>
              </a:ext>
            </a:extLst>
          </p:cNvPr>
          <p:cNvGrpSpPr/>
          <p:nvPr/>
        </p:nvGrpSpPr>
        <p:grpSpPr>
          <a:xfrm>
            <a:off x="7125160" y="1994955"/>
            <a:ext cx="304732" cy="502499"/>
            <a:chOff x="7125160" y="1994955"/>
            <a:chExt cx="304732" cy="502499"/>
          </a:xfrm>
          <a:solidFill>
            <a:srgbClr val="F8D421"/>
          </a:solidFill>
        </p:grpSpPr>
        <p:sp>
          <p:nvSpPr>
            <p:cNvPr id="158" name="Google Shape;10252;p74">
              <a:extLst>
                <a:ext uri="{FF2B5EF4-FFF2-40B4-BE49-F238E27FC236}">
                  <a16:creationId xmlns:a16="http://schemas.microsoft.com/office/drawing/2014/main" id="{01D862AC-1EE1-4FD9-84D9-A6FC9813BD75}"/>
                </a:ext>
              </a:extLst>
            </p:cNvPr>
            <p:cNvSpPr/>
            <p:nvPr/>
          </p:nvSpPr>
          <p:spPr>
            <a:xfrm>
              <a:off x="7291955" y="2266212"/>
              <a:ext cx="109078" cy="143030"/>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9" name="Google Shape;10253;p74">
              <a:extLst>
                <a:ext uri="{FF2B5EF4-FFF2-40B4-BE49-F238E27FC236}">
                  <a16:creationId xmlns:a16="http://schemas.microsoft.com/office/drawing/2014/main" id="{F6B84543-CB9B-4753-8C8A-FACDB6CCA496}"/>
                </a:ext>
              </a:extLst>
            </p:cNvPr>
            <p:cNvSpPr/>
            <p:nvPr/>
          </p:nvSpPr>
          <p:spPr>
            <a:xfrm>
              <a:off x="7226722" y="2355750"/>
              <a:ext cx="99093" cy="52175"/>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0" name="Google Shape;10254;p74">
              <a:extLst>
                <a:ext uri="{FF2B5EF4-FFF2-40B4-BE49-F238E27FC236}">
                  <a16:creationId xmlns:a16="http://schemas.microsoft.com/office/drawing/2014/main" id="{78530E1D-DC33-4DE6-BDF5-09D003B17E66}"/>
                </a:ext>
              </a:extLst>
            </p:cNvPr>
            <p:cNvSpPr/>
            <p:nvPr/>
          </p:nvSpPr>
          <p:spPr>
            <a:xfrm>
              <a:off x="7152738" y="2263542"/>
              <a:ext cx="110395" cy="144383"/>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1" name="Google Shape;10255;p74">
              <a:extLst>
                <a:ext uri="{FF2B5EF4-FFF2-40B4-BE49-F238E27FC236}">
                  <a16:creationId xmlns:a16="http://schemas.microsoft.com/office/drawing/2014/main" id="{BEAA3991-CD33-480C-A6C7-AFDD72972FD1}"/>
                </a:ext>
              </a:extLst>
            </p:cNvPr>
            <p:cNvSpPr/>
            <p:nvPr/>
          </p:nvSpPr>
          <p:spPr>
            <a:xfrm>
              <a:off x="7125160" y="2437269"/>
              <a:ext cx="304732" cy="60185"/>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2" name="Google Shape;10256;p74">
              <a:extLst>
                <a:ext uri="{FF2B5EF4-FFF2-40B4-BE49-F238E27FC236}">
                  <a16:creationId xmlns:a16="http://schemas.microsoft.com/office/drawing/2014/main" id="{CE85D8A0-D3F6-4CC6-ACB3-9EBAA1818C1A}"/>
                </a:ext>
              </a:extLst>
            </p:cNvPr>
            <p:cNvSpPr/>
            <p:nvPr/>
          </p:nvSpPr>
          <p:spPr>
            <a:xfrm>
              <a:off x="7125160" y="1994955"/>
              <a:ext cx="304732" cy="60185"/>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3" name="Google Shape;10257;p74">
              <a:extLst>
                <a:ext uri="{FF2B5EF4-FFF2-40B4-BE49-F238E27FC236}">
                  <a16:creationId xmlns:a16="http://schemas.microsoft.com/office/drawing/2014/main" id="{BD7200BE-EF63-47DB-B95E-87F0F7D2F526}"/>
                </a:ext>
              </a:extLst>
            </p:cNvPr>
            <p:cNvSpPr/>
            <p:nvPr/>
          </p:nvSpPr>
          <p:spPr>
            <a:xfrm>
              <a:off x="7154018" y="2081823"/>
              <a:ext cx="247025"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4" name="Google Shape;10258;p74">
              <a:extLst>
                <a:ext uri="{FF2B5EF4-FFF2-40B4-BE49-F238E27FC236}">
                  <a16:creationId xmlns:a16="http://schemas.microsoft.com/office/drawing/2014/main" id="{CC69772F-002E-4C91-A181-D2A0F065CD8A}"/>
                </a:ext>
              </a:extLst>
            </p:cNvPr>
            <p:cNvSpPr/>
            <p:nvPr/>
          </p:nvSpPr>
          <p:spPr>
            <a:xfrm>
              <a:off x="7151504" y="2135270"/>
              <a:ext cx="248296" cy="125638"/>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65" name="Google Shape;10297;p74">
            <a:extLst>
              <a:ext uri="{FF2B5EF4-FFF2-40B4-BE49-F238E27FC236}">
                <a16:creationId xmlns:a16="http://schemas.microsoft.com/office/drawing/2014/main" id="{2B0E48E7-86D7-46DB-8471-9259E1359D73}"/>
              </a:ext>
            </a:extLst>
          </p:cNvPr>
          <p:cNvGrpSpPr/>
          <p:nvPr/>
        </p:nvGrpSpPr>
        <p:grpSpPr>
          <a:xfrm>
            <a:off x="4513652" y="1981614"/>
            <a:ext cx="470211" cy="499838"/>
            <a:chOff x="4513652" y="1981614"/>
            <a:chExt cx="470211" cy="499838"/>
          </a:xfrm>
          <a:solidFill>
            <a:srgbClr val="F8D421"/>
          </a:solidFill>
        </p:grpSpPr>
        <p:sp>
          <p:nvSpPr>
            <p:cNvPr id="166" name="Google Shape;10298;p74">
              <a:extLst>
                <a:ext uri="{FF2B5EF4-FFF2-40B4-BE49-F238E27FC236}">
                  <a16:creationId xmlns:a16="http://schemas.microsoft.com/office/drawing/2014/main" id="{08D66FF5-2449-41AC-A20A-69B3AB4C6E46}"/>
                </a:ext>
              </a:extLst>
            </p:cNvPr>
            <p:cNvSpPr/>
            <p:nvPr/>
          </p:nvSpPr>
          <p:spPr>
            <a:xfrm>
              <a:off x="4621469" y="2246214"/>
              <a:ext cx="56473" cy="60185"/>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7" name="Google Shape;10299;p74">
              <a:extLst>
                <a:ext uri="{FF2B5EF4-FFF2-40B4-BE49-F238E27FC236}">
                  <a16:creationId xmlns:a16="http://schemas.microsoft.com/office/drawing/2014/main" id="{D8D8E9F7-03E4-46B9-8310-E9FB9942A4EE}"/>
                </a:ext>
              </a:extLst>
            </p:cNvPr>
            <p:cNvSpPr/>
            <p:nvPr/>
          </p:nvSpPr>
          <p:spPr>
            <a:xfrm>
              <a:off x="4595125" y="2335752"/>
              <a:ext cx="110395"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8" name="Google Shape;10300;p74">
              <a:extLst>
                <a:ext uri="{FF2B5EF4-FFF2-40B4-BE49-F238E27FC236}">
                  <a16:creationId xmlns:a16="http://schemas.microsoft.com/office/drawing/2014/main" id="{74B8D8E6-CC79-4BAC-A43B-4DC6061DF487}"/>
                </a:ext>
              </a:extLst>
            </p:cNvPr>
            <p:cNvSpPr/>
            <p:nvPr/>
          </p:nvSpPr>
          <p:spPr>
            <a:xfrm>
              <a:off x="4513652" y="2159346"/>
              <a:ext cx="470211" cy="322106"/>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9" name="Google Shape;10301;p74">
              <a:extLst>
                <a:ext uri="{FF2B5EF4-FFF2-40B4-BE49-F238E27FC236}">
                  <a16:creationId xmlns:a16="http://schemas.microsoft.com/office/drawing/2014/main" id="{A05305CE-C3D5-4D53-A7D7-DA4072BACF8D}"/>
                </a:ext>
              </a:extLst>
            </p:cNvPr>
            <p:cNvSpPr/>
            <p:nvPr/>
          </p:nvSpPr>
          <p:spPr>
            <a:xfrm>
              <a:off x="4650318" y="2069808"/>
              <a:ext cx="194374" cy="118981"/>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0" name="Google Shape;10302;p74">
              <a:extLst>
                <a:ext uri="{FF2B5EF4-FFF2-40B4-BE49-F238E27FC236}">
                  <a16:creationId xmlns:a16="http://schemas.microsoft.com/office/drawing/2014/main" id="{3697E7F5-DE59-486E-AACD-C42CD643743C}"/>
                </a:ext>
              </a:extLst>
            </p:cNvPr>
            <p:cNvSpPr/>
            <p:nvPr/>
          </p:nvSpPr>
          <p:spPr>
            <a:xfrm>
              <a:off x="4677905" y="1981614"/>
              <a:ext cx="137946" cy="60185"/>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71" name="Google Shape;10352;p74">
            <a:extLst>
              <a:ext uri="{FF2B5EF4-FFF2-40B4-BE49-F238E27FC236}">
                <a16:creationId xmlns:a16="http://schemas.microsoft.com/office/drawing/2014/main" id="{D9C325B9-903D-4BB5-9E44-FD7F9AAFE19A}"/>
              </a:ext>
            </a:extLst>
          </p:cNvPr>
          <p:cNvGrpSpPr/>
          <p:nvPr/>
        </p:nvGrpSpPr>
        <p:grpSpPr>
          <a:xfrm>
            <a:off x="5183239" y="1990091"/>
            <a:ext cx="471492" cy="504291"/>
            <a:chOff x="5183239" y="1990091"/>
            <a:chExt cx="471492" cy="504291"/>
          </a:xfrm>
          <a:solidFill>
            <a:srgbClr val="F8D421"/>
          </a:solidFill>
        </p:grpSpPr>
        <p:sp>
          <p:nvSpPr>
            <p:cNvPr id="172" name="Google Shape;10353;p74">
              <a:extLst>
                <a:ext uri="{FF2B5EF4-FFF2-40B4-BE49-F238E27FC236}">
                  <a16:creationId xmlns:a16="http://schemas.microsoft.com/office/drawing/2014/main" id="{58DD186C-E234-4D59-9500-410BFF4DBFF6}"/>
                </a:ext>
              </a:extLst>
            </p:cNvPr>
            <p:cNvSpPr/>
            <p:nvPr/>
          </p:nvSpPr>
          <p:spPr>
            <a:xfrm>
              <a:off x="5319906" y="2108350"/>
              <a:ext cx="194374" cy="168432"/>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3" name="Google Shape;10354;p74">
              <a:extLst>
                <a:ext uri="{FF2B5EF4-FFF2-40B4-BE49-F238E27FC236}">
                  <a16:creationId xmlns:a16="http://schemas.microsoft.com/office/drawing/2014/main" id="{439061A3-4795-430F-AAA1-7D29F32AE057}"/>
                </a:ext>
              </a:extLst>
            </p:cNvPr>
            <p:cNvSpPr/>
            <p:nvPr/>
          </p:nvSpPr>
          <p:spPr>
            <a:xfrm>
              <a:off x="5390104" y="2168499"/>
              <a:ext cx="56473" cy="60185"/>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4" name="Google Shape;10355;p74">
              <a:extLst>
                <a:ext uri="{FF2B5EF4-FFF2-40B4-BE49-F238E27FC236}">
                  <a16:creationId xmlns:a16="http://schemas.microsoft.com/office/drawing/2014/main" id="{AD4C52A6-F7B4-4465-AE5C-8E14F968385D}"/>
                </a:ext>
              </a:extLst>
            </p:cNvPr>
            <p:cNvSpPr/>
            <p:nvPr/>
          </p:nvSpPr>
          <p:spPr>
            <a:xfrm>
              <a:off x="5212098" y="1990091"/>
              <a:ext cx="412549" cy="443035"/>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5" name="Google Shape;10356;p74">
              <a:extLst>
                <a:ext uri="{FF2B5EF4-FFF2-40B4-BE49-F238E27FC236}">
                  <a16:creationId xmlns:a16="http://schemas.microsoft.com/office/drawing/2014/main" id="{5D5802C8-4447-4591-BA0C-795EA6A57E3D}"/>
                </a:ext>
              </a:extLst>
            </p:cNvPr>
            <p:cNvSpPr/>
            <p:nvPr/>
          </p:nvSpPr>
          <p:spPr>
            <a:xfrm>
              <a:off x="5365031" y="2256730"/>
              <a:ext cx="106619"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6" name="Google Shape;10357;p74">
              <a:extLst>
                <a:ext uri="{FF2B5EF4-FFF2-40B4-BE49-F238E27FC236}">
                  <a16:creationId xmlns:a16="http://schemas.microsoft.com/office/drawing/2014/main" id="{E3891758-63E6-4048-985C-F12CDF6126EE}"/>
                </a:ext>
              </a:extLst>
            </p:cNvPr>
            <p:cNvSpPr/>
            <p:nvPr/>
          </p:nvSpPr>
          <p:spPr>
            <a:xfrm>
              <a:off x="5502978" y="2343552"/>
              <a:ext cx="151753" cy="147565"/>
            </a:xfrm>
            <a:custGeom>
              <a:avLst/>
              <a:gdLst>
                <a:gd name="f0" fmla="val w"/>
                <a:gd name="f1" fmla="val h"/>
                <a:gd name="f2" fmla="val 0"/>
                <a:gd name="f3" fmla="val 3812"/>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1072"/>
                <a:gd name="f54" fmla="val 946"/>
                <a:gd name="f55" fmla="val 3686"/>
                <a:gd name="f56" fmla="val 820"/>
                <a:gd name="f57" fmla="*/ f0 1 3812"/>
                <a:gd name="f58" fmla="*/ f1 1 3479"/>
                <a:gd name="f59" fmla="+- f4 0 f2"/>
                <a:gd name="f60" fmla="+- f3 0 f2"/>
                <a:gd name="f61" fmla="*/ f60 1 3812"/>
                <a:gd name="f62" fmla="*/ f59 1 347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3" y="f53"/>
                    <a:pt x="f51" y="f54"/>
                    <a:pt x="f55" y="f56"/>
                  </a:cubicBez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7" name="Google Shape;10358;p74">
              <a:extLst>
                <a:ext uri="{FF2B5EF4-FFF2-40B4-BE49-F238E27FC236}">
                  <a16:creationId xmlns:a16="http://schemas.microsoft.com/office/drawing/2014/main" id="{FC32ECAB-2CFD-4C9C-8A98-C1076EB94068}"/>
                </a:ext>
              </a:extLst>
            </p:cNvPr>
            <p:cNvSpPr/>
            <p:nvPr/>
          </p:nvSpPr>
          <p:spPr>
            <a:xfrm>
              <a:off x="5183239" y="2346222"/>
              <a:ext cx="151753" cy="148160"/>
            </a:xfrm>
            <a:custGeom>
              <a:avLst/>
              <a:gdLst>
                <a:gd name="f0" fmla="val w"/>
                <a:gd name="f1" fmla="val h"/>
                <a:gd name="f2" fmla="val 0"/>
                <a:gd name="f3" fmla="val 3812"/>
                <a:gd name="f4" fmla="val 3492"/>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2396"/>
                <a:gd name="f32" fmla="val 2482"/>
                <a:gd name="f33" fmla="val 2580"/>
                <a:gd name="f34" fmla="val 3448"/>
                <a:gd name="f35" fmla="val 2647"/>
                <a:gd name="f36" fmla="val 3403"/>
                <a:gd name="f37" fmla="val 381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2"/>
                <a:gd name="f56" fmla="*/ f1 1 3492"/>
                <a:gd name="f57" fmla="+- f4 0 f2"/>
                <a:gd name="f58" fmla="+- f3 0 f2"/>
                <a:gd name="f59" fmla="*/ f58 1 3812"/>
                <a:gd name="f60" fmla="*/ f57 1 3492"/>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4"/>
                    <a:pt x="f31" y="f4"/>
                  </a:cubicBezTo>
                  <a:cubicBezTo>
                    <a:pt x="f32" y="f4"/>
                    <a:pt x="f33" y="f34"/>
                    <a:pt x="f35" y="f36"/>
                  </a:cubicBezTo>
                  <a:lnTo>
                    <a:pt x="f37" y="f38"/>
                  </a:lnTo>
                  <a:lnTo>
                    <a:pt x="f37"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78" name="Google Shape;10390;p74">
            <a:extLst>
              <a:ext uri="{FF2B5EF4-FFF2-40B4-BE49-F238E27FC236}">
                <a16:creationId xmlns:a16="http://schemas.microsoft.com/office/drawing/2014/main" id="{EFBCEB15-C3BF-4B04-A3C3-F77DE22D770B}"/>
              </a:ext>
            </a:extLst>
          </p:cNvPr>
          <p:cNvGrpSpPr/>
          <p:nvPr/>
        </p:nvGrpSpPr>
        <p:grpSpPr>
          <a:xfrm>
            <a:off x="3128994" y="2001749"/>
            <a:ext cx="471491" cy="502499"/>
            <a:chOff x="3128994" y="2001749"/>
            <a:chExt cx="471491" cy="502499"/>
          </a:xfrm>
          <a:solidFill>
            <a:srgbClr val="F8D421"/>
          </a:solidFill>
        </p:grpSpPr>
        <p:sp>
          <p:nvSpPr>
            <p:cNvPr id="179" name="Google Shape;10391;p74">
              <a:extLst>
                <a:ext uri="{FF2B5EF4-FFF2-40B4-BE49-F238E27FC236}">
                  <a16:creationId xmlns:a16="http://schemas.microsoft.com/office/drawing/2014/main" id="{F061AEE6-B9DD-4395-9D4C-88864FF96DDC}"/>
                </a:ext>
              </a:extLst>
            </p:cNvPr>
            <p:cNvSpPr/>
            <p:nvPr/>
          </p:nvSpPr>
          <p:spPr>
            <a:xfrm>
              <a:off x="3308290" y="2192831"/>
              <a:ext cx="110395" cy="116302"/>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0" name="Google Shape;10392;p74">
              <a:extLst>
                <a:ext uri="{FF2B5EF4-FFF2-40B4-BE49-F238E27FC236}">
                  <a16:creationId xmlns:a16="http://schemas.microsoft.com/office/drawing/2014/main" id="{AD9FC022-235B-48AE-ADE4-3168AC3B510F}"/>
                </a:ext>
              </a:extLst>
            </p:cNvPr>
            <p:cNvSpPr/>
            <p:nvPr/>
          </p:nvSpPr>
          <p:spPr>
            <a:xfrm>
              <a:off x="3182916" y="2001749"/>
              <a:ext cx="137937" cy="147053"/>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1" name="Google Shape;10393;p74">
              <a:extLst>
                <a:ext uri="{FF2B5EF4-FFF2-40B4-BE49-F238E27FC236}">
                  <a16:creationId xmlns:a16="http://schemas.microsoft.com/office/drawing/2014/main" id="{E131EE39-2A50-46F1-AD5A-194F4B6B3892}"/>
                </a:ext>
              </a:extLst>
            </p:cNvPr>
            <p:cNvSpPr/>
            <p:nvPr/>
          </p:nvSpPr>
          <p:spPr>
            <a:xfrm>
              <a:off x="3404841" y="2001749"/>
              <a:ext cx="137982" cy="147053"/>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2" name="Google Shape;10394;p74">
              <a:extLst>
                <a:ext uri="{FF2B5EF4-FFF2-40B4-BE49-F238E27FC236}">
                  <a16:creationId xmlns:a16="http://schemas.microsoft.com/office/drawing/2014/main" id="{5E29AC55-6591-414B-A5BA-C848A890BAB8}"/>
                </a:ext>
              </a:extLst>
            </p:cNvPr>
            <p:cNvSpPr/>
            <p:nvPr/>
          </p:nvSpPr>
          <p:spPr>
            <a:xfrm>
              <a:off x="3328342" y="2331829"/>
              <a:ext cx="66504" cy="42803"/>
            </a:xfrm>
            <a:custGeom>
              <a:avLst/>
              <a:gdLst>
                <a:gd name="f0" fmla="val w"/>
                <a:gd name="f1" fmla="val h"/>
                <a:gd name="f2" fmla="val 0"/>
                <a:gd name="f3" fmla="val 1670"/>
                <a:gd name="f4" fmla="val 1009"/>
                <a:gd name="f5" fmla="val 1"/>
                <a:gd name="f6" fmla="val 851"/>
                <a:gd name="f7" fmla="val 1008"/>
                <a:gd name="f8" fmla="val 1671"/>
                <a:gd name="f9" fmla="val 1450"/>
                <a:gd name="f10" fmla="val 126"/>
                <a:gd name="f11" fmla="val 1167"/>
                <a:gd name="f12" fmla="val 158"/>
                <a:gd name="f13" fmla="val 568"/>
                <a:gd name="f14" fmla="val 284"/>
                <a:gd name="f15" fmla="val 95"/>
                <a:gd name="f16" fmla="*/ f0 1 1670"/>
                <a:gd name="f17" fmla="*/ f1 1 1009"/>
                <a:gd name="f18" fmla="+- f4 0 f2"/>
                <a:gd name="f19" fmla="+- f3 0 f2"/>
                <a:gd name="f20" fmla="*/ f19 1 1670"/>
                <a:gd name="f21" fmla="*/ f18 1 100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670" h="1009">
                  <a:moveTo>
                    <a:pt x="f5" y="f2"/>
                  </a:moveTo>
                  <a:lnTo>
                    <a:pt x="f6" y="f7"/>
                  </a:lnTo>
                  <a:lnTo>
                    <a:pt x="f8" y="f2"/>
                  </a:lnTo>
                  <a:lnTo>
                    <a:pt x="f8" y="f2"/>
                  </a:lnTo>
                  <a:cubicBezTo>
                    <a:pt x="f9" y="f10"/>
                    <a:pt x="f11" y="f12"/>
                    <a:pt x="f6" y="f12"/>
                  </a:cubicBezTo>
                  <a:cubicBezTo>
                    <a:pt x="f13" y="f12"/>
                    <a:pt x="f14" y="f15"/>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3" name="Google Shape;10395;p74">
              <a:extLst>
                <a:ext uri="{FF2B5EF4-FFF2-40B4-BE49-F238E27FC236}">
                  <a16:creationId xmlns:a16="http://schemas.microsoft.com/office/drawing/2014/main" id="{ECD507DF-47C1-49BB-861C-CF05052A80E8}"/>
                </a:ext>
              </a:extLst>
            </p:cNvPr>
            <p:cNvSpPr/>
            <p:nvPr/>
          </p:nvSpPr>
          <p:spPr>
            <a:xfrm>
              <a:off x="3239326" y="2322457"/>
              <a:ext cx="111629" cy="180438"/>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4" name="Google Shape;10396;p74">
              <a:extLst>
                <a:ext uri="{FF2B5EF4-FFF2-40B4-BE49-F238E27FC236}">
                  <a16:creationId xmlns:a16="http://schemas.microsoft.com/office/drawing/2014/main" id="{10FF64D6-606B-4A3B-9193-783AACD40F9B}"/>
                </a:ext>
              </a:extLst>
            </p:cNvPr>
            <p:cNvSpPr/>
            <p:nvPr/>
          </p:nvSpPr>
          <p:spPr>
            <a:xfrm>
              <a:off x="3377254" y="2323810"/>
              <a:ext cx="111629" cy="180438"/>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5" name="Google Shape;10397;p74">
              <a:extLst>
                <a:ext uri="{FF2B5EF4-FFF2-40B4-BE49-F238E27FC236}">
                  <a16:creationId xmlns:a16="http://schemas.microsoft.com/office/drawing/2014/main" id="{7409AAAC-CEB4-4061-B5D0-8D3BA7EADFE5}"/>
                </a:ext>
              </a:extLst>
            </p:cNvPr>
            <p:cNvSpPr/>
            <p:nvPr/>
          </p:nvSpPr>
          <p:spPr>
            <a:xfrm>
              <a:off x="3381039" y="2143417"/>
              <a:ext cx="219446" cy="184425"/>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6" name="Google Shape;10398;p74">
              <a:extLst>
                <a:ext uri="{FF2B5EF4-FFF2-40B4-BE49-F238E27FC236}">
                  <a16:creationId xmlns:a16="http://schemas.microsoft.com/office/drawing/2014/main" id="{25016C12-00CF-409D-AB89-5BC0AF064E0F}"/>
                </a:ext>
              </a:extLst>
            </p:cNvPr>
            <p:cNvSpPr/>
            <p:nvPr/>
          </p:nvSpPr>
          <p:spPr>
            <a:xfrm>
              <a:off x="3128994" y="2142064"/>
              <a:ext cx="216941" cy="184461"/>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87" name="Google Shape;10412;p74">
            <a:extLst>
              <a:ext uri="{FF2B5EF4-FFF2-40B4-BE49-F238E27FC236}">
                <a16:creationId xmlns:a16="http://schemas.microsoft.com/office/drawing/2014/main" id="{9BE755AF-9CB3-4A51-9721-F7C90A65FF1F}"/>
              </a:ext>
            </a:extLst>
          </p:cNvPr>
          <p:cNvGrpSpPr/>
          <p:nvPr/>
        </p:nvGrpSpPr>
        <p:grpSpPr>
          <a:xfrm>
            <a:off x="5894679" y="1990456"/>
            <a:ext cx="441408" cy="500423"/>
            <a:chOff x="5894679" y="1990456"/>
            <a:chExt cx="441408" cy="500423"/>
          </a:xfrm>
          <a:solidFill>
            <a:srgbClr val="F8D421"/>
          </a:solidFill>
        </p:grpSpPr>
        <p:sp>
          <p:nvSpPr>
            <p:cNvPr id="188" name="Google Shape;10413;p74">
              <a:extLst>
                <a:ext uri="{FF2B5EF4-FFF2-40B4-BE49-F238E27FC236}">
                  <a16:creationId xmlns:a16="http://schemas.microsoft.com/office/drawing/2014/main" id="{2F5360C2-DA61-45F8-9302-FA16F233E7B5}"/>
                </a:ext>
              </a:extLst>
            </p:cNvPr>
            <p:cNvSpPr/>
            <p:nvPr/>
          </p:nvSpPr>
          <p:spPr>
            <a:xfrm>
              <a:off x="6114126" y="1990456"/>
              <a:ext cx="27614" cy="7486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9" name="Google Shape;10414;p74">
              <a:extLst>
                <a:ext uri="{FF2B5EF4-FFF2-40B4-BE49-F238E27FC236}">
                  <a16:creationId xmlns:a16="http://schemas.microsoft.com/office/drawing/2014/main" id="{08BD22A1-A10F-40B4-B9F9-E214A27A0A1B}"/>
                </a:ext>
              </a:extLst>
            </p:cNvPr>
            <p:cNvSpPr/>
            <p:nvPr/>
          </p:nvSpPr>
          <p:spPr>
            <a:xfrm>
              <a:off x="6198141" y="2022186"/>
              <a:ext cx="56436" cy="57854"/>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0" name="Google Shape;10415;p74">
              <a:extLst>
                <a:ext uri="{FF2B5EF4-FFF2-40B4-BE49-F238E27FC236}">
                  <a16:creationId xmlns:a16="http://schemas.microsoft.com/office/drawing/2014/main" id="{E4BC0226-C80F-4DEF-9CD5-949D0986A5D8}"/>
                </a:ext>
              </a:extLst>
            </p:cNvPr>
            <p:cNvSpPr/>
            <p:nvPr/>
          </p:nvSpPr>
          <p:spPr>
            <a:xfrm>
              <a:off x="6279614" y="2197577"/>
              <a:ext cx="56473" cy="30787"/>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1" name="Google Shape;10416;p74">
              <a:extLst>
                <a:ext uri="{FF2B5EF4-FFF2-40B4-BE49-F238E27FC236}">
                  <a16:creationId xmlns:a16="http://schemas.microsoft.com/office/drawing/2014/main" id="{D36CA331-C799-44F6-B24D-9EA8BDB49E26}"/>
                </a:ext>
              </a:extLst>
            </p:cNvPr>
            <p:cNvSpPr/>
            <p:nvPr/>
          </p:nvSpPr>
          <p:spPr>
            <a:xfrm>
              <a:off x="5894679" y="2197577"/>
              <a:ext cx="56473"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2" name="Google Shape;10417;p74">
              <a:extLst>
                <a:ext uri="{FF2B5EF4-FFF2-40B4-BE49-F238E27FC236}">
                  <a16:creationId xmlns:a16="http://schemas.microsoft.com/office/drawing/2014/main" id="{069CCDAF-AC18-4606-B450-73A843944F2B}"/>
                </a:ext>
              </a:extLst>
            </p:cNvPr>
            <p:cNvSpPr/>
            <p:nvPr/>
          </p:nvSpPr>
          <p:spPr>
            <a:xfrm>
              <a:off x="6003767" y="2022186"/>
              <a:ext cx="56473" cy="57854"/>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3" name="Google Shape;10418;p74">
              <a:extLst>
                <a:ext uri="{FF2B5EF4-FFF2-40B4-BE49-F238E27FC236}">
                  <a16:creationId xmlns:a16="http://schemas.microsoft.com/office/drawing/2014/main" id="{48E4CBDE-9F56-415E-AE5F-892BA33FA637}"/>
                </a:ext>
              </a:extLst>
            </p:cNvPr>
            <p:cNvSpPr/>
            <p:nvPr/>
          </p:nvSpPr>
          <p:spPr>
            <a:xfrm>
              <a:off x="5919752" y="2079747"/>
              <a:ext cx="58978" cy="4406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4" name="Google Shape;10419;p74">
              <a:extLst>
                <a:ext uri="{FF2B5EF4-FFF2-40B4-BE49-F238E27FC236}">
                  <a16:creationId xmlns:a16="http://schemas.microsoft.com/office/drawing/2014/main" id="{D89E9F84-7909-46E5-BD1B-B6E602D9EE9E}"/>
                </a:ext>
              </a:extLst>
            </p:cNvPr>
            <p:cNvSpPr/>
            <p:nvPr/>
          </p:nvSpPr>
          <p:spPr>
            <a:xfrm>
              <a:off x="6250801" y="2080250"/>
              <a:ext cx="58933" cy="4546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5" name="Google Shape;10420;p74">
              <a:extLst>
                <a:ext uri="{FF2B5EF4-FFF2-40B4-BE49-F238E27FC236}">
                  <a16:creationId xmlns:a16="http://schemas.microsoft.com/office/drawing/2014/main" id="{34DF1BA4-0AAA-4090-9DB8-E6D77EFBCF20}"/>
                </a:ext>
              </a:extLst>
            </p:cNvPr>
            <p:cNvSpPr/>
            <p:nvPr/>
          </p:nvSpPr>
          <p:spPr>
            <a:xfrm>
              <a:off x="5969943" y="2077324"/>
              <a:ext cx="282128" cy="413555"/>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96" name="Google Shape;10478;p74">
            <a:extLst>
              <a:ext uri="{FF2B5EF4-FFF2-40B4-BE49-F238E27FC236}">
                <a16:creationId xmlns:a16="http://schemas.microsoft.com/office/drawing/2014/main" id="{3DD10318-1F8C-4FB3-B2DF-3326E3C1CBD4}"/>
              </a:ext>
            </a:extLst>
          </p:cNvPr>
          <p:cNvGrpSpPr/>
          <p:nvPr/>
        </p:nvGrpSpPr>
        <p:grpSpPr>
          <a:xfrm>
            <a:off x="6451686" y="1990292"/>
            <a:ext cx="479008" cy="501145"/>
            <a:chOff x="6451686" y="1990292"/>
            <a:chExt cx="479008" cy="501145"/>
          </a:xfrm>
          <a:solidFill>
            <a:srgbClr val="F8D421"/>
          </a:solidFill>
        </p:grpSpPr>
        <p:sp>
          <p:nvSpPr>
            <p:cNvPr id="197" name="Google Shape;10479;p74">
              <a:extLst>
                <a:ext uri="{FF2B5EF4-FFF2-40B4-BE49-F238E27FC236}">
                  <a16:creationId xmlns:a16="http://schemas.microsoft.com/office/drawing/2014/main" id="{2E38F01F-CD3E-4FE6-88EC-DE34C464698C}"/>
                </a:ext>
              </a:extLst>
            </p:cNvPr>
            <p:cNvSpPr/>
            <p:nvPr/>
          </p:nvSpPr>
          <p:spPr>
            <a:xfrm>
              <a:off x="6451686" y="2115885"/>
              <a:ext cx="218212" cy="248607"/>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8" name="Google Shape;10480;p74">
              <a:extLst>
                <a:ext uri="{FF2B5EF4-FFF2-40B4-BE49-F238E27FC236}">
                  <a16:creationId xmlns:a16="http://schemas.microsoft.com/office/drawing/2014/main" id="{16AAEA7F-D5FE-4079-A6DD-FB0AEB41938C}"/>
                </a:ext>
              </a:extLst>
            </p:cNvPr>
            <p:cNvSpPr/>
            <p:nvPr/>
          </p:nvSpPr>
          <p:spPr>
            <a:xfrm>
              <a:off x="6574590" y="1990292"/>
              <a:ext cx="231983" cy="227173"/>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9" name="Google Shape;10481;p74">
              <a:extLst>
                <a:ext uri="{FF2B5EF4-FFF2-40B4-BE49-F238E27FC236}">
                  <a16:creationId xmlns:a16="http://schemas.microsoft.com/office/drawing/2014/main" id="{CAA7D61E-2F6D-4E95-A802-BD1B3273F845}"/>
                </a:ext>
              </a:extLst>
            </p:cNvPr>
            <p:cNvSpPr/>
            <p:nvPr/>
          </p:nvSpPr>
          <p:spPr>
            <a:xfrm>
              <a:off x="6712482" y="2115885"/>
              <a:ext cx="218212" cy="247244"/>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0" name="Google Shape;10482;p74">
              <a:extLst>
                <a:ext uri="{FF2B5EF4-FFF2-40B4-BE49-F238E27FC236}">
                  <a16:creationId xmlns:a16="http://schemas.microsoft.com/office/drawing/2014/main" id="{64D25DEF-3C07-48AB-996A-8A04D848775B}"/>
                </a:ext>
              </a:extLst>
            </p:cNvPr>
            <p:cNvSpPr/>
            <p:nvPr/>
          </p:nvSpPr>
          <p:spPr>
            <a:xfrm>
              <a:off x="6574590" y="2262902"/>
              <a:ext cx="234488" cy="228535"/>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01" name="Google Shape;10101;p74">
            <a:extLst>
              <a:ext uri="{FF2B5EF4-FFF2-40B4-BE49-F238E27FC236}">
                <a16:creationId xmlns:a16="http://schemas.microsoft.com/office/drawing/2014/main" id="{3494A1B6-CB83-422D-923D-C894A7119C6B}"/>
              </a:ext>
            </a:extLst>
          </p:cNvPr>
          <p:cNvGrpSpPr/>
          <p:nvPr/>
        </p:nvGrpSpPr>
        <p:grpSpPr>
          <a:xfrm>
            <a:off x="8538100" y="4166372"/>
            <a:ext cx="327903" cy="324126"/>
            <a:chOff x="8538100" y="4166372"/>
            <a:chExt cx="327903" cy="324126"/>
          </a:xfrm>
          <a:solidFill>
            <a:srgbClr val="F8D421"/>
          </a:solidFill>
        </p:grpSpPr>
        <p:sp>
          <p:nvSpPr>
            <p:cNvPr id="202" name="Google Shape;10102;p74">
              <a:extLst>
                <a:ext uri="{FF2B5EF4-FFF2-40B4-BE49-F238E27FC236}">
                  <a16:creationId xmlns:a16="http://schemas.microsoft.com/office/drawing/2014/main" id="{70CB4B61-A5CF-4265-8635-1430B24AC1F8}"/>
                </a:ext>
              </a:extLst>
            </p:cNvPr>
            <p:cNvSpPr/>
            <p:nvPr/>
          </p:nvSpPr>
          <p:spPr>
            <a:xfrm>
              <a:off x="8643439" y="4252380"/>
              <a:ext cx="222564" cy="238118"/>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3" name="Google Shape;10103;p74">
              <a:extLst>
                <a:ext uri="{FF2B5EF4-FFF2-40B4-BE49-F238E27FC236}">
                  <a16:creationId xmlns:a16="http://schemas.microsoft.com/office/drawing/2014/main" id="{38515FB8-9A48-49DC-9B4F-0C9414A9FCF1}"/>
                </a:ext>
              </a:extLst>
            </p:cNvPr>
            <p:cNvSpPr/>
            <p:nvPr/>
          </p:nvSpPr>
          <p:spPr>
            <a:xfrm>
              <a:off x="8538959" y="4166372"/>
              <a:ext cx="172446"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4" name="Google Shape;10104;p74">
              <a:extLst>
                <a:ext uri="{FF2B5EF4-FFF2-40B4-BE49-F238E27FC236}">
                  <a16:creationId xmlns:a16="http://schemas.microsoft.com/office/drawing/2014/main" id="{281DDA64-43B2-4389-B831-39AA6537C683}"/>
                </a:ext>
              </a:extLst>
            </p:cNvPr>
            <p:cNvSpPr/>
            <p:nvPr/>
          </p:nvSpPr>
          <p:spPr>
            <a:xfrm>
              <a:off x="8538959" y="4255992"/>
              <a:ext cx="118926" cy="68817"/>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5" name="Google Shape;10105;p74">
              <a:extLst>
                <a:ext uri="{FF2B5EF4-FFF2-40B4-BE49-F238E27FC236}">
                  <a16:creationId xmlns:a16="http://schemas.microsoft.com/office/drawing/2014/main" id="{8F1263A7-FE7E-42D9-9B70-E4BFBF8D08F2}"/>
                </a:ext>
              </a:extLst>
            </p:cNvPr>
            <p:cNvSpPr/>
            <p:nvPr/>
          </p:nvSpPr>
          <p:spPr>
            <a:xfrm>
              <a:off x="8538959" y="4397230"/>
              <a:ext cx="114693" cy="68817"/>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6" name="Google Shape;10106;p74">
              <a:extLst>
                <a:ext uri="{FF2B5EF4-FFF2-40B4-BE49-F238E27FC236}">
                  <a16:creationId xmlns:a16="http://schemas.microsoft.com/office/drawing/2014/main" id="{DFB20F2F-9B10-4B57-82F0-F9EA6002EE14}"/>
                </a:ext>
              </a:extLst>
            </p:cNvPr>
            <p:cNvSpPr/>
            <p:nvPr/>
          </p:nvSpPr>
          <p:spPr>
            <a:xfrm>
              <a:off x="8538100" y="4326593"/>
              <a:ext cx="84115"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07" name="Google Shape;10125;p74">
            <a:extLst>
              <a:ext uri="{FF2B5EF4-FFF2-40B4-BE49-F238E27FC236}">
                <a16:creationId xmlns:a16="http://schemas.microsoft.com/office/drawing/2014/main" id="{1B0B4410-B633-403B-8D20-5B87527EA1C6}"/>
              </a:ext>
            </a:extLst>
          </p:cNvPr>
          <p:cNvGrpSpPr/>
          <p:nvPr/>
        </p:nvGrpSpPr>
        <p:grpSpPr>
          <a:xfrm>
            <a:off x="7809762" y="1314248"/>
            <a:ext cx="445468" cy="475973"/>
            <a:chOff x="7809762" y="1314248"/>
            <a:chExt cx="445468" cy="475973"/>
          </a:xfrm>
          <a:solidFill>
            <a:srgbClr val="F8D421"/>
          </a:solidFill>
        </p:grpSpPr>
        <p:sp>
          <p:nvSpPr>
            <p:cNvPr id="208" name="Google Shape;10126;p74">
              <a:extLst>
                <a:ext uri="{FF2B5EF4-FFF2-40B4-BE49-F238E27FC236}">
                  <a16:creationId xmlns:a16="http://schemas.microsoft.com/office/drawing/2014/main" id="{501E34CD-33B0-4415-A75D-B3D9E096DB6D}"/>
                </a:ext>
              </a:extLst>
            </p:cNvPr>
            <p:cNvSpPr/>
            <p:nvPr/>
          </p:nvSpPr>
          <p:spPr>
            <a:xfrm>
              <a:off x="7900827" y="1573545"/>
              <a:ext cx="262185" cy="216676"/>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9" name="Google Shape;10127;p74">
              <a:extLst>
                <a:ext uri="{FF2B5EF4-FFF2-40B4-BE49-F238E27FC236}">
                  <a16:creationId xmlns:a16="http://schemas.microsoft.com/office/drawing/2014/main" id="{A22FBD63-4526-4B63-945A-48AFAA883DB2}"/>
                </a:ext>
              </a:extLst>
            </p:cNvPr>
            <p:cNvSpPr/>
            <p:nvPr/>
          </p:nvSpPr>
          <p:spPr>
            <a:xfrm>
              <a:off x="7809762" y="1314248"/>
              <a:ext cx="445468" cy="229724"/>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10" name="Google Shape;10128;p74">
              <a:extLst>
                <a:ext uri="{FF2B5EF4-FFF2-40B4-BE49-F238E27FC236}">
                  <a16:creationId xmlns:a16="http://schemas.microsoft.com/office/drawing/2014/main" id="{85C6F95B-8FEE-41AC-8D11-A556D015E262}"/>
                </a:ext>
              </a:extLst>
            </p:cNvPr>
            <p:cNvSpPr/>
            <p:nvPr/>
          </p:nvSpPr>
          <p:spPr>
            <a:xfrm>
              <a:off x="7949702" y="1386477"/>
              <a:ext cx="165542" cy="15512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211" name="Text Placeholder 1">
            <a:extLst>
              <a:ext uri="{FF2B5EF4-FFF2-40B4-BE49-F238E27FC236}">
                <a16:creationId xmlns:a16="http://schemas.microsoft.com/office/drawing/2014/main" id="{64F48834-29E2-4C40-AB2D-9DE2F20E66DA}"/>
              </a:ext>
            </a:extLst>
          </p:cNvPr>
          <p:cNvSpPr txBox="1">
            <a:spLocks noGrp="1"/>
          </p:cNvSpPr>
          <p:nvPr>
            <p:ph type="body" idx="4294967295"/>
          </p:nvPr>
        </p:nvSpPr>
        <p:spPr>
          <a:xfrm>
            <a:off x="-1362245" y="122236"/>
            <a:ext cx="11573195" cy="724250"/>
          </a:xfrm>
        </p:spPr>
        <p:txBody>
          <a:bodyPr lIns="91440" tIns="45720" rIns="91440" bIns="45720" anchor="ctr" anchorCtr="1">
            <a:normAutofit/>
          </a:bodyPr>
          <a:lstStyle/>
          <a:p>
            <a:pPr marL="0" lvl="0" indent="0" algn="ctr">
              <a:lnSpc>
                <a:spcPct val="80000"/>
              </a:lnSpc>
              <a:buNone/>
            </a:pPr>
            <a:r>
              <a:rPr lang="en-US" sz="4800">
                <a:solidFill>
                  <a:srgbClr val="000000"/>
                </a:solidFill>
                <a:latin typeface="Arial"/>
                <a:cs typeface="Arial" panose="020B0604020202020204" pitchFamily="34" charset="0"/>
              </a:rPr>
              <a:t>Fully Editable Icon Sets: B</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238">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81200F32-76E3-4A56-9F20-790D64976077}"/>
              </a:ext>
            </a:extLst>
          </p:cNvPr>
          <p:cNvSpPr/>
          <p:nvPr/>
        </p:nvSpPr>
        <p:spPr>
          <a:xfrm rot="10799991">
            <a:off x="6295360" y="3369445"/>
            <a:ext cx="187269" cy="583176"/>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3" name="Rectangle 9">
            <a:extLst>
              <a:ext uri="{FF2B5EF4-FFF2-40B4-BE49-F238E27FC236}">
                <a16:creationId xmlns:a16="http://schemas.microsoft.com/office/drawing/2014/main" id="{AD44261D-45DB-406F-ABF4-11AF0A011ED3}"/>
              </a:ext>
            </a:extLst>
          </p:cNvPr>
          <p:cNvSpPr/>
          <p:nvPr/>
        </p:nvSpPr>
        <p:spPr>
          <a:xfrm>
            <a:off x="6773573" y="3436781"/>
            <a:ext cx="449244" cy="448522"/>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4" name="Freeform 18">
            <a:extLst>
              <a:ext uri="{FF2B5EF4-FFF2-40B4-BE49-F238E27FC236}">
                <a16:creationId xmlns:a16="http://schemas.microsoft.com/office/drawing/2014/main" id="{5DB473D6-B97F-4A8B-86B5-F36F45C9C411}"/>
              </a:ext>
            </a:extLst>
          </p:cNvPr>
          <p:cNvSpPr/>
          <p:nvPr/>
        </p:nvSpPr>
        <p:spPr>
          <a:xfrm>
            <a:off x="8190052" y="3485967"/>
            <a:ext cx="433855" cy="350160"/>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5" name="Rounded Rectangle 25">
            <a:extLst>
              <a:ext uri="{FF2B5EF4-FFF2-40B4-BE49-F238E27FC236}">
                <a16:creationId xmlns:a16="http://schemas.microsoft.com/office/drawing/2014/main" id="{46EE6340-E47D-43EC-80BC-C72C46A67B74}"/>
              </a:ext>
            </a:extLst>
          </p:cNvPr>
          <p:cNvSpPr/>
          <p:nvPr/>
        </p:nvSpPr>
        <p:spPr>
          <a:xfrm>
            <a:off x="8233970" y="4386952"/>
            <a:ext cx="498046" cy="364991"/>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6" name="Donut 39">
            <a:extLst>
              <a:ext uri="{FF2B5EF4-FFF2-40B4-BE49-F238E27FC236}">
                <a16:creationId xmlns:a16="http://schemas.microsoft.com/office/drawing/2014/main" id="{B132D076-AF86-40F1-92C4-DC6DB0F2FEDB}"/>
              </a:ext>
            </a:extLst>
          </p:cNvPr>
          <p:cNvSpPr/>
          <p:nvPr/>
        </p:nvSpPr>
        <p:spPr>
          <a:xfrm>
            <a:off x="3139107" y="3416865"/>
            <a:ext cx="488335" cy="48833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7" name="Chord 38">
            <a:extLst>
              <a:ext uri="{FF2B5EF4-FFF2-40B4-BE49-F238E27FC236}">
                <a16:creationId xmlns:a16="http://schemas.microsoft.com/office/drawing/2014/main" id="{AD3C2A97-AE94-46FF-A80F-A49E9C78C2A5}"/>
              </a:ext>
            </a:extLst>
          </p:cNvPr>
          <p:cNvSpPr/>
          <p:nvPr/>
        </p:nvSpPr>
        <p:spPr>
          <a:xfrm>
            <a:off x="5003359" y="4227207"/>
            <a:ext cx="411461" cy="529108"/>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8" name="Oval 6">
            <a:extLst>
              <a:ext uri="{FF2B5EF4-FFF2-40B4-BE49-F238E27FC236}">
                <a16:creationId xmlns:a16="http://schemas.microsoft.com/office/drawing/2014/main" id="{51A59B0B-FCA8-4AE9-B9D6-18E71C4CC6A4}"/>
              </a:ext>
            </a:extLst>
          </p:cNvPr>
          <p:cNvSpPr/>
          <p:nvPr/>
        </p:nvSpPr>
        <p:spPr>
          <a:xfrm>
            <a:off x="5631396" y="4354976"/>
            <a:ext cx="431002" cy="42648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9" name="Block Arc 25">
            <a:extLst>
              <a:ext uri="{FF2B5EF4-FFF2-40B4-BE49-F238E27FC236}">
                <a16:creationId xmlns:a16="http://schemas.microsoft.com/office/drawing/2014/main" id="{4FC53E7D-E6E4-4AE2-8A0C-4472F44A524C}"/>
              </a:ext>
            </a:extLst>
          </p:cNvPr>
          <p:cNvSpPr/>
          <p:nvPr/>
        </p:nvSpPr>
        <p:spPr>
          <a:xfrm>
            <a:off x="3847722" y="4275542"/>
            <a:ext cx="296521" cy="428396"/>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0" name="Block Arc 31">
            <a:extLst>
              <a:ext uri="{FF2B5EF4-FFF2-40B4-BE49-F238E27FC236}">
                <a16:creationId xmlns:a16="http://schemas.microsoft.com/office/drawing/2014/main" id="{A63D5E42-14D3-4ED0-B30F-3133F17CE8CB}"/>
              </a:ext>
            </a:extLst>
          </p:cNvPr>
          <p:cNvSpPr/>
          <p:nvPr/>
        </p:nvSpPr>
        <p:spPr>
          <a:xfrm>
            <a:off x="6265852" y="4307235"/>
            <a:ext cx="386882" cy="428396"/>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1" name="Freeform 53">
            <a:extLst>
              <a:ext uri="{FF2B5EF4-FFF2-40B4-BE49-F238E27FC236}">
                <a16:creationId xmlns:a16="http://schemas.microsoft.com/office/drawing/2014/main" id="{FBA95050-5F15-4B82-8FA1-F8D69B31407C}"/>
              </a:ext>
            </a:extLst>
          </p:cNvPr>
          <p:cNvSpPr/>
          <p:nvPr/>
        </p:nvSpPr>
        <p:spPr>
          <a:xfrm>
            <a:off x="7560890" y="4333561"/>
            <a:ext cx="423961" cy="434696"/>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2279640 f64 1"/>
              <a:gd name="f69" fmla="*/ 1747818 f63 1"/>
              <a:gd name="f70" fmla="*/ 1827546 f64 1"/>
              <a:gd name="f71" fmla="*/ 1826304 f63 1"/>
              <a:gd name="f72" fmla="*/ 1955104 f64 1"/>
              <a:gd name="f73" fmla="*/ 2095900 f63 1"/>
              <a:gd name="f74" fmla="*/ 1682537 f64 1"/>
              <a:gd name="f75" fmla="*/ 1962549 f63 1"/>
              <a:gd name="f76" fmla="*/ 1528613 f64 1"/>
              <a:gd name="f77" fmla="*/ 2354521 f63 1"/>
              <a:gd name="f78" fmla="*/ 1380482 f64 1"/>
              <a:gd name="f79" fmla="*/ 2120816 f63 1"/>
              <a:gd name="f80" fmla="*/ 1495542 f64 1"/>
              <a:gd name="f81" fmla="*/ 1788127 f63 1"/>
              <a:gd name="f82" fmla="*/ 909489 f64 1"/>
              <a:gd name="f83" fmla="*/ 1225390 f63 1"/>
              <a:gd name="f84" fmla="*/ 414951 f64 1"/>
              <a:gd name="f85" fmla="*/ 2322212 f63 1"/>
              <a:gd name="f86" fmla="*/ 293184 f64 1"/>
              <a:gd name="f87" fmla="*/ 2052845 f63 1"/>
              <a:gd name="f88" fmla="*/ 520411 f64 1"/>
              <a:gd name="f89" fmla="*/ 767428 f63 1"/>
              <a:gd name="f90" fmla="*/ 11167 f64 1"/>
              <a:gd name="f91" fmla="*/ 5505 f63 1"/>
              <a:gd name="f92" fmla="*/ 771719 f64 1"/>
              <a:gd name="f93" fmla="*/ 578452 f63 1"/>
              <a:gd name="f94" fmla="*/ 2041440 f64 1"/>
              <a:gd name="f95" fmla="*/ 514597 f63 1"/>
              <a:gd name="f96" fmla="*/ 2296406 f64 1"/>
              <a:gd name="f97" fmla="*/ 662729 f63 1"/>
              <a:gd name="f98" fmla="*/ 1124906 f64 1"/>
              <a:gd name="f99" fmla="*/ 1004182 f63 1"/>
              <a:gd name="f100" fmla="*/ 1676517 f64 1"/>
              <a:gd name="f101" fmla="*/ 1608523 f63 1"/>
              <a:gd name="f102" fmla="*/ 2094931 f64 1"/>
              <a:gd name="f103" fmla="*/ 1557316 f63 1"/>
              <a:gd name="f104" fmla="*/ f65 1 f2"/>
              <a:gd name="f105" fmla="*/ f68 1 2296406"/>
              <a:gd name="f106" fmla="*/ f69 1 2354521"/>
              <a:gd name="f107" fmla="*/ f70 1 2296406"/>
              <a:gd name="f108" fmla="*/ f71 1 2354521"/>
              <a:gd name="f109" fmla="*/ f72 1 2296406"/>
              <a:gd name="f110" fmla="*/ f73 1 2354521"/>
              <a:gd name="f111" fmla="*/ f74 1 2296406"/>
              <a:gd name="f112" fmla="*/ f75 1 2354521"/>
              <a:gd name="f113" fmla="*/ f76 1 2296406"/>
              <a:gd name="f114" fmla="*/ f77 1 2354521"/>
              <a:gd name="f115" fmla="*/ f78 1 2296406"/>
              <a:gd name="f116" fmla="*/ f79 1 2354521"/>
              <a:gd name="f117" fmla="*/ f80 1 2296406"/>
              <a:gd name="f118" fmla="*/ f81 1 2354521"/>
              <a:gd name="f119" fmla="*/ f82 1 2296406"/>
              <a:gd name="f120" fmla="*/ f83 1 2354521"/>
              <a:gd name="f121" fmla="*/ f84 1 2296406"/>
              <a:gd name="f122" fmla="*/ f85 1 2354521"/>
              <a:gd name="f123" fmla="*/ f86 1 2296406"/>
              <a:gd name="f124" fmla="*/ f87 1 2354521"/>
              <a:gd name="f125" fmla="*/ f88 1 2296406"/>
              <a:gd name="f126" fmla="*/ f89 1 2354521"/>
              <a:gd name="f127" fmla="*/ f90 1 2296406"/>
              <a:gd name="f128" fmla="*/ f91 1 2354521"/>
              <a:gd name="f129" fmla="*/ f92 1 2296406"/>
              <a:gd name="f130" fmla="*/ f93 1 2354521"/>
              <a:gd name="f131" fmla="*/ f94 1 2296406"/>
              <a:gd name="f132" fmla="*/ f95 1 2354521"/>
              <a:gd name="f133" fmla="*/ f96 1 2296406"/>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05 1 f66"/>
              <a:gd name="f147" fmla="*/ f106 1 f67"/>
              <a:gd name="f148" fmla="*/ f107 1 f66"/>
              <a:gd name="f149" fmla="*/ f108 1 f67"/>
              <a:gd name="f150" fmla="*/ f109 1 f66"/>
              <a:gd name="f151" fmla="*/ f110 1 f67"/>
              <a:gd name="f152" fmla="*/ f111 1 f66"/>
              <a:gd name="f153" fmla="*/ f112 1 f67"/>
              <a:gd name="f154" fmla="*/ f113 1 f66"/>
              <a:gd name="f155" fmla="*/ f114 1 f67"/>
              <a:gd name="f156" fmla="*/ f115 1 f66"/>
              <a:gd name="f157" fmla="*/ f116 1 f67"/>
              <a:gd name="f158" fmla="*/ f117 1 f66"/>
              <a:gd name="f159" fmla="*/ f118 1 f67"/>
              <a:gd name="f160" fmla="*/ f119 1 f66"/>
              <a:gd name="f161" fmla="*/ f120 1 f67"/>
              <a:gd name="f162" fmla="*/ f121 1 f66"/>
              <a:gd name="f163" fmla="*/ f122 1 f67"/>
              <a:gd name="f164" fmla="*/ f123 1 f66"/>
              <a:gd name="f165" fmla="*/ f124 1 f67"/>
              <a:gd name="f166" fmla="*/ f125 1 f66"/>
              <a:gd name="f167" fmla="*/ f126 1 f67"/>
              <a:gd name="f168" fmla="*/ f127 1 f66"/>
              <a:gd name="f169" fmla="*/ f128 1 f67"/>
              <a:gd name="f170" fmla="*/ f129 1 f66"/>
              <a:gd name="f171" fmla="*/ f130 1 f67"/>
              <a:gd name="f172" fmla="*/ f131 1 f66"/>
              <a:gd name="f173" fmla="*/ f132 1 f67"/>
              <a:gd name="f174" fmla="*/ f133 1 f66"/>
              <a:gd name="f175" fmla="*/ f134 1 f67"/>
              <a:gd name="f176" fmla="*/ f135 1 f66"/>
              <a:gd name="f177" fmla="*/ f136 1 f67"/>
              <a:gd name="f178" fmla="*/ f137 1 f66"/>
              <a:gd name="f179" fmla="*/ f138 1 f67"/>
              <a:gd name="f180" fmla="*/ f139 1 f66"/>
              <a:gd name="f181" fmla="*/ f140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2" name="Block Arc 10">
            <a:extLst>
              <a:ext uri="{FF2B5EF4-FFF2-40B4-BE49-F238E27FC236}">
                <a16:creationId xmlns:a16="http://schemas.microsoft.com/office/drawing/2014/main" id="{43EC2BD3-9DD7-4AC5-B163-5B923E18A6BF}"/>
              </a:ext>
            </a:extLst>
          </p:cNvPr>
          <p:cNvSpPr/>
          <p:nvPr/>
        </p:nvSpPr>
        <p:spPr>
          <a:xfrm>
            <a:off x="3746753" y="3514752"/>
            <a:ext cx="521418" cy="353177"/>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3" name="Freeform 55">
            <a:extLst>
              <a:ext uri="{FF2B5EF4-FFF2-40B4-BE49-F238E27FC236}">
                <a16:creationId xmlns:a16="http://schemas.microsoft.com/office/drawing/2014/main" id="{1C245469-FC88-4099-9145-91C03B9070AA}"/>
              </a:ext>
            </a:extLst>
          </p:cNvPr>
          <p:cNvSpPr/>
          <p:nvPr/>
        </p:nvSpPr>
        <p:spPr>
          <a:xfrm>
            <a:off x="3288996" y="4161059"/>
            <a:ext cx="268266" cy="657334"/>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4" name="Round Same Side Corner Rectangle 36">
            <a:extLst>
              <a:ext uri="{FF2B5EF4-FFF2-40B4-BE49-F238E27FC236}">
                <a16:creationId xmlns:a16="http://schemas.microsoft.com/office/drawing/2014/main" id="{9122B12E-F1D2-4E7D-829E-3D2496355551}"/>
              </a:ext>
            </a:extLst>
          </p:cNvPr>
          <p:cNvSpPr/>
          <p:nvPr/>
        </p:nvSpPr>
        <p:spPr>
          <a:xfrm>
            <a:off x="6820235" y="4333561"/>
            <a:ext cx="491535" cy="388610"/>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8D421"/>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5" name="Oval 21">
            <a:extLst>
              <a:ext uri="{FF2B5EF4-FFF2-40B4-BE49-F238E27FC236}">
                <a16:creationId xmlns:a16="http://schemas.microsoft.com/office/drawing/2014/main" id="{BADB51C2-CEC9-4D81-AB91-8FD52A2B7E48}"/>
              </a:ext>
            </a:extLst>
          </p:cNvPr>
          <p:cNvSpPr/>
          <p:nvPr/>
        </p:nvSpPr>
        <p:spPr>
          <a:xfrm>
            <a:off x="4424351" y="4314130"/>
            <a:ext cx="404667" cy="408051"/>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6" name="Oval 32">
            <a:extLst>
              <a:ext uri="{FF2B5EF4-FFF2-40B4-BE49-F238E27FC236}">
                <a16:creationId xmlns:a16="http://schemas.microsoft.com/office/drawing/2014/main" id="{59B51E8C-C2A7-40D7-8533-25B2AE4A72F7}"/>
              </a:ext>
            </a:extLst>
          </p:cNvPr>
          <p:cNvSpPr/>
          <p:nvPr/>
        </p:nvSpPr>
        <p:spPr>
          <a:xfrm>
            <a:off x="7513771" y="3429256"/>
            <a:ext cx="385319" cy="463555"/>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F8D421"/>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grpSp>
        <p:nvGrpSpPr>
          <p:cNvPr id="17" name="Google Shape;6783;p88">
            <a:extLst>
              <a:ext uri="{FF2B5EF4-FFF2-40B4-BE49-F238E27FC236}">
                <a16:creationId xmlns:a16="http://schemas.microsoft.com/office/drawing/2014/main" id="{EDF2C5DE-EFD7-4EFB-8D3E-DFE189FEB8A3}"/>
              </a:ext>
            </a:extLst>
          </p:cNvPr>
          <p:cNvGrpSpPr/>
          <p:nvPr/>
        </p:nvGrpSpPr>
        <p:grpSpPr>
          <a:xfrm>
            <a:off x="8210735" y="926625"/>
            <a:ext cx="425105" cy="424811"/>
            <a:chOff x="8210735" y="926625"/>
            <a:chExt cx="425105" cy="424811"/>
          </a:xfrm>
          <a:solidFill>
            <a:srgbClr val="F8D421"/>
          </a:solidFill>
        </p:grpSpPr>
        <p:sp>
          <p:nvSpPr>
            <p:cNvPr id="18" name="Google Shape;6784;p88">
              <a:extLst>
                <a:ext uri="{FF2B5EF4-FFF2-40B4-BE49-F238E27FC236}">
                  <a16:creationId xmlns:a16="http://schemas.microsoft.com/office/drawing/2014/main" id="{23460182-37AF-4BD6-88ED-04DCDC7B2E9F}"/>
                </a:ext>
              </a:extLst>
            </p:cNvPr>
            <p:cNvSpPr/>
            <p:nvPr/>
          </p:nvSpPr>
          <p:spPr>
            <a:xfrm>
              <a:off x="8461638" y="926625"/>
              <a:ext cx="150126" cy="224320"/>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 name="Google Shape;6785;p88">
              <a:extLst>
                <a:ext uri="{FF2B5EF4-FFF2-40B4-BE49-F238E27FC236}">
                  <a16:creationId xmlns:a16="http://schemas.microsoft.com/office/drawing/2014/main" id="{467E33C0-45EA-4C02-8722-8925738D11D3}"/>
                </a:ext>
              </a:extLst>
            </p:cNvPr>
            <p:cNvSpPr/>
            <p:nvPr/>
          </p:nvSpPr>
          <p:spPr>
            <a:xfrm>
              <a:off x="8210735" y="1078717"/>
              <a:ext cx="225737" cy="272719"/>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 name="Google Shape;6786;p88">
              <a:extLst>
                <a:ext uri="{FF2B5EF4-FFF2-40B4-BE49-F238E27FC236}">
                  <a16:creationId xmlns:a16="http://schemas.microsoft.com/office/drawing/2014/main" id="{81D42DB2-D30F-4404-814B-9EF6A8D3DE61}"/>
                </a:ext>
              </a:extLst>
            </p:cNvPr>
            <p:cNvSpPr/>
            <p:nvPr/>
          </p:nvSpPr>
          <p:spPr>
            <a:xfrm>
              <a:off x="8310423" y="977868"/>
              <a:ext cx="74487" cy="74514"/>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1" name="Google Shape;6787;p88">
              <a:extLst>
                <a:ext uri="{FF2B5EF4-FFF2-40B4-BE49-F238E27FC236}">
                  <a16:creationId xmlns:a16="http://schemas.microsoft.com/office/drawing/2014/main" id="{6C507958-8F8F-4C01-85B4-41DE6E19E7E1}"/>
                </a:ext>
              </a:extLst>
            </p:cNvPr>
            <p:cNvSpPr/>
            <p:nvPr/>
          </p:nvSpPr>
          <p:spPr>
            <a:xfrm>
              <a:off x="8286338" y="1078315"/>
              <a:ext cx="226899" cy="271960"/>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2" name="Google Shape;6788;p88">
              <a:extLst>
                <a:ext uri="{FF2B5EF4-FFF2-40B4-BE49-F238E27FC236}">
                  <a16:creationId xmlns:a16="http://schemas.microsoft.com/office/drawing/2014/main" id="{79DB15A7-4818-4301-8C81-1F6AA2C03D68}"/>
                </a:ext>
              </a:extLst>
            </p:cNvPr>
            <p:cNvSpPr/>
            <p:nvPr/>
          </p:nvSpPr>
          <p:spPr>
            <a:xfrm>
              <a:off x="8436437" y="1177235"/>
              <a:ext cx="199403"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3" name="Google Shape;6800;p88">
            <a:extLst>
              <a:ext uri="{FF2B5EF4-FFF2-40B4-BE49-F238E27FC236}">
                <a16:creationId xmlns:a16="http://schemas.microsoft.com/office/drawing/2014/main" id="{7AB23603-CDA5-4E0E-AA01-9B0B8B5AD663}"/>
              </a:ext>
            </a:extLst>
          </p:cNvPr>
          <p:cNvGrpSpPr/>
          <p:nvPr/>
        </p:nvGrpSpPr>
        <p:grpSpPr>
          <a:xfrm>
            <a:off x="7494916" y="1728618"/>
            <a:ext cx="414021" cy="412933"/>
            <a:chOff x="7494916" y="1728618"/>
            <a:chExt cx="414021" cy="412933"/>
          </a:xfrm>
          <a:solidFill>
            <a:srgbClr val="F8D421"/>
          </a:solidFill>
        </p:grpSpPr>
        <p:sp>
          <p:nvSpPr>
            <p:cNvPr id="24" name="Google Shape;6801;p88">
              <a:extLst>
                <a:ext uri="{FF2B5EF4-FFF2-40B4-BE49-F238E27FC236}">
                  <a16:creationId xmlns:a16="http://schemas.microsoft.com/office/drawing/2014/main" id="{AE73EFCB-9543-467F-A40B-E554D0E76F40}"/>
                </a:ext>
              </a:extLst>
            </p:cNvPr>
            <p:cNvSpPr/>
            <p:nvPr/>
          </p:nvSpPr>
          <p:spPr>
            <a:xfrm>
              <a:off x="7519458" y="1728618"/>
              <a:ext cx="366061" cy="171358"/>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5" name="Google Shape;6802;p88">
              <a:extLst>
                <a:ext uri="{FF2B5EF4-FFF2-40B4-BE49-F238E27FC236}">
                  <a16:creationId xmlns:a16="http://schemas.microsoft.com/office/drawing/2014/main" id="{C478C326-78EB-493D-A4D8-BC58A3D338BC}"/>
                </a:ext>
              </a:extLst>
            </p:cNvPr>
            <p:cNvSpPr/>
            <p:nvPr/>
          </p:nvSpPr>
          <p:spPr>
            <a:xfrm>
              <a:off x="7544010" y="1923888"/>
              <a:ext cx="97127" cy="98252"/>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6" name="Google Shape;6803;p88">
              <a:extLst>
                <a:ext uri="{FF2B5EF4-FFF2-40B4-BE49-F238E27FC236}">
                  <a16:creationId xmlns:a16="http://schemas.microsoft.com/office/drawing/2014/main" id="{AAE35216-06A1-4C62-8DD8-832564CFC70D}"/>
                </a:ext>
              </a:extLst>
            </p:cNvPr>
            <p:cNvSpPr/>
            <p:nvPr/>
          </p:nvSpPr>
          <p:spPr>
            <a:xfrm>
              <a:off x="7494916" y="2045521"/>
              <a:ext cx="194209"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7" name="Google Shape;6804;p88">
              <a:extLst>
                <a:ext uri="{FF2B5EF4-FFF2-40B4-BE49-F238E27FC236}">
                  <a16:creationId xmlns:a16="http://schemas.microsoft.com/office/drawing/2014/main" id="{F7C2E613-66F6-4349-94AA-413D43EF3E99}"/>
                </a:ext>
              </a:extLst>
            </p:cNvPr>
            <p:cNvSpPr/>
            <p:nvPr/>
          </p:nvSpPr>
          <p:spPr>
            <a:xfrm>
              <a:off x="7762725" y="1923888"/>
              <a:ext cx="97127" cy="98252"/>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8" name="Google Shape;6805;p88">
              <a:extLst>
                <a:ext uri="{FF2B5EF4-FFF2-40B4-BE49-F238E27FC236}">
                  <a16:creationId xmlns:a16="http://schemas.microsoft.com/office/drawing/2014/main" id="{38506161-2511-4843-84C0-DC2EB44210C1}"/>
                </a:ext>
              </a:extLst>
            </p:cNvPr>
            <p:cNvSpPr/>
            <p:nvPr/>
          </p:nvSpPr>
          <p:spPr>
            <a:xfrm>
              <a:off x="7713631" y="2045521"/>
              <a:ext cx="195306"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9" name="Google Shape;6866;p88">
            <a:extLst>
              <a:ext uri="{FF2B5EF4-FFF2-40B4-BE49-F238E27FC236}">
                <a16:creationId xmlns:a16="http://schemas.microsoft.com/office/drawing/2014/main" id="{4B5C4826-986F-46EE-B1AC-3E35D58692CC}"/>
              </a:ext>
            </a:extLst>
          </p:cNvPr>
          <p:cNvGrpSpPr/>
          <p:nvPr/>
        </p:nvGrpSpPr>
        <p:grpSpPr>
          <a:xfrm>
            <a:off x="4435196" y="3482940"/>
            <a:ext cx="381606" cy="422270"/>
            <a:chOff x="4435196" y="3482940"/>
            <a:chExt cx="381606" cy="422270"/>
          </a:xfrm>
          <a:solidFill>
            <a:srgbClr val="F8D421"/>
          </a:solidFill>
        </p:grpSpPr>
        <p:sp>
          <p:nvSpPr>
            <p:cNvPr id="30" name="Google Shape;6867;p88">
              <a:extLst>
                <a:ext uri="{FF2B5EF4-FFF2-40B4-BE49-F238E27FC236}">
                  <a16:creationId xmlns:a16="http://schemas.microsoft.com/office/drawing/2014/main" id="{699A6F93-EE70-43E0-BCEC-FEC16668A503}"/>
                </a:ext>
              </a:extLst>
            </p:cNvPr>
            <p:cNvSpPr/>
            <p:nvPr/>
          </p:nvSpPr>
          <p:spPr>
            <a:xfrm>
              <a:off x="4435196" y="3534174"/>
              <a:ext cx="180027" cy="369920"/>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1" name="Google Shape;6868;p88">
              <a:extLst>
                <a:ext uri="{FF2B5EF4-FFF2-40B4-BE49-F238E27FC236}">
                  <a16:creationId xmlns:a16="http://schemas.microsoft.com/office/drawing/2014/main" id="{DEDC0EB3-FABB-49DC-83BF-11C6B062C45E}"/>
                </a:ext>
              </a:extLst>
            </p:cNvPr>
            <p:cNvSpPr/>
            <p:nvPr/>
          </p:nvSpPr>
          <p:spPr>
            <a:xfrm>
              <a:off x="4637818" y="3534174"/>
              <a:ext cx="178984" cy="371036"/>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2" name="Google Shape;6869;p88">
              <a:extLst>
                <a:ext uri="{FF2B5EF4-FFF2-40B4-BE49-F238E27FC236}">
                  <a16:creationId xmlns:a16="http://schemas.microsoft.com/office/drawing/2014/main" id="{70D39710-37A6-4278-9E1D-9D06560BA3CF}"/>
                </a:ext>
              </a:extLst>
            </p:cNvPr>
            <p:cNvSpPr/>
            <p:nvPr/>
          </p:nvSpPr>
          <p:spPr>
            <a:xfrm>
              <a:off x="4714957" y="3580845"/>
              <a:ext cx="33942" cy="54653"/>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3" name="Google Shape;6870;p88">
              <a:extLst>
                <a:ext uri="{FF2B5EF4-FFF2-40B4-BE49-F238E27FC236}">
                  <a16:creationId xmlns:a16="http://schemas.microsoft.com/office/drawing/2014/main" id="{6BF5CFF7-ED63-4C0E-8629-5DA32FF621C8}"/>
                </a:ext>
              </a:extLst>
            </p:cNvPr>
            <p:cNvSpPr/>
            <p:nvPr/>
          </p:nvSpPr>
          <p:spPr>
            <a:xfrm>
              <a:off x="4502048" y="3583881"/>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4" name="Google Shape;6871;p88">
              <a:extLst>
                <a:ext uri="{FF2B5EF4-FFF2-40B4-BE49-F238E27FC236}">
                  <a16:creationId xmlns:a16="http://schemas.microsoft.com/office/drawing/2014/main" id="{E0D1C9FE-EC6E-40A8-AA40-093DCBDC3ECD}"/>
                </a:ext>
              </a:extLst>
            </p:cNvPr>
            <p:cNvSpPr/>
            <p:nvPr/>
          </p:nvSpPr>
          <p:spPr>
            <a:xfrm>
              <a:off x="4580229" y="3482940"/>
              <a:ext cx="89474" cy="9905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5" name="Google Shape;6872;p88">
              <a:extLst>
                <a:ext uri="{FF2B5EF4-FFF2-40B4-BE49-F238E27FC236}">
                  <a16:creationId xmlns:a16="http://schemas.microsoft.com/office/drawing/2014/main" id="{4A85B2A3-9A4E-45DC-9719-FA20E4C2F70E}"/>
                </a:ext>
              </a:extLst>
            </p:cNvPr>
            <p:cNvSpPr/>
            <p:nvPr/>
          </p:nvSpPr>
          <p:spPr>
            <a:xfrm>
              <a:off x="4554516" y="3606997"/>
              <a:ext cx="140927" cy="9905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36" name="Google Shape;6957;p88">
            <a:extLst>
              <a:ext uri="{FF2B5EF4-FFF2-40B4-BE49-F238E27FC236}">
                <a16:creationId xmlns:a16="http://schemas.microsoft.com/office/drawing/2014/main" id="{3CC42B07-E7D2-4E4B-A74B-858582729C90}"/>
              </a:ext>
            </a:extLst>
          </p:cNvPr>
          <p:cNvGrpSpPr/>
          <p:nvPr/>
        </p:nvGrpSpPr>
        <p:grpSpPr>
          <a:xfrm>
            <a:off x="3731017" y="986189"/>
            <a:ext cx="373532" cy="372792"/>
            <a:chOff x="3731017" y="986189"/>
            <a:chExt cx="373532" cy="372792"/>
          </a:xfrm>
          <a:solidFill>
            <a:srgbClr val="F8D421"/>
          </a:solidFill>
        </p:grpSpPr>
        <p:sp>
          <p:nvSpPr>
            <p:cNvPr id="37" name="Google Shape;6958;p88">
              <a:extLst>
                <a:ext uri="{FF2B5EF4-FFF2-40B4-BE49-F238E27FC236}">
                  <a16:creationId xmlns:a16="http://schemas.microsoft.com/office/drawing/2014/main" id="{54911753-400D-4BA3-8902-2A531EF2DD29}"/>
                </a:ext>
              </a:extLst>
            </p:cNvPr>
            <p:cNvSpPr/>
            <p:nvPr/>
          </p:nvSpPr>
          <p:spPr>
            <a:xfrm>
              <a:off x="3808540" y="986189"/>
              <a:ext cx="131911"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8" name="Google Shape;6959;p88">
              <a:extLst>
                <a:ext uri="{FF2B5EF4-FFF2-40B4-BE49-F238E27FC236}">
                  <a16:creationId xmlns:a16="http://schemas.microsoft.com/office/drawing/2014/main" id="{36CE7EBB-2B86-4BBD-86BF-95AAF7350892}"/>
                </a:ext>
              </a:extLst>
            </p:cNvPr>
            <p:cNvSpPr/>
            <p:nvPr/>
          </p:nvSpPr>
          <p:spPr>
            <a:xfrm>
              <a:off x="3797457" y="1180746"/>
              <a:ext cx="21159" cy="23198"/>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9" name="Google Shape;6960;p88">
              <a:extLst>
                <a:ext uri="{FF2B5EF4-FFF2-40B4-BE49-F238E27FC236}">
                  <a16:creationId xmlns:a16="http://schemas.microsoft.com/office/drawing/2014/main" id="{7D3D247C-E280-491B-80F3-FEC11B51AB1E}"/>
                </a:ext>
              </a:extLst>
            </p:cNvPr>
            <p:cNvSpPr/>
            <p:nvPr/>
          </p:nvSpPr>
          <p:spPr>
            <a:xfrm>
              <a:off x="3797457" y="1094171"/>
              <a:ext cx="21159" cy="21159"/>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0" name="Google Shape;6961;p88">
              <a:extLst>
                <a:ext uri="{FF2B5EF4-FFF2-40B4-BE49-F238E27FC236}">
                  <a16:creationId xmlns:a16="http://schemas.microsoft.com/office/drawing/2014/main" id="{23E3AA9A-AA87-42DC-BE9C-C7D0C91E0959}"/>
                </a:ext>
              </a:extLst>
            </p:cNvPr>
            <p:cNvSpPr/>
            <p:nvPr/>
          </p:nvSpPr>
          <p:spPr>
            <a:xfrm>
              <a:off x="3797457" y="1270348"/>
              <a:ext cx="21159" cy="21186"/>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1" name="Google Shape;6962;p88">
              <a:extLst>
                <a:ext uri="{FF2B5EF4-FFF2-40B4-BE49-F238E27FC236}">
                  <a16:creationId xmlns:a16="http://schemas.microsoft.com/office/drawing/2014/main" id="{650E3E1E-BD27-4C3E-B95D-D6920D207EFB}"/>
                </a:ext>
              </a:extLst>
            </p:cNvPr>
            <p:cNvSpPr/>
            <p:nvPr/>
          </p:nvSpPr>
          <p:spPr>
            <a:xfrm>
              <a:off x="3731017" y="1007568"/>
              <a:ext cx="284917" cy="351413"/>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2" name="Google Shape;6963;p88">
              <a:extLst>
                <a:ext uri="{FF2B5EF4-FFF2-40B4-BE49-F238E27FC236}">
                  <a16:creationId xmlns:a16="http://schemas.microsoft.com/office/drawing/2014/main" id="{DC74004B-DB89-483D-89DB-A239E8BB2877}"/>
                </a:ext>
              </a:extLst>
            </p:cNvPr>
            <p:cNvSpPr/>
            <p:nvPr/>
          </p:nvSpPr>
          <p:spPr>
            <a:xfrm>
              <a:off x="4039069" y="1115293"/>
              <a:ext cx="65480" cy="132935"/>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3" name="Google Shape;6964;p88">
              <a:extLst>
                <a:ext uri="{FF2B5EF4-FFF2-40B4-BE49-F238E27FC236}">
                  <a16:creationId xmlns:a16="http://schemas.microsoft.com/office/drawing/2014/main" id="{51148498-1EC5-4FE2-A9E8-84479DB1A6B1}"/>
                </a:ext>
              </a:extLst>
            </p:cNvPr>
            <p:cNvSpPr/>
            <p:nvPr/>
          </p:nvSpPr>
          <p:spPr>
            <a:xfrm>
              <a:off x="4039069" y="1028727"/>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4" name="Google Shape;6965;p88">
              <a:extLst>
                <a:ext uri="{FF2B5EF4-FFF2-40B4-BE49-F238E27FC236}">
                  <a16:creationId xmlns:a16="http://schemas.microsoft.com/office/drawing/2014/main" id="{708759D7-032F-4F96-8D98-8D7F6AA8E957}"/>
                </a:ext>
              </a:extLst>
            </p:cNvPr>
            <p:cNvSpPr/>
            <p:nvPr/>
          </p:nvSpPr>
          <p:spPr>
            <a:xfrm>
              <a:off x="4041090" y="1270348"/>
              <a:ext cx="59436"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45" name="Google Shape;6966;p88">
            <a:extLst>
              <a:ext uri="{FF2B5EF4-FFF2-40B4-BE49-F238E27FC236}">
                <a16:creationId xmlns:a16="http://schemas.microsoft.com/office/drawing/2014/main" id="{398B879B-71EA-44EC-9673-FD444BEFE99E}"/>
              </a:ext>
            </a:extLst>
          </p:cNvPr>
          <p:cNvGrpSpPr/>
          <p:nvPr/>
        </p:nvGrpSpPr>
        <p:grpSpPr>
          <a:xfrm>
            <a:off x="8189320" y="2558381"/>
            <a:ext cx="453624" cy="454320"/>
            <a:chOff x="8189320" y="2558381"/>
            <a:chExt cx="453624" cy="454320"/>
          </a:xfrm>
          <a:solidFill>
            <a:srgbClr val="F8D421"/>
          </a:solidFill>
        </p:grpSpPr>
        <p:sp>
          <p:nvSpPr>
            <p:cNvPr id="46" name="Google Shape;6967;p88">
              <a:extLst>
                <a:ext uri="{FF2B5EF4-FFF2-40B4-BE49-F238E27FC236}">
                  <a16:creationId xmlns:a16="http://schemas.microsoft.com/office/drawing/2014/main" id="{C360B857-1410-41BA-8EC0-58FE91321F34}"/>
                </a:ext>
              </a:extLst>
            </p:cNvPr>
            <p:cNvSpPr/>
            <p:nvPr/>
          </p:nvSpPr>
          <p:spPr>
            <a:xfrm>
              <a:off x="8316833" y="2858734"/>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7" name="Google Shape;6968;p88">
              <a:extLst>
                <a:ext uri="{FF2B5EF4-FFF2-40B4-BE49-F238E27FC236}">
                  <a16:creationId xmlns:a16="http://schemas.microsoft.com/office/drawing/2014/main" id="{FE2172BB-3F67-4A58-B0E3-9CC1953023B8}"/>
                </a:ext>
              </a:extLst>
            </p:cNvPr>
            <p:cNvSpPr/>
            <p:nvPr/>
          </p:nvSpPr>
          <p:spPr>
            <a:xfrm>
              <a:off x="8189320" y="2743520"/>
              <a:ext cx="267279" cy="269181"/>
            </a:xfrm>
            <a:custGeom>
              <a:avLst/>
              <a:gdLst>
                <a:gd name="f0" fmla="val w"/>
                <a:gd name="f1" fmla="val h"/>
                <a:gd name="f2" fmla="val 0"/>
                <a:gd name="f3" fmla="val 6868"/>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869"/>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8"/>
                <a:gd name="f118" fmla="*/ f1 1 6918"/>
                <a:gd name="f119" fmla="+- f4 0 f2"/>
                <a:gd name="f120" fmla="+- f3 0 f2"/>
                <a:gd name="f121" fmla="*/ f120 1 6868"/>
                <a:gd name="f122" fmla="*/ f119 1 6918"/>
                <a:gd name="f123" fmla="*/ f2 1 f121"/>
                <a:gd name="f124" fmla="*/ f3 1 f121"/>
                <a:gd name="f125" fmla="*/ f2 1 f122"/>
                <a:gd name="f126" fmla="*/ f4 1 f122"/>
                <a:gd name="f127" fmla="*/ f123 f117 1"/>
                <a:gd name="f128" fmla="*/ f124 f117 1"/>
                <a:gd name="f129" fmla="*/ f126 f118 1"/>
                <a:gd name="f130" fmla="*/ f125 f118 1"/>
              </a:gdLst>
              <a:ahLst/>
              <a:cxnLst>
                <a:cxn ang="3cd4">
                  <a:pos x="hc" y="t"/>
                </a:cxn>
                <a:cxn ang="0">
                  <a:pos x="r" y="vc"/>
                </a:cxn>
                <a:cxn ang="cd4">
                  <a:pos x="hc" y="b"/>
                </a:cxn>
                <a:cxn ang="cd2">
                  <a:pos x="l" y="vc"/>
                </a:cxn>
              </a:cxnLst>
              <a:rect l="f127" t="f130" r="f128" b="f129"/>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83" y="f84"/>
                    <a:pt x="f83" y="f85"/>
                  </a:cubicBezTo>
                  <a:lnTo>
                    <a:pt x="f76" y="f86"/>
                  </a:lnTo>
                  <a:cubicBezTo>
                    <a:pt x="f80" y="f22"/>
                    <a:pt x="f83" y="f87"/>
                    <a:pt x="f83" y="f13"/>
                  </a:cubicBezTo>
                  <a:cubicBezTo>
                    <a:pt x="f83" y="f88"/>
                    <a:pt x="f89" y="f90"/>
                    <a:pt x="f91" y="f92"/>
                  </a:cubicBezTo>
                  <a:cubicBezTo>
                    <a:pt x="f93" y="f94"/>
                    <a:pt x="f76" y="f55"/>
                    <a:pt x="f95" y="f96"/>
                  </a:cubicBezTo>
                  <a:lnTo>
                    <a:pt x="f29" y="f40"/>
                  </a:lnTo>
                  <a:cubicBezTo>
                    <a:pt x="f97" y="f98"/>
                    <a:pt x="f99" y="f100"/>
                    <a:pt x="f101" y="f100"/>
                  </a:cubicBezTo>
                  <a:cubicBezTo>
                    <a:pt x="f102" y="f100"/>
                    <a:pt x="f103" y="f104"/>
                    <a:pt x="f105" y="f106"/>
                  </a:cubicBezTo>
                  <a:cubicBezTo>
                    <a:pt x="f107" y="f46"/>
                    <a:pt x="f53" y="f108"/>
                    <a:pt x="f109" y="f110"/>
                  </a:cubicBezTo>
                  <a:lnTo>
                    <a:pt x="f111" y="f112"/>
                  </a:lnTo>
                  <a:cubicBezTo>
                    <a:pt x="f111" y="f113"/>
                    <a:pt x="f111" y="f113"/>
                    <a:pt x="f114" y="f115"/>
                  </a:cubicBezTo>
                  <a:cubicBezTo>
                    <a:pt x="f53" y="f116"/>
                    <a:pt x="f10" y="f2"/>
                    <a:pt x="f60"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8" name="Google Shape;6969;p88">
              <a:extLst>
                <a:ext uri="{FF2B5EF4-FFF2-40B4-BE49-F238E27FC236}">
                  <a16:creationId xmlns:a16="http://schemas.microsoft.com/office/drawing/2014/main" id="{804D3D1E-6E9B-4726-A89E-FC18EAC257CB}"/>
                </a:ext>
              </a:extLst>
            </p:cNvPr>
            <p:cNvSpPr/>
            <p:nvPr/>
          </p:nvSpPr>
          <p:spPr>
            <a:xfrm>
              <a:off x="8497025" y="2665037"/>
              <a:ext cx="24551" cy="40498"/>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9" name="Google Shape;6970;p88">
              <a:extLst>
                <a:ext uri="{FF2B5EF4-FFF2-40B4-BE49-F238E27FC236}">
                  <a16:creationId xmlns:a16="http://schemas.microsoft.com/office/drawing/2014/main" id="{683130FC-19FA-48A2-899D-B7CF5FDF74D0}"/>
                </a:ext>
              </a:extLst>
            </p:cNvPr>
            <p:cNvSpPr/>
            <p:nvPr/>
          </p:nvSpPr>
          <p:spPr>
            <a:xfrm>
              <a:off x="8374422" y="2558381"/>
              <a:ext cx="268522" cy="268321"/>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50" name="Google Shape;6760;p88">
            <a:extLst>
              <a:ext uri="{FF2B5EF4-FFF2-40B4-BE49-F238E27FC236}">
                <a16:creationId xmlns:a16="http://schemas.microsoft.com/office/drawing/2014/main" id="{BA5E592E-2DFF-4A65-8804-61E1F78F9EFA}"/>
              </a:ext>
            </a:extLst>
          </p:cNvPr>
          <p:cNvGrpSpPr/>
          <p:nvPr/>
        </p:nvGrpSpPr>
        <p:grpSpPr>
          <a:xfrm>
            <a:off x="3152284" y="935394"/>
            <a:ext cx="374931" cy="450388"/>
            <a:chOff x="3152284" y="935394"/>
            <a:chExt cx="374931" cy="450388"/>
          </a:xfrm>
          <a:solidFill>
            <a:srgbClr val="F8D421"/>
          </a:solidFill>
        </p:grpSpPr>
        <p:sp>
          <p:nvSpPr>
            <p:cNvPr id="51" name="Google Shape;6761;p88">
              <a:extLst>
                <a:ext uri="{FF2B5EF4-FFF2-40B4-BE49-F238E27FC236}">
                  <a16:creationId xmlns:a16="http://schemas.microsoft.com/office/drawing/2014/main" id="{DB0E617B-9476-4EBF-8553-128B963D5AF7}"/>
                </a:ext>
              </a:extLst>
            </p:cNvPr>
            <p:cNvSpPr/>
            <p:nvPr/>
          </p:nvSpPr>
          <p:spPr>
            <a:xfrm>
              <a:off x="3152284" y="935394"/>
              <a:ext cx="79159" cy="312843"/>
            </a:xfrm>
            <a:custGeom>
              <a:avLst/>
              <a:gdLst>
                <a:gd name="f0" fmla="val w"/>
                <a:gd name="f1" fmla="val h"/>
                <a:gd name="f2" fmla="val 0"/>
                <a:gd name="f3" fmla="val 2049"/>
                <a:gd name="f4" fmla="val 8097"/>
                <a:gd name="f5" fmla="val 1702"/>
                <a:gd name="f6" fmla="val 757"/>
                <a:gd name="f7" fmla="val 1"/>
                <a:gd name="f8" fmla="val 788"/>
                <a:gd name="f9" fmla="val 1733"/>
                <a:gd name="f10" fmla="val 348"/>
                <a:gd name="f11" fmla="val 7782"/>
                <a:gd name="f12" fmla="val 820"/>
                <a:gd name="f13" fmla="val 7562"/>
                <a:gd name="f14" fmla="val 1387"/>
                <a:gd name="f15" fmla="*/ f0 1 2049"/>
                <a:gd name="f16" fmla="*/ f1 1 8097"/>
                <a:gd name="f17" fmla="+- f4 0 f2"/>
                <a:gd name="f18" fmla="+- f3 0 f2"/>
                <a:gd name="f19" fmla="*/ f18 1 2049"/>
                <a:gd name="f20" fmla="*/ f17 1 809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049" h="8097">
                  <a:moveTo>
                    <a:pt x="f5" y="f2"/>
                  </a:moveTo>
                  <a:cubicBezTo>
                    <a:pt x="f6" y="f2"/>
                    <a:pt x="f7" y="f8"/>
                    <a:pt x="f7" y="f9"/>
                  </a:cubicBezTo>
                  <a:lnTo>
                    <a:pt x="f7" y="f4"/>
                  </a:lnTo>
                  <a:cubicBezTo>
                    <a:pt x="f10" y="f11"/>
                    <a:pt x="f12" y="f13"/>
                    <a:pt x="f14" y="f13"/>
                  </a:cubicBezTo>
                  <a:lnTo>
                    <a:pt x="f3" y="f13"/>
                  </a:ln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2" name="Google Shape;6762;p88">
              <a:extLst>
                <a:ext uri="{FF2B5EF4-FFF2-40B4-BE49-F238E27FC236}">
                  <a16:creationId xmlns:a16="http://schemas.microsoft.com/office/drawing/2014/main" id="{04001031-2D57-44E4-9009-079AD1B2A89D}"/>
                </a:ext>
              </a:extLst>
            </p:cNvPr>
            <p:cNvSpPr/>
            <p:nvPr/>
          </p:nvSpPr>
          <p:spPr>
            <a:xfrm>
              <a:off x="3152284" y="1253075"/>
              <a:ext cx="374931" cy="105924"/>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3" name="Google Shape;6763;p88">
              <a:extLst>
                <a:ext uri="{FF2B5EF4-FFF2-40B4-BE49-F238E27FC236}">
                  <a16:creationId xmlns:a16="http://schemas.microsoft.com/office/drawing/2014/main" id="{8ECE54EE-80BE-4026-9269-DDF01F58BE2E}"/>
                </a:ext>
              </a:extLst>
            </p:cNvPr>
            <p:cNvSpPr/>
            <p:nvPr/>
          </p:nvSpPr>
          <p:spPr>
            <a:xfrm>
              <a:off x="3441993" y="1319991"/>
              <a:ext cx="85222" cy="39017"/>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4" name="Google Shape;6764;p88">
              <a:extLst>
                <a:ext uri="{FF2B5EF4-FFF2-40B4-BE49-F238E27FC236}">
                  <a16:creationId xmlns:a16="http://schemas.microsoft.com/office/drawing/2014/main" id="{B94F35F4-3F9E-47D2-9F7A-5F80D7777454}"/>
                </a:ext>
              </a:extLst>
            </p:cNvPr>
            <p:cNvSpPr/>
            <p:nvPr/>
          </p:nvSpPr>
          <p:spPr>
            <a:xfrm>
              <a:off x="3323935" y="1094838"/>
              <a:ext cx="130265" cy="53583"/>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5" name="Google Shape;6765;p88">
              <a:extLst>
                <a:ext uri="{FF2B5EF4-FFF2-40B4-BE49-F238E27FC236}">
                  <a16:creationId xmlns:a16="http://schemas.microsoft.com/office/drawing/2014/main" id="{74F37A37-EB1A-4891-BD3C-F5A447A6506A}"/>
                </a:ext>
              </a:extLst>
            </p:cNvPr>
            <p:cNvSpPr/>
            <p:nvPr/>
          </p:nvSpPr>
          <p:spPr>
            <a:xfrm>
              <a:off x="3364077" y="1015715"/>
              <a:ext cx="51142" cy="51142"/>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6" name="Google Shape;6766;p88">
              <a:extLst>
                <a:ext uri="{FF2B5EF4-FFF2-40B4-BE49-F238E27FC236}">
                  <a16:creationId xmlns:a16="http://schemas.microsoft.com/office/drawing/2014/main" id="{CD3E90F2-3160-4FC3-AD88-D4638635C6AE}"/>
                </a:ext>
              </a:extLst>
            </p:cNvPr>
            <p:cNvSpPr/>
            <p:nvPr/>
          </p:nvSpPr>
          <p:spPr>
            <a:xfrm>
              <a:off x="3256983" y="935394"/>
              <a:ext cx="265368" cy="292141"/>
            </a:xfrm>
            <a:custGeom>
              <a:avLst/>
              <a:gdLst>
                <a:gd name="f0" fmla="val w"/>
                <a:gd name="f1" fmla="val h"/>
                <a:gd name="f2" fmla="val 0"/>
                <a:gd name="f3" fmla="val 6868"/>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1009"/>
                <a:gd name="f33" fmla="val 473"/>
                <a:gd name="f34" fmla="val 6396"/>
                <a:gd name="f35" fmla="*/ f0 1 6868"/>
                <a:gd name="f36" fmla="*/ f1 1 7562"/>
                <a:gd name="f37" fmla="+- f4 0 f2"/>
                <a:gd name="f38" fmla="+- f3 0 f2"/>
                <a:gd name="f39" fmla="*/ f38 1 6868"/>
                <a:gd name="f40" fmla="*/ f37 1 756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 y="f4"/>
                  </a:lnTo>
                  <a:lnTo>
                    <a:pt x="f3" y="f32"/>
                  </a:lnTo>
                  <a:cubicBezTo>
                    <a:pt x="f3" y="f33"/>
                    <a:pt x="f34" y="f2"/>
                    <a:pt x="f18"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7" name="Google Shape;6767;p88">
              <a:extLst>
                <a:ext uri="{FF2B5EF4-FFF2-40B4-BE49-F238E27FC236}">
                  <a16:creationId xmlns:a16="http://schemas.microsoft.com/office/drawing/2014/main" id="{D300775E-E689-4EED-AD41-6D11DFE04B45}"/>
                </a:ext>
              </a:extLst>
            </p:cNvPr>
            <p:cNvSpPr/>
            <p:nvPr/>
          </p:nvSpPr>
          <p:spPr>
            <a:xfrm>
              <a:off x="3364077" y="1319991"/>
              <a:ext cx="53583" cy="65791"/>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58" name="Google Shape;6777;p88">
            <a:extLst>
              <a:ext uri="{FF2B5EF4-FFF2-40B4-BE49-F238E27FC236}">
                <a16:creationId xmlns:a16="http://schemas.microsoft.com/office/drawing/2014/main" id="{9EA78DD4-7101-4904-A5F8-1852EE97FA88}"/>
              </a:ext>
            </a:extLst>
          </p:cNvPr>
          <p:cNvGrpSpPr/>
          <p:nvPr/>
        </p:nvGrpSpPr>
        <p:grpSpPr>
          <a:xfrm>
            <a:off x="6127586" y="908611"/>
            <a:ext cx="450387" cy="450378"/>
            <a:chOff x="6127586" y="908611"/>
            <a:chExt cx="450387" cy="450378"/>
          </a:xfrm>
          <a:solidFill>
            <a:srgbClr val="F8D421"/>
          </a:solidFill>
        </p:grpSpPr>
        <p:sp>
          <p:nvSpPr>
            <p:cNvPr id="59" name="Google Shape;6778;p88">
              <a:extLst>
                <a:ext uri="{FF2B5EF4-FFF2-40B4-BE49-F238E27FC236}">
                  <a16:creationId xmlns:a16="http://schemas.microsoft.com/office/drawing/2014/main" id="{0631849E-3A8D-4BDA-B80B-DB6F2D668823}"/>
                </a:ext>
              </a:extLst>
            </p:cNvPr>
            <p:cNvSpPr/>
            <p:nvPr/>
          </p:nvSpPr>
          <p:spPr>
            <a:xfrm>
              <a:off x="6361279" y="1042516"/>
              <a:ext cx="198461" cy="76681"/>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0" name="Google Shape;6779;p88">
              <a:extLst>
                <a:ext uri="{FF2B5EF4-FFF2-40B4-BE49-F238E27FC236}">
                  <a16:creationId xmlns:a16="http://schemas.microsoft.com/office/drawing/2014/main" id="{757CBB9A-B22C-4681-B121-AECFA63D79A7}"/>
                </a:ext>
              </a:extLst>
            </p:cNvPr>
            <p:cNvSpPr/>
            <p:nvPr/>
          </p:nvSpPr>
          <p:spPr>
            <a:xfrm>
              <a:off x="6340614" y="1065614"/>
              <a:ext cx="237359" cy="159480"/>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1" name="Google Shape;6780;p88">
              <a:extLst>
                <a:ext uri="{FF2B5EF4-FFF2-40B4-BE49-F238E27FC236}">
                  <a16:creationId xmlns:a16="http://schemas.microsoft.com/office/drawing/2014/main" id="{F2365B69-319E-4D06-8574-CA1CAB91E247}"/>
                </a:ext>
              </a:extLst>
            </p:cNvPr>
            <p:cNvSpPr/>
            <p:nvPr/>
          </p:nvSpPr>
          <p:spPr>
            <a:xfrm>
              <a:off x="6127586" y="988923"/>
              <a:ext cx="292141" cy="290943"/>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2" name="Google Shape;6781;p88">
              <a:extLst>
                <a:ext uri="{FF2B5EF4-FFF2-40B4-BE49-F238E27FC236}">
                  <a16:creationId xmlns:a16="http://schemas.microsoft.com/office/drawing/2014/main" id="{8E7C7732-A4DF-4357-8CE4-DE87E8C3091D}"/>
                </a:ext>
              </a:extLst>
            </p:cNvPr>
            <p:cNvSpPr/>
            <p:nvPr/>
          </p:nvSpPr>
          <p:spPr>
            <a:xfrm>
              <a:off x="6127586" y="908611"/>
              <a:ext cx="292141" cy="53583"/>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3" name="Google Shape;6782;p88">
              <a:extLst>
                <a:ext uri="{FF2B5EF4-FFF2-40B4-BE49-F238E27FC236}">
                  <a16:creationId xmlns:a16="http://schemas.microsoft.com/office/drawing/2014/main" id="{B273458D-AA44-429F-8FA0-4AF1BCA4C0E4}"/>
                </a:ext>
              </a:extLst>
            </p:cNvPr>
            <p:cNvSpPr/>
            <p:nvPr/>
          </p:nvSpPr>
          <p:spPr>
            <a:xfrm>
              <a:off x="6127586" y="1305406"/>
              <a:ext cx="292141" cy="53583"/>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64" name="Google Shape;6827;p88">
            <a:extLst>
              <a:ext uri="{FF2B5EF4-FFF2-40B4-BE49-F238E27FC236}">
                <a16:creationId xmlns:a16="http://schemas.microsoft.com/office/drawing/2014/main" id="{C715DD82-88F9-441D-8506-7D9C5F16E625}"/>
              </a:ext>
            </a:extLst>
          </p:cNvPr>
          <p:cNvGrpSpPr/>
          <p:nvPr/>
        </p:nvGrpSpPr>
        <p:grpSpPr>
          <a:xfrm>
            <a:off x="6694761" y="916503"/>
            <a:ext cx="455242" cy="449144"/>
            <a:chOff x="6694761" y="916503"/>
            <a:chExt cx="455242" cy="449144"/>
          </a:xfrm>
          <a:solidFill>
            <a:srgbClr val="F8D421"/>
          </a:solidFill>
        </p:grpSpPr>
        <p:sp>
          <p:nvSpPr>
            <p:cNvPr id="65" name="Google Shape;6828;p88">
              <a:extLst>
                <a:ext uri="{FF2B5EF4-FFF2-40B4-BE49-F238E27FC236}">
                  <a16:creationId xmlns:a16="http://schemas.microsoft.com/office/drawing/2014/main" id="{84257935-4111-45CA-9EDA-631B966539A6}"/>
                </a:ext>
              </a:extLst>
            </p:cNvPr>
            <p:cNvSpPr/>
            <p:nvPr/>
          </p:nvSpPr>
          <p:spPr>
            <a:xfrm>
              <a:off x="6986866" y="968806"/>
              <a:ext cx="130265" cy="131509"/>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6" name="Google Shape;6829;p88">
              <a:extLst>
                <a:ext uri="{FF2B5EF4-FFF2-40B4-BE49-F238E27FC236}">
                  <a16:creationId xmlns:a16="http://schemas.microsoft.com/office/drawing/2014/main" id="{8B8B915C-C52E-44A6-9B6C-DC2B630F4931}"/>
                </a:ext>
              </a:extLst>
            </p:cNvPr>
            <p:cNvSpPr/>
            <p:nvPr/>
          </p:nvSpPr>
          <p:spPr>
            <a:xfrm>
              <a:off x="6803090" y="1234138"/>
              <a:ext cx="131472" cy="131509"/>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7" name="Google Shape;6830;p88">
              <a:extLst>
                <a:ext uri="{FF2B5EF4-FFF2-40B4-BE49-F238E27FC236}">
                  <a16:creationId xmlns:a16="http://schemas.microsoft.com/office/drawing/2014/main" id="{0250D10A-6022-44F9-9E82-76C1B3C86458}"/>
                </a:ext>
              </a:extLst>
            </p:cNvPr>
            <p:cNvSpPr/>
            <p:nvPr/>
          </p:nvSpPr>
          <p:spPr>
            <a:xfrm>
              <a:off x="6694761" y="916503"/>
              <a:ext cx="318915" cy="237359"/>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8" name="Google Shape;6831;p88">
              <a:extLst>
                <a:ext uri="{FF2B5EF4-FFF2-40B4-BE49-F238E27FC236}">
                  <a16:creationId xmlns:a16="http://schemas.microsoft.com/office/drawing/2014/main" id="{6BFECE85-F936-40FE-9A4C-2CEBA23628E0}"/>
                </a:ext>
              </a:extLst>
            </p:cNvPr>
            <p:cNvSpPr/>
            <p:nvPr/>
          </p:nvSpPr>
          <p:spPr>
            <a:xfrm>
              <a:off x="6775073" y="995580"/>
              <a:ext cx="161912" cy="80778"/>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9" name="Google Shape;6832;p88">
              <a:extLst>
                <a:ext uri="{FF2B5EF4-FFF2-40B4-BE49-F238E27FC236}">
                  <a16:creationId xmlns:a16="http://schemas.microsoft.com/office/drawing/2014/main" id="{F6A08313-F50C-4B7C-A6C3-EA5EE7DBE529}"/>
                </a:ext>
              </a:extLst>
            </p:cNvPr>
            <p:cNvSpPr/>
            <p:nvPr/>
          </p:nvSpPr>
          <p:spPr>
            <a:xfrm>
              <a:off x="6775073" y="1091738"/>
              <a:ext cx="161912" cy="114464"/>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0" name="Google Shape;6833;p88">
              <a:extLst>
                <a:ext uri="{FF2B5EF4-FFF2-40B4-BE49-F238E27FC236}">
                  <a16:creationId xmlns:a16="http://schemas.microsoft.com/office/drawing/2014/main" id="{6D855D35-9EF3-4257-8F30-47D7A17D34FF}"/>
                </a:ext>
              </a:extLst>
            </p:cNvPr>
            <p:cNvSpPr/>
            <p:nvPr/>
          </p:nvSpPr>
          <p:spPr>
            <a:xfrm>
              <a:off x="6988091" y="1153826"/>
              <a:ext cx="161912" cy="80741"/>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1" name="Google Shape;6834;p88">
              <a:extLst>
                <a:ext uri="{FF2B5EF4-FFF2-40B4-BE49-F238E27FC236}">
                  <a16:creationId xmlns:a16="http://schemas.microsoft.com/office/drawing/2014/main" id="{E9035396-DF76-4D08-8E4D-D446F0D5F79E}"/>
                </a:ext>
              </a:extLst>
            </p:cNvPr>
            <p:cNvSpPr/>
            <p:nvPr/>
          </p:nvSpPr>
          <p:spPr>
            <a:xfrm>
              <a:off x="6986866" y="1249975"/>
              <a:ext cx="158282" cy="115662"/>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72" name="Google Shape;6873;p88">
            <a:extLst>
              <a:ext uri="{FF2B5EF4-FFF2-40B4-BE49-F238E27FC236}">
                <a16:creationId xmlns:a16="http://schemas.microsoft.com/office/drawing/2014/main" id="{0E3A9C0B-EF1C-4D1C-A245-AE97BEE11040}"/>
              </a:ext>
            </a:extLst>
          </p:cNvPr>
          <p:cNvGrpSpPr/>
          <p:nvPr/>
        </p:nvGrpSpPr>
        <p:grpSpPr>
          <a:xfrm>
            <a:off x="4395136" y="917033"/>
            <a:ext cx="435748" cy="450378"/>
            <a:chOff x="4395136" y="917033"/>
            <a:chExt cx="435748" cy="450378"/>
          </a:xfrm>
          <a:solidFill>
            <a:srgbClr val="F8D421"/>
          </a:solidFill>
        </p:grpSpPr>
        <p:sp>
          <p:nvSpPr>
            <p:cNvPr id="73" name="Google Shape;6874;p88">
              <a:extLst>
                <a:ext uri="{FF2B5EF4-FFF2-40B4-BE49-F238E27FC236}">
                  <a16:creationId xmlns:a16="http://schemas.microsoft.com/office/drawing/2014/main" id="{A59B8D64-609C-43AC-98A4-44E160AE5A20}"/>
                </a:ext>
              </a:extLst>
            </p:cNvPr>
            <p:cNvSpPr/>
            <p:nvPr/>
          </p:nvSpPr>
          <p:spPr>
            <a:xfrm>
              <a:off x="4565553" y="917033"/>
              <a:ext cx="265331" cy="264636"/>
            </a:xfrm>
            <a:custGeom>
              <a:avLst/>
              <a:gdLst>
                <a:gd name="f0" fmla="val w"/>
                <a:gd name="f1" fmla="val h"/>
                <a:gd name="f2" fmla="val 0"/>
                <a:gd name="f3" fmla="val 6867"/>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6868"/>
                <a:gd name="f67" fmla="val 1513"/>
                <a:gd name="f68" fmla="*/ f0 1 6867"/>
                <a:gd name="f69" fmla="*/ f1 1 6850"/>
                <a:gd name="f70" fmla="+- f4 0 f2"/>
                <a:gd name="f71" fmla="+- f3 0 f2"/>
                <a:gd name="f72" fmla="*/ f71 1 6867"/>
                <a:gd name="f73" fmla="*/ f70 1 685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66" y="f31"/>
                    <a:pt x="f66" y="f42"/>
                  </a:cubicBezTo>
                  <a:cubicBezTo>
                    <a:pt x="f66" y="f67"/>
                    <a:pt x="f65"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4" name="Google Shape;6875;p88">
              <a:extLst>
                <a:ext uri="{FF2B5EF4-FFF2-40B4-BE49-F238E27FC236}">
                  <a16:creationId xmlns:a16="http://schemas.microsoft.com/office/drawing/2014/main" id="{1C6447C1-D95F-47FE-A582-CC9C3EADC163}"/>
                </a:ext>
              </a:extLst>
            </p:cNvPr>
            <p:cNvSpPr/>
            <p:nvPr/>
          </p:nvSpPr>
          <p:spPr>
            <a:xfrm>
              <a:off x="4673827" y="997354"/>
              <a:ext cx="51188" cy="104735"/>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5" name="Google Shape;6876;p88">
              <a:extLst>
                <a:ext uri="{FF2B5EF4-FFF2-40B4-BE49-F238E27FC236}">
                  <a16:creationId xmlns:a16="http://schemas.microsoft.com/office/drawing/2014/main" id="{28C784BA-C7D7-4DC8-9E97-9018619BE802}"/>
                </a:ext>
              </a:extLst>
            </p:cNvPr>
            <p:cNvSpPr/>
            <p:nvPr/>
          </p:nvSpPr>
          <p:spPr>
            <a:xfrm>
              <a:off x="4446242" y="1127583"/>
              <a:ext cx="107131" cy="107167"/>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6" name="Google Shape;6877;p88">
              <a:extLst>
                <a:ext uri="{FF2B5EF4-FFF2-40B4-BE49-F238E27FC236}">
                  <a16:creationId xmlns:a16="http://schemas.microsoft.com/office/drawing/2014/main" id="{C53C488D-F8FD-488A-942A-A8DF3C2520F9}"/>
                </a:ext>
              </a:extLst>
            </p:cNvPr>
            <p:cNvSpPr/>
            <p:nvPr/>
          </p:nvSpPr>
          <p:spPr>
            <a:xfrm>
              <a:off x="4395136" y="1260244"/>
              <a:ext cx="211820" cy="107167"/>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77" name="Google Shape;6884;p88">
            <a:extLst>
              <a:ext uri="{FF2B5EF4-FFF2-40B4-BE49-F238E27FC236}">
                <a16:creationId xmlns:a16="http://schemas.microsoft.com/office/drawing/2014/main" id="{E9707454-0673-409A-9606-F413C42FCA11}"/>
              </a:ext>
            </a:extLst>
          </p:cNvPr>
          <p:cNvGrpSpPr/>
          <p:nvPr/>
        </p:nvGrpSpPr>
        <p:grpSpPr>
          <a:xfrm>
            <a:off x="7494907" y="916503"/>
            <a:ext cx="428468" cy="450990"/>
            <a:chOff x="7494907" y="916503"/>
            <a:chExt cx="428468" cy="450990"/>
          </a:xfrm>
          <a:solidFill>
            <a:srgbClr val="F8D421"/>
          </a:solidFill>
        </p:grpSpPr>
        <p:sp>
          <p:nvSpPr>
            <p:cNvPr id="78" name="Google Shape;6885;p88">
              <a:extLst>
                <a:ext uri="{FF2B5EF4-FFF2-40B4-BE49-F238E27FC236}">
                  <a16:creationId xmlns:a16="http://schemas.microsoft.com/office/drawing/2014/main" id="{850E0380-8AA6-400B-8BF2-7AE1672F7E3B}"/>
                </a:ext>
              </a:extLst>
            </p:cNvPr>
            <p:cNvSpPr/>
            <p:nvPr/>
          </p:nvSpPr>
          <p:spPr>
            <a:xfrm>
              <a:off x="7813785" y="1246967"/>
              <a:ext cx="51142" cy="5238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9" name="Google Shape;6886;p88">
              <a:extLst>
                <a:ext uri="{FF2B5EF4-FFF2-40B4-BE49-F238E27FC236}">
                  <a16:creationId xmlns:a16="http://schemas.microsoft.com/office/drawing/2014/main" id="{8B0706F6-E144-4992-B461-395D6D43739D}"/>
                </a:ext>
              </a:extLst>
            </p:cNvPr>
            <p:cNvSpPr/>
            <p:nvPr/>
          </p:nvSpPr>
          <p:spPr>
            <a:xfrm>
              <a:off x="7679917" y="917124"/>
              <a:ext cx="26810" cy="159471"/>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0" name="Google Shape;6887;p88">
              <a:extLst>
                <a:ext uri="{FF2B5EF4-FFF2-40B4-BE49-F238E27FC236}">
                  <a16:creationId xmlns:a16="http://schemas.microsoft.com/office/drawing/2014/main" id="{661FEC40-E9A5-4CB2-A838-241643245A70}"/>
                </a:ext>
              </a:extLst>
            </p:cNvPr>
            <p:cNvSpPr/>
            <p:nvPr/>
          </p:nvSpPr>
          <p:spPr>
            <a:xfrm>
              <a:off x="7653153" y="1103141"/>
              <a:ext cx="79123" cy="79351"/>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1" name="Google Shape;6888;p88">
              <a:extLst>
                <a:ext uri="{FF2B5EF4-FFF2-40B4-BE49-F238E27FC236}">
                  <a16:creationId xmlns:a16="http://schemas.microsoft.com/office/drawing/2014/main" id="{0450FA9F-C2E7-49FD-B80B-8C6ECEB7D1A7}"/>
                </a:ext>
              </a:extLst>
            </p:cNvPr>
            <p:cNvSpPr/>
            <p:nvPr/>
          </p:nvSpPr>
          <p:spPr>
            <a:xfrm>
              <a:off x="7576462" y="1190987"/>
              <a:ext cx="247098" cy="176506"/>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2" name="Google Shape;6889;p88">
              <a:extLst>
                <a:ext uri="{FF2B5EF4-FFF2-40B4-BE49-F238E27FC236}">
                  <a16:creationId xmlns:a16="http://schemas.microsoft.com/office/drawing/2014/main" id="{B7B6B199-C780-4F82-9F9D-890F3B031F3E}"/>
                </a:ext>
              </a:extLst>
            </p:cNvPr>
            <p:cNvSpPr/>
            <p:nvPr/>
          </p:nvSpPr>
          <p:spPr>
            <a:xfrm>
              <a:off x="7705456" y="1048588"/>
              <a:ext cx="197217" cy="214216"/>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3" name="Google Shape;6890;p88">
              <a:extLst>
                <a:ext uri="{FF2B5EF4-FFF2-40B4-BE49-F238E27FC236}">
                  <a16:creationId xmlns:a16="http://schemas.microsoft.com/office/drawing/2014/main" id="{0D3F670C-70D0-4BF4-8AEA-E9BE2BE9CD12}"/>
                </a:ext>
              </a:extLst>
            </p:cNvPr>
            <p:cNvSpPr/>
            <p:nvPr/>
          </p:nvSpPr>
          <p:spPr>
            <a:xfrm>
              <a:off x="7734662" y="916503"/>
              <a:ext cx="188713" cy="129689"/>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4" name="Google Shape;6891;p88">
              <a:extLst>
                <a:ext uri="{FF2B5EF4-FFF2-40B4-BE49-F238E27FC236}">
                  <a16:creationId xmlns:a16="http://schemas.microsoft.com/office/drawing/2014/main" id="{D53BDD2B-0DA1-45F0-AEEB-C966FD4133E8}"/>
                </a:ext>
              </a:extLst>
            </p:cNvPr>
            <p:cNvSpPr/>
            <p:nvPr/>
          </p:nvSpPr>
          <p:spPr>
            <a:xfrm>
              <a:off x="7494907" y="945132"/>
              <a:ext cx="158236" cy="306744"/>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85" name="Google Shape;6922;p88">
            <a:extLst>
              <a:ext uri="{FF2B5EF4-FFF2-40B4-BE49-F238E27FC236}">
                <a16:creationId xmlns:a16="http://schemas.microsoft.com/office/drawing/2014/main" id="{EB08BCEA-F064-4D67-9542-2DA4A56F753E}"/>
              </a:ext>
            </a:extLst>
          </p:cNvPr>
          <p:cNvGrpSpPr/>
          <p:nvPr/>
        </p:nvGrpSpPr>
        <p:grpSpPr>
          <a:xfrm>
            <a:off x="4970650" y="917033"/>
            <a:ext cx="423559" cy="450387"/>
            <a:chOff x="4970650" y="917033"/>
            <a:chExt cx="423559" cy="450387"/>
          </a:xfrm>
          <a:solidFill>
            <a:srgbClr val="F8D421"/>
          </a:solidFill>
        </p:grpSpPr>
        <p:sp>
          <p:nvSpPr>
            <p:cNvPr id="86" name="Google Shape;6923;p88">
              <a:extLst>
                <a:ext uri="{FF2B5EF4-FFF2-40B4-BE49-F238E27FC236}">
                  <a16:creationId xmlns:a16="http://schemas.microsoft.com/office/drawing/2014/main" id="{013F2CCE-3163-4B9B-AA48-A6B710CAB8D3}"/>
                </a:ext>
              </a:extLst>
            </p:cNvPr>
            <p:cNvSpPr/>
            <p:nvPr/>
          </p:nvSpPr>
          <p:spPr>
            <a:xfrm>
              <a:off x="5050962" y="1206706"/>
              <a:ext cx="130265" cy="53583"/>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7" name="Google Shape;6924;p88">
              <a:extLst>
                <a:ext uri="{FF2B5EF4-FFF2-40B4-BE49-F238E27FC236}">
                  <a16:creationId xmlns:a16="http://schemas.microsoft.com/office/drawing/2014/main" id="{BEA53EA7-F779-43BB-B1B4-83700C8E14C8}"/>
                </a:ext>
              </a:extLst>
            </p:cNvPr>
            <p:cNvSpPr/>
            <p:nvPr/>
          </p:nvSpPr>
          <p:spPr>
            <a:xfrm>
              <a:off x="5154427" y="1143420"/>
              <a:ext cx="107131" cy="116869"/>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8" name="Google Shape;6925;p88">
              <a:extLst>
                <a:ext uri="{FF2B5EF4-FFF2-40B4-BE49-F238E27FC236}">
                  <a16:creationId xmlns:a16="http://schemas.microsoft.com/office/drawing/2014/main" id="{8CC4136F-5C8B-491C-B126-367CF7D13064}"/>
                </a:ext>
              </a:extLst>
            </p:cNvPr>
            <p:cNvSpPr/>
            <p:nvPr/>
          </p:nvSpPr>
          <p:spPr>
            <a:xfrm>
              <a:off x="4974281" y="996156"/>
              <a:ext cx="194785" cy="264133"/>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9" name="Google Shape;6926;p88">
              <a:extLst>
                <a:ext uri="{FF2B5EF4-FFF2-40B4-BE49-F238E27FC236}">
                  <a16:creationId xmlns:a16="http://schemas.microsoft.com/office/drawing/2014/main" id="{C9BA213B-3B95-440A-8C34-A98B5C45BBCD}"/>
                </a:ext>
              </a:extLst>
            </p:cNvPr>
            <p:cNvSpPr/>
            <p:nvPr/>
          </p:nvSpPr>
          <p:spPr>
            <a:xfrm>
              <a:off x="5091141" y="1127583"/>
              <a:ext cx="52349" cy="5238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0" name="Google Shape;6927;p88">
              <a:extLst>
                <a:ext uri="{FF2B5EF4-FFF2-40B4-BE49-F238E27FC236}">
                  <a16:creationId xmlns:a16="http://schemas.microsoft.com/office/drawing/2014/main" id="{46B1E43A-3C01-4246-ADDB-0C711BAF7131}"/>
                </a:ext>
              </a:extLst>
            </p:cNvPr>
            <p:cNvSpPr/>
            <p:nvPr/>
          </p:nvSpPr>
          <p:spPr>
            <a:xfrm>
              <a:off x="5182389" y="917691"/>
              <a:ext cx="211820" cy="209927"/>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1" name="Google Shape;6928;p88">
              <a:extLst>
                <a:ext uri="{FF2B5EF4-FFF2-40B4-BE49-F238E27FC236}">
                  <a16:creationId xmlns:a16="http://schemas.microsoft.com/office/drawing/2014/main" id="{F51DA646-D574-4A29-980A-59C5845B5D3F}"/>
                </a:ext>
              </a:extLst>
            </p:cNvPr>
            <p:cNvSpPr/>
            <p:nvPr/>
          </p:nvSpPr>
          <p:spPr>
            <a:xfrm>
              <a:off x="4970650" y="1285829"/>
              <a:ext cx="290907" cy="8159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2" name="Google Shape;6929;p88">
              <a:extLst>
                <a:ext uri="{FF2B5EF4-FFF2-40B4-BE49-F238E27FC236}">
                  <a16:creationId xmlns:a16="http://schemas.microsoft.com/office/drawing/2014/main" id="{4D3EFA6C-C1A1-4C87-975C-A6EE557EEA01}"/>
                </a:ext>
              </a:extLst>
            </p:cNvPr>
            <p:cNvSpPr/>
            <p:nvPr/>
          </p:nvSpPr>
          <p:spPr>
            <a:xfrm>
              <a:off x="4971839" y="917033"/>
              <a:ext cx="237359" cy="5238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93" name="Google Shape;6981;p88">
            <a:extLst>
              <a:ext uri="{FF2B5EF4-FFF2-40B4-BE49-F238E27FC236}">
                <a16:creationId xmlns:a16="http://schemas.microsoft.com/office/drawing/2014/main" id="{DE6D6313-6C52-40DE-A539-82FC6D969799}"/>
              </a:ext>
            </a:extLst>
          </p:cNvPr>
          <p:cNvGrpSpPr/>
          <p:nvPr/>
        </p:nvGrpSpPr>
        <p:grpSpPr>
          <a:xfrm>
            <a:off x="5515203" y="916713"/>
            <a:ext cx="456450" cy="451036"/>
            <a:chOff x="5515203" y="916713"/>
            <a:chExt cx="456450" cy="451036"/>
          </a:xfrm>
          <a:solidFill>
            <a:srgbClr val="F8D421"/>
          </a:solidFill>
        </p:grpSpPr>
        <p:sp>
          <p:nvSpPr>
            <p:cNvPr id="94" name="Google Shape;6982;p88">
              <a:extLst>
                <a:ext uri="{FF2B5EF4-FFF2-40B4-BE49-F238E27FC236}">
                  <a16:creationId xmlns:a16="http://schemas.microsoft.com/office/drawing/2014/main" id="{13CA3EE9-B7A5-48E6-BC18-E9401097889A}"/>
                </a:ext>
              </a:extLst>
            </p:cNvPr>
            <p:cNvSpPr/>
            <p:nvPr/>
          </p:nvSpPr>
          <p:spPr>
            <a:xfrm>
              <a:off x="5722123" y="916713"/>
              <a:ext cx="249530" cy="249530"/>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5" name="Google Shape;6983;p88">
              <a:extLst>
                <a:ext uri="{FF2B5EF4-FFF2-40B4-BE49-F238E27FC236}">
                  <a16:creationId xmlns:a16="http://schemas.microsoft.com/office/drawing/2014/main" id="{82A7EF9D-BA5A-46CC-89C5-EB464936E83D}"/>
                </a:ext>
              </a:extLst>
            </p:cNvPr>
            <p:cNvSpPr/>
            <p:nvPr/>
          </p:nvSpPr>
          <p:spPr>
            <a:xfrm>
              <a:off x="5561444" y="1011134"/>
              <a:ext cx="118103" cy="113733"/>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6" name="Google Shape;6984;p88">
              <a:extLst>
                <a:ext uri="{FF2B5EF4-FFF2-40B4-BE49-F238E27FC236}">
                  <a16:creationId xmlns:a16="http://schemas.microsoft.com/office/drawing/2014/main" id="{1112DC03-706D-4FD8-9D89-8ADBB1FD1237}"/>
                </a:ext>
              </a:extLst>
            </p:cNvPr>
            <p:cNvSpPr/>
            <p:nvPr/>
          </p:nvSpPr>
          <p:spPr>
            <a:xfrm>
              <a:off x="5759823" y="1210665"/>
              <a:ext cx="119338" cy="115004"/>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7" name="Google Shape;6985;p88">
              <a:extLst>
                <a:ext uri="{FF2B5EF4-FFF2-40B4-BE49-F238E27FC236}">
                  <a16:creationId xmlns:a16="http://schemas.microsoft.com/office/drawing/2014/main" id="{6A045165-CF75-41AD-9369-CA80D5CB3D08}"/>
                </a:ext>
              </a:extLst>
            </p:cNvPr>
            <p:cNvSpPr/>
            <p:nvPr/>
          </p:nvSpPr>
          <p:spPr>
            <a:xfrm>
              <a:off x="5515203" y="1053013"/>
              <a:ext cx="320113" cy="314736"/>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98" name="Google Shape;7015;p88">
            <a:extLst>
              <a:ext uri="{FF2B5EF4-FFF2-40B4-BE49-F238E27FC236}">
                <a16:creationId xmlns:a16="http://schemas.microsoft.com/office/drawing/2014/main" id="{A8A8B113-C3D9-4593-932B-BC97E8194859}"/>
              </a:ext>
            </a:extLst>
          </p:cNvPr>
          <p:cNvGrpSpPr/>
          <p:nvPr/>
        </p:nvGrpSpPr>
        <p:grpSpPr>
          <a:xfrm>
            <a:off x="8170493" y="1679670"/>
            <a:ext cx="498567" cy="496345"/>
            <a:chOff x="8170493" y="1679670"/>
            <a:chExt cx="498567" cy="496345"/>
          </a:xfrm>
          <a:solidFill>
            <a:srgbClr val="F8D421"/>
          </a:solidFill>
        </p:grpSpPr>
        <p:sp>
          <p:nvSpPr>
            <p:cNvPr id="99" name="Google Shape;7016;p88">
              <a:extLst>
                <a:ext uri="{FF2B5EF4-FFF2-40B4-BE49-F238E27FC236}">
                  <a16:creationId xmlns:a16="http://schemas.microsoft.com/office/drawing/2014/main" id="{D789CFFD-FA6E-47EA-A386-F140AF95EE14}"/>
                </a:ext>
              </a:extLst>
            </p:cNvPr>
            <p:cNvSpPr/>
            <p:nvPr/>
          </p:nvSpPr>
          <p:spPr>
            <a:xfrm>
              <a:off x="8377440" y="1855738"/>
              <a:ext cx="291620" cy="320277"/>
            </a:xfrm>
            <a:custGeom>
              <a:avLst/>
              <a:gdLst>
                <a:gd name="f0" fmla="val w"/>
                <a:gd name="f1" fmla="val h"/>
                <a:gd name="f2" fmla="val 0"/>
                <a:gd name="f3" fmla="val 6837"/>
                <a:gd name="f4" fmla="val 7508"/>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2401"/>
                <a:gd name="f56" fmla="val 2477"/>
                <a:gd name="f57" fmla="val 2547"/>
                <a:gd name="f58" fmla="val 7478"/>
                <a:gd name="f59" fmla="val 7404"/>
                <a:gd name="f60" fmla="val 3844"/>
                <a:gd name="f61" fmla="val 5073"/>
                <a:gd name="f62" fmla="val 6018"/>
                <a:gd name="f63" fmla="val 6805"/>
                <a:gd name="f64" fmla="val 6049"/>
                <a:gd name="f65" fmla="val 5104"/>
                <a:gd name="f66" fmla="*/ f0 1 6837"/>
                <a:gd name="f67" fmla="*/ f1 1 7508"/>
                <a:gd name="f68" fmla="+- f4 0 f2"/>
                <a:gd name="f69" fmla="+- f3 0 f2"/>
                <a:gd name="f70" fmla="*/ f69 1 6837"/>
                <a:gd name="f71" fmla="*/ f68 1 750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4"/>
                    <a:pt x="f55" y="f4"/>
                  </a:cubicBezTo>
                  <a:cubicBezTo>
                    <a:pt x="f56" y="f4"/>
                    <a:pt x="f57" y="f58"/>
                    <a:pt x="f37" y="f59"/>
                  </a:cubicBezTo>
                  <a:lnTo>
                    <a:pt x="f60" y="f46"/>
                  </a:lnTo>
                  <a:lnTo>
                    <a:pt x="f61" y="f46"/>
                  </a:lnTo>
                  <a:cubicBezTo>
                    <a:pt x="f62" y="f46"/>
                    <a:pt x="f63" y="f10"/>
                    <a:pt x="f63" y="f45"/>
                  </a:cubicBezTo>
                  <a:lnTo>
                    <a:pt x="f63" y="f42"/>
                  </a:lnTo>
                  <a:cubicBezTo>
                    <a:pt x="f3" y="f44"/>
                    <a:pt x="f64" y="f2"/>
                    <a:pt x="f6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0" name="Google Shape;7017;p88">
              <a:extLst>
                <a:ext uri="{FF2B5EF4-FFF2-40B4-BE49-F238E27FC236}">
                  <a16:creationId xmlns:a16="http://schemas.microsoft.com/office/drawing/2014/main" id="{C63511A3-516F-42CA-9A35-5D6E6932EFB1}"/>
                </a:ext>
              </a:extLst>
            </p:cNvPr>
            <p:cNvSpPr/>
            <p:nvPr/>
          </p:nvSpPr>
          <p:spPr>
            <a:xfrm>
              <a:off x="8170493" y="1679670"/>
              <a:ext cx="321210" cy="349876"/>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101" name="Google Shape;6799;p88">
            <a:extLst>
              <a:ext uri="{FF2B5EF4-FFF2-40B4-BE49-F238E27FC236}">
                <a16:creationId xmlns:a16="http://schemas.microsoft.com/office/drawing/2014/main" id="{65DAE800-8A31-4801-900F-0282FF4807FA}"/>
              </a:ext>
            </a:extLst>
          </p:cNvPr>
          <p:cNvSpPr/>
          <p:nvPr/>
        </p:nvSpPr>
        <p:spPr>
          <a:xfrm>
            <a:off x="4346618" y="1707980"/>
            <a:ext cx="445175" cy="446364"/>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F8D421"/>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nvGrpSpPr>
          <p:cNvPr id="102" name="Google Shape;6862;p88">
            <a:extLst>
              <a:ext uri="{FF2B5EF4-FFF2-40B4-BE49-F238E27FC236}">
                <a16:creationId xmlns:a16="http://schemas.microsoft.com/office/drawing/2014/main" id="{1678FC03-3A12-4F1F-8FDB-EA28D8052D61}"/>
              </a:ext>
            </a:extLst>
          </p:cNvPr>
          <p:cNvGrpSpPr/>
          <p:nvPr/>
        </p:nvGrpSpPr>
        <p:grpSpPr>
          <a:xfrm>
            <a:off x="4907648" y="1706471"/>
            <a:ext cx="460793" cy="449171"/>
            <a:chOff x="4907648" y="1706471"/>
            <a:chExt cx="460793" cy="449171"/>
          </a:xfrm>
          <a:solidFill>
            <a:srgbClr val="F8D421"/>
          </a:solidFill>
        </p:grpSpPr>
        <p:sp>
          <p:nvSpPr>
            <p:cNvPr id="103" name="Google Shape;6863;p88">
              <a:extLst>
                <a:ext uri="{FF2B5EF4-FFF2-40B4-BE49-F238E27FC236}">
                  <a16:creationId xmlns:a16="http://schemas.microsoft.com/office/drawing/2014/main" id="{F09CB0BB-C53D-41E1-9346-5989ED6FF312}"/>
                </a:ext>
              </a:extLst>
            </p:cNvPr>
            <p:cNvSpPr/>
            <p:nvPr/>
          </p:nvSpPr>
          <p:spPr>
            <a:xfrm>
              <a:off x="4907648" y="1708794"/>
              <a:ext cx="460793" cy="446848"/>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4" name="Google Shape;6864;p88">
              <a:extLst>
                <a:ext uri="{FF2B5EF4-FFF2-40B4-BE49-F238E27FC236}">
                  <a16:creationId xmlns:a16="http://schemas.microsoft.com/office/drawing/2014/main" id="{0C024D01-901F-45FF-B6CA-93F8A72A9BE6}"/>
                </a:ext>
              </a:extLst>
            </p:cNvPr>
            <p:cNvSpPr/>
            <p:nvPr/>
          </p:nvSpPr>
          <p:spPr>
            <a:xfrm>
              <a:off x="4908874" y="1940055"/>
              <a:ext cx="220187" cy="214755"/>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5" name="Google Shape;6865;p88">
              <a:extLst>
                <a:ext uri="{FF2B5EF4-FFF2-40B4-BE49-F238E27FC236}">
                  <a16:creationId xmlns:a16="http://schemas.microsoft.com/office/drawing/2014/main" id="{C9E831FF-652E-418B-A12E-AB9164630CD9}"/>
                </a:ext>
              </a:extLst>
            </p:cNvPr>
            <p:cNvSpPr/>
            <p:nvPr/>
          </p:nvSpPr>
          <p:spPr>
            <a:xfrm>
              <a:off x="5166332" y="1706471"/>
              <a:ext cx="197309" cy="195096"/>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06" name="Google Shape;6913;p88">
            <a:extLst>
              <a:ext uri="{FF2B5EF4-FFF2-40B4-BE49-F238E27FC236}">
                <a16:creationId xmlns:a16="http://schemas.microsoft.com/office/drawing/2014/main" id="{FABEFF11-91BB-4D5D-8580-FEA38A8B8582}"/>
              </a:ext>
            </a:extLst>
          </p:cNvPr>
          <p:cNvGrpSpPr/>
          <p:nvPr/>
        </p:nvGrpSpPr>
        <p:grpSpPr>
          <a:xfrm>
            <a:off x="5475290" y="1706672"/>
            <a:ext cx="449985" cy="448769"/>
            <a:chOff x="5475290" y="1706672"/>
            <a:chExt cx="449985" cy="448769"/>
          </a:xfrm>
          <a:solidFill>
            <a:srgbClr val="F8D421"/>
          </a:solidFill>
        </p:grpSpPr>
        <p:sp>
          <p:nvSpPr>
            <p:cNvPr id="107" name="Google Shape;6914;p88">
              <a:extLst>
                <a:ext uri="{FF2B5EF4-FFF2-40B4-BE49-F238E27FC236}">
                  <a16:creationId xmlns:a16="http://schemas.microsoft.com/office/drawing/2014/main" id="{6E0C6703-140A-47CB-8D9B-FCE20C4314ED}"/>
                </a:ext>
              </a:extLst>
            </p:cNvPr>
            <p:cNvSpPr/>
            <p:nvPr/>
          </p:nvSpPr>
          <p:spPr>
            <a:xfrm>
              <a:off x="5475290" y="1706672"/>
              <a:ext cx="449985" cy="448769"/>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8" name="Google Shape;6915;p88">
              <a:extLst>
                <a:ext uri="{FF2B5EF4-FFF2-40B4-BE49-F238E27FC236}">
                  <a16:creationId xmlns:a16="http://schemas.microsoft.com/office/drawing/2014/main" id="{39325BBE-CDA2-4EBA-9F6D-F3E66F81A9AD}"/>
                </a:ext>
              </a:extLst>
            </p:cNvPr>
            <p:cNvSpPr/>
            <p:nvPr/>
          </p:nvSpPr>
          <p:spPr>
            <a:xfrm>
              <a:off x="5475290" y="1841089"/>
              <a:ext cx="328479" cy="313163"/>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09" name="Google Shape;6947;p88">
            <a:extLst>
              <a:ext uri="{FF2B5EF4-FFF2-40B4-BE49-F238E27FC236}">
                <a16:creationId xmlns:a16="http://schemas.microsoft.com/office/drawing/2014/main" id="{0CEFEC1F-E2E7-4823-954A-D7419E327419}"/>
              </a:ext>
            </a:extLst>
          </p:cNvPr>
          <p:cNvGrpSpPr/>
          <p:nvPr/>
        </p:nvGrpSpPr>
        <p:grpSpPr>
          <a:xfrm>
            <a:off x="3147977" y="1725856"/>
            <a:ext cx="446355" cy="447581"/>
            <a:chOff x="3147977" y="1725856"/>
            <a:chExt cx="446355" cy="447581"/>
          </a:xfrm>
          <a:solidFill>
            <a:srgbClr val="F8D421"/>
          </a:solidFill>
        </p:grpSpPr>
        <p:sp>
          <p:nvSpPr>
            <p:cNvPr id="110" name="Google Shape;6948;p88">
              <a:extLst>
                <a:ext uri="{FF2B5EF4-FFF2-40B4-BE49-F238E27FC236}">
                  <a16:creationId xmlns:a16="http://schemas.microsoft.com/office/drawing/2014/main" id="{8D78786E-EE8D-44C9-9638-C44B329F0F01}"/>
                </a:ext>
              </a:extLst>
            </p:cNvPr>
            <p:cNvSpPr/>
            <p:nvPr/>
          </p:nvSpPr>
          <p:spPr>
            <a:xfrm>
              <a:off x="3147977" y="1725856"/>
              <a:ext cx="105887" cy="446364"/>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1" name="Google Shape;6949;p88">
              <a:extLst>
                <a:ext uri="{FF2B5EF4-FFF2-40B4-BE49-F238E27FC236}">
                  <a16:creationId xmlns:a16="http://schemas.microsoft.com/office/drawing/2014/main" id="{FA79EAAE-6370-42E9-84BA-AD6CF1F7895C}"/>
                </a:ext>
              </a:extLst>
            </p:cNvPr>
            <p:cNvSpPr/>
            <p:nvPr/>
          </p:nvSpPr>
          <p:spPr>
            <a:xfrm>
              <a:off x="3464387" y="1897892"/>
              <a:ext cx="129945"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2" name="Google Shape;6950;p88">
              <a:extLst>
                <a:ext uri="{FF2B5EF4-FFF2-40B4-BE49-F238E27FC236}">
                  <a16:creationId xmlns:a16="http://schemas.microsoft.com/office/drawing/2014/main" id="{C401921F-EE34-4BFF-A9C0-43B03392B4D6}"/>
                </a:ext>
              </a:extLst>
            </p:cNvPr>
            <p:cNvSpPr/>
            <p:nvPr/>
          </p:nvSpPr>
          <p:spPr>
            <a:xfrm>
              <a:off x="3464387" y="1962841"/>
              <a:ext cx="129945"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3" name="Google Shape;6951;p88">
              <a:extLst>
                <a:ext uri="{FF2B5EF4-FFF2-40B4-BE49-F238E27FC236}">
                  <a16:creationId xmlns:a16="http://schemas.microsoft.com/office/drawing/2014/main" id="{612135C4-2CB9-46D9-9BBC-AF4C2FE5DF92}"/>
                </a:ext>
              </a:extLst>
            </p:cNvPr>
            <p:cNvSpPr/>
            <p:nvPr/>
          </p:nvSpPr>
          <p:spPr>
            <a:xfrm>
              <a:off x="3464387" y="2026612"/>
              <a:ext cx="103482" cy="3974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4" name="Google Shape;6952;p88">
              <a:extLst>
                <a:ext uri="{FF2B5EF4-FFF2-40B4-BE49-F238E27FC236}">
                  <a16:creationId xmlns:a16="http://schemas.microsoft.com/office/drawing/2014/main" id="{4B762A6A-7C88-4000-AA24-6F13CA5B8E3C}"/>
                </a:ext>
              </a:extLst>
            </p:cNvPr>
            <p:cNvSpPr/>
            <p:nvPr/>
          </p:nvSpPr>
          <p:spPr>
            <a:xfrm>
              <a:off x="3412641" y="1725856"/>
              <a:ext cx="78245" cy="79424"/>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5" name="Google Shape;6953;p88">
              <a:extLst>
                <a:ext uri="{FF2B5EF4-FFF2-40B4-BE49-F238E27FC236}">
                  <a16:creationId xmlns:a16="http://schemas.microsoft.com/office/drawing/2014/main" id="{66ECD646-B972-4DBE-990C-9FB6CF5848BE}"/>
                </a:ext>
              </a:extLst>
            </p:cNvPr>
            <p:cNvSpPr/>
            <p:nvPr/>
          </p:nvSpPr>
          <p:spPr>
            <a:xfrm>
              <a:off x="3514898" y="1725856"/>
              <a:ext cx="52962" cy="84234"/>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6" name="Google Shape;6954;p88">
              <a:extLst>
                <a:ext uri="{FF2B5EF4-FFF2-40B4-BE49-F238E27FC236}">
                  <a16:creationId xmlns:a16="http://schemas.microsoft.com/office/drawing/2014/main" id="{41A4FAC0-CEE1-41D0-8DD7-2ABA199440C7}"/>
                </a:ext>
              </a:extLst>
            </p:cNvPr>
            <p:cNvSpPr/>
            <p:nvPr/>
          </p:nvSpPr>
          <p:spPr>
            <a:xfrm>
              <a:off x="3251460" y="1831707"/>
              <a:ext cx="316409" cy="234653"/>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7" name="Google Shape;6955;p88">
              <a:extLst>
                <a:ext uri="{FF2B5EF4-FFF2-40B4-BE49-F238E27FC236}">
                  <a16:creationId xmlns:a16="http://schemas.microsoft.com/office/drawing/2014/main" id="{89438045-435B-4E97-8CE9-DBAB3EE8B0E8}"/>
                </a:ext>
              </a:extLst>
            </p:cNvPr>
            <p:cNvSpPr/>
            <p:nvPr/>
          </p:nvSpPr>
          <p:spPr>
            <a:xfrm>
              <a:off x="3411461" y="1895487"/>
              <a:ext cx="78208" cy="276734"/>
            </a:xfrm>
            <a:custGeom>
              <a:avLst/>
              <a:gdLst>
                <a:gd name="f0" fmla="val w"/>
                <a:gd name="f1" fmla="val h"/>
                <a:gd name="f2" fmla="val 0"/>
                <a:gd name="f3" fmla="val 2048"/>
                <a:gd name="f4" fmla="val 7246"/>
                <a:gd name="f5" fmla="val 1"/>
                <a:gd name="f6" fmla="val 64"/>
                <a:gd name="f7" fmla="val 5514"/>
                <a:gd name="f8" fmla="val 6459"/>
                <a:gd name="f9" fmla="val 756"/>
                <a:gd name="f10" fmla="val 7247"/>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 f4 0 f2"/>
                <a:gd name="f38" fmla="+- f3 0 f2"/>
                <a:gd name="f39" fmla="*/ f38 1 2048"/>
                <a:gd name="f40" fmla="*/ f37 1 7246"/>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2048" h="7246">
                  <a:moveTo>
                    <a:pt x="f2" y="f5"/>
                  </a:moveTo>
                  <a:lnTo>
                    <a:pt x="f2" y="f6"/>
                  </a:lnTo>
                  <a:lnTo>
                    <a:pt x="f2" y="f7"/>
                  </a:lnTo>
                  <a:cubicBezTo>
                    <a:pt x="f2" y="f8"/>
                    <a:pt x="f9" y="f10"/>
                    <a:pt x="f11" y="f10"/>
                  </a:cubicBezTo>
                  <a:lnTo>
                    <a:pt x="f3" y="f10"/>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9" y="f34"/>
                    <a:pt x="f23" y="f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8" name="Google Shape;6956;p88">
              <a:extLst>
                <a:ext uri="{FF2B5EF4-FFF2-40B4-BE49-F238E27FC236}">
                  <a16:creationId xmlns:a16="http://schemas.microsoft.com/office/drawing/2014/main" id="{CD61D7C5-8B44-4681-ABE1-39D8EF6533B5}"/>
                </a:ext>
              </a:extLst>
            </p:cNvPr>
            <p:cNvSpPr/>
            <p:nvPr/>
          </p:nvSpPr>
          <p:spPr>
            <a:xfrm>
              <a:off x="3516133" y="2089157"/>
              <a:ext cx="52962"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19" name="Google Shape;6971;p88">
            <a:extLst>
              <a:ext uri="{FF2B5EF4-FFF2-40B4-BE49-F238E27FC236}">
                <a16:creationId xmlns:a16="http://schemas.microsoft.com/office/drawing/2014/main" id="{11135582-0F79-4A12-9FCA-0F7D07D211C0}"/>
              </a:ext>
            </a:extLst>
          </p:cNvPr>
          <p:cNvGrpSpPr/>
          <p:nvPr/>
        </p:nvGrpSpPr>
        <p:grpSpPr>
          <a:xfrm>
            <a:off x="6107615" y="1700299"/>
            <a:ext cx="445175" cy="445139"/>
            <a:chOff x="6107615" y="1700299"/>
            <a:chExt cx="445175" cy="445139"/>
          </a:xfrm>
          <a:solidFill>
            <a:srgbClr val="F8D421"/>
          </a:solidFill>
        </p:grpSpPr>
        <p:sp>
          <p:nvSpPr>
            <p:cNvPr id="120" name="Google Shape;6972;p88">
              <a:extLst>
                <a:ext uri="{FF2B5EF4-FFF2-40B4-BE49-F238E27FC236}">
                  <a16:creationId xmlns:a16="http://schemas.microsoft.com/office/drawing/2014/main" id="{B724C53E-557A-4790-95AB-B01D48DBCB3F}"/>
                </a:ext>
              </a:extLst>
            </p:cNvPr>
            <p:cNvSpPr/>
            <p:nvPr/>
          </p:nvSpPr>
          <p:spPr>
            <a:xfrm>
              <a:off x="6107615" y="1700299"/>
              <a:ext cx="445175" cy="445139"/>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1" name="Google Shape;6973;p88">
              <a:extLst>
                <a:ext uri="{FF2B5EF4-FFF2-40B4-BE49-F238E27FC236}">
                  <a16:creationId xmlns:a16="http://schemas.microsoft.com/office/drawing/2014/main" id="{231C1FCF-4519-481E-A80C-C455AABD6C20}"/>
                </a:ext>
              </a:extLst>
            </p:cNvPr>
            <p:cNvSpPr/>
            <p:nvPr/>
          </p:nvSpPr>
          <p:spPr>
            <a:xfrm>
              <a:off x="6211107" y="1804961"/>
              <a:ext cx="239426" cy="235604"/>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22" name="Google Shape;7004;p88">
            <a:extLst>
              <a:ext uri="{FF2B5EF4-FFF2-40B4-BE49-F238E27FC236}">
                <a16:creationId xmlns:a16="http://schemas.microsoft.com/office/drawing/2014/main" id="{1E042BEE-F0E0-4754-825C-2E69E0D132CA}"/>
              </a:ext>
            </a:extLst>
          </p:cNvPr>
          <p:cNvGrpSpPr/>
          <p:nvPr/>
        </p:nvGrpSpPr>
        <p:grpSpPr>
          <a:xfrm>
            <a:off x="3781601" y="1708035"/>
            <a:ext cx="469224" cy="446043"/>
            <a:chOff x="3781601" y="1708035"/>
            <a:chExt cx="469224" cy="446043"/>
          </a:xfrm>
          <a:solidFill>
            <a:srgbClr val="F8D421"/>
          </a:solidFill>
        </p:grpSpPr>
        <p:sp>
          <p:nvSpPr>
            <p:cNvPr id="123" name="Google Shape;7005;p88">
              <a:extLst>
                <a:ext uri="{FF2B5EF4-FFF2-40B4-BE49-F238E27FC236}">
                  <a16:creationId xmlns:a16="http://schemas.microsoft.com/office/drawing/2014/main" id="{05ADF32D-A724-416A-B103-2EE378F2437E}"/>
                </a:ext>
              </a:extLst>
            </p:cNvPr>
            <p:cNvSpPr/>
            <p:nvPr/>
          </p:nvSpPr>
          <p:spPr>
            <a:xfrm>
              <a:off x="3924760" y="1708035"/>
              <a:ext cx="326065" cy="327867"/>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4" name="Google Shape;7006;p88">
              <a:extLst>
                <a:ext uri="{FF2B5EF4-FFF2-40B4-BE49-F238E27FC236}">
                  <a16:creationId xmlns:a16="http://schemas.microsoft.com/office/drawing/2014/main" id="{F3D44C25-F553-405A-8FAC-F7A8DA7F38F1}"/>
                </a:ext>
              </a:extLst>
            </p:cNvPr>
            <p:cNvSpPr/>
            <p:nvPr/>
          </p:nvSpPr>
          <p:spPr>
            <a:xfrm>
              <a:off x="3781601" y="1823505"/>
              <a:ext cx="329696" cy="330573"/>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25" name="Google Shape;7018;p88">
            <a:extLst>
              <a:ext uri="{FF2B5EF4-FFF2-40B4-BE49-F238E27FC236}">
                <a16:creationId xmlns:a16="http://schemas.microsoft.com/office/drawing/2014/main" id="{6B1CF3C7-4025-4727-8B9C-6703C74B1699}"/>
              </a:ext>
            </a:extLst>
          </p:cNvPr>
          <p:cNvGrpSpPr/>
          <p:nvPr/>
        </p:nvGrpSpPr>
        <p:grpSpPr>
          <a:xfrm>
            <a:off x="6730157" y="1707312"/>
            <a:ext cx="446364" cy="445175"/>
            <a:chOff x="6730157" y="1707312"/>
            <a:chExt cx="446364" cy="445175"/>
          </a:xfrm>
          <a:solidFill>
            <a:srgbClr val="F8D421"/>
          </a:solidFill>
        </p:grpSpPr>
        <p:sp>
          <p:nvSpPr>
            <p:cNvPr id="126" name="Google Shape;7019;p88">
              <a:extLst>
                <a:ext uri="{FF2B5EF4-FFF2-40B4-BE49-F238E27FC236}">
                  <a16:creationId xmlns:a16="http://schemas.microsoft.com/office/drawing/2014/main" id="{2ED3E4D8-69EE-4EF7-8811-F4DADCB256BA}"/>
                </a:ext>
              </a:extLst>
            </p:cNvPr>
            <p:cNvSpPr/>
            <p:nvPr/>
          </p:nvSpPr>
          <p:spPr>
            <a:xfrm>
              <a:off x="6809545" y="1786701"/>
              <a:ext cx="287578" cy="285173"/>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7" name="Google Shape;7020;p88">
              <a:extLst>
                <a:ext uri="{FF2B5EF4-FFF2-40B4-BE49-F238E27FC236}">
                  <a16:creationId xmlns:a16="http://schemas.microsoft.com/office/drawing/2014/main" id="{C7075DCC-2233-4B78-B6A6-C57E96B63C7B}"/>
                </a:ext>
              </a:extLst>
            </p:cNvPr>
            <p:cNvSpPr/>
            <p:nvPr/>
          </p:nvSpPr>
          <p:spPr>
            <a:xfrm>
              <a:off x="6730157" y="1707312"/>
              <a:ext cx="446364" cy="445175"/>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128" name="Google Shape;5917;p86">
            <a:extLst>
              <a:ext uri="{FF2B5EF4-FFF2-40B4-BE49-F238E27FC236}">
                <a16:creationId xmlns:a16="http://schemas.microsoft.com/office/drawing/2014/main" id="{8FDD03D2-FD83-4B78-B987-5E79F4C8C489}"/>
              </a:ext>
            </a:extLst>
          </p:cNvPr>
          <p:cNvSpPr/>
          <p:nvPr/>
        </p:nvSpPr>
        <p:spPr>
          <a:xfrm>
            <a:off x="4339797" y="2577099"/>
            <a:ext cx="450991" cy="463134"/>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8D421"/>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9" name="Google Shape;5955;p86">
            <a:extLst>
              <a:ext uri="{FF2B5EF4-FFF2-40B4-BE49-F238E27FC236}">
                <a16:creationId xmlns:a16="http://schemas.microsoft.com/office/drawing/2014/main" id="{331486A2-E504-4019-86B0-E7E55D6268D9}"/>
              </a:ext>
            </a:extLst>
          </p:cNvPr>
          <p:cNvSpPr/>
          <p:nvPr/>
        </p:nvSpPr>
        <p:spPr>
          <a:xfrm>
            <a:off x="4879348" y="2649492"/>
            <a:ext cx="458964" cy="390732"/>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F8D421"/>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nvGrpSpPr>
          <p:cNvPr id="130" name="Google Shape;5983;p86">
            <a:extLst>
              <a:ext uri="{FF2B5EF4-FFF2-40B4-BE49-F238E27FC236}">
                <a16:creationId xmlns:a16="http://schemas.microsoft.com/office/drawing/2014/main" id="{DD3F8019-6ACC-4A18-ADB8-BD9531C7124C}"/>
              </a:ext>
            </a:extLst>
          </p:cNvPr>
          <p:cNvGrpSpPr/>
          <p:nvPr/>
        </p:nvGrpSpPr>
        <p:grpSpPr>
          <a:xfrm>
            <a:off x="5526752" y="2589242"/>
            <a:ext cx="461251" cy="461955"/>
            <a:chOff x="5526752" y="2589242"/>
            <a:chExt cx="461251" cy="461955"/>
          </a:xfrm>
          <a:solidFill>
            <a:srgbClr val="F8D421"/>
          </a:solidFill>
        </p:grpSpPr>
        <p:sp>
          <p:nvSpPr>
            <p:cNvPr id="131" name="Google Shape;5984;p86">
              <a:extLst>
                <a:ext uri="{FF2B5EF4-FFF2-40B4-BE49-F238E27FC236}">
                  <a16:creationId xmlns:a16="http://schemas.microsoft.com/office/drawing/2014/main" id="{0D2C004C-2446-48BE-B25C-1D44F5FEDD5B}"/>
                </a:ext>
              </a:extLst>
            </p:cNvPr>
            <p:cNvSpPr/>
            <p:nvPr/>
          </p:nvSpPr>
          <p:spPr>
            <a:xfrm>
              <a:off x="5526752" y="2589242"/>
              <a:ext cx="368777" cy="370011"/>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2" name="Google Shape;5985;p86">
              <a:extLst>
                <a:ext uri="{FF2B5EF4-FFF2-40B4-BE49-F238E27FC236}">
                  <a16:creationId xmlns:a16="http://schemas.microsoft.com/office/drawing/2014/main" id="{21F02E9E-8237-45B1-A84B-1D5EADF6F93F}"/>
                </a:ext>
              </a:extLst>
            </p:cNvPr>
            <p:cNvSpPr/>
            <p:nvPr/>
          </p:nvSpPr>
          <p:spPr>
            <a:xfrm>
              <a:off x="5588392" y="2775213"/>
              <a:ext cx="399611" cy="275984"/>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 f4 0 f2"/>
                <a:gd name="f65" fmla="+- f3 0 f2"/>
                <a:gd name="f66" fmla="*/ f65 1 11028"/>
                <a:gd name="f67" fmla="*/ f64 1 756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3" name="Google Shape;5986;p86">
            <a:extLst>
              <a:ext uri="{FF2B5EF4-FFF2-40B4-BE49-F238E27FC236}">
                <a16:creationId xmlns:a16="http://schemas.microsoft.com/office/drawing/2014/main" id="{91E4087D-7192-4431-88A8-3CAF8C0B83CD}"/>
              </a:ext>
            </a:extLst>
          </p:cNvPr>
          <p:cNvGrpSpPr/>
          <p:nvPr/>
        </p:nvGrpSpPr>
        <p:grpSpPr>
          <a:xfrm>
            <a:off x="7353613" y="2571603"/>
            <a:ext cx="465777" cy="464268"/>
            <a:chOff x="7353613" y="2571603"/>
            <a:chExt cx="465777" cy="464268"/>
          </a:xfrm>
          <a:solidFill>
            <a:srgbClr val="F8D421"/>
          </a:solidFill>
        </p:grpSpPr>
        <p:sp>
          <p:nvSpPr>
            <p:cNvPr id="134" name="Google Shape;5987;p86">
              <a:extLst>
                <a:ext uri="{FF2B5EF4-FFF2-40B4-BE49-F238E27FC236}">
                  <a16:creationId xmlns:a16="http://schemas.microsoft.com/office/drawing/2014/main" id="{7AB1DD1D-70F8-4A16-AAED-1D67C66F2FF3}"/>
                </a:ext>
              </a:extLst>
            </p:cNvPr>
            <p:cNvSpPr/>
            <p:nvPr/>
          </p:nvSpPr>
          <p:spPr>
            <a:xfrm>
              <a:off x="7635569" y="2856567"/>
              <a:ext cx="183821" cy="179304"/>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5" name="Google Shape;5988;p86">
              <a:extLst>
                <a:ext uri="{FF2B5EF4-FFF2-40B4-BE49-F238E27FC236}">
                  <a16:creationId xmlns:a16="http://schemas.microsoft.com/office/drawing/2014/main" id="{53BCC0F0-A119-445D-96B0-54E8E86EA8F8}"/>
                </a:ext>
              </a:extLst>
            </p:cNvPr>
            <p:cNvSpPr/>
            <p:nvPr/>
          </p:nvSpPr>
          <p:spPr>
            <a:xfrm>
              <a:off x="7353613" y="2571603"/>
              <a:ext cx="359642" cy="363199"/>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6" name="Google Shape;6005;p86">
            <a:extLst>
              <a:ext uri="{FF2B5EF4-FFF2-40B4-BE49-F238E27FC236}">
                <a16:creationId xmlns:a16="http://schemas.microsoft.com/office/drawing/2014/main" id="{18305D2C-CC07-4933-80C0-B0438D17CA64}"/>
              </a:ext>
            </a:extLst>
          </p:cNvPr>
          <p:cNvGrpSpPr/>
          <p:nvPr/>
        </p:nvGrpSpPr>
        <p:grpSpPr>
          <a:xfrm>
            <a:off x="4901321" y="3495202"/>
            <a:ext cx="406249" cy="408882"/>
            <a:chOff x="4901321" y="3495202"/>
            <a:chExt cx="406249" cy="408882"/>
          </a:xfrm>
          <a:solidFill>
            <a:srgbClr val="F8D421"/>
          </a:solidFill>
        </p:grpSpPr>
        <p:sp>
          <p:nvSpPr>
            <p:cNvPr id="137" name="Google Shape;6006;p86">
              <a:extLst>
                <a:ext uri="{FF2B5EF4-FFF2-40B4-BE49-F238E27FC236}">
                  <a16:creationId xmlns:a16="http://schemas.microsoft.com/office/drawing/2014/main" id="{946E63A4-2BCD-4E1C-BBF7-90F61DFFCA5B}"/>
                </a:ext>
              </a:extLst>
            </p:cNvPr>
            <p:cNvSpPr/>
            <p:nvPr/>
          </p:nvSpPr>
          <p:spPr>
            <a:xfrm>
              <a:off x="4901321" y="3495202"/>
              <a:ext cx="406249" cy="300042"/>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8" name="Google Shape;6007;p86">
              <a:extLst>
                <a:ext uri="{FF2B5EF4-FFF2-40B4-BE49-F238E27FC236}">
                  <a16:creationId xmlns:a16="http://schemas.microsoft.com/office/drawing/2014/main" id="{7D8BCCDF-3AB9-4311-8E2A-F4ACE2E80578}"/>
                </a:ext>
              </a:extLst>
            </p:cNvPr>
            <p:cNvSpPr/>
            <p:nvPr/>
          </p:nvSpPr>
          <p:spPr>
            <a:xfrm>
              <a:off x="4979136" y="3822694"/>
              <a:ext cx="249631"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9" name="Google Shape;6020;p86">
            <a:extLst>
              <a:ext uri="{FF2B5EF4-FFF2-40B4-BE49-F238E27FC236}">
                <a16:creationId xmlns:a16="http://schemas.microsoft.com/office/drawing/2014/main" id="{D04CA55B-3245-4EE7-9464-C96D62E6F593}"/>
              </a:ext>
            </a:extLst>
          </p:cNvPr>
          <p:cNvGrpSpPr/>
          <p:nvPr/>
        </p:nvGrpSpPr>
        <p:grpSpPr>
          <a:xfrm>
            <a:off x="6148178" y="2583015"/>
            <a:ext cx="272893" cy="461963"/>
            <a:chOff x="6148178" y="2583015"/>
            <a:chExt cx="272893" cy="461963"/>
          </a:xfrm>
          <a:solidFill>
            <a:srgbClr val="F8D421"/>
          </a:solidFill>
        </p:grpSpPr>
        <p:sp>
          <p:nvSpPr>
            <p:cNvPr id="140" name="Google Shape;6021;p86">
              <a:extLst>
                <a:ext uri="{FF2B5EF4-FFF2-40B4-BE49-F238E27FC236}">
                  <a16:creationId xmlns:a16="http://schemas.microsoft.com/office/drawing/2014/main" id="{9391A071-3330-4A02-83E0-91174AFAC2E0}"/>
                </a:ext>
              </a:extLst>
            </p:cNvPr>
            <p:cNvSpPr/>
            <p:nvPr/>
          </p:nvSpPr>
          <p:spPr>
            <a:xfrm>
              <a:off x="6148178" y="2583015"/>
              <a:ext cx="272893" cy="321795"/>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1" name="Google Shape;6022;p86">
              <a:extLst>
                <a:ext uri="{FF2B5EF4-FFF2-40B4-BE49-F238E27FC236}">
                  <a16:creationId xmlns:a16="http://schemas.microsoft.com/office/drawing/2014/main" id="{9D9D096F-11CB-4BD0-BB65-A02C073526EF}"/>
                </a:ext>
              </a:extLst>
            </p:cNvPr>
            <p:cNvSpPr/>
            <p:nvPr/>
          </p:nvSpPr>
          <p:spPr>
            <a:xfrm>
              <a:off x="6209818" y="2934647"/>
              <a:ext cx="151863" cy="110331"/>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42" name="Google Shape;6038;p86">
            <a:extLst>
              <a:ext uri="{FF2B5EF4-FFF2-40B4-BE49-F238E27FC236}">
                <a16:creationId xmlns:a16="http://schemas.microsoft.com/office/drawing/2014/main" id="{8A09AAEA-4544-4ECE-8993-D4B3E4956543}"/>
              </a:ext>
            </a:extLst>
          </p:cNvPr>
          <p:cNvGrpSpPr/>
          <p:nvPr/>
        </p:nvGrpSpPr>
        <p:grpSpPr>
          <a:xfrm>
            <a:off x="3796122" y="2604494"/>
            <a:ext cx="454401" cy="462539"/>
            <a:chOff x="3796122" y="2604494"/>
            <a:chExt cx="454401" cy="462539"/>
          </a:xfrm>
          <a:solidFill>
            <a:srgbClr val="F8D421"/>
          </a:solidFill>
        </p:grpSpPr>
        <p:sp>
          <p:nvSpPr>
            <p:cNvPr id="143" name="Google Shape;6039;p86">
              <a:extLst>
                <a:ext uri="{FF2B5EF4-FFF2-40B4-BE49-F238E27FC236}">
                  <a16:creationId xmlns:a16="http://schemas.microsoft.com/office/drawing/2014/main" id="{360DC2CB-F3DD-4075-BFD2-3D5A79D50F0C}"/>
                </a:ext>
              </a:extLst>
            </p:cNvPr>
            <p:cNvSpPr/>
            <p:nvPr/>
          </p:nvSpPr>
          <p:spPr>
            <a:xfrm>
              <a:off x="3796122" y="2604494"/>
              <a:ext cx="138165" cy="224631"/>
            </a:xfrm>
            <a:custGeom>
              <a:avLst/>
              <a:gdLst>
                <a:gd name="f0" fmla="val w"/>
                <a:gd name="f1" fmla="val h"/>
                <a:gd name="f2" fmla="val 0"/>
                <a:gd name="f3" fmla="val 3812"/>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3813"/>
                <a:gd name="f25" fmla="val 582"/>
                <a:gd name="f26" fmla="val 1797"/>
                <a:gd name="f27" fmla="val 15"/>
                <a:gd name="f28" fmla="val 1763"/>
                <a:gd name="f29" fmla="val 5"/>
                <a:gd name="f30" fmla="val 1730"/>
                <a:gd name="f31" fmla="*/ f0 1 3812"/>
                <a:gd name="f32" fmla="*/ f1 1 6159"/>
                <a:gd name="f33" fmla="+- f4 0 f2"/>
                <a:gd name="f34" fmla="+- f3 0 f2"/>
                <a:gd name="f35" fmla="*/ f34 1 3812"/>
                <a:gd name="f36" fmla="*/ f33 1 615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24" y="f25"/>
                  </a:cubicBezTo>
                  <a:lnTo>
                    <a:pt x="f26" y="f27"/>
                  </a:lnTo>
                  <a:cubicBezTo>
                    <a:pt x="f28" y="f29"/>
                    <a:pt x="f30"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4" name="Google Shape;6040;p86">
              <a:extLst>
                <a:ext uri="{FF2B5EF4-FFF2-40B4-BE49-F238E27FC236}">
                  <a16:creationId xmlns:a16="http://schemas.microsoft.com/office/drawing/2014/main" id="{30E18F3D-7A88-4B36-A9E5-1D50DC8CA0B0}"/>
                </a:ext>
              </a:extLst>
            </p:cNvPr>
            <p:cNvSpPr/>
            <p:nvPr/>
          </p:nvSpPr>
          <p:spPr>
            <a:xfrm>
              <a:off x="3880631" y="2662485"/>
              <a:ext cx="313950" cy="404548"/>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5" name="Google Shape;6041;p86">
              <a:extLst>
                <a:ext uri="{FF2B5EF4-FFF2-40B4-BE49-F238E27FC236}">
                  <a16:creationId xmlns:a16="http://schemas.microsoft.com/office/drawing/2014/main" id="{33070DC0-F640-4994-9F73-DF3EC5717E5A}"/>
                </a:ext>
              </a:extLst>
            </p:cNvPr>
            <p:cNvSpPr/>
            <p:nvPr/>
          </p:nvSpPr>
          <p:spPr>
            <a:xfrm>
              <a:off x="4156889" y="2753267"/>
              <a:ext cx="93634" cy="104461"/>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46" name="Google Shape;6048;p86">
            <a:extLst>
              <a:ext uri="{FF2B5EF4-FFF2-40B4-BE49-F238E27FC236}">
                <a16:creationId xmlns:a16="http://schemas.microsoft.com/office/drawing/2014/main" id="{1C2DC7B4-DE14-4CB0-96E2-37D2224D69DE}"/>
              </a:ext>
            </a:extLst>
          </p:cNvPr>
          <p:cNvGrpSpPr/>
          <p:nvPr/>
        </p:nvGrpSpPr>
        <p:grpSpPr>
          <a:xfrm>
            <a:off x="6705103" y="2576276"/>
            <a:ext cx="456687" cy="464268"/>
            <a:chOff x="6705103" y="2576276"/>
            <a:chExt cx="456687" cy="464268"/>
          </a:xfrm>
          <a:solidFill>
            <a:srgbClr val="F8D421"/>
          </a:solidFill>
        </p:grpSpPr>
        <p:sp>
          <p:nvSpPr>
            <p:cNvPr id="147" name="Google Shape;6049;p86">
              <a:extLst>
                <a:ext uri="{FF2B5EF4-FFF2-40B4-BE49-F238E27FC236}">
                  <a16:creationId xmlns:a16="http://schemas.microsoft.com/office/drawing/2014/main" id="{CBECBBD6-BD9D-4DD5-A5AE-4F9A1A514B10}"/>
                </a:ext>
              </a:extLst>
            </p:cNvPr>
            <p:cNvSpPr/>
            <p:nvPr/>
          </p:nvSpPr>
          <p:spPr>
            <a:xfrm>
              <a:off x="6981407" y="2578571"/>
              <a:ext cx="180383" cy="271649"/>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8" name="Google Shape;6050;p86">
              <a:extLst>
                <a:ext uri="{FF2B5EF4-FFF2-40B4-BE49-F238E27FC236}">
                  <a16:creationId xmlns:a16="http://schemas.microsoft.com/office/drawing/2014/main" id="{DB7297AD-B3F1-4429-9E4B-890234D6F9D7}"/>
                </a:ext>
              </a:extLst>
            </p:cNvPr>
            <p:cNvSpPr/>
            <p:nvPr/>
          </p:nvSpPr>
          <p:spPr>
            <a:xfrm>
              <a:off x="6767904" y="2980761"/>
              <a:ext cx="391600"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9" name="Google Shape;6051;p86">
              <a:extLst>
                <a:ext uri="{FF2B5EF4-FFF2-40B4-BE49-F238E27FC236}">
                  <a16:creationId xmlns:a16="http://schemas.microsoft.com/office/drawing/2014/main" id="{109E7246-5F68-4EA0-85A2-24DE4716F98D}"/>
                </a:ext>
              </a:extLst>
            </p:cNvPr>
            <p:cNvSpPr/>
            <p:nvPr/>
          </p:nvSpPr>
          <p:spPr>
            <a:xfrm>
              <a:off x="6705103" y="2576276"/>
              <a:ext cx="397325" cy="431359"/>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50" name="Google Shape;5717;p85">
            <a:extLst>
              <a:ext uri="{FF2B5EF4-FFF2-40B4-BE49-F238E27FC236}">
                <a16:creationId xmlns:a16="http://schemas.microsoft.com/office/drawing/2014/main" id="{CCDE2D50-0C70-4F4B-BAE1-7F98E7D8F925}"/>
              </a:ext>
            </a:extLst>
          </p:cNvPr>
          <p:cNvGrpSpPr/>
          <p:nvPr/>
        </p:nvGrpSpPr>
        <p:grpSpPr>
          <a:xfrm>
            <a:off x="5567754" y="3523457"/>
            <a:ext cx="492321" cy="387916"/>
            <a:chOff x="5567754" y="3523457"/>
            <a:chExt cx="492321" cy="387916"/>
          </a:xfrm>
          <a:solidFill>
            <a:srgbClr val="F8D421"/>
          </a:solidFill>
        </p:grpSpPr>
        <p:sp>
          <p:nvSpPr>
            <p:cNvPr id="151" name="Google Shape;5718;p85">
              <a:extLst>
                <a:ext uri="{FF2B5EF4-FFF2-40B4-BE49-F238E27FC236}">
                  <a16:creationId xmlns:a16="http://schemas.microsoft.com/office/drawing/2014/main" id="{B9C8A23B-C91B-47F1-A449-F5C110DC519F}"/>
                </a:ext>
              </a:extLst>
            </p:cNvPr>
            <p:cNvSpPr/>
            <p:nvPr/>
          </p:nvSpPr>
          <p:spPr>
            <a:xfrm>
              <a:off x="5691106" y="3523457"/>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charset="0"/>
                <a:cs typeface="Arial"/>
              </a:endParaRPr>
            </a:p>
          </p:txBody>
        </p:sp>
        <p:sp>
          <p:nvSpPr>
            <p:cNvPr id="152" name="Google Shape;5719;p85">
              <a:extLst>
                <a:ext uri="{FF2B5EF4-FFF2-40B4-BE49-F238E27FC236}">
                  <a16:creationId xmlns:a16="http://schemas.microsoft.com/office/drawing/2014/main" id="{DE397209-DA19-4897-AD80-5373B7FB7B8D}"/>
                </a:ext>
              </a:extLst>
            </p:cNvPr>
            <p:cNvSpPr/>
            <p:nvPr/>
          </p:nvSpPr>
          <p:spPr>
            <a:xfrm>
              <a:off x="5567754" y="3639220"/>
              <a:ext cx="137178" cy="132889"/>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3" name="Google Shape;5720;p85">
              <a:extLst>
                <a:ext uri="{FF2B5EF4-FFF2-40B4-BE49-F238E27FC236}">
                  <a16:creationId xmlns:a16="http://schemas.microsoft.com/office/drawing/2014/main" id="{F72B65F3-B4C8-4591-B8AE-288483C9AB5B}"/>
                </a:ext>
              </a:extLst>
            </p:cNvPr>
            <p:cNvSpPr/>
            <p:nvPr/>
          </p:nvSpPr>
          <p:spPr>
            <a:xfrm>
              <a:off x="5828842" y="3523457"/>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4" name="Google Shape;5721;p85">
              <a:extLst>
                <a:ext uri="{FF2B5EF4-FFF2-40B4-BE49-F238E27FC236}">
                  <a16:creationId xmlns:a16="http://schemas.microsoft.com/office/drawing/2014/main" id="{85248BC6-14E7-4225-8587-64057E183FC3}"/>
                </a:ext>
              </a:extLst>
            </p:cNvPr>
            <p:cNvSpPr/>
            <p:nvPr/>
          </p:nvSpPr>
          <p:spPr>
            <a:xfrm>
              <a:off x="5925019" y="3638735"/>
              <a:ext cx="135056" cy="132917"/>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5" name="Google Shape;5722;p85">
              <a:extLst>
                <a:ext uri="{FF2B5EF4-FFF2-40B4-BE49-F238E27FC236}">
                  <a16:creationId xmlns:a16="http://schemas.microsoft.com/office/drawing/2014/main" id="{9EAB696C-E17E-49D9-8D8F-8B627C689650}"/>
                </a:ext>
              </a:extLst>
            </p:cNvPr>
            <p:cNvSpPr/>
            <p:nvPr/>
          </p:nvSpPr>
          <p:spPr>
            <a:xfrm>
              <a:off x="5663565" y="3690948"/>
              <a:ext cx="303077" cy="220425"/>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grpSp>
      <p:grpSp>
        <p:nvGrpSpPr>
          <p:cNvPr id="156" name="Google Shape;5723;p85">
            <a:extLst>
              <a:ext uri="{FF2B5EF4-FFF2-40B4-BE49-F238E27FC236}">
                <a16:creationId xmlns:a16="http://schemas.microsoft.com/office/drawing/2014/main" id="{0942656D-D1B0-4F2C-AB56-B41F23E46955}"/>
              </a:ext>
            </a:extLst>
          </p:cNvPr>
          <p:cNvGrpSpPr/>
          <p:nvPr/>
        </p:nvGrpSpPr>
        <p:grpSpPr>
          <a:xfrm>
            <a:off x="3078071" y="2595844"/>
            <a:ext cx="556412" cy="457327"/>
            <a:chOff x="3078071" y="2595844"/>
            <a:chExt cx="556412" cy="457327"/>
          </a:xfrm>
          <a:solidFill>
            <a:srgbClr val="F8D421"/>
          </a:solidFill>
        </p:grpSpPr>
        <p:sp>
          <p:nvSpPr>
            <p:cNvPr id="157" name="Google Shape;5724;p85">
              <a:extLst>
                <a:ext uri="{FF2B5EF4-FFF2-40B4-BE49-F238E27FC236}">
                  <a16:creationId xmlns:a16="http://schemas.microsoft.com/office/drawing/2014/main" id="{8F3B8F89-A0F2-4D57-85E4-D301EBF8DFD6}"/>
                </a:ext>
              </a:extLst>
            </p:cNvPr>
            <p:cNvSpPr/>
            <p:nvPr/>
          </p:nvSpPr>
          <p:spPr>
            <a:xfrm>
              <a:off x="3319555" y="2595844"/>
              <a:ext cx="147721" cy="103857"/>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8" name="Google Shape;5725;p85">
              <a:extLst>
                <a:ext uri="{FF2B5EF4-FFF2-40B4-BE49-F238E27FC236}">
                  <a16:creationId xmlns:a16="http://schemas.microsoft.com/office/drawing/2014/main" id="{0C580529-0E94-43F8-9D9B-ED05712DD39F}"/>
                </a:ext>
              </a:extLst>
            </p:cNvPr>
            <p:cNvSpPr/>
            <p:nvPr/>
          </p:nvSpPr>
          <p:spPr>
            <a:xfrm>
              <a:off x="3319637" y="2949634"/>
              <a:ext cx="147639" cy="103537"/>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9" name="Google Shape;5726;p85">
              <a:extLst>
                <a:ext uri="{FF2B5EF4-FFF2-40B4-BE49-F238E27FC236}">
                  <a16:creationId xmlns:a16="http://schemas.microsoft.com/office/drawing/2014/main" id="{F7444E17-1604-49AF-B6D5-FAC3DAC45B42}"/>
                </a:ext>
              </a:extLst>
            </p:cNvPr>
            <p:cNvSpPr/>
            <p:nvPr/>
          </p:nvSpPr>
          <p:spPr>
            <a:xfrm>
              <a:off x="3239728" y="2710665"/>
              <a:ext cx="281799" cy="227575"/>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60" name="Google Shape;5727;p85">
              <a:extLst>
                <a:ext uri="{FF2B5EF4-FFF2-40B4-BE49-F238E27FC236}">
                  <a16:creationId xmlns:a16="http://schemas.microsoft.com/office/drawing/2014/main" id="{A3D4CF2A-6828-407A-A078-2A932E70E798}"/>
                </a:ext>
              </a:extLst>
            </p:cNvPr>
            <p:cNvSpPr/>
            <p:nvPr/>
          </p:nvSpPr>
          <p:spPr>
            <a:xfrm>
              <a:off x="3484430" y="2744571"/>
              <a:ext cx="150053" cy="161775"/>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61" name="Google Shape;5728;p85">
              <a:extLst>
                <a:ext uri="{FF2B5EF4-FFF2-40B4-BE49-F238E27FC236}">
                  <a16:creationId xmlns:a16="http://schemas.microsoft.com/office/drawing/2014/main" id="{C241D276-4A0C-4464-9B25-4BF7C3499185}"/>
                </a:ext>
              </a:extLst>
            </p:cNvPr>
            <p:cNvSpPr/>
            <p:nvPr/>
          </p:nvSpPr>
          <p:spPr>
            <a:xfrm>
              <a:off x="3078071" y="2841287"/>
              <a:ext cx="190030" cy="162571"/>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62" name="Google Shape;5729;p85">
              <a:extLst>
                <a:ext uri="{FF2B5EF4-FFF2-40B4-BE49-F238E27FC236}">
                  <a16:creationId xmlns:a16="http://schemas.microsoft.com/office/drawing/2014/main" id="{46A1A9FF-4226-4439-8B05-196C108C632E}"/>
                </a:ext>
              </a:extLst>
            </p:cNvPr>
            <p:cNvSpPr/>
            <p:nvPr/>
          </p:nvSpPr>
          <p:spPr>
            <a:xfrm>
              <a:off x="3078071" y="2646273"/>
              <a:ext cx="190030" cy="162543"/>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grpSp>
      <p:sp>
        <p:nvSpPr>
          <p:cNvPr id="163" name="Text Placeholder 1">
            <a:extLst>
              <a:ext uri="{FF2B5EF4-FFF2-40B4-BE49-F238E27FC236}">
                <a16:creationId xmlns:a16="http://schemas.microsoft.com/office/drawing/2014/main" id="{2C1A5231-B099-41FF-ADA5-D0E554B5153F}"/>
              </a:ext>
            </a:extLst>
          </p:cNvPr>
          <p:cNvSpPr txBox="1">
            <a:spLocks noGrp="1"/>
          </p:cNvSpPr>
          <p:nvPr>
            <p:ph type="body" idx="4294967295"/>
          </p:nvPr>
        </p:nvSpPr>
        <p:spPr>
          <a:xfrm>
            <a:off x="-1161626" y="122813"/>
            <a:ext cx="11573195" cy="724250"/>
          </a:xfrm>
        </p:spPr>
        <p:txBody>
          <a:bodyPr lIns="91440" tIns="45720" rIns="91440" bIns="45720" anchor="ctr" anchorCtr="1">
            <a:normAutofit/>
          </a:bodyPr>
          <a:lstStyle/>
          <a:p>
            <a:pPr marL="0" lvl="0" indent="0" algn="ctr">
              <a:lnSpc>
                <a:spcPct val="80000"/>
              </a:lnSpc>
              <a:buNone/>
            </a:pPr>
            <a:r>
              <a:rPr lang="en-US" sz="4800">
                <a:solidFill>
                  <a:srgbClr val="000000"/>
                </a:solidFill>
                <a:latin typeface="Arial"/>
                <a:cs typeface="Arial" panose="020B0604020202020204" pitchFamily="34" charset="0"/>
              </a:rPr>
              <a:t>Fully Editable Icon Sets: C</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name="Slide82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9AE5AC7-FE05-4BB9-BA20-B2B9BB0B641A}"/>
              </a:ext>
            </a:extLst>
          </p:cNvPr>
          <p:cNvSpPr/>
          <p:nvPr/>
        </p:nvSpPr>
        <p:spPr>
          <a:xfrm>
            <a:off x="3308024" y="1704331"/>
            <a:ext cx="2367957" cy="32316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Arial"/>
                <a:ea typeface="Arial"/>
                <a:cs typeface="Arial"/>
              </a:rPr>
              <a:t>Presentation template by </a:t>
            </a:r>
          </a:p>
        </p:txBody>
      </p:sp>
      <p:sp>
        <p:nvSpPr>
          <p:cNvPr id="3" name="Título 1">
            <a:extLst>
              <a:ext uri="{FF2B5EF4-FFF2-40B4-BE49-F238E27FC236}">
                <a16:creationId xmlns:a16="http://schemas.microsoft.com/office/drawing/2014/main" id="{6681250F-EF6C-41F1-BDC0-D1DC92F0204D}"/>
              </a:ext>
            </a:extLst>
          </p:cNvPr>
          <p:cNvSpPr txBox="1"/>
          <p:nvPr/>
        </p:nvSpPr>
        <p:spPr>
          <a:xfrm>
            <a:off x="668179" y="4402561"/>
            <a:ext cx="7864178" cy="58264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ts val="1395"/>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rial"/>
              </a:rPr>
              <a:t>You are free to use this presentation for educational, personal and work purposes under Creative Commons Attribution License. But, keep the credits slide or mention Slidesppt in your presentation. Visit </a:t>
            </a:r>
            <a:r>
              <a:rPr lang="en-US" sz="900" b="0" i="0" u="sng" strike="noStrike" kern="1200" cap="none" spc="0" baseline="0">
                <a:solidFill>
                  <a:srgbClr val="00B0F0"/>
                </a:solidFill>
                <a:uFillTx/>
                <a:latin typeface="Arial"/>
                <a:hlinkClick r:id="rId3"/>
              </a:rPr>
              <a:t>slidesppt.net</a:t>
            </a:r>
            <a:br>
              <a:rPr lang="en-US" sz="900" b="0" i="0" u="none" strike="noStrike" kern="1200" cap="none" spc="0" baseline="0">
                <a:solidFill>
                  <a:srgbClr val="000000"/>
                </a:solidFill>
                <a:uFillTx/>
                <a:latin typeface="Barlow" pitchFamily="2"/>
                <a:hlinkClick r:id="rId3"/>
              </a:rPr>
            </a:br>
            <a:endParaRPr lang="en-US" sz="900" b="0" i="0" u="none" strike="noStrike" kern="1200" cap="none" spc="0" baseline="0">
              <a:solidFill>
                <a:srgbClr val="000000"/>
              </a:solidFill>
              <a:uFillTx/>
              <a:latin typeface="Barlow" panose="00000800000000000000" pitchFamily="2" charset="0"/>
            </a:endParaRPr>
          </a:p>
        </p:txBody>
      </p:sp>
      <p:grpSp>
        <p:nvGrpSpPr>
          <p:cNvPr id="4" name="Gráfico 10">
            <a:extLst>
              <a:ext uri="{FF2B5EF4-FFF2-40B4-BE49-F238E27FC236}">
                <a16:creationId xmlns:a16="http://schemas.microsoft.com/office/drawing/2014/main" id="{55998E5D-51F7-429C-BC7B-BF7A958B7B09}"/>
              </a:ext>
            </a:extLst>
          </p:cNvPr>
          <p:cNvGrpSpPr/>
          <p:nvPr/>
        </p:nvGrpSpPr>
        <p:grpSpPr>
          <a:xfrm>
            <a:off x="2005306" y="1750234"/>
            <a:ext cx="1193273" cy="1193273"/>
            <a:chOff x="2005306" y="1750234"/>
            <a:chExt cx="1193273" cy="1193273"/>
          </a:xfrm>
        </p:grpSpPr>
        <p:sp>
          <p:nvSpPr>
            <p:cNvPr id="5" name="Forma libre: forma 6">
              <a:extLst>
                <a:ext uri="{FF2B5EF4-FFF2-40B4-BE49-F238E27FC236}">
                  <a16:creationId xmlns:a16="http://schemas.microsoft.com/office/drawing/2014/main" id="{EFC25696-0496-4C47-BEC0-69476EB82701}"/>
                </a:ext>
              </a:extLst>
            </p:cNvPr>
            <p:cNvSpPr/>
            <p:nvPr/>
          </p:nvSpPr>
          <p:spPr>
            <a:xfrm>
              <a:off x="2005306" y="1750234"/>
              <a:ext cx="1193273" cy="119327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 name="Forma libre: forma 7">
              <a:extLst>
                <a:ext uri="{FF2B5EF4-FFF2-40B4-BE49-F238E27FC236}">
                  <a16:creationId xmlns:a16="http://schemas.microsoft.com/office/drawing/2014/main" id="{4D95BE88-86F3-4BF9-8343-16C47381565B}"/>
                </a:ext>
              </a:extLst>
            </p:cNvPr>
            <p:cNvSpPr/>
            <p:nvPr/>
          </p:nvSpPr>
          <p:spPr>
            <a:xfrm>
              <a:off x="2158816" y="1896822"/>
              <a:ext cx="930054" cy="900043"/>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7" name="Rectangle 2">
            <a:extLst>
              <a:ext uri="{FF2B5EF4-FFF2-40B4-BE49-F238E27FC236}">
                <a16:creationId xmlns:a16="http://schemas.microsoft.com/office/drawing/2014/main" id="{6083A903-4A9B-4AE7-B492-1031D887B276}"/>
              </a:ext>
            </a:extLst>
          </p:cNvPr>
          <p:cNvSpPr/>
          <p:nvPr/>
        </p:nvSpPr>
        <p:spPr>
          <a:xfrm>
            <a:off x="3235064" y="1931377"/>
            <a:ext cx="3903628" cy="854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950" b="0" i="0" u="none" strike="noStrike" kern="0" cap="none" spc="0" baseline="0">
                <a:solidFill>
                  <a:srgbClr val="000000"/>
                </a:solidFill>
                <a:uFillTx/>
                <a:latin typeface="Bahnschrift" pitchFamily="34"/>
                <a:ea typeface="Arial"/>
                <a:cs typeface="Calibri" pitchFamily="34"/>
              </a:rPr>
              <a:t>Slidesppt.net</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name="Slide5">
    <p:bg>
      <p:bgPr>
        <a:gradFill>
          <a:gsLst>
            <a:gs pos="0">
              <a:srgbClr val="002E8A"/>
            </a:gs>
            <a:gs pos="100000">
              <a:srgbClr val="004AC6"/>
            </a:gs>
          </a:gsLst>
          <a:lin ang="2700000" scaled="1"/>
        </a:gradFill>
        <a:effectLst/>
      </p:bgPr>
    </p:bg>
    <p:spTree>
      <p:nvGrpSpPr>
        <p:cNvPr id="1" name=""/>
        <p:cNvGrpSpPr/>
        <p:nvPr/>
      </p:nvGrpSpPr>
      <p:grpSpPr>
        <a:xfrm>
          <a:off x="0" y="0"/>
          <a:ext cx="0" cy="0"/>
          <a:chOff x="0" y="0"/>
          <a:chExt cx="0" cy="0"/>
        </a:xfrm>
      </p:grpSpPr>
      <p:sp>
        <p:nvSpPr>
          <p:cNvPr id="2" name="Rectángulo 12">
            <a:extLst>
              <a:ext uri="{FF2B5EF4-FFF2-40B4-BE49-F238E27FC236}">
                <a16:creationId xmlns:a16="http://schemas.microsoft.com/office/drawing/2014/main" id="{4C61A7AF-8F74-40CC-8A28-292B1CE4B0A3}"/>
              </a:ext>
            </a:extLst>
          </p:cNvPr>
          <p:cNvSpPr/>
          <p:nvPr/>
        </p:nvSpPr>
        <p:spPr>
          <a:xfrm>
            <a:off x="277090" y="282010"/>
            <a:ext cx="8534396" cy="4582415"/>
          </a:xfrm>
          <a:prstGeom prst="rect">
            <a:avLst/>
          </a:prstGeom>
          <a:noFill/>
          <a:ln w="25402" cap="flat">
            <a:solidFill>
              <a:schemeClr val="bg1">
                <a:lumMod val="75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8C2222"/>
              </a:solidFill>
              <a:uFillTx/>
              <a:latin typeface="Arial"/>
            </a:endParaRPr>
          </a:p>
        </p:txBody>
      </p:sp>
      <p:sp>
        <p:nvSpPr>
          <p:cNvPr id="3" name="Google Shape;282;p40">
            <a:extLst>
              <a:ext uri="{FF2B5EF4-FFF2-40B4-BE49-F238E27FC236}">
                <a16:creationId xmlns:a16="http://schemas.microsoft.com/office/drawing/2014/main" id="{B50543F6-C0EC-41CF-A4A8-5E8FEC998461}"/>
              </a:ext>
            </a:extLst>
          </p:cNvPr>
          <p:cNvSpPr txBox="1">
            <a:spLocks noGrp="1"/>
          </p:cNvSpPr>
          <p:nvPr>
            <p:ph type="title"/>
          </p:nvPr>
        </p:nvSpPr>
        <p:spPr>
          <a:xfrm>
            <a:off x="719998" y="2048638"/>
            <a:ext cx="4134304" cy="1915503"/>
          </a:xfrm>
        </p:spPr>
        <p:txBody>
          <a:bodyPr/>
          <a:lstStyle/>
          <a:p>
            <a:pPr lvl="0"/>
            <a:r>
              <a:rPr lang="en-US" sz="3600" b="0">
                <a:solidFill>
                  <a:srgbClr val="F8D421"/>
                </a:solidFill>
              </a:rPr>
              <a:t>Independence</a:t>
            </a:r>
            <a:r>
              <a:rPr lang="en-US" sz="3600" b="0">
                <a:solidFill>
                  <a:schemeClr val="bg1"/>
                </a:solidFill>
              </a:rPr>
              <a:t> </a:t>
            </a:r>
            <a:r>
              <a:rPr lang="en-US" sz="3600" b="0">
                <a:solidFill>
                  <a:srgbClr val="C00000"/>
                </a:solidFill>
              </a:rPr>
              <a:t>Of</a:t>
            </a:r>
            <a:r>
              <a:rPr lang="en-US" sz="3600" b="0">
                <a:solidFill>
                  <a:schemeClr val="bg1"/>
                </a:solidFill>
              </a:rPr>
              <a:t> </a:t>
            </a:r>
            <a:r>
              <a:rPr lang="en-US">
                <a:solidFill>
                  <a:schemeClr val="bg1"/>
                </a:solidFill>
              </a:rPr>
              <a:t>VENEZUELA</a:t>
            </a:r>
          </a:p>
        </p:txBody>
      </p:sp>
      <p:sp>
        <p:nvSpPr>
          <p:cNvPr id="4" name="Google Shape;283;p40">
            <a:extLst>
              <a:ext uri="{FF2B5EF4-FFF2-40B4-BE49-F238E27FC236}">
                <a16:creationId xmlns:a16="http://schemas.microsoft.com/office/drawing/2014/main" id="{08DF94BD-8CCD-40C8-A2AD-9174CD62D866}"/>
              </a:ext>
            </a:extLst>
          </p:cNvPr>
          <p:cNvSpPr txBox="1">
            <a:spLocks noGrp="1"/>
          </p:cNvSpPr>
          <p:nvPr>
            <p:ph type="title" idx="4294967295"/>
          </p:nvPr>
        </p:nvSpPr>
        <p:spPr>
          <a:xfrm>
            <a:off x="774249" y="592514"/>
            <a:ext cx="1214396" cy="1061097"/>
          </a:xfrm>
          <a:noFill/>
          <a:ln w="28575" cap="flat">
            <a:noFill/>
            <a:custDash/>
            <a:round/>
          </a:ln>
        </p:spPr>
        <p:txBody>
          <a:bodyPr anchorCtr="1"/>
          <a:lstStyle/>
          <a:p>
            <a:pPr lvl="0" algn="ctr"/>
            <a:r>
              <a:rPr lang="en-US" sz="8000">
                <a:solidFill>
                  <a:schemeClr val="bg1">
                    <a:lumMod val="95000"/>
                  </a:schemeClr>
                </a:solidFill>
              </a:rPr>
              <a:t>01</a:t>
            </a:r>
          </a:p>
        </p:txBody>
      </p:sp>
      <p:sp>
        <p:nvSpPr>
          <p:cNvPr id="5" name="Google Shape;284;p40">
            <a:extLst>
              <a:ext uri="{FF2B5EF4-FFF2-40B4-BE49-F238E27FC236}">
                <a16:creationId xmlns:a16="http://schemas.microsoft.com/office/drawing/2014/main" id="{597C283C-0FD2-4ED5-983B-110743AD102E}"/>
              </a:ext>
            </a:extLst>
          </p:cNvPr>
          <p:cNvSpPr txBox="1">
            <a:spLocks noGrp="1"/>
          </p:cNvSpPr>
          <p:nvPr>
            <p:ph type="subTitle" idx="4294967295"/>
          </p:nvPr>
        </p:nvSpPr>
        <p:spPr>
          <a:xfrm>
            <a:off x="719998" y="3659788"/>
            <a:ext cx="2556598" cy="713396"/>
          </a:xfrm>
        </p:spPr>
        <p:txBody>
          <a:bodyPr/>
          <a:lstStyle/>
          <a:p>
            <a:pPr marL="0" lvl="0" indent="0">
              <a:spcAft>
                <a:spcPts val="1600"/>
              </a:spcAft>
              <a:buNone/>
            </a:pPr>
            <a:r>
              <a:rPr lang="en-US">
                <a:solidFill>
                  <a:schemeClr val="bg1"/>
                </a:solidFill>
              </a:rPr>
              <a:t>You can enter a subtitle here if you need it</a:t>
            </a:r>
          </a:p>
        </p:txBody>
      </p:sp>
      <p:pic>
        <p:nvPicPr>
          <p:cNvPr id="15" name="Imagen 14">
            <a:extLst>
              <a:ext uri="{FF2B5EF4-FFF2-40B4-BE49-F238E27FC236}">
                <a16:creationId xmlns:a16="http://schemas.microsoft.com/office/drawing/2014/main" id="{4B413488-C2E6-23AE-FB4F-E96777BA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214" y="0"/>
            <a:ext cx="4834247" cy="5143500"/>
          </a:xfrm>
          <a:prstGeom prst="rect">
            <a:avLst/>
          </a:prstGeom>
        </p:spPr>
      </p:pic>
      <p:pic>
        <p:nvPicPr>
          <p:cNvPr id="16" name="Imagen 15">
            <a:extLst>
              <a:ext uri="{FF2B5EF4-FFF2-40B4-BE49-F238E27FC236}">
                <a16:creationId xmlns:a16="http://schemas.microsoft.com/office/drawing/2014/main" id="{97D72F17-5B88-9E07-FB92-7C93DDB7349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901" y="1314447"/>
            <a:ext cx="3405338" cy="1064168"/>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7A65AAB6-DE54-0D18-26BE-FFD18FC4EB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6535" r="6534"/>
          <a:stretch>
            <a:fillRect/>
          </a:stretch>
        </p:blipFill>
        <p:spPr bwMode="auto">
          <a:xfrm>
            <a:off x="-1" y="0"/>
            <a:ext cx="9144001" cy="5259317"/>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54;p38">
            <a:extLst>
              <a:ext uri="{FF2B5EF4-FFF2-40B4-BE49-F238E27FC236}">
                <a16:creationId xmlns:a16="http://schemas.microsoft.com/office/drawing/2014/main" id="{5D06EA52-7654-4A1C-A860-4D53924CD217}"/>
              </a:ext>
            </a:extLst>
          </p:cNvPr>
          <p:cNvSpPr txBox="1">
            <a:spLocks noGrp="1"/>
          </p:cNvSpPr>
          <p:nvPr>
            <p:ph type="title"/>
          </p:nvPr>
        </p:nvSpPr>
        <p:spPr>
          <a:xfrm>
            <a:off x="0" y="247565"/>
            <a:ext cx="9155942" cy="1109761"/>
          </a:xfrm>
          <a:solidFill>
            <a:schemeClr val="tx1">
              <a:lumMod val="95000"/>
              <a:lumOff val="5000"/>
              <a:alpha val="30000"/>
            </a:schemeClr>
          </a:solidFill>
        </p:spPr>
        <p:txBody>
          <a:bodyPr/>
          <a:lstStyle/>
          <a:p>
            <a:pPr lvl="0"/>
            <a:r>
              <a:rPr lang="en-US">
                <a:solidFill>
                  <a:srgbClr val="FFFFFF"/>
                </a:solidFill>
              </a:rPr>
              <a:t>WHOA!</a:t>
            </a:r>
          </a:p>
        </p:txBody>
      </p:sp>
      <p:sp>
        <p:nvSpPr>
          <p:cNvPr id="4" name="Google Shape;255;p38">
            <a:extLst>
              <a:ext uri="{FF2B5EF4-FFF2-40B4-BE49-F238E27FC236}">
                <a16:creationId xmlns:a16="http://schemas.microsoft.com/office/drawing/2014/main" id="{F415491C-1D9C-4CFF-B513-6E02866D2940}"/>
              </a:ext>
            </a:extLst>
          </p:cNvPr>
          <p:cNvSpPr txBox="1">
            <a:spLocks noGrp="1"/>
          </p:cNvSpPr>
          <p:nvPr>
            <p:ph type="subTitle" idx="4294967295"/>
          </p:nvPr>
        </p:nvSpPr>
        <p:spPr>
          <a:xfrm>
            <a:off x="2416825" y="3786175"/>
            <a:ext cx="4462747" cy="709625"/>
          </a:xfrm>
          <a:prstGeom prst="roundRect">
            <a:avLst>
              <a:gd name="adj" fmla="val 46011"/>
            </a:avLst>
          </a:prstGeom>
          <a:gradFill>
            <a:gsLst>
              <a:gs pos="0">
                <a:srgbClr val="002E8A"/>
              </a:gs>
              <a:gs pos="100000">
                <a:srgbClr val="004AC6"/>
              </a:gs>
            </a:gsLst>
            <a:lin ang="2700000" scaled="1"/>
          </a:gradFill>
          <a:ln w="9528" cap="flat">
            <a:solidFill>
              <a:srgbClr val="000000"/>
            </a:solidFill>
            <a:custDash/>
            <a:round/>
          </a:ln>
        </p:spPr>
        <p:txBody>
          <a:bodyPr anchorCtr="1"/>
          <a:lstStyle/>
          <a:p>
            <a:pPr marL="0" lvl="0" indent="0" algn="ctr">
              <a:buNone/>
            </a:pPr>
            <a:r>
              <a:rPr lang="en-US">
                <a:solidFill>
                  <a:schemeClr val="bg1"/>
                </a:solidFill>
              </a:rPr>
              <a:t>This can be the part of the presentation where you introduce yourself, write your email…</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881EAE4F-FD3F-8A92-C1BB-7D9841A7F01E}"/>
              </a:ext>
            </a:extLst>
          </p:cNvPr>
          <p:cNvGrpSpPr/>
          <p:nvPr/>
        </p:nvGrpSpPr>
        <p:grpSpPr>
          <a:xfrm>
            <a:off x="6919914" y="4686300"/>
            <a:ext cx="2224086" cy="457200"/>
            <a:chOff x="6919914" y="4686300"/>
            <a:chExt cx="2224086" cy="457200"/>
          </a:xfrm>
          <a:solidFill>
            <a:srgbClr val="F8D421"/>
          </a:solidFill>
        </p:grpSpPr>
        <p:sp>
          <p:nvSpPr>
            <p:cNvPr id="6" name="Diagrama de flujo: tarjeta 5">
              <a:extLst>
                <a:ext uri="{FF2B5EF4-FFF2-40B4-BE49-F238E27FC236}">
                  <a16:creationId xmlns:a16="http://schemas.microsoft.com/office/drawing/2014/main" id="{1DCF6E88-7328-4A41-B0A2-660AE51938BC}"/>
                </a:ext>
              </a:extLst>
            </p:cNvPr>
            <p:cNvSpPr/>
            <p:nvPr/>
          </p:nvSpPr>
          <p:spPr>
            <a:xfrm>
              <a:off x="7531100" y="4686300"/>
              <a:ext cx="1612900" cy="457200"/>
            </a:xfrm>
            <a:prstGeom prst="flowChartPunchedCard">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Triángulo isósceles 8">
              <a:extLst>
                <a:ext uri="{FF2B5EF4-FFF2-40B4-BE49-F238E27FC236}">
                  <a16:creationId xmlns:a16="http://schemas.microsoft.com/office/drawing/2014/main" id="{00BAFFCE-8A91-E978-EF3C-8DDDFD1E5532}"/>
                </a:ext>
              </a:extLst>
            </p:cNvPr>
            <p:cNvSpPr/>
            <p:nvPr/>
          </p:nvSpPr>
          <p:spPr>
            <a:xfrm>
              <a:off x="6919914" y="4774406"/>
              <a:ext cx="1238598" cy="369094"/>
            </a:xfrm>
            <a:prstGeom prst="triangle">
              <a:avLst>
                <a:gd name="adj" fmla="val 5019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2" name="Diagrama de flujo: operación manual 11">
            <a:extLst>
              <a:ext uri="{FF2B5EF4-FFF2-40B4-BE49-F238E27FC236}">
                <a16:creationId xmlns:a16="http://schemas.microsoft.com/office/drawing/2014/main" id="{6531198F-417E-CE96-CC97-E24EE4D26DA9}"/>
              </a:ext>
            </a:extLst>
          </p:cNvPr>
          <p:cNvSpPr/>
          <p:nvPr/>
        </p:nvSpPr>
        <p:spPr>
          <a:xfrm rot="16200000">
            <a:off x="67942" y="1785376"/>
            <a:ext cx="2324545" cy="2486708"/>
          </a:xfrm>
          <a:prstGeom prst="flowChartManualOperation">
            <a:avLst/>
          </a:prstGeom>
          <a:solidFill>
            <a:srgbClr val="004A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Google Shape;267;p39">
            <a:extLst>
              <a:ext uri="{FF2B5EF4-FFF2-40B4-BE49-F238E27FC236}">
                <a16:creationId xmlns:a16="http://schemas.microsoft.com/office/drawing/2014/main" id="{60498A4E-050D-E8DE-2CB8-FAEEDC04E36E}"/>
              </a:ext>
            </a:extLst>
          </p:cNvPr>
          <p:cNvSpPr txBox="1"/>
          <p:nvPr/>
        </p:nvSpPr>
        <p:spPr>
          <a:xfrm>
            <a:off x="0" y="199532"/>
            <a:ext cx="4483100" cy="572697"/>
          </a:xfrm>
          <a:prstGeom prst="rect">
            <a:avLst/>
          </a:prstGeom>
          <a:noFill/>
          <a:ln>
            <a:noFill/>
          </a:ln>
        </p:spPr>
        <p:txBody>
          <a:bodyPr vert="horz" wrap="square" lIns="91421" tIns="91421" rIns="91421" bIns="91421" anchor="t" anchorCtr="1" compatLnSpc="1">
            <a:no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a:solidFill>
                  <a:srgbClr val="C00000"/>
                </a:solidFill>
              </a:rPr>
              <a:t>TABLE</a:t>
            </a:r>
            <a:r>
              <a:rPr lang="en-US">
                <a:solidFill>
                  <a:schemeClr val="tx1">
                    <a:lumMod val="65000"/>
                    <a:lumOff val="35000"/>
                  </a:schemeClr>
                </a:solidFill>
              </a:rPr>
              <a:t> OF CONTENTS</a:t>
            </a:r>
          </a:p>
        </p:txBody>
      </p:sp>
      <p:pic>
        <p:nvPicPr>
          <p:cNvPr id="3" name="Imagen 2">
            <a:extLst>
              <a:ext uri="{FF2B5EF4-FFF2-40B4-BE49-F238E27FC236}">
                <a16:creationId xmlns:a16="http://schemas.microsoft.com/office/drawing/2014/main" id="{6C9115F3-F79E-A165-DDDD-781BB9E077C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77903" y="229031"/>
            <a:ext cx="3405338" cy="1064168"/>
          </a:xfrm>
          <a:prstGeom prst="rect">
            <a:avLst/>
          </a:prstGeom>
        </p:spPr>
      </p:pic>
      <p:sp>
        <p:nvSpPr>
          <p:cNvPr id="4" name="Google Shape;284;p31">
            <a:extLst>
              <a:ext uri="{FF2B5EF4-FFF2-40B4-BE49-F238E27FC236}">
                <a16:creationId xmlns:a16="http://schemas.microsoft.com/office/drawing/2014/main" id="{B91A283F-9AA7-0853-480A-E535B819E818}"/>
              </a:ext>
            </a:extLst>
          </p:cNvPr>
          <p:cNvSpPr txBox="1"/>
          <p:nvPr/>
        </p:nvSpPr>
        <p:spPr>
          <a:xfrm>
            <a:off x="4178300" y="1191329"/>
            <a:ext cx="3956398" cy="572697"/>
          </a:xfrm>
          <a:prstGeom prst="rect">
            <a:avLst/>
          </a:prstGeom>
        </p:spPr>
        <p:txBody>
          <a:bodyPr anchorCtr="1"/>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pPr algn="ctr"/>
            <a:r>
              <a:rPr lang="en-US">
                <a:solidFill>
                  <a:srgbClr val="004AC6"/>
                </a:solidFill>
              </a:rPr>
              <a:t>INTRODUCTION</a:t>
            </a:r>
          </a:p>
        </p:txBody>
      </p:sp>
      <p:sp>
        <p:nvSpPr>
          <p:cNvPr id="5" name="Google Shape;285;p31">
            <a:extLst>
              <a:ext uri="{FF2B5EF4-FFF2-40B4-BE49-F238E27FC236}">
                <a16:creationId xmlns:a16="http://schemas.microsoft.com/office/drawing/2014/main" id="{F604D0F1-A7CB-0F7C-2D99-8F37C468D873}"/>
              </a:ext>
            </a:extLst>
          </p:cNvPr>
          <p:cNvSpPr txBox="1"/>
          <p:nvPr/>
        </p:nvSpPr>
        <p:spPr>
          <a:xfrm>
            <a:off x="4351296" y="1916636"/>
            <a:ext cx="3783403" cy="2063398"/>
          </a:xfrm>
          <a:prstGeom prst="rect">
            <a:avLst/>
          </a:prstGeom>
          <a:noFill/>
          <a:ln>
            <a:noFill/>
          </a:ln>
        </p:spPr>
        <p:txBody>
          <a:bodyPr vert="horz" wrap="square" lIns="91421" tIns="91421" rIns="91421" bIns="91421" anchor="t" anchorCtr="0" compatLnSpc="1">
            <a:noAutofit/>
          </a:bodyPr>
          <a:lstStyle>
            <a:lvl1pPr marL="457200" marR="0" lvl="0" indent="-317497" algn="l" defTabSz="914400" rtl="0" fontAlgn="auto" hangingPunct="1">
              <a:lnSpc>
                <a:spcPct val="100000"/>
              </a:lnSpc>
              <a:spcBef>
                <a:spcPct val="0"/>
              </a:spcBef>
              <a:spcAft>
                <a:spcPct val="0"/>
              </a:spcAft>
              <a:buClr>
                <a:srgbClr val="421D07"/>
              </a:buClr>
              <a:buSzPts val="1400"/>
              <a:buFont typeface="Rubik"/>
              <a:buChar char="●"/>
              <a:defRPr lang="es-PE" sz="1400" b="0" i="0" u="none" strike="noStrike" kern="0" cap="none" spc="0" baseline="0">
                <a:solidFill>
                  <a:srgbClr val="421D07"/>
                </a:solidFill>
                <a:uFillTx/>
                <a:latin typeface="Rubik"/>
                <a:ea typeface="Rubik"/>
                <a:cs typeface="Rubi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Rubik"/>
              <a:buNone/>
            </a:pPr>
            <a:r>
              <a:rPr lang="en-US">
                <a:solidFill>
                  <a:schemeClr val="tx1">
                    <a:lumMod val="85000"/>
                    <a:lumOff val="15000"/>
                  </a:schemeClr>
                </a:solidFill>
              </a:rPr>
              <a:t>Provide a brief but impactful overview of the campaign, its purpose, goals, and the social cause it aims to address. Present three key points about the campaign:</a:t>
            </a:r>
          </a:p>
          <a:p>
            <a:pPr indent="-304796">
              <a:spcBef>
                <a:spcPts val="1000"/>
              </a:spcBef>
              <a:buSzPts val="1200"/>
              <a:buFont typeface="Nunito Light"/>
              <a:buChar char="●"/>
            </a:pPr>
            <a:r>
              <a:rPr lang="en-US">
                <a:solidFill>
                  <a:schemeClr val="tx1">
                    <a:lumMod val="85000"/>
                    <a:lumOff val="15000"/>
                  </a:schemeClr>
                </a:solidFill>
              </a:rPr>
              <a:t>Campaign purpose</a:t>
            </a:r>
          </a:p>
          <a:p>
            <a:pPr indent="-304796">
              <a:buSzPts val="1200"/>
              <a:buFont typeface="Nunito Light"/>
              <a:buChar char="●"/>
            </a:pPr>
            <a:r>
              <a:rPr lang="en-US">
                <a:solidFill>
                  <a:schemeClr val="tx1">
                    <a:lumMod val="85000"/>
                    <a:lumOff val="15000"/>
                  </a:schemeClr>
                </a:solidFill>
              </a:rPr>
              <a:t>Goals and objectives</a:t>
            </a:r>
          </a:p>
          <a:p>
            <a:pPr indent="-304796">
              <a:buSzPts val="1200"/>
              <a:buFont typeface="Nunito Light"/>
              <a:buChar char="●"/>
            </a:pPr>
            <a:r>
              <a:rPr lang="en-US">
                <a:solidFill>
                  <a:schemeClr val="tx1">
                    <a:lumMod val="85000"/>
                    <a:lumOff val="15000"/>
                  </a:schemeClr>
                </a:solidFill>
              </a:rPr>
              <a:t>Target audience</a:t>
            </a:r>
          </a:p>
          <a:p>
            <a:pPr marL="0" indent="0">
              <a:spcBef>
                <a:spcPts val="1000"/>
              </a:spcBef>
              <a:buFont typeface="Rubik"/>
              <a:buNone/>
            </a:pPr>
            <a:r>
              <a:rPr lang="en-US">
                <a:solidFill>
                  <a:schemeClr val="tx1">
                    <a:lumMod val="85000"/>
                    <a:lumOff val="15000"/>
                  </a:schemeClr>
                </a:solidFill>
              </a:rPr>
              <a:t>Conclude this section with a final sentence that summarizes the essence of the campaign and reinforces its importance</a:t>
            </a:r>
          </a:p>
        </p:txBody>
      </p:sp>
      <p:pic>
        <p:nvPicPr>
          <p:cNvPr id="8" name="Imagen 7">
            <a:extLst>
              <a:ext uri="{FF2B5EF4-FFF2-40B4-BE49-F238E27FC236}">
                <a16:creationId xmlns:a16="http://schemas.microsoft.com/office/drawing/2014/main" id="{D2C5DD8B-52B9-6A6D-68F5-A8DF2D5DB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9096" y="4005644"/>
            <a:ext cx="955171" cy="955171"/>
          </a:xfrm>
          <a:prstGeom prst="rect">
            <a:avLst/>
          </a:prstGeom>
        </p:spPr>
      </p:pic>
      <p:pic>
        <p:nvPicPr>
          <p:cNvPr id="11" name="Imagen 10">
            <a:extLst>
              <a:ext uri="{FF2B5EF4-FFF2-40B4-BE49-F238E27FC236}">
                <a16:creationId xmlns:a16="http://schemas.microsoft.com/office/drawing/2014/main" id="{73A5F558-ECB4-A6E0-F6E4-497C60281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2580" y="1383511"/>
            <a:ext cx="2600127" cy="3640178"/>
          </a:xfrm>
          <a:prstGeom prst="rect">
            <a:avLst/>
          </a:prstGeom>
        </p:spPr>
      </p:pic>
    </p:spTree>
    <p:extLst>
      <p:ext uri="{BB962C8B-B14F-4D97-AF65-F5344CB8AC3E}">
        <p14:creationId xmlns:p14="http://schemas.microsoft.com/office/powerpoint/2010/main" val="2839600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3" name="Google Shape;491;p53">
            <a:extLst>
              <a:ext uri="{FF2B5EF4-FFF2-40B4-BE49-F238E27FC236}">
                <a16:creationId xmlns:a16="http://schemas.microsoft.com/office/drawing/2014/main" id="{129D16A6-37FB-4098-B59D-70F86CC3FC16}"/>
              </a:ext>
            </a:extLst>
          </p:cNvPr>
          <p:cNvSpPr txBox="1">
            <a:spLocks noGrp="1"/>
          </p:cNvSpPr>
          <p:nvPr>
            <p:ph type="title" idx="4294967295"/>
          </p:nvPr>
        </p:nvSpPr>
        <p:spPr>
          <a:xfrm>
            <a:off x="7168814" y="235643"/>
            <a:ext cx="1670494" cy="1418985"/>
          </a:xfrm>
          <a:noFill/>
          <a:ln w="28575" cap="flat">
            <a:noFill/>
            <a:custDash/>
            <a:round/>
          </a:ln>
        </p:spPr>
        <p:txBody>
          <a:bodyPr anchorCtr="1"/>
          <a:lstStyle/>
          <a:p>
            <a:pPr lvl="0" algn="ctr"/>
            <a:r>
              <a:rPr lang="en-US" sz="8000">
                <a:solidFill>
                  <a:srgbClr val="F8D421"/>
                </a:solidFill>
              </a:rPr>
              <a:t>02</a:t>
            </a:r>
          </a:p>
        </p:txBody>
      </p:sp>
      <p:sp>
        <p:nvSpPr>
          <p:cNvPr id="4" name="Google Shape;492;p53">
            <a:extLst>
              <a:ext uri="{FF2B5EF4-FFF2-40B4-BE49-F238E27FC236}">
                <a16:creationId xmlns:a16="http://schemas.microsoft.com/office/drawing/2014/main" id="{724BBD74-8C24-4707-BCCF-7BBC97BF9970}"/>
              </a:ext>
            </a:extLst>
          </p:cNvPr>
          <p:cNvSpPr txBox="1">
            <a:spLocks noGrp="1"/>
          </p:cNvSpPr>
          <p:nvPr>
            <p:ph type="subTitle" idx="4294967295"/>
          </p:nvPr>
        </p:nvSpPr>
        <p:spPr>
          <a:xfrm>
            <a:off x="6149696" y="3480718"/>
            <a:ext cx="2556598" cy="713396"/>
          </a:xfrm>
        </p:spPr>
        <p:txBody>
          <a:bodyPr/>
          <a:lstStyle/>
          <a:p>
            <a:pPr marL="0" lvl="0" indent="0" algn="r">
              <a:spcAft>
                <a:spcPts val="1600"/>
              </a:spcAft>
              <a:buNone/>
            </a:pPr>
            <a:r>
              <a:rPr lang="en-US">
                <a:solidFill>
                  <a:schemeClr val="tx1">
                    <a:lumMod val="85000"/>
                    <a:lumOff val="15000"/>
                  </a:schemeClr>
                </a:solidFill>
              </a:rPr>
              <a:t>You can enter a subtitle here if you need it</a:t>
            </a:r>
          </a:p>
        </p:txBody>
      </p:sp>
      <p:sp>
        <p:nvSpPr>
          <p:cNvPr id="5" name="Forma libre: forma 15">
            <a:extLst>
              <a:ext uri="{FF2B5EF4-FFF2-40B4-BE49-F238E27FC236}">
                <a16:creationId xmlns:a16="http://schemas.microsoft.com/office/drawing/2014/main" id="{E54EDFE1-71E1-41D4-90F3-C062B7AD0D08}"/>
              </a:ext>
            </a:extLst>
          </p:cNvPr>
          <p:cNvSpPr/>
          <p:nvPr/>
        </p:nvSpPr>
        <p:spPr>
          <a:xfrm>
            <a:off x="0" y="0"/>
            <a:ext cx="5899754" cy="5143499"/>
          </a:xfrm>
          <a:custGeom>
            <a:avLst/>
            <a:gdLst>
              <a:gd name="f0" fmla="val 10800000"/>
              <a:gd name="f1" fmla="val 5400000"/>
              <a:gd name="f2" fmla="val 180"/>
              <a:gd name="f3" fmla="val w"/>
              <a:gd name="f4" fmla="val h"/>
              <a:gd name="f5" fmla="val 0"/>
              <a:gd name="f6" fmla="val 5022937"/>
              <a:gd name="f7" fmla="val 5143500"/>
              <a:gd name="f8" fmla="val 2511469"/>
              <a:gd name="f9" fmla="val 4221271"/>
              <a:gd name="f10" fmla="val 4474252"/>
              <a:gd name="f11" fmla="val 1962784"/>
              <a:gd name="f12" fmla="+- 0 0 -90"/>
              <a:gd name="f13" fmla="*/ f3 1 5022937"/>
              <a:gd name="f14" fmla="*/ f4 1 5143500"/>
              <a:gd name="f15" fmla="val f5"/>
              <a:gd name="f16" fmla="val f6"/>
              <a:gd name="f17" fmla="val f7"/>
              <a:gd name="f18" fmla="*/ f12 f0 1"/>
              <a:gd name="f19" fmla="+- f17 0 f15"/>
              <a:gd name="f20" fmla="+- f16 0 f15"/>
              <a:gd name="f21" fmla="*/ f18 1 f2"/>
              <a:gd name="f22" fmla="*/ f20 1 5022937"/>
              <a:gd name="f23" fmla="*/ f19 1 5143500"/>
              <a:gd name="f24" fmla="*/ 0 f20 1"/>
              <a:gd name="f25" fmla="*/ 0 f19 1"/>
              <a:gd name="f26" fmla="*/ 2511469 f20 1"/>
              <a:gd name="f27" fmla="*/ 5022937 f20 1"/>
              <a:gd name="f28" fmla="*/ 4221271 f19 1"/>
              <a:gd name="f29" fmla="*/ 4474252 f20 1"/>
              <a:gd name="f30" fmla="*/ 5143500 f19 1"/>
              <a:gd name="f31" fmla="*/ 1962784 f20 1"/>
              <a:gd name="f32" fmla="+- f21 0 f1"/>
              <a:gd name="f33" fmla="*/ f24 1 5022937"/>
              <a:gd name="f34" fmla="*/ f25 1 5143500"/>
              <a:gd name="f35" fmla="*/ f26 1 5022937"/>
              <a:gd name="f36" fmla="*/ f27 1 5022937"/>
              <a:gd name="f37" fmla="*/ f28 1 5143500"/>
              <a:gd name="f38" fmla="*/ f29 1 5022937"/>
              <a:gd name="f39" fmla="*/ f30 1 5143500"/>
              <a:gd name="f40" fmla="*/ f31 1 5022937"/>
              <a:gd name="f41" fmla="*/ f15 1 f22"/>
              <a:gd name="f42" fmla="*/ f16 1 f22"/>
              <a:gd name="f43" fmla="*/ f15 1 f23"/>
              <a:gd name="f44" fmla="*/ f17 1 f23"/>
              <a:gd name="f45" fmla="*/ f33 1 f22"/>
              <a:gd name="f46" fmla="*/ f34 1 f23"/>
              <a:gd name="f47" fmla="*/ f35 1 f22"/>
              <a:gd name="f48" fmla="*/ f36 1 f22"/>
              <a:gd name="f49" fmla="*/ f37 1 f23"/>
              <a:gd name="f50" fmla="*/ f38 1 f22"/>
              <a:gd name="f51" fmla="*/ f39 1 f23"/>
              <a:gd name="f52" fmla="*/ f40 1 f22"/>
              <a:gd name="f53" fmla="*/ f41 f13 1"/>
              <a:gd name="f54" fmla="*/ f42 f13 1"/>
              <a:gd name="f55" fmla="*/ f44 f14 1"/>
              <a:gd name="f56" fmla="*/ f43 f14 1"/>
              <a:gd name="f57" fmla="*/ f45 f13 1"/>
              <a:gd name="f58" fmla="*/ f46 f14 1"/>
              <a:gd name="f59" fmla="*/ f47 f13 1"/>
              <a:gd name="f60" fmla="*/ f48 f13 1"/>
              <a:gd name="f61" fmla="*/ f49 f14 1"/>
              <a:gd name="f62" fmla="*/ f50 f13 1"/>
              <a:gd name="f63" fmla="*/ f51 f14 1"/>
              <a:gd name="f64" fmla="*/ f52 f13 1"/>
            </a:gdLst>
            <a:ahLst/>
            <a:cxnLst>
              <a:cxn ang="3cd4">
                <a:pos x="hc" y="t"/>
              </a:cxn>
              <a:cxn ang="0">
                <a:pos x="r" y="vc"/>
              </a:cxn>
              <a:cxn ang="cd4">
                <a:pos x="hc" y="b"/>
              </a:cxn>
              <a:cxn ang="cd2">
                <a:pos x="l" y="vc"/>
              </a:cxn>
              <a:cxn ang="f32">
                <a:pos x="f57" y="f58"/>
              </a:cxn>
              <a:cxn ang="f32">
                <a:pos x="f59" y="f58"/>
              </a:cxn>
              <a:cxn ang="f32">
                <a:pos x="f60" y="f61"/>
              </a:cxn>
              <a:cxn ang="f32">
                <a:pos x="f62" y="f63"/>
              </a:cxn>
              <a:cxn ang="f32">
                <a:pos x="f64" y="f63"/>
              </a:cxn>
              <a:cxn ang="f32">
                <a:pos x="f59" y="f61"/>
              </a:cxn>
              <a:cxn ang="f32">
                <a:pos x="f57" y="f58"/>
              </a:cxn>
            </a:cxnLst>
            <a:rect l="f53" t="f56" r="f54" b="f55"/>
            <a:pathLst>
              <a:path w="5022937" h="5143500">
                <a:moveTo>
                  <a:pt x="f5" y="f5"/>
                </a:moveTo>
                <a:lnTo>
                  <a:pt x="f8" y="f5"/>
                </a:lnTo>
                <a:lnTo>
                  <a:pt x="f6" y="f9"/>
                </a:lnTo>
                <a:lnTo>
                  <a:pt x="f10" y="f7"/>
                </a:lnTo>
                <a:lnTo>
                  <a:pt x="f11" y="f7"/>
                </a:lnTo>
                <a:lnTo>
                  <a:pt x="f8" y="f9"/>
                </a:lnTo>
                <a:lnTo>
                  <a:pt x="f5" y="f5"/>
                </a:lnTo>
                <a:close/>
              </a:path>
            </a:pathLst>
          </a:custGeom>
          <a:solidFill>
            <a:srgbClr val="004AC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8C2222"/>
              </a:solidFill>
              <a:uFillTx/>
              <a:latin typeface="Arial"/>
            </a:endParaRPr>
          </a:p>
        </p:txBody>
      </p:sp>
      <p:pic>
        <p:nvPicPr>
          <p:cNvPr id="8" name="Imagen 7">
            <a:extLst>
              <a:ext uri="{FF2B5EF4-FFF2-40B4-BE49-F238E27FC236}">
                <a16:creationId xmlns:a16="http://schemas.microsoft.com/office/drawing/2014/main" id="{F8B5FD71-1C39-5B88-FC70-142EA2D46714}"/>
              </a:ext>
            </a:extLst>
          </p:cNvPr>
          <p:cNvPicPr>
            <a:picLocks noChangeAspect="1"/>
          </p:cNvPicPr>
          <p:nvPr/>
        </p:nvPicPr>
        <p:blipFill>
          <a:blip r:embed="rId3">
            <a:extLst>
              <a:ext uri="{28A0092B-C50C-407E-A947-70E740481C1C}">
                <a14:useLocalDpi xmlns:a14="http://schemas.microsoft.com/office/drawing/2010/main" val="0"/>
              </a:ext>
            </a:extLst>
          </a:blip>
          <a:srcRect l="23481" t="13765" b="15016"/>
          <a:stretch>
            <a:fillRect/>
          </a:stretch>
        </p:blipFill>
        <p:spPr>
          <a:xfrm>
            <a:off x="0" y="0"/>
            <a:ext cx="7035800" cy="4911271"/>
          </a:xfrm>
          <a:prstGeom prst="rect">
            <a:avLst/>
          </a:prstGeom>
        </p:spPr>
      </p:pic>
      <p:sp>
        <p:nvSpPr>
          <p:cNvPr id="11" name="Google Shape;282;p40">
            <a:extLst>
              <a:ext uri="{FF2B5EF4-FFF2-40B4-BE49-F238E27FC236}">
                <a16:creationId xmlns:a16="http://schemas.microsoft.com/office/drawing/2014/main" id="{C853E2FB-0DA8-30F3-3144-CE94A182B519}"/>
              </a:ext>
            </a:extLst>
          </p:cNvPr>
          <p:cNvSpPr txBox="1">
            <a:spLocks noGrp="1"/>
          </p:cNvSpPr>
          <p:nvPr>
            <p:ph type="title"/>
          </p:nvPr>
        </p:nvSpPr>
        <p:spPr>
          <a:xfrm>
            <a:off x="4838019" y="1921913"/>
            <a:ext cx="4134304" cy="1915503"/>
          </a:xfrm>
        </p:spPr>
        <p:txBody>
          <a:bodyPr/>
          <a:lstStyle/>
          <a:p>
            <a:pPr lvl="0"/>
            <a:r>
              <a:rPr lang="en-US" sz="3600" b="0">
                <a:solidFill>
                  <a:srgbClr val="F8D421"/>
                </a:solidFill>
              </a:rPr>
              <a:t>Independence</a:t>
            </a:r>
            <a:r>
              <a:rPr lang="en-US" sz="3600" b="0">
                <a:solidFill>
                  <a:schemeClr val="bg1"/>
                </a:solidFill>
              </a:rPr>
              <a:t> </a:t>
            </a:r>
            <a:r>
              <a:rPr lang="en-US" sz="3600" b="0">
                <a:solidFill>
                  <a:srgbClr val="C00000"/>
                </a:solidFill>
              </a:rPr>
              <a:t>Of</a:t>
            </a:r>
            <a:r>
              <a:rPr lang="en-US" sz="3600" b="0">
                <a:solidFill>
                  <a:schemeClr val="bg1"/>
                </a:solidFill>
              </a:rPr>
              <a:t> </a:t>
            </a:r>
            <a:r>
              <a:rPr lang="en-US">
                <a:solidFill>
                  <a:srgbClr val="004AC6"/>
                </a:solidFill>
              </a:rPr>
              <a:t>VENEZUELA</a:t>
            </a:r>
          </a:p>
        </p:txBody>
      </p:sp>
      <p:pic>
        <p:nvPicPr>
          <p:cNvPr id="13" name="Imagen 12">
            <a:extLst>
              <a:ext uri="{FF2B5EF4-FFF2-40B4-BE49-F238E27FC236}">
                <a16:creationId xmlns:a16="http://schemas.microsoft.com/office/drawing/2014/main" id="{CE6E653B-4642-6916-EE8C-0E04F59B36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25326" y="963901"/>
            <a:ext cx="3405338" cy="1064168"/>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13">
    <p:bg>
      <p:bgPr>
        <a:solidFill>
          <a:srgbClr val="004AC6"/>
        </a:solidFill>
        <a:effectLst/>
      </p:bgPr>
    </p:bg>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C6FC13D0-EE4C-4CF2-344C-BE7E9FA18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754" y="2231646"/>
            <a:ext cx="2016659" cy="2973078"/>
          </a:xfrm>
          <a:prstGeom prst="rect">
            <a:avLst/>
          </a:prstGeom>
        </p:spPr>
      </p:pic>
      <p:pic>
        <p:nvPicPr>
          <p:cNvPr id="10" name="Imagen 9">
            <a:extLst>
              <a:ext uri="{FF2B5EF4-FFF2-40B4-BE49-F238E27FC236}">
                <a16:creationId xmlns:a16="http://schemas.microsoft.com/office/drawing/2014/main" id="{953B2209-43DB-478C-B727-B080C9926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2" y="1409700"/>
            <a:ext cx="2833421" cy="3689350"/>
          </a:xfrm>
          <a:prstGeom prst="rect">
            <a:avLst/>
          </a:prstGeom>
        </p:spPr>
      </p:pic>
      <p:pic>
        <p:nvPicPr>
          <p:cNvPr id="11" name="Imagen 10">
            <a:extLst>
              <a:ext uri="{FF2B5EF4-FFF2-40B4-BE49-F238E27FC236}">
                <a16:creationId xmlns:a16="http://schemas.microsoft.com/office/drawing/2014/main" id="{23ACCF0E-094F-B0BA-DD75-94A2AA2FF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71574" y="1409700"/>
            <a:ext cx="2897773" cy="3773142"/>
          </a:xfrm>
          <a:prstGeom prst="rect">
            <a:avLst/>
          </a:prstGeom>
        </p:spPr>
      </p:pic>
      <p:sp>
        <p:nvSpPr>
          <p:cNvPr id="2" name="Google Shape;438;p48">
            <a:extLst>
              <a:ext uri="{FF2B5EF4-FFF2-40B4-BE49-F238E27FC236}">
                <a16:creationId xmlns:a16="http://schemas.microsoft.com/office/drawing/2014/main" id="{E5E7D9E0-1773-45A2-A414-F155BCFDDC1E}"/>
              </a:ext>
            </a:extLst>
          </p:cNvPr>
          <p:cNvSpPr txBox="1">
            <a:spLocks noGrp="1"/>
          </p:cNvSpPr>
          <p:nvPr>
            <p:ph type="title"/>
          </p:nvPr>
        </p:nvSpPr>
        <p:spPr>
          <a:xfrm>
            <a:off x="2391896" y="4347384"/>
            <a:ext cx="4360197" cy="531897"/>
          </a:xfrm>
          <a:solidFill>
            <a:srgbClr val="004AC6">
              <a:alpha val="72000"/>
            </a:srgbClr>
          </a:solidFill>
          <a:ln>
            <a:noFill/>
          </a:ln>
        </p:spPr>
        <p:txBody>
          <a:bodyPr/>
          <a:lstStyle/>
          <a:p>
            <a:pPr lvl="0"/>
            <a:r>
              <a:rPr lang="en-US">
                <a:solidFill>
                  <a:srgbClr val="F8D421"/>
                </a:solidFill>
              </a:rPr>
              <a:t>—SOMEONE FAMOUS</a:t>
            </a:r>
          </a:p>
        </p:txBody>
      </p:sp>
      <p:sp>
        <p:nvSpPr>
          <p:cNvPr id="3" name="Google Shape;439;p48">
            <a:extLst>
              <a:ext uri="{FF2B5EF4-FFF2-40B4-BE49-F238E27FC236}">
                <a16:creationId xmlns:a16="http://schemas.microsoft.com/office/drawing/2014/main" id="{76A3681F-F722-439C-872F-3D315351753E}"/>
              </a:ext>
            </a:extLst>
          </p:cNvPr>
          <p:cNvSpPr txBox="1">
            <a:spLocks noGrp="1"/>
          </p:cNvSpPr>
          <p:nvPr>
            <p:ph type="subTitle" idx="4294967295"/>
          </p:nvPr>
        </p:nvSpPr>
        <p:spPr>
          <a:xfrm>
            <a:off x="1956450" y="3651610"/>
            <a:ext cx="5231099" cy="776584"/>
          </a:xfrm>
          <a:solidFill>
            <a:srgbClr val="004AC6">
              <a:alpha val="56000"/>
            </a:srgbClr>
          </a:solidFill>
        </p:spPr>
        <p:txBody>
          <a:bodyPr anchor="ctr" anchorCtr="1"/>
          <a:lstStyle/>
          <a:p>
            <a:pPr marL="0" lvl="0" indent="0" algn="ctr">
              <a:buNone/>
            </a:pPr>
            <a:r>
              <a:rPr lang="en-US" sz="1600">
                <a:solidFill>
                  <a:schemeClr val="bg1"/>
                </a:solidFill>
              </a:rPr>
              <a:t>“This is a quote. Words full of wisdom that someone important said and can make the reader get inspired”</a:t>
            </a:r>
          </a:p>
        </p:txBody>
      </p:sp>
      <p:sp>
        <p:nvSpPr>
          <p:cNvPr id="14" name="Google Shape;234;p36">
            <a:extLst>
              <a:ext uri="{FF2B5EF4-FFF2-40B4-BE49-F238E27FC236}">
                <a16:creationId xmlns:a16="http://schemas.microsoft.com/office/drawing/2014/main" id="{748BE0D1-5873-A68A-7F68-DB3FDBC8F5DC}"/>
              </a:ext>
            </a:extLst>
          </p:cNvPr>
          <p:cNvSpPr txBox="1"/>
          <p:nvPr/>
        </p:nvSpPr>
        <p:spPr>
          <a:xfrm>
            <a:off x="3388434" y="442949"/>
            <a:ext cx="3030069" cy="623568"/>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4000">
                <a:solidFill>
                  <a:srgbClr val="F8D421"/>
                </a:solidFill>
                <a:latin typeface="Freestyle Script" panose="030804020302050B0404" pitchFamily="66" charset="0"/>
              </a:rPr>
              <a:t>Independence Of</a:t>
            </a:r>
          </a:p>
        </p:txBody>
      </p:sp>
      <p:sp>
        <p:nvSpPr>
          <p:cNvPr id="15" name="Google Shape;234;p36">
            <a:extLst>
              <a:ext uri="{FF2B5EF4-FFF2-40B4-BE49-F238E27FC236}">
                <a16:creationId xmlns:a16="http://schemas.microsoft.com/office/drawing/2014/main" id="{0F86376C-C3B1-25D2-89E0-B487EA37B67F}"/>
              </a:ext>
            </a:extLst>
          </p:cNvPr>
          <p:cNvSpPr txBox="1"/>
          <p:nvPr/>
        </p:nvSpPr>
        <p:spPr>
          <a:xfrm>
            <a:off x="2242819" y="149036"/>
            <a:ext cx="4868530" cy="1678936"/>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sz="13800">
                <a:solidFill>
                  <a:schemeClr val="bg1">
                    <a:lumMod val="95000"/>
                  </a:schemeClr>
                </a:solidFill>
                <a:latin typeface="Freestyle Script" panose="030804020302050B0404" pitchFamily="66" charset="0"/>
              </a:rPr>
              <a:t>Venezuela</a:t>
            </a:r>
          </a:p>
        </p:txBody>
      </p:sp>
      <p:pic>
        <p:nvPicPr>
          <p:cNvPr id="16" name="Imagen 15">
            <a:extLst>
              <a:ext uri="{FF2B5EF4-FFF2-40B4-BE49-F238E27FC236}">
                <a16:creationId xmlns:a16="http://schemas.microsoft.com/office/drawing/2014/main" id="{98BFA7E0-7091-7392-D2BD-D1FF11FB184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494171" y="1558003"/>
            <a:ext cx="2155657" cy="67364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5A5FD6F3-6458-A194-34FF-CFAFAC6AC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892" y="-2003"/>
            <a:ext cx="5949108" cy="5143500"/>
          </a:xfrm>
          <a:prstGeom prst="rect">
            <a:avLst/>
          </a:prstGeom>
        </p:spPr>
      </p:pic>
      <p:grpSp>
        <p:nvGrpSpPr>
          <p:cNvPr id="13" name="Grupo 12">
            <a:extLst>
              <a:ext uri="{FF2B5EF4-FFF2-40B4-BE49-F238E27FC236}">
                <a16:creationId xmlns:a16="http://schemas.microsoft.com/office/drawing/2014/main" id="{881EAE4F-FD3F-8A92-C1BB-7D9841A7F01E}"/>
              </a:ext>
            </a:extLst>
          </p:cNvPr>
          <p:cNvGrpSpPr/>
          <p:nvPr/>
        </p:nvGrpSpPr>
        <p:grpSpPr>
          <a:xfrm>
            <a:off x="6919914" y="4686300"/>
            <a:ext cx="2224086" cy="457200"/>
            <a:chOff x="6919914" y="4686300"/>
            <a:chExt cx="2224086" cy="457200"/>
          </a:xfrm>
          <a:solidFill>
            <a:srgbClr val="F8D421"/>
          </a:solidFill>
        </p:grpSpPr>
        <p:sp>
          <p:nvSpPr>
            <p:cNvPr id="6" name="Diagrama de flujo: tarjeta 5">
              <a:extLst>
                <a:ext uri="{FF2B5EF4-FFF2-40B4-BE49-F238E27FC236}">
                  <a16:creationId xmlns:a16="http://schemas.microsoft.com/office/drawing/2014/main" id="{1DCF6E88-7328-4A41-B0A2-660AE51938BC}"/>
                </a:ext>
              </a:extLst>
            </p:cNvPr>
            <p:cNvSpPr/>
            <p:nvPr/>
          </p:nvSpPr>
          <p:spPr>
            <a:xfrm>
              <a:off x="7531100" y="4686300"/>
              <a:ext cx="1612900" cy="457200"/>
            </a:xfrm>
            <a:prstGeom prst="flowChartPunchedCard">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Triángulo isósceles 8">
              <a:extLst>
                <a:ext uri="{FF2B5EF4-FFF2-40B4-BE49-F238E27FC236}">
                  <a16:creationId xmlns:a16="http://schemas.microsoft.com/office/drawing/2014/main" id="{00BAFFCE-8A91-E978-EF3C-8DDDFD1E5532}"/>
                </a:ext>
              </a:extLst>
            </p:cNvPr>
            <p:cNvSpPr/>
            <p:nvPr/>
          </p:nvSpPr>
          <p:spPr>
            <a:xfrm>
              <a:off x="6919914" y="4774406"/>
              <a:ext cx="1238598" cy="369094"/>
            </a:xfrm>
            <a:prstGeom prst="triangle">
              <a:avLst>
                <a:gd name="adj" fmla="val 5019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 name="Google Shape;267;p39">
            <a:extLst>
              <a:ext uri="{FF2B5EF4-FFF2-40B4-BE49-F238E27FC236}">
                <a16:creationId xmlns:a16="http://schemas.microsoft.com/office/drawing/2014/main" id="{60498A4E-050D-E8DE-2CB8-FAEEDC04E36E}"/>
              </a:ext>
            </a:extLst>
          </p:cNvPr>
          <p:cNvSpPr txBox="1"/>
          <p:nvPr/>
        </p:nvSpPr>
        <p:spPr>
          <a:xfrm>
            <a:off x="0" y="199532"/>
            <a:ext cx="4483100" cy="572697"/>
          </a:xfrm>
          <a:prstGeom prst="rect">
            <a:avLst/>
          </a:prstGeom>
          <a:noFill/>
          <a:ln>
            <a:noFill/>
          </a:ln>
        </p:spPr>
        <p:txBody>
          <a:bodyPr vert="horz" wrap="square" lIns="91421" tIns="91421" rIns="91421" bIns="91421" anchor="t" anchorCtr="1" compatLnSpc="1">
            <a:no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a:solidFill>
                  <a:srgbClr val="C00000"/>
                </a:solidFill>
              </a:rPr>
              <a:t>CONTENTS</a:t>
            </a:r>
            <a:r>
              <a:rPr lang="en-US">
                <a:solidFill>
                  <a:schemeClr val="tx1">
                    <a:lumMod val="65000"/>
                    <a:lumOff val="35000"/>
                  </a:schemeClr>
                </a:solidFill>
              </a:rPr>
              <a:t> OF VENEZUELA</a:t>
            </a:r>
          </a:p>
        </p:txBody>
      </p:sp>
      <p:pic>
        <p:nvPicPr>
          <p:cNvPr id="3" name="Imagen 2">
            <a:extLst>
              <a:ext uri="{FF2B5EF4-FFF2-40B4-BE49-F238E27FC236}">
                <a16:creationId xmlns:a16="http://schemas.microsoft.com/office/drawing/2014/main" id="{6C9115F3-F79E-A165-DDDD-781BB9E077C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77903" y="229031"/>
            <a:ext cx="3405338" cy="1064168"/>
          </a:xfrm>
          <a:prstGeom prst="rect">
            <a:avLst/>
          </a:prstGeom>
        </p:spPr>
      </p:pic>
      <p:pic>
        <p:nvPicPr>
          <p:cNvPr id="8" name="Imagen 7">
            <a:extLst>
              <a:ext uri="{FF2B5EF4-FFF2-40B4-BE49-F238E27FC236}">
                <a16:creationId xmlns:a16="http://schemas.microsoft.com/office/drawing/2014/main" id="{D2C5DD8B-52B9-6A6D-68F5-A8DF2D5DB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9096" y="4005644"/>
            <a:ext cx="955171" cy="955171"/>
          </a:xfrm>
          <a:prstGeom prst="rect">
            <a:avLst/>
          </a:prstGeom>
        </p:spPr>
      </p:pic>
      <p:sp>
        <p:nvSpPr>
          <p:cNvPr id="10" name="Google Shape;298;p41">
            <a:extLst>
              <a:ext uri="{FF2B5EF4-FFF2-40B4-BE49-F238E27FC236}">
                <a16:creationId xmlns:a16="http://schemas.microsoft.com/office/drawing/2014/main" id="{BF434E72-C93F-4B7A-6722-4853063A2B56}"/>
              </a:ext>
            </a:extLst>
          </p:cNvPr>
          <p:cNvSpPr txBox="1"/>
          <p:nvPr/>
        </p:nvSpPr>
        <p:spPr>
          <a:xfrm>
            <a:off x="507545" y="1461986"/>
            <a:ext cx="3725402" cy="572697"/>
          </a:xfrm>
          <a:prstGeom prst="rect">
            <a:avLst/>
          </a:prstGeom>
        </p:spPr>
        <p:txBody>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a:solidFill>
                  <a:srgbClr val="004AC6"/>
                </a:solidFill>
              </a:rPr>
              <a:t>THE SLIDE TITLE GOES HERE</a:t>
            </a:r>
          </a:p>
        </p:txBody>
      </p:sp>
      <p:sp>
        <p:nvSpPr>
          <p:cNvPr id="7" name="Google Shape;297;p41">
            <a:extLst>
              <a:ext uri="{FF2B5EF4-FFF2-40B4-BE49-F238E27FC236}">
                <a16:creationId xmlns:a16="http://schemas.microsoft.com/office/drawing/2014/main" id="{11E3AE7B-E4F1-5A77-1ED1-001CC1CEDE5E}"/>
              </a:ext>
            </a:extLst>
          </p:cNvPr>
          <p:cNvSpPr txBox="1"/>
          <p:nvPr/>
        </p:nvSpPr>
        <p:spPr>
          <a:xfrm>
            <a:off x="431568" y="2555233"/>
            <a:ext cx="3910020" cy="2175897"/>
          </a:xfrm>
          <a:prstGeom prst="rect">
            <a:avLst/>
          </a:prstGeom>
          <a:noFill/>
          <a:ln>
            <a:noFill/>
          </a:ln>
        </p:spPr>
        <p:txBody>
          <a:bodyPr vert="horz" wrap="square" lIns="91421" tIns="91421" rIns="91421" bIns="91421" anchor="ctr" anchorCtr="0" compatLnSpc="1">
            <a:noAutofit/>
          </a:bodyPr>
          <a:lstStyle>
            <a:lvl1pPr marL="457200" marR="0" lvl="0" indent="-317497" algn="l" defTabSz="914400" rtl="0" fontAlgn="auto" hangingPunct="1">
              <a:lnSpc>
                <a:spcPct val="100000"/>
              </a:lnSpc>
              <a:spcBef>
                <a:spcPct val="0"/>
              </a:spcBef>
              <a:spcAft>
                <a:spcPct val="0"/>
              </a:spcAft>
              <a:buClr>
                <a:srgbClr val="421D07"/>
              </a:buClr>
              <a:buSzPts val="1400"/>
              <a:buFont typeface="Rubik"/>
              <a:buChar char="●"/>
              <a:defRPr lang="es-PE" sz="1400" b="0" i="0" u="none" strike="noStrike" kern="0" cap="none" spc="0" baseline="0">
                <a:solidFill>
                  <a:srgbClr val="421D07"/>
                </a:solidFill>
                <a:uFillTx/>
                <a:latin typeface="Rubik"/>
                <a:ea typeface="Rubik"/>
                <a:cs typeface="Rubi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Rubik"/>
              <a:buNone/>
            </a:pPr>
            <a:r>
              <a:rPr lang="en-US">
                <a:solidFill>
                  <a:schemeClr val="tx1">
                    <a:lumMod val="85000"/>
                    <a:lumOff val="15000"/>
                  </a:schemeClr>
                </a:solidFill>
              </a:rPr>
              <a:t>Do you know what helps you make your point clear?</a:t>
            </a:r>
          </a:p>
          <a:p>
            <a:pPr marL="0" indent="0">
              <a:buFont typeface="Rubik"/>
              <a:buNone/>
            </a:pPr>
            <a:r>
              <a:rPr lang="en-US">
                <a:solidFill>
                  <a:schemeClr val="tx1">
                    <a:lumMod val="85000"/>
                    <a:lumOff val="15000"/>
                  </a:schemeClr>
                </a:solidFill>
              </a:rPr>
              <a:t>Lists like this one:</a:t>
            </a:r>
          </a:p>
          <a:p>
            <a:pPr marL="0" indent="0">
              <a:buFont typeface="Rubik"/>
              <a:buNone/>
            </a:pPr>
            <a:endParaRPr lang="en-US">
              <a:solidFill>
                <a:schemeClr val="tx1">
                  <a:lumMod val="85000"/>
                  <a:lumOff val="15000"/>
                </a:schemeClr>
              </a:solidFill>
            </a:endParaRPr>
          </a:p>
          <a:p>
            <a:pPr indent="-292095">
              <a:buSzPts val="1000"/>
            </a:pPr>
            <a:r>
              <a:rPr lang="en-US">
                <a:solidFill>
                  <a:schemeClr val="tx1">
                    <a:lumMod val="85000"/>
                    <a:lumOff val="15000"/>
                  </a:schemeClr>
                </a:solidFill>
              </a:rPr>
              <a:t>They’re simple </a:t>
            </a:r>
          </a:p>
          <a:p>
            <a:pPr indent="-292095">
              <a:buSzPts val="1000"/>
            </a:pPr>
            <a:r>
              <a:rPr lang="en-US">
                <a:solidFill>
                  <a:schemeClr val="tx1">
                    <a:lumMod val="85000"/>
                    <a:lumOff val="15000"/>
                  </a:schemeClr>
                </a:solidFill>
              </a:rPr>
              <a:t>You can organize your ideas clearly</a:t>
            </a:r>
          </a:p>
          <a:p>
            <a:pPr indent="-292095">
              <a:buSzPts val="1000"/>
            </a:pPr>
            <a:r>
              <a:rPr lang="en-US">
                <a:solidFill>
                  <a:schemeClr val="tx1">
                    <a:lumMod val="85000"/>
                    <a:lumOff val="15000"/>
                  </a:schemeClr>
                </a:solidFill>
              </a:rPr>
              <a:t>You’ll never forget to buy milk!</a:t>
            </a:r>
          </a:p>
          <a:p>
            <a:pPr marL="0" indent="0">
              <a:buFont typeface="Rubik"/>
              <a:buNone/>
            </a:pPr>
            <a:endParaRPr lang="en-US">
              <a:solidFill>
                <a:schemeClr val="tx1">
                  <a:lumMod val="85000"/>
                  <a:lumOff val="15000"/>
                </a:schemeClr>
              </a:solidFill>
            </a:endParaRPr>
          </a:p>
          <a:p>
            <a:pPr marL="0" indent="0">
              <a:buFont typeface="Rubik"/>
              <a:buNone/>
            </a:pPr>
            <a:r>
              <a:rPr lang="en-US">
                <a:solidFill>
                  <a:schemeClr val="tx1">
                    <a:lumMod val="85000"/>
                    <a:lumOff val="15000"/>
                  </a:schemeClr>
                </a:solidFill>
              </a:rPr>
              <a:t>And the most important thing: the audience won’t miss the point of your presentation</a:t>
            </a:r>
          </a:p>
          <a:p>
            <a:pPr marL="0" indent="0">
              <a:buFont typeface="Rubik"/>
              <a:buNone/>
            </a:pPr>
            <a:endParaRPr lang="en-US">
              <a:solidFill>
                <a:schemeClr val="tx1">
                  <a:lumMod val="85000"/>
                  <a:lumOff val="15000"/>
                </a:schemeClr>
              </a:solidFill>
            </a:endParaRPr>
          </a:p>
        </p:txBody>
      </p:sp>
      <p:sp>
        <p:nvSpPr>
          <p:cNvPr id="16" name="Diagrama de flujo: operación manual 15">
            <a:extLst>
              <a:ext uri="{FF2B5EF4-FFF2-40B4-BE49-F238E27FC236}">
                <a16:creationId xmlns:a16="http://schemas.microsoft.com/office/drawing/2014/main" id="{89EBF9A7-0FA2-8D8B-8537-B859B944AB16}"/>
              </a:ext>
            </a:extLst>
          </p:cNvPr>
          <p:cNvSpPr/>
          <p:nvPr/>
        </p:nvSpPr>
        <p:spPr>
          <a:xfrm rot="16200000">
            <a:off x="-953058" y="2806375"/>
            <a:ext cx="2324545" cy="444709"/>
          </a:xfrm>
          <a:prstGeom prst="flowChartManualOperation">
            <a:avLst/>
          </a:prstGeom>
          <a:solidFill>
            <a:srgbClr val="004A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576526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agrama de flujo: operación manual 23">
            <a:extLst>
              <a:ext uri="{FF2B5EF4-FFF2-40B4-BE49-F238E27FC236}">
                <a16:creationId xmlns:a16="http://schemas.microsoft.com/office/drawing/2014/main" id="{2B69E992-FD8B-F3BA-3334-44BBA3E457AF}"/>
              </a:ext>
            </a:extLst>
          </p:cNvPr>
          <p:cNvSpPr/>
          <p:nvPr/>
        </p:nvSpPr>
        <p:spPr>
          <a:xfrm rot="10800000">
            <a:off x="3461125" y="4721613"/>
            <a:ext cx="2324545" cy="444709"/>
          </a:xfrm>
          <a:prstGeom prst="flowChartManualOperation">
            <a:avLst/>
          </a:prstGeom>
          <a:solidFill>
            <a:srgbClr val="004A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 name="그룹 6">
            <a:extLst>
              <a:ext uri="{FF2B5EF4-FFF2-40B4-BE49-F238E27FC236}">
                <a16:creationId xmlns:a16="http://schemas.microsoft.com/office/drawing/2014/main" id="{F075C05A-7C64-D603-06A4-93037C7C6C69}"/>
              </a:ext>
            </a:extLst>
          </p:cNvPr>
          <p:cNvGrpSpPr/>
          <p:nvPr/>
        </p:nvGrpSpPr>
        <p:grpSpPr>
          <a:xfrm>
            <a:off x="6202494" y="3040753"/>
            <a:ext cx="2549895" cy="854086"/>
            <a:chOff x="6202494" y="3824523"/>
            <a:chExt cx="2549895" cy="854086"/>
          </a:xfrm>
        </p:grpSpPr>
        <p:sp>
          <p:nvSpPr>
            <p:cNvPr id="3" name="TextBox 24">
              <a:extLst>
                <a:ext uri="{FF2B5EF4-FFF2-40B4-BE49-F238E27FC236}">
                  <a16:creationId xmlns:a16="http://schemas.microsoft.com/office/drawing/2014/main" id="{51E0736B-5B47-DE38-C290-5827E476AF13}"/>
                </a:ext>
              </a:extLst>
            </p:cNvPr>
            <p:cNvSpPr txBox="1"/>
            <p:nvPr/>
          </p:nvSpPr>
          <p:spPr>
            <a:xfrm>
              <a:off x="6217133" y="4032275"/>
              <a:ext cx="2520616" cy="64633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000000"/>
                  </a:solidFill>
                  <a:uFillTx/>
                  <a:latin typeface="Arial"/>
                  <a:ea typeface="Arial"/>
                  <a:cs typeface="Arial"/>
                </a:rPr>
                <a:t>Example Text : Get a modern PowerPoint  Presentation that is beautifully designed. You can simply impress your audience and add a unique zing and appeal to your Presentations.</a:t>
              </a:r>
            </a:p>
          </p:txBody>
        </p:sp>
        <p:sp>
          <p:nvSpPr>
            <p:cNvPr id="4" name="TextBox 25">
              <a:extLst>
                <a:ext uri="{FF2B5EF4-FFF2-40B4-BE49-F238E27FC236}">
                  <a16:creationId xmlns:a16="http://schemas.microsoft.com/office/drawing/2014/main" id="{127D40F9-B55C-3FD4-949A-732A70CDA57D}"/>
                </a:ext>
              </a:extLst>
            </p:cNvPr>
            <p:cNvSpPr txBox="1"/>
            <p:nvPr/>
          </p:nvSpPr>
          <p:spPr>
            <a:xfrm>
              <a:off x="6213384" y="3824523"/>
              <a:ext cx="2528114" cy="230831"/>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004AC6"/>
                  </a:solidFill>
                  <a:uFillTx/>
                  <a:latin typeface="Arial"/>
                  <a:ea typeface="Arial"/>
                  <a:cs typeface="Arial"/>
                </a:rPr>
                <a:t>Contents _ Graph </a:t>
              </a:r>
            </a:p>
          </p:txBody>
        </p:sp>
        <p:cxnSp>
          <p:nvCxnSpPr>
            <p:cNvPr id="5" name="Straight Connector 26">
              <a:extLst>
                <a:ext uri="{FF2B5EF4-FFF2-40B4-BE49-F238E27FC236}">
                  <a16:creationId xmlns:a16="http://schemas.microsoft.com/office/drawing/2014/main" id="{C7A1974B-DA5F-D2E9-C87E-FACE601026AC}"/>
                </a:ext>
              </a:extLst>
            </p:cNvPr>
            <p:cNvCxnSpPr/>
            <p:nvPr/>
          </p:nvCxnSpPr>
          <p:spPr>
            <a:xfrm>
              <a:off x="6202494" y="4032275"/>
              <a:ext cx="2549895" cy="0"/>
            </a:xfrm>
            <a:prstGeom prst="straightConnector1">
              <a:avLst/>
            </a:prstGeom>
            <a:noFill/>
            <a:ln w="9528" cap="flat">
              <a:solidFill>
                <a:srgbClr val="004AC6"/>
              </a:solidFill>
              <a:prstDash val="solid"/>
              <a:headEnd type="arrow"/>
            </a:ln>
          </p:spPr>
        </p:cxnSp>
      </p:grpSp>
      <p:grpSp>
        <p:nvGrpSpPr>
          <p:cNvPr id="6" name="그룹 7">
            <a:extLst>
              <a:ext uri="{FF2B5EF4-FFF2-40B4-BE49-F238E27FC236}">
                <a16:creationId xmlns:a16="http://schemas.microsoft.com/office/drawing/2014/main" id="{C84A17BF-4B55-3449-3732-19E6B08340B6}"/>
              </a:ext>
            </a:extLst>
          </p:cNvPr>
          <p:cNvGrpSpPr/>
          <p:nvPr/>
        </p:nvGrpSpPr>
        <p:grpSpPr>
          <a:xfrm>
            <a:off x="617027" y="3927530"/>
            <a:ext cx="2549896" cy="854086"/>
            <a:chOff x="617027" y="3927530"/>
            <a:chExt cx="2549896" cy="854086"/>
          </a:xfrm>
        </p:grpSpPr>
        <p:sp>
          <p:nvSpPr>
            <p:cNvPr id="7" name="TextBox 28">
              <a:extLst>
                <a:ext uri="{FF2B5EF4-FFF2-40B4-BE49-F238E27FC236}">
                  <a16:creationId xmlns:a16="http://schemas.microsoft.com/office/drawing/2014/main" id="{86384A35-DA71-AA80-CD2D-168C86CD4B4A}"/>
                </a:ext>
              </a:extLst>
            </p:cNvPr>
            <p:cNvSpPr txBox="1"/>
            <p:nvPr/>
          </p:nvSpPr>
          <p:spPr>
            <a:xfrm>
              <a:off x="631667" y="4135282"/>
              <a:ext cx="2520616"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000000"/>
                  </a:solidFill>
                  <a:uFillTx/>
                  <a:latin typeface="Arial"/>
                  <a:ea typeface="Arial"/>
                  <a:cs typeface="Arial"/>
                </a:rPr>
                <a:t>Example Text : Get a modern PowerPoint  Presentation that is beautifully designed. You can simply impress your audience and add a unique zing and appeal to your Presentations.</a:t>
              </a:r>
            </a:p>
          </p:txBody>
        </p:sp>
        <p:sp>
          <p:nvSpPr>
            <p:cNvPr id="8" name="TextBox 29">
              <a:extLst>
                <a:ext uri="{FF2B5EF4-FFF2-40B4-BE49-F238E27FC236}">
                  <a16:creationId xmlns:a16="http://schemas.microsoft.com/office/drawing/2014/main" id="{B06B4F88-56E8-195B-289B-F5E51F8272EC}"/>
                </a:ext>
              </a:extLst>
            </p:cNvPr>
            <p:cNvSpPr txBox="1"/>
            <p:nvPr/>
          </p:nvSpPr>
          <p:spPr>
            <a:xfrm>
              <a:off x="627918" y="3927530"/>
              <a:ext cx="2528114"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004AC6"/>
                  </a:solidFill>
                  <a:uFillTx/>
                  <a:latin typeface="Arial"/>
                  <a:ea typeface="Arial"/>
                  <a:cs typeface="Arial"/>
                </a:rPr>
                <a:t>Contents _ Graph </a:t>
              </a:r>
            </a:p>
          </p:txBody>
        </p:sp>
        <p:cxnSp>
          <p:nvCxnSpPr>
            <p:cNvPr id="9" name="Straight Connector 30">
              <a:extLst>
                <a:ext uri="{FF2B5EF4-FFF2-40B4-BE49-F238E27FC236}">
                  <a16:creationId xmlns:a16="http://schemas.microsoft.com/office/drawing/2014/main" id="{7603DB4A-39A0-6234-65EC-FFC6F18BCC67}"/>
                </a:ext>
              </a:extLst>
            </p:cNvPr>
            <p:cNvCxnSpPr/>
            <p:nvPr/>
          </p:nvCxnSpPr>
          <p:spPr>
            <a:xfrm>
              <a:off x="617027" y="4135282"/>
              <a:ext cx="2549896" cy="0"/>
            </a:xfrm>
            <a:prstGeom prst="straightConnector1">
              <a:avLst/>
            </a:prstGeom>
            <a:noFill/>
            <a:ln w="9528" cap="flat">
              <a:solidFill>
                <a:srgbClr val="004AC6"/>
              </a:solidFill>
              <a:prstDash val="solid"/>
              <a:tailEnd type="arrow"/>
            </a:ln>
          </p:spPr>
        </p:cxnSp>
      </p:grpSp>
      <p:grpSp>
        <p:nvGrpSpPr>
          <p:cNvPr id="10" name="그룹 3">
            <a:extLst>
              <a:ext uri="{FF2B5EF4-FFF2-40B4-BE49-F238E27FC236}">
                <a16:creationId xmlns:a16="http://schemas.microsoft.com/office/drawing/2014/main" id="{4AC0B8C7-4D4A-16C0-447F-F82CC6E12434}"/>
              </a:ext>
            </a:extLst>
          </p:cNvPr>
          <p:cNvGrpSpPr/>
          <p:nvPr/>
        </p:nvGrpSpPr>
        <p:grpSpPr>
          <a:xfrm>
            <a:off x="6198745" y="1152729"/>
            <a:ext cx="2549895" cy="854085"/>
            <a:chOff x="6198745" y="1152729"/>
            <a:chExt cx="2549895" cy="854085"/>
          </a:xfrm>
        </p:grpSpPr>
        <p:sp>
          <p:nvSpPr>
            <p:cNvPr id="11" name="TextBox 32">
              <a:extLst>
                <a:ext uri="{FF2B5EF4-FFF2-40B4-BE49-F238E27FC236}">
                  <a16:creationId xmlns:a16="http://schemas.microsoft.com/office/drawing/2014/main" id="{BA0BD9C7-7651-EEDC-9803-E2125C3AD872}"/>
                </a:ext>
              </a:extLst>
            </p:cNvPr>
            <p:cNvSpPr txBox="1"/>
            <p:nvPr/>
          </p:nvSpPr>
          <p:spPr>
            <a:xfrm>
              <a:off x="6207294" y="1360480"/>
              <a:ext cx="2533436"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000000"/>
                  </a:solidFill>
                  <a:uFillTx/>
                  <a:latin typeface="Arial"/>
                  <a:ea typeface="Arial"/>
                  <a:cs typeface="Arial"/>
                </a:rPr>
                <a:t>Example Text : Get a modern PowerPoint  Presentation that is beautifully designed. You can simply impress your audience and add a unique zing and appeal to your Presentations. </a:t>
              </a:r>
            </a:p>
          </p:txBody>
        </p:sp>
        <p:sp>
          <p:nvSpPr>
            <p:cNvPr id="12" name="TextBox 33">
              <a:extLst>
                <a:ext uri="{FF2B5EF4-FFF2-40B4-BE49-F238E27FC236}">
                  <a16:creationId xmlns:a16="http://schemas.microsoft.com/office/drawing/2014/main" id="{41D94992-4318-847C-BDA1-25092893F514}"/>
                </a:ext>
              </a:extLst>
            </p:cNvPr>
            <p:cNvSpPr txBox="1"/>
            <p:nvPr/>
          </p:nvSpPr>
          <p:spPr>
            <a:xfrm>
              <a:off x="6198745" y="1152729"/>
              <a:ext cx="2540962" cy="2308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004AC6"/>
                  </a:solidFill>
                  <a:uFillTx/>
                  <a:latin typeface="Arial"/>
                  <a:ea typeface="Arial"/>
                  <a:cs typeface="Arial"/>
                </a:rPr>
                <a:t>Contents _ Graph </a:t>
              </a:r>
            </a:p>
          </p:txBody>
        </p:sp>
        <p:cxnSp>
          <p:nvCxnSpPr>
            <p:cNvPr id="13" name="Straight Connector 34">
              <a:extLst>
                <a:ext uri="{FF2B5EF4-FFF2-40B4-BE49-F238E27FC236}">
                  <a16:creationId xmlns:a16="http://schemas.microsoft.com/office/drawing/2014/main" id="{B234DCFB-51D6-1D2C-DF01-EAEBF21AC7B2}"/>
                </a:ext>
              </a:extLst>
            </p:cNvPr>
            <p:cNvCxnSpPr/>
            <p:nvPr/>
          </p:nvCxnSpPr>
          <p:spPr>
            <a:xfrm>
              <a:off x="6198745" y="1360480"/>
              <a:ext cx="2549895" cy="0"/>
            </a:xfrm>
            <a:prstGeom prst="straightConnector1">
              <a:avLst/>
            </a:prstGeom>
            <a:noFill/>
            <a:ln w="9528" cap="flat">
              <a:solidFill>
                <a:srgbClr val="004AC6"/>
              </a:solidFill>
              <a:prstDash val="solid"/>
              <a:headEnd type="arrow"/>
              <a:tailEnd type="arrow"/>
            </a:ln>
          </p:spPr>
        </p:cxnSp>
      </p:grpSp>
      <p:sp>
        <p:nvSpPr>
          <p:cNvPr id="15" name="TextBox 36">
            <a:extLst>
              <a:ext uri="{FF2B5EF4-FFF2-40B4-BE49-F238E27FC236}">
                <a16:creationId xmlns:a16="http://schemas.microsoft.com/office/drawing/2014/main" id="{81D06017-4192-925F-E614-AFD0EBD7C4AE}"/>
              </a:ext>
            </a:extLst>
          </p:cNvPr>
          <p:cNvSpPr txBox="1"/>
          <p:nvPr/>
        </p:nvSpPr>
        <p:spPr>
          <a:xfrm>
            <a:off x="451969" y="1713859"/>
            <a:ext cx="2248143"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000000"/>
                </a:solidFill>
                <a:uFillTx/>
                <a:latin typeface="Arial"/>
                <a:ea typeface="Arial"/>
                <a:cs typeface="Arial" panose="020B0604020202020204"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Easy to change colors, photos and Text. </a:t>
            </a:r>
          </a:p>
        </p:txBody>
      </p:sp>
      <p:sp>
        <p:nvSpPr>
          <p:cNvPr id="16" name="Google Shape;267;p39">
            <a:extLst>
              <a:ext uri="{FF2B5EF4-FFF2-40B4-BE49-F238E27FC236}">
                <a16:creationId xmlns:a16="http://schemas.microsoft.com/office/drawing/2014/main" id="{00CD1974-BB41-34E4-C52D-18935A1EC3DF}"/>
              </a:ext>
            </a:extLst>
          </p:cNvPr>
          <p:cNvSpPr txBox="1"/>
          <p:nvPr/>
        </p:nvSpPr>
        <p:spPr>
          <a:xfrm>
            <a:off x="0" y="199532"/>
            <a:ext cx="4483100" cy="572697"/>
          </a:xfrm>
          <a:prstGeom prst="rect">
            <a:avLst/>
          </a:prstGeom>
          <a:noFill/>
          <a:ln>
            <a:noFill/>
          </a:ln>
        </p:spPr>
        <p:txBody>
          <a:bodyPr vert="horz" wrap="square" lIns="91421" tIns="91421" rIns="91421" bIns="91421" anchor="t" anchorCtr="1" compatLnSpc="1">
            <a:noAutofit/>
          </a:bodyPr>
          <a:lst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421D07"/>
                </a:solidFill>
                <a:uFillTx/>
                <a:latin typeface="Spectral SC"/>
                <a:ea typeface="Spectral SC"/>
                <a:cs typeface="Spectral SC"/>
              </a:defRPr>
            </a:lvl1pPr>
          </a:lstStyle>
          <a:p>
            <a:r>
              <a:rPr lang="en-US">
                <a:solidFill>
                  <a:srgbClr val="C00000"/>
                </a:solidFill>
              </a:rPr>
              <a:t>CONTENTS</a:t>
            </a:r>
            <a:r>
              <a:rPr lang="en-US">
                <a:solidFill>
                  <a:schemeClr val="tx1">
                    <a:lumMod val="65000"/>
                    <a:lumOff val="35000"/>
                  </a:schemeClr>
                </a:solidFill>
              </a:rPr>
              <a:t> OF VENEZUELA</a:t>
            </a:r>
          </a:p>
        </p:txBody>
      </p:sp>
      <p:pic>
        <p:nvPicPr>
          <p:cNvPr id="17" name="Imagen 16">
            <a:extLst>
              <a:ext uri="{FF2B5EF4-FFF2-40B4-BE49-F238E27FC236}">
                <a16:creationId xmlns:a16="http://schemas.microsoft.com/office/drawing/2014/main" id="{495F0B50-098B-82FF-ABEE-B2BF0C78A11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77903" y="229031"/>
            <a:ext cx="3405338" cy="1064168"/>
          </a:xfrm>
          <a:prstGeom prst="rect">
            <a:avLst/>
          </a:prstGeom>
        </p:spPr>
      </p:pic>
      <p:grpSp>
        <p:nvGrpSpPr>
          <p:cNvPr id="18" name="Grupo 17">
            <a:extLst>
              <a:ext uri="{FF2B5EF4-FFF2-40B4-BE49-F238E27FC236}">
                <a16:creationId xmlns:a16="http://schemas.microsoft.com/office/drawing/2014/main" id="{3C08F517-04AF-78FC-98B4-F2AFE4E63E44}"/>
              </a:ext>
            </a:extLst>
          </p:cNvPr>
          <p:cNvGrpSpPr/>
          <p:nvPr/>
        </p:nvGrpSpPr>
        <p:grpSpPr>
          <a:xfrm>
            <a:off x="6919914" y="4686300"/>
            <a:ext cx="2224086" cy="457200"/>
            <a:chOff x="6919914" y="4686300"/>
            <a:chExt cx="2224086" cy="457200"/>
          </a:xfrm>
          <a:solidFill>
            <a:srgbClr val="F8D421"/>
          </a:solidFill>
        </p:grpSpPr>
        <p:sp>
          <p:nvSpPr>
            <p:cNvPr id="19" name="Diagrama de flujo: tarjeta 18">
              <a:extLst>
                <a:ext uri="{FF2B5EF4-FFF2-40B4-BE49-F238E27FC236}">
                  <a16:creationId xmlns:a16="http://schemas.microsoft.com/office/drawing/2014/main" id="{560F42CC-3495-AD95-9164-95329B1B3C44}"/>
                </a:ext>
              </a:extLst>
            </p:cNvPr>
            <p:cNvSpPr/>
            <p:nvPr/>
          </p:nvSpPr>
          <p:spPr>
            <a:xfrm>
              <a:off x="7531100" y="4686300"/>
              <a:ext cx="1612900" cy="457200"/>
            </a:xfrm>
            <a:prstGeom prst="flowChartPunchedCard">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Triángulo isósceles 19">
              <a:extLst>
                <a:ext uri="{FF2B5EF4-FFF2-40B4-BE49-F238E27FC236}">
                  <a16:creationId xmlns:a16="http://schemas.microsoft.com/office/drawing/2014/main" id="{7741BA0F-0274-0E23-251D-E933A811BF14}"/>
                </a:ext>
              </a:extLst>
            </p:cNvPr>
            <p:cNvSpPr/>
            <p:nvPr/>
          </p:nvSpPr>
          <p:spPr>
            <a:xfrm>
              <a:off x="6919914" y="4774406"/>
              <a:ext cx="1238598" cy="369094"/>
            </a:xfrm>
            <a:prstGeom prst="triangle">
              <a:avLst>
                <a:gd name="adj" fmla="val 5019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21" name="Imagen 20">
            <a:extLst>
              <a:ext uri="{FF2B5EF4-FFF2-40B4-BE49-F238E27FC236}">
                <a16:creationId xmlns:a16="http://schemas.microsoft.com/office/drawing/2014/main" id="{D19E1CDF-95C2-9FB1-3B9A-85376DFF3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9096" y="4005644"/>
            <a:ext cx="955171" cy="955171"/>
          </a:xfrm>
          <a:prstGeom prst="rect">
            <a:avLst/>
          </a:prstGeom>
        </p:spPr>
      </p:pic>
      <p:pic>
        <p:nvPicPr>
          <p:cNvPr id="23" name="Imagen 22">
            <a:extLst>
              <a:ext uri="{FF2B5EF4-FFF2-40B4-BE49-F238E27FC236}">
                <a16:creationId xmlns:a16="http://schemas.microsoft.com/office/drawing/2014/main" id="{A1D34B1E-FBEF-D454-47FE-F0FFEE8F59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586" y="1194374"/>
            <a:ext cx="3535625" cy="3858251"/>
          </a:xfrm>
          <a:prstGeom prst="rect">
            <a:avLst/>
          </a:prstGeom>
        </p:spPr>
      </p:pic>
    </p:spTree>
    <p:extLst>
      <p:ext uri="{BB962C8B-B14F-4D97-AF65-F5344CB8AC3E}">
        <p14:creationId xmlns:p14="http://schemas.microsoft.com/office/powerpoint/2010/main" val="12734122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Indian Independence Day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1235</Words>
  <Application>Microsoft Office PowerPoint</Application>
  <PresentationFormat>Presentación en pantalla (16:9)</PresentationFormat>
  <Paragraphs>146</Paragraphs>
  <Slides>24</Slides>
  <Notes>17</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24</vt:i4>
      </vt:variant>
    </vt:vector>
  </HeadingPairs>
  <TitlesOfParts>
    <vt:vector size="41" baseType="lpstr">
      <vt:lpstr>맑은 고딕</vt:lpstr>
      <vt:lpstr>Arial</vt:lpstr>
      <vt:lpstr>Arial (Títulos)</vt:lpstr>
      <vt:lpstr>Bahnschrift</vt:lpstr>
      <vt:lpstr>Barlow</vt:lpstr>
      <vt:lpstr>Calibri</vt:lpstr>
      <vt:lpstr>Freestyle Script</vt:lpstr>
      <vt:lpstr>Inter SemiBold</vt:lpstr>
      <vt:lpstr>Nunito Light</vt:lpstr>
      <vt:lpstr>Playfair Display Black</vt:lpstr>
      <vt:lpstr>Poppins Light</vt:lpstr>
      <vt:lpstr>Poppins SemiBold</vt:lpstr>
      <vt:lpstr>Roboto</vt:lpstr>
      <vt:lpstr>Rubik</vt:lpstr>
      <vt:lpstr>Source Sans Pro</vt:lpstr>
      <vt:lpstr>Spectral SC</vt:lpstr>
      <vt:lpstr>Indian Independence Day by Slidesgo</vt:lpstr>
      <vt:lpstr>Presentación de PowerPoint</vt:lpstr>
      <vt:lpstr>03</vt:lpstr>
      <vt:lpstr>Independence Of VENEZUELA</vt:lpstr>
      <vt:lpstr>WHOA!</vt:lpstr>
      <vt:lpstr>Presentación de PowerPoint</vt:lpstr>
      <vt:lpstr>02</vt:lpstr>
      <vt:lpstr>—SOMEONE FAMOUS</vt:lpstr>
      <vt:lpstr>Presentación de PowerPoint</vt:lpstr>
      <vt:lpstr>Presentación de PowerPoint</vt:lpstr>
      <vt:lpstr>Presentación de PowerPoint</vt:lpstr>
      <vt:lpstr>Presentación de PowerPoint</vt:lpstr>
      <vt:lpstr>MERCURY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de la independencia de Venezuela</dc:title>
  <dc:creator>slidesppt.net</dc:creator>
  <cp:lastModifiedBy>Franklin</cp:lastModifiedBy>
  <cp:revision>16</cp:revision>
  <dcterms:modified xsi:type="dcterms:W3CDTF">2024-04-24T17:23:51Z</dcterms:modified>
</cp:coreProperties>
</file>