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wdp" ContentType="image/vnd.ms-photo"/>
  <Default Extension="png" ContentType="image/png"/>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2-->
<p:presentation xmlns:r="http://schemas.openxmlformats.org/officeDocument/2006/relationships" xmlns:a="http://schemas.openxmlformats.org/drawingml/2006/main" xmlns:p="http://schemas.openxmlformats.org/presentationml/2006/main" saveSubsetFonts="1">
  <p:sldMasterIdLst>
    <p:sldMasterId id="2147483660" r:id="rId1"/>
  </p:sldMasterIdLst>
  <p:notesMasterIdLst>
    <p:notesMasterId r:id="rId2"/>
  </p:notesMasterIdLst>
  <p:sldIdLst>
    <p:sldId id="283" r:id="rId3"/>
    <p:sldId id="299" r:id="rId4"/>
    <p:sldId id="257" r:id="rId5"/>
    <p:sldId id="273" r:id="rId6"/>
    <p:sldId id="285" r:id="rId7"/>
    <p:sldId id="275" r:id="rId8"/>
    <p:sldId id="437" r:id="rId9"/>
    <p:sldId id="294" r:id="rId10"/>
    <p:sldId id="272" r:id="rId11"/>
    <p:sldId id="270" r:id="rId12"/>
    <p:sldId id="266" r:id="rId13"/>
    <p:sldId id="267" r:id="rId14"/>
    <p:sldId id="295" r:id="rId15"/>
    <p:sldId id="293" r:id="rId16"/>
    <p:sldId id="262" r:id="rId17"/>
    <p:sldId id="263" r:id="rId18"/>
    <p:sldId id="287" r:id="rId19"/>
    <p:sldId id="297" r:id="rId20"/>
    <p:sldId id="1079" r:id="rId21"/>
    <p:sldId id="317" r:id="rId22"/>
    <p:sldId id="323" r:id="rId23"/>
    <p:sldId id="436" r:id="rId24"/>
    <p:sldId id="321" r:id="rId25"/>
    <p:sldId id="1078" r:id="rId26"/>
  </p:sldIdLst>
  <p:sldSz cx="12192000" cy="6858000"/>
  <p:notesSz cx="6858000" cy="9144000"/>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1E24"/>
    <a:srgbClr val="404040"/>
    <a:srgbClr val="24563C"/>
    <a:srgbClr val="389E92"/>
    <a:srgbClr val="FFFFFF"/>
    <a:srgbClr val="FFFF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95221" autoAdjust="0"/>
  </p:normalViewPr>
  <p:slideViewPr>
    <p:cSldViewPr snapToGrid="0" showGuides="1">
      <p:cViewPr>
        <p:scale>
          <a:sx n="50" d="100"/>
          <a:sy n="50" d="100"/>
        </p:scale>
        <p:origin x="594" y="378"/>
      </p:cViewPr>
      <p:guideLst>
        <p:guide orient="horz" pos="2205"/>
        <p:guide pos="3840"/>
      </p:guideLst>
    </p:cSldViewPr>
  </p:slideViewPr>
  <p:notesTextViewPr>
    <p:cViewPr>
      <p:scale>
        <a:sx n="1" d="1"/>
        <a:sy n="1" d="1"/>
      </p:scale>
      <p:origin x="0" y="0"/>
    </p:cViewPr>
  </p:notesTextViewPr>
  <p:sorterViewPr>
    <p:cViewPr>
      <p:scale>
        <a:sx n="60" d="100"/>
        <a:sy n="60" d="100"/>
      </p:scale>
      <p:origin x="0" y="0"/>
    </p:cViewPr>
  </p:sorterViewPr>
  <p:notesViewPr>
    <p:cSldViewPr>
      <p:cViewPr>
        <p:scale>
          <a:sx n="66" d="100"/>
          <a:sy n="66" d="100"/>
        </p:scale>
        <p:origin x="0" y="0"/>
      </p:cViewPr>
      <p:guideLst/>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 Type="http://schemas.openxmlformats.org/officeDocument/2006/relationships/notesMaster" Target="notesMasters/notesMaster1.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slide" Target="slides/slide23.xml" /><Relationship Id="rId26" Type="http://schemas.openxmlformats.org/officeDocument/2006/relationships/slide" Target="slides/slide24.xml" /><Relationship Id="rId27" Type="http://schemas.openxmlformats.org/officeDocument/2006/relationships/tags" Target="tags/tag1.xml" /><Relationship Id="rId28" Type="http://schemas.openxmlformats.org/officeDocument/2006/relationships/presProps" Target="presProps.xml" /><Relationship Id="rId29" Type="http://schemas.openxmlformats.org/officeDocument/2006/relationships/viewProps" Target="viewProps.xml" /><Relationship Id="rId3" Type="http://schemas.openxmlformats.org/officeDocument/2006/relationships/slide" Target="slides/slide1.xml" /><Relationship Id="rId30" Type="http://schemas.openxmlformats.org/officeDocument/2006/relationships/theme" Target="theme/theme1.xml" /><Relationship Id="rId31" Type="http://schemas.openxmlformats.org/officeDocument/2006/relationships/tableStyles" Target="tableStyles.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438023-E004-402C-8374-D42392036389}" type="datetimeFigureOut">
              <a:rPr lang="zh-CN" altLang="en-US" smtClean="0"/>
              <a:t>2024/4/8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AB1506-84B5-4E91-AEC8-89178F556D78}" type="slidenum">
              <a:rPr lang="zh-CN" altLang="en-US" smtClean="0"/>
              <a:t>‹Nº›</a:t>
            </a:fld>
            <a:endParaRPr lang="zh-CN" altLang="en-US"/>
          </a:p>
        </p:txBody>
      </p:sp>
    </p:spTree>
    <p:extLst>
      <p:ext uri="{BB962C8B-B14F-4D97-AF65-F5344CB8AC3E}">
        <p14:creationId xmlns:p14="http://schemas.microsoft.com/office/powerpoint/2010/main" val="29627333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23.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24.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tLang="zh-CN" sz="1200">
                <a:cs typeface="+mn-ea"/>
                <a:sym typeface="+mn-lt"/>
              </a:rPr>
              <a:t>slidesppt.net</a:t>
            </a:r>
            <a:endParaRPr lang="zh-CN" altLang="en-US" sz="1200">
              <a:cs typeface="+mn-ea"/>
              <a:sym typeface="+mn-lt"/>
            </a:endParaRPr>
          </a:p>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4219984-294E-4BF8-A159-75AB12B4E5C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ct val="0"/>
                </a:spcBef>
                <a:spcAft>
                  <a:spcPct val="0"/>
                </a:spcAft>
                <a:buClrTx/>
                <a:buSzTx/>
                <a:buFontTx/>
                <a:buNone/>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554494447"/>
      </p:ext>
    </p:extLst>
  </p:cSld>
  <p:clrMapOvr>
    <a:masterClrMapping/>
  </p:clrMapOvr>
</p:notes>
</file>

<file path=ppt/notesSlides/notesSlide1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tLang="zh-CN" sz="1200">
                <a:cs typeface="+mn-ea"/>
                <a:sym typeface="+mn-lt"/>
              </a:rPr>
              <a:t>slidesppt.net</a:t>
            </a:r>
            <a:endParaRPr lang="zh-CN" altLang="en-US" sz="1200">
              <a:cs typeface="+mn-ea"/>
              <a:sym typeface="+mn-lt"/>
            </a:endParaRPr>
          </a:p>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4219984-294E-4BF8-A159-75AB12B4E5C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ct val="0"/>
                </a:spcBef>
                <a:spcAft>
                  <a:spcPct val="0"/>
                </a:spcAft>
                <a:buClrTx/>
                <a:buSzTx/>
                <a:buFontTx/>
                <a:buNone/>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181234176"/>
      </p:ext>
    </p:extLst>
  </p:cSld>
  <p:clrMapOvr>
    <a:masterClrMapping/>
  </p:clrMapOvr>
</p:notes>
</file>

<file path=ppt/notesSlides/notesSlide1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tLang="zh-CN" sz="1200">
                <a:cs typeface="+mn-ea"/>
                <a:sym typeface="+mn-lt"/>
              </a:rPr>
              <a:t>slidesppt.net</a:t>
            </a:r>
            <a:endParaRPr lang="zh-CN" altLang="en-US" sz="1200">
              <a:cs typeface="+mn-ea"/>
              <a:sym typeface="+mn-lt"/>
            </a:endParaRPr>
          </a:p>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4219984-294E-4BF8-A159-75AB12B4E5C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ct val="0"/>
                </a:spcBef>
                <a:spcAft>
                  <a:spcPct val="0"/>
                </a:spcAft>
                <a:buClrTx/>
                <a:buSzTx/>
                <a:buFontTx/>
                <a:buNone/>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543994972"/>
      </p:ext>
    </p:extLst>
  </p:cSld>
  <p:clrMapOvr>
    <a:masterClrMapping/>
  </p:clrMapOvr>
</p:notes>
</file>

<file path=ppt/notesSlides/notesSlide1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tLang="zh-CN" sz="1200">
                <a:cs typeface="+mn-ea"/>
                <a:sym typeface="+mn-lt"/>
              </a:rPr>
              <a:t>slidesppt.net</a:t>
            </a:r>
            <a:endParaRPr lang="zh-CN" altLang="en-US" sz="1200">
              <a:cs typeface="+mn-ea"/>
              <a:sym typeface="+mn-lt"/>
            </a:endParaRPr>
          </a:p>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4219984-294E-4BF8-A159-75AB12B4E5C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ct val="0"/>
                </a:spcBef>
                <a:spcAft>
                  <a:spcPct val="0"/>
                </a:spcAft>
                <a:buClrTx/>
                <a:buSzTx/>
                <a:buFontTx/>
                <a:buNone/>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744070764"/>
      </p:ext>
    </p:extLst>
  </p:cSld>
  <p:clrMapOvr>
    <a:masterClrMapping/>
  </p:clrMapOvr>
</p:notes>
</file>

<file path=ppt/notesSlides/notesSlide1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tLang="zh-CN" sz="1200">
                <a:cs typeface="+mn-ea"/>
                <a:sym typeface="+mn-lt"/>
              </a:rPr>
              <a:t>slidesppt.net</a:t>
            </a:r>
            <a:endParaRPr lang="zh-CN" altLang="en-US" sz="1200">
              <a:cs typeface="+mn-ea"/>
              <a:sym typeface="+mn-lt"/>
            </a:endParaRPr>
          </a:p>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4219984-294E-4BF8-A159-75AB12B4E5C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ct val="0"/>
                </a:spcBef>
                <a:spcAft>
                  <a:spcPct val="0"/>
                </a:spcAft>
                <a:buClrTx/>
                <a:buSzTx/>
                <a:buFontTx/>
                <a:buNone/>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274267517"/>
      </p:ext>
    </p:extLst>
  </p:cSld>
  <p:clrMapOvr>
    <a:masterClrMapping/>
  </p:clrMapOvr>
</p:notes>
</file>

<file path=ppt/notesSlides/notesSlide1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tLang="zh-CN" sz="1200">
                <a:cs typeface="+mn-ea"/>
                <a:sym typeface="+mn-lt"/>
              </a:rPr>
              <a:t>slidesppt.net</a:t>
            </a:r>
            <a:endParaRPr lang="zh-CN" altLang="en-US" sz="1200">
              <a:cs typeface="+mn-ea"/>
              <a:sym typeface="+mn-lt"/>
            </a:endParaRPr>
          </a:p>
          <a:p>
            <a:endParaRPr lang="zh-CN" altLang="en-US"/>
          </a:p>
        </p:txBody>
      </p:sp>
      <p:sp>
        <p:nvSpPr>
          <p:cNvPr id="4" name="灯片编号占位符 3"/>
          <p:cNvSpPr>
            <a:spLocks noGrp="1"/>
          </p:cNvSpPr>
          <p:nvPr>
            <p:ph type="sldNum" sz="quarter" idx="5"/>
          </p:nvPr>
        </p:nvSpPr>
        <p:spPr/>
        <p:txBody>
          <a:bodyPr/>
          <a:lstStyle/>
          <a:p>
            <a:fld id="{81AB1506-84B5-4E91-AEC8-89178F556D78}" type="slidenum">
              <a:rPr lang="zh-CN" altLang="en-US" smtClean="0"/>
              <a:t>14</a:t>
            </a:fld>
            <a:endParaRPr lang="zh-CN" altLang="en-US"/>
          </a:p>
        </p:txBody>
      </p:sp>
    </p:spTree>
    <p:extLst>
      <p:ext uri="{BB962C8B-B14F-4D97-AF65-F5344CB8AC3E}">
        <p14:creationId xmlns:p14="http://schemas.microsoft.com/office/powerpoint/2010/main" val="2078830253"/>
      </p:ext>
    </p:extLst>
  </p:cSld>
  <p:clrMapOvr>
    <a:masterClrMapping/>
  </p:clrMapOvr>
</p:notes>
</file>

<file path=ppt/notesSlides/notesSlide1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tLang="zh-CN" sz="1200">
                <a:cs typeface="+mn-ea"/>
                <a:sym typeface="+mn-lt"/>
              </a:rPr>
              <a:t>slidesppt.net</a:t>
            </a:r>
            <a:endParaRPr lang="zh-CN" altLang="en-US" sz="1200">
              <a:cs typeface="+mn-ea"/>
              <a:sym typeface="+mn-lt"/>
            </a:endParaRPr>
          </a:p>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4219984-294E-4BF8-A159-75AB12B4E5C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ct val="0"/>
                </a:spcBef>
                <a:spcAft>
                  <a:spcPct val="0"/>
                </a:spcAft>
                <a:buClrTx/>
                <a:buSzTx/>
                <a:buFontTx/>
                <a:buNone/>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903477869"/>
      </p:ext>
    </p:extLst>
  </p:cSld>
  <p:clrMapOvr>
    <a:masterClrMapping/>
  </p:clrMapOvr>
</p:notes>
</file>

<file path=ppt/notesSlides/notesSlide1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tLang="zh-CN" sz="1200">
                <a:cs typeface="+mn-ea"/>
                <a:sym typeface="+mn-lt"/>
              </a:rPr>
              <a:t>slidesppt.net</a:t>
            </a:r>
            <a:endParaRPr lang="zh-CN" altLang="en-US" sz="1200">
              <a:cs typeface="+mn-ea"/>
              <a:sym typeface="+mn-lt"/>
            </a:endParaRPr>
          </a:p>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4219984-294E-4BF8-A159-75AB12B4E5C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ct val="0"/>
                </a:spcBef>
                <a:spcAft>
                  <a:spcPct val="0"/>
                </a:spcAft>
                <a:buClrTx/>
                <a:buSzTx/>
                <a:buFontTx/>
                <a:buNone/>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355293035"/>
      </p:ext>
    </p:extLst>
  </p:cSld>
  <p:clrMapOvr>
    <a:masterClrMapping/>
  </p:clrMapOvr>
</p:notes>
</file>

<file path=ppt/notesSlides/notesSlide1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tLang="zh-CN" sz="1200">
                <a:cs typeface="+mn-ea"/>
                <a:sym typeface="+mn-lt"/>
              </a:rPr>
              <a:t>slidesppt.net</a:t>
            </a:r>
            <a:endParaRPr lang="zh-CN" altLang="en-US" sz="1200">
              <a:cs typeface="+mn-ea"/>
              <a:sym typeface="+mn-lt"/>
            </a:endParaRPr>
          </a:p>
          <a:p>
            <a:endParaRPr lang="zh-CN" altLang="en-US"/>
          </a:p>
        </p:txBody>
      </p:sp>
      <p:sp>
        <p:nvSpPr>
          <p:cNvPr id="4" name="灯片编号占位符 3"/>
          <p:cNvSpPr>
            <a:spLocks noGrp="1"/>
          </p:cNvSpPr>
          <p:nvPr>
            <p:ph type="sldNum" sz="quarter" idx="5"/>
          </p:nvPr>
        </p:nvSpPr>
        <p:spPr/>
        <p:txBody>
          <a:bodyPr/>
          <a:lstStyle/>
          <a:p>
            <a:fld id="{81AB1506-84B5-4E91-AEC8-89178F556D78}" type="slidenum">
              <a:rPr lang="zh-CN" altLang="en-US" smtClean="0"/>
              <a:t>17</a:t>
            </a:fld>
            <a:endParaRPr lang="zh-CN" altLang="en-US"/>
          </a:p>
        </p:txBody>
      </p:sp>
    </p:spTree>
    <p:extLst>
      <p:ext uri="{BB962C8B-B14F-4D97-AF65-F5344CB8AC3E}">
        <p14:creationId xmlns:p14="http://schemas.microsoft.com/office/powerpoint/2010/main" val="2696481662"/>
      </p:ext>
    </p:extLst>
  </p:cSld>
  <p:clrMapOvr>
    <a:masterClrMapping/>
  </p:clrMapOvr>
</p:notes>
</file>

<file path=ppt/notesSlides/notesSlide1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tLang="zh-CN" sz="1200">
                <a:cs typeface="+mn-ea"/>
                <a:sym typeface="+mn-lt"/>
              </a:rPr>
              <a:t>slidesppt.net</a:t>
            </a:r>
            <a:endParaRPr lang="zh-CN" altLang="en-US" sz="1200">
              <a:cs typeface="+mn-ea"/>
              <a:sym typeface="+mn-lt"/>
            </a:endParaRPr>
          </a:p>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4219984-294E-4BF8-A159-75AB12B4E5C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ct val="0"/>
                </a:spcBef>
                <a:spcAft>
                  <a:spcPct val="0"/>
                </a:spcAft>
                <a:buClrTx/>
                <a:buSzTx/>
                <a:buFontTx/>
                <a:buNone/>
                <a:defRPr/>
              </a:pPr>
              <a:t>18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68982142"/>
      </p:ext>
    </p:extLst>
  </p:cSld>
  <p:clrMapOvr>
    <a:masterClrMapping/>
  </p:clrMapOvr>
</p:notes>
</file>

<file path=ppt/notesSlides/notesSlide1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tLang="ko-KR" sz="1200">
                <a:solidFill>
                  <a:schemeClr val="bg1"/>
                </a:solidFill>
                <a:latin typeface="Arial" panose="020b0604020202020204" pitchFamily="34" charset="0"/>
                <a:cs typeface="Arial" panose="020b0604020202020204" pitchFamily="34" charset="0"/>
              </a:rPr>
              <a:t>slidesppt.net</a:t>
            </a:r>
            <a:endParaRPr lang="ko-KR" altLang="en-US" sz="1200">
              <a:solidFill>
                <a:schemeClr val="bg1"/>
              </a:solidFill>
              <a:latin typeface="Arial" panose="020b0604020202020204" pitchFamily="34" charset="0"/>
              <a:cs typeface="Arial" panose="020b0604020202020204" pitchFamily="34" charset="0"/>
            </a:endParaRPr>
          </a:p>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19</a:t>
            </a:fld>
            <a:endParaRPr lang="zh-CN" altLang="en-US"/>
          </a:p>
        </p:txBody>
      </p:sp>
    </p:spTree>
    <p:extLst>
      <p:ext uri="{BB962C8B-B14F-4D97-AF65-F5344CB8AC3E}">
        <p14:creationId xmlns:p14="http://schemas.microsoft.com/office/powerpoint/2010/main" val="3417766553"/>
      </p:ext>
    </p:extLst>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1AB1506-84B5-4E91-AEC8-89178F556D78}" type="slidenum">
              <a:rPr lang="zh-CN" altLang="en-US" smtClean="0"/>
              <a:t>2</a:t>
            </a:fld>
            <a:endParaRPr lang="zh-CN" altLang="en-US"/>
          </a:p>
        </p:txBody>
      </p:sp>
    </p:spTree>
    <p:extLst>
      <p:ext uri="{BB962C8B-B14F-4D97-AF65-F5344CB8AC3E}">
        <p14:creationId xmlns:p14="http://schemas.microsoft.com/office/powerpoint/2010/main" val="909508753"/>
      </p:ext>
    </p:extLst>
  </p:cSld>
  <p:clrMapOvr>
    <a:masterClrMapping/>
  </p:clrMapOvr>
</p:notes>
</file>

<file path=ppt/notesSlides/notesSlide2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158750" marR="0" lvl="0" indent="0" algn="l" defTabSz="914400" rtl="0" eaLnBrk="1" fontAlgn="auto" latinLnBrk="0" hangingPunct="1">
              <a:lnSpc>
                <a:spcPct val="100000"/>
              </a:lnSpc>
              <a:spcBef>
                <a:spcPct val="0"/>
              </a:spcBef>
              <a:spcAft>
                <a:spcPct val="0"/>
              </a:spcAft>
              <a:buClr>
                <a:srgbClr val="000000"/>
              </a:buClr>
              <a:buSzPts val="1100"/>
              <a:buFont typeface="Arial"/>
              <a:buNone/>
              <a:defRPr/>
            </a:pPr>
            <a:r>
              <a:rPr lang="en-US" altLang="ko-KR" sz="1100">
                <a:solidFill>
                  <a:srgbClr val="143A78"/>
                </a:solidFill>
                <a:latin typeface="Arial" panose="020b0604020202020204" pitchFamily="34" charset="0"/>
                <a:cs typeface="Arial" panose="020b0604020202020204" pitchFamily="34" charset="0"/>
              </a:rPr>
              <a:t>slidesppt.net</a:t>
            </a:r>
            <a:endParaRPr lang="ko-KR" altLang="en-US" sz="1100">
              <a:solidFill>
                <a:srgbClr val="143A78"/>
              </a:solidFill>
              <a:latin typeface="Arial" panose="020b0604020202020204" pitchFamily="34" charset="0"/>
              <a:cs typeface="Arial" panose="020b0604020202020204" pitchFamily="34" charset="0"/>
            </a:endParaRPr>
          </a:p>
          <a:p>
            <a:pPr marL="158750" indent="0">
              <a:buNone/>
            </a:pPr>
            <a:endParaRPr lang="es-PE"/>
          </a:p>
        </p:txBody>
      </p:sp>
    </p:spTree>
    <p:extLst>
      <p:ext uri="{BB962C8B-B14F-4D97-AF65-F5344CB8AC3E}">
        <p14:creationId xmlns:p14="http://schemas.microsoft.com/office/powerpoint/2010/main" val="3247740122"/>
      </p:ext>
    </p:extLst>
  </p:cSld>
  <p:clrMapOvr>
    <a:masterClrMapping/>
  </p:clrMapOvr>
</p:notes>
</file>

<file path=ppt/notesSlides/notesSlide2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tLang="ko-KR" sz="1200">
                <a:solidFill>
                  <a:srgbClr val="0070C0"/>
                </a:solidFill>
                <a:latin typeface="Arial" panose="020b0604020202020204" pitchFamily="34" charset="0"/>
                <a:cs typeface="Arial" panose="020b0604020202020204" pitchFamily="34" charset="0"/>
              </a:rPr>
              <a:t>slidesppt.net</a:t>
            </a:r>
            <a:endParaRPr lang="ko-KR" altLang="en-US" sz="1200">
              <a:solidFill>
                <a:srgbClr val="0070C0"/>
              </a:solidFill>
              <a:latin typeface="Arial" panose="020b0604020202020204" pitchFamily="34" charset="0"/>
              <a:cs typeface="Arial" panose="020b0604020202020204" pitchFamily="34" charset="0"/>
            </a:endParaRPr>
          </a:p>
          <a:p>
            <a:endParaRPr lang="es-ES"/>
          </a:p>
        </p:txBody>
      </p:sp>
      <p:sp>
        <p:nvSpPr>
          <p:cNvPr id="4" name="Marcador de número de diapositiva 3"/>
          <p:cNvSpPr>
            <a:spLocks noGrp="1"/>
          </p:cNvSpPr>
          <p:nvPr>
            <p:ph type="sldNum" sz="quarter" idx="5"/>
          </p:nvPr>
        </p:nvSpPr>
        <p:spPr/>
        <p:txBody>
          <a:bodyPr/>
          <a:lstStyle/>
          <a:p>
            <a:fld id="{C86476D3-4409-4859-9F3C-9276BE6813F2}" type="slidenum">
              <a:rPr lang="es-ES" smtClean="0"/>
              <a:t>21</a:t>
            </a:fld>
            <a:endParaRPr lang="es-ES"/>
          </a:p>
        </p:txBody>
      </p:sp>
    </p:spTree>
    <p:extLst>
      <p:ext uri="{BB962C8B-B14F-4D97-AF65-F5344CB8AC3E}">
        <p14:creationId xmlns:p14="http://schemas.microsoft.com/office/powerpoint/2010/main" val="2348394209"/>
      </p:ext>
    </p:extLst>
  </p:cSld>
  <p:clrMapOvr>
    <a:masterClrMapping/>
  </p:clrMapOvr>
</p:notes>
</file>

<file path=ppt/notesSlides/notesSlide2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tLang="ko-KR" sz="1200">
                <a:latin typeface="Arial" panose="020b0604020202020204" pitchFamily="34" charset="0"/>
                <a:cs typeface="Arial" panose="020b0604020202020204" pitchFamily="34" charset="0"/>
              </a:rPr>
              <a:t>slidesppt.net</a:t>
            </a:r>
            <a:endParaRPr lang="ko-KR" altLang="en-US" sz="1200">
              <a:latin typeface="Arial" panose="020b0604020202020204" pitchFamily="34" charset="0"/>
              <a:cs typeface="Arial" panose="020b0604020202020204" pitchFamily="34" charset="0"/>
            </a:endParaRPr>
          </a:p>
          <a:p>
            <a:endParaRPr lang="es-ES"/>
          </a:p>
        </p:txBody>
      </p:sp>
      <p:sp>
        <p:nvSpPr>
          <p:cNvPr id="4" name="Marcador de número de diapositiva 3"/>
          <p:cNvSpPr>
            <a:spLocks noGrp="1"/>
          </p:cNvSpPr>
          <p:nvPr>
            <p:ph type="sldNum" sz="quarter" idx="5"/>
          </p:nvPr>
        </p:nvSpPr>
        <p:spPr/>
        <p:txBody>
          <a:bodyPr/>
          <a:lstStyle/>
          <a:p>
            <a:fld id="{86940C13-4458-439A-B49C-8C0231ABA990}" type="slidenum">
              <a:rPr lang="en-US" smtClean="0"/>
              <a:t>22</a:t>
            </a:fld>
            <a:endParaRPr lang="en-US"/>
          </a:p>
        </p:txBody>
      </p:sp>
    </p:spTree>
    <p:extLst>
      <p:ext uri="{BB962C8B-B14F-4D97-AF65-F5344CB8AC3E}">
        <p14:creationId xmlns:p14="http://schemas.microsoft.com/office/powerpoint/2010/main" val="1201622069"/>
      </p:ext>
    </p:extLst>
  </p:cSld>
  <p:clrMapOvr>
    <a:masterClrMapping/>
  </p:clrMapOvr>
</p:notes>
</file>

<file path=ppt/notesSlides/notesSlide2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tLang="ko-KR" sz="1200">
                <a:solidFill>
                  <a:srgbClr val="0070C0"/>
                </a:solidFill>
                <a:latin typeface="Arial" panose="020b0604020202020204" pitchFamily="34" charset="0"/>
                <a:cs typeface="Arial" panose="020b0604020202020204" pitchFamily="34" charset="0"/>
              </a:rPr>
              <a:t>slidesppt.net</a:t>
            </a:r>
            <a:endParaRPr lang="ko-KR" altLang="en-US" sz="1200">
              <a:solidFill>
                <a:srgbClr val="0070C0"/>
              </a:solidFill>
              <a:latin typeface="Arial" panose="020b0604020202020204" pitchFamily="34" charset="0"/>
              <a:cs typeface="Arial" panose="020b0604020202020204" pitchFamily="34" charset="0"/>
            </a:endParaRPr>
          </a:p>
          <a:p>
            <a:endParaRPr lang="es-ES"/>
          </a:p>
        </p:txBody>
      </p:sp>
      <p:sp>
        <p:nvSpPr>
          <p:cNvPr id="4" name="Marcador de número de diapositiva 3"/>
          <p:cNvSpPr>
            <a:spLocks noGrp="1"/>
          </p:cNvSpPr>
          <p:nvPr>
            <p:ph type="sldNum" sz="quarter" idx="5"/>
          </p:nvPr>
        </p:nvSpPr>
        <p:spPr/>
        <p:txBody>
          <a:bodyPr/>
          <a:lstStyle/>
          <a:p>
            <a:fld id="{C86476D3-4409-4859-9F3C-9276BE6813F2}" type="slidenum">
              <a:rPr lang="es-ES" smtClean="0"/>
              <a:t>23</a:t>
            </a:fld>
            <a:endParaRPr lang="es-ES"/>
          </a:p>
        </p:txBody>
      </p:sp>
    </p:spTree>
    <p:extLst>
      <p:ext uri="{BB962C8B-B14F-4D97-AF65-F5344CB8AC3E}">
        <p14:creationId xmlns:p14="http://schemas.microsoft.com/office/powerpoint/2010/main" val="1438562747"/>
      </p:ext>
    </p:extLst>
  </p:cSld>
  <p:clrMapOvr>
    <a:masterClrMapping/>
  </p:clrMapOvr>
</p:notes>
</file>

<file path=ppt/notesSlides/notesSlide2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tLang="ko-KR" sz="1200">
                <a:latin typeface="+mj-lt"/>
              </a:rPr>
              <a:t>slidesppt.net</a:t>
            </a:r>
            <a:endParaRPr lang="ko-KR" altLang="en-US" sz="1200">
              <a:latin typeface="+mj-lt"/>
            </a:endParaRPr>
          </a:p>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24</a:t>
            </a:fld>
            <a:endParaRPr lang="zh-CN" altLang="en-US"/>
          </a:p>
        </p:txBody>
      </p:sp>
    </p:spTree>
    <p:extLst>
      <p:ext uri="{BB962C8B-B14F-4D97-AF65-F5344CB8AC3E}">
        <p14:creationId xmlns:p14="http://schemas.microsoft.com/office/powerpoint/2010/main" val="2892842353"/>
      </p:ext>
    </p:extLst>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tLang="zh-CN" sz="1200">
                <a:cs typeface="+mn-ea"/>
                <a:sym typeface="+mn-lt"/>
              </a:rPr>
              <a:t>slidesppt.net</a:t>
            </a:r>
            <a:endParaRPr lang="zh-CN" altLang="en-US" sz="1200">
              <a:cs typeface="+mn-ea"/>
              <a:sym typeface="+mn-lt"/>
            </a:endParaRPr>
          </a:p>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4219984-294E-4BF8-A159-75AB12B4E5C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ct val="0"/>
                </a:spcBef>
                <a:spcAft>
                  <a:spcPct val="0"/>
                </a:spcAft>
                <a:buClrTx/>
                <a:buSzTx/>
                <a:buFontTx/>
                <a:buNone/>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811367905"/>
      </p:ext>
    </p:extLst>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4219984-294E-4BF8-A159-75AB12B4E5C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ct val="0"/>
                </a:spcBef>
                <a:spcAft>
                  <a:spcPct val="0"/>
                </a:spcAft>
                <a:buClrTx/>
                <a:buSzTx/>
                <a:buFontTx/>
                <a:buNone/>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734533190"/>
      </p:ext>
    </p:extLst>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tLang="zh-CN" sz="1200">
                <a:cs typeface="+mn-ea"/>
                <a:sym typeface="+mn-lt"/>
              </a:rPr>
              <a:t>slidesppt.net</a:t>
            </a:r>
            <a:endParaRPr lang="zh-CN" altLang="en-US" sz="1200">
              <a:cs typeface="+mn-ea"/>
              <a:sym typeface="+mn-lt"/>
            </a:endParaRPr>
          </a:p>
          <a:p>
            <a:endParaRPr lang="zh-CN" altLang="en-US"/>
          </a:p>
        </p:txBody>
      </p:sp>
      <p:sp>
        <p:nvSpPr>
          <p:cNvPr id="4" name="灯片编号占位符 3"/>
          <p:cNvSpPr>
            <a:spLocks noGrp="1"/>
          </p:cNvSpPr>
          <p:nvPr>
            <p:ph type="sldNum" sz="quarter" idx="5"/>
          </p:nvPr>
        </p:nvSpPr>
        <p:spPr/>
        <p:txBody>
          <a:bodyPr/>
          <a:lstStyle/>
          <a:p>
            <a:fld id="{81AB1506-84B5-4E91-AEC8-89178F556D78}" type="slidenum">
              <a:rPr lang="zh-CN" altLang="en-US" smtClean="0"/>
              <a:t>5</a:t>
            </a:fld>
            <a:endParaRPr lang="zh-CN" altLang="en-US"/>
          </a:p>
        </p:txBody>
      </p:sp>
    </p:spTree>
    <p:extLst>
      <p:ext uri="{BB962C8B-B14F-4D97-AF65-F5344CB8AC3E}">
        <p14:creationId xmlns:p14="http://schemas.microsoft.com/office/powerpoint/2010/main" val="2515719462"/>
      </p:ext>
    </p:extLst>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4219984-294E-4BF8-A159-75AB12B4E5C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ct val="0"/>
                </a:spcBef>
                <a:spcAft>
                  <a:spcPct val="0"/>
                </a:spcAft>
                <a:buClrTx/>
                <a:buSzTx/>
                <a:buFontTx/>
                <a:buNone/>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42342434"/>
      </p:ext>
    </p:extLst>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t>slidesppt.net</a:t>
            </a:r>
          </a:p>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7</a:t>
            </a:fld>
            <a:endParaRPr lang="zh-CN" altLang="en-US"/>
          </a:p>
        </p:txBody>
      </p:sp>
    </p:spTree>
    <p:extLst>
      <p:ext uri="{BB962C8B-B14F-4D97-AF65-F5344CB8AC3E}">
        <p14:creationId xmlns:p14="http://schemas.microsoft.com/office/powerpoint/2010/main" val="975209919"/>
      </p:ext>
    </p:extLst>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tLang="zh-CN" sz="1200">
                <a:cs typeface="+mn-ea"/>
                <a:sym typeface="+mn-lt"/>
              </a:rPr>
              <a:t>slidesppt.net</a:t>
            </a:r>
            <a:endParaRPr lang="zh-CN" altLang="en-US" sz="1200">
              <a:cs typeface="+mn-ea"/>
              <a:sym typeface="+mn-lt"/>
            </a:endParaRPr>
          </a:p>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4219984-294E-4BF8-A159-75AB12B4E5C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ct val="0"/>
                </a:spcBef>
                <a:spcAft>
                  <a:spcPct val="0"/>
                </a:spcAft>
                <a:buClrTx/>
                <a:buSzTx/>
                <a:buFontTx/>
                <a:buNone/>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66348731"/>
      </p:ext>
    </p:extLst>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tLang="zh-CN" sz="1200">
                <a:cs typeface="+mn-ea"/>
                <a:sym typeface="+mn-lt"/>
              </a:rPr>
              <a:t>slidesppt.net</a:t>
            </a:r>
            <a:endParaRPr lang="zh-CN" altLang="en-US" sz="1200">
              <a:cs typeface="+mn-ea"/>
              <a:sym typeface="+mn-lt"/>
            </a:endParaRPr>
          </a:p>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4219984-294E-4BF8-A159-75AB12B4E5C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ct val="0"/>
                </a:spcBef>
                <a:spcAft>
                  <a:spcPct val="0"/>
                </a:spcAft>
                <a:buClrTx/>
                <a:buSzTx/>
                <a:buFontTx/>
                <a:buNone/>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454419643"/>
      </p:ext>
    </p:extLst>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仅标题">
    <p:spTree>
      <p:nvGrpSpPr>
        <p:cNvPr id="1" name=""/>
        <p:cNvGrpSpPr/>
        <p:nvPr/>
      </p:nvGrpSpPr>
      <p:grpSpPr>
        <a:xfrm>
          <a:off x="0" y="0"/>
          <a:ext cx="0" cy="0"/>
        </a:xfrm>
      </p:grpSpPr>
      <p:sp>
        <p:nvSpPr>
          <p:cNvPr id="12" name="图片占位符 11"/>
          <p:cNvSpPr>
            <a:spLocks noGrp="1"/>
          </p:cNvSpPr>
          <p:nvPr>
            <p:ph type="pic" sz="quarter" idx="10"/>
          </p:nvPr>
        </p:nvSpPr>
        <p:spPr>
          <a:xfrm>
            <a:off x="5975608" y="2"/>
            <a:ext cx="6216393" cy="6857999"/>
          </a:xfrm>
          <a:custGeom>
            <a:gdLst>
              <a:gd name="connsiteX0" fmla="*/ 6216393 w 6216393"/>
              <a:gd name="connsiteY0" fmla="*/ 0 h 6857999"/>
              <a:gd name="connsiteX1" fmla="*/ 6216393 w 6216393"/>
              <a:gd name="connsiteY1" fmla="*/ 6311138 h 6857999"/>
              <a:gd name="connsiteX2" fmla="*/ 6003352 w 6216393"/>
              <a:gd name="connsiteY2" fmla="*/ 6511952 h 6857999"/>
              <a:gd name="connsiteX3" fmla="*/ 5676976 w 6216393"/>
              <a:gd name="connsiteY3" fmla="*/ 6762854 h 6857999"/>
              <a:gd name="connsiteX4" fmla="*/ 5504535 w 6216393"/>
              <a:gd name="connsiteY4" fmla="*/ 6857999 h 6857999"/>
              <a:gd name="connsiteX5" fmla="*/ 3718931 w 6216393"/>
              <a:gd name="connsiteY5" fmla="*/ 6857999 h 6857999"/>
              <a:gd name="connsiteX6" fmla="*/ 3611422 w 6216393"/>
              <a:gd name="connsiteY6" fmla="*/ 6804188 h 6857999"/>
              <a:gd name="connsiteX7" fmla="*/ 3130386 w 6216393"/>
              <a:gd name="connsiteY7" fmla="*/ 6427075 h 6857999"/>
              <a:gd name="connsiteX8" fmla="*/ 553464 w 6216393"/>
              <a:gd name="connsiteY8" fmla="*/ 3693256 h 6857999"/>
              <a:gd name="connsiteX9" fmla="*/ 638342 w 6216393"/>
              <a:gd name="connsiteY9" fmla="*/ 820290 h 6857999"/>
              <a:gd name="connsiteX10" fmla="*/ 1508575 w 6216393"/>
              <a:gd name="connsiteY10" fmla="*/ 0 h 685799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16393" h="6857999">
                <a:moveTo>
                  <a:pt x="6216393" y="0"/>
                </a:moveTo>
                <a:lnTo>
                  <a:pt x="6216393" y="6311138"/>
                </a:lnTo>
                <a:lnTo>
                  <a:pt x="6003352" y="6511952"/>
                </a:lnTo>
                <a:cubicBezTo>
                  <a:pt x="5901254" y="6608190"/>
                  <a:pt x="5791820" y="6691805"/>
                  <a:pt x="5676976" y="6762854"/>
                </a:cubicBezTo>
                <a:lnTo>
                  <a:pt x="5504535" y="6857999"/>
                </a:lnTo>
                <a:lnTo>
                  <a:pt x="3718931" y="6857999"/>
                </a:lnTo>
                <a:lnTo>
                  <a:pt x="3611422" y="6804188"/>
                </a:lnTo>
                <a:cubicBezTo>
                  <a:pt x="3437255" y="6705991"/>
                  <a:pt x="3274744" y="6580223"/>
                  <a:pt x="3130386" y="6427075"/>
                </a:cubicBezTo>
                <a:lnTo>
                  <a:pt x="553464" y="3693256"/>
                </a:lnTo>
                <a:cubicBezTo>
                  <a:pt x="-216445" y="2876470"/>
                  <a:pt x="-178444" y="1590199"/>
                  <a:pt x="638342" y="820290"/>
                </a:cubicBezTo>
                <a:lnTo>
                  <a:pt x="1508575" y="0"/>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1967756489"/>
      </p:ext>
    </p:extLst>
  </p:cSld>
  <p:clrMapOvr>
    <a:masterClrMapping/>
  </p:clrMapOvr>
  <mc:AlternateContent xmlns:mc="http://schemas.openxmlformats.org/markup-compatibility/2006">
    <mc:Choice xmlns:p14="http://schemas.microsoft.com/office/powerpoint/2010/main" Requires="p14">
      <p:transition spd="slow" advTm="3000" p14:dur="2000">
        <p:random/>
      </p:transition>
    </mc:Choice>
    <mc:Fallback>
      <p:transition spd="slow" advTm="3000">
        <p:random/>
      </p:transition>
    </mc:Fallback>
  </mc:AlternateContent>
  <p:timing/>
</p:sldLayout>
</file>

<file path=ppt/slideLayouts/slideLayout10.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15_自定义版式">
    <p:spTree>
      <p:nvGrpSpPr>
        <p:cNvPr id="1" name=""/>
        <p:cNvGrpSpPr/>
        <p:nvPr/>
      </p:nvGrpSpPr>
      <p:grpSpPr>
        <a:xfrm>
          <a:off x="0" y="0"/>
          <a:ext cx="0" cy="0"/>
        </a:xfrm>
      </p:grpSpPr>
      <p:sp>
        <p:nvSpPr>
          <p:cNvPr id="14" name="图片占位符 13"/>
          <p:cNvSpPr>
            <a:spLocks noGrp="1"/>
          </p:cNvSpPr>
          <p:nvPr>
            <p:ph type="pic" sz="quarter" idx="10"/>
          </p:nvPr>
        </p:nvSpPr>
        <p:spPr>
          <a:xfrm>
            <a:off x="1" y="1885950"/>
            <a:ext cx="2441233" cy="2423886"/>
          </a:xfrm>
          <a:custGeom>
            <a:gdLst>
              <a:gd name="connsiteX0" fmla="*/ 0 w 2441233"/>
              <a:gd name="connsiteY0" fmla="*/ 0 h 2423886"/>
              <a:gd name="connsiteX1" fmla="*/ 2441233 w 2441233"/>
              <a:gd name="connsiteY1" fmla="*/ 0 h 2423886"/>
              <a:gd name="connsiteX2" fmla="*/ 2441233 w 2441233"/>
              <a:gd name="connsiteY2" fmla="*/ 2423886 h 2423886"/>
              <a:gd name="connsiteX3" fmla="*/ 0 w 2441233"/>
              <a:gd name="connsiteY3" fmla="*/ 2423886 h 2423886"/>
            </a:gdLst>
            <a:cxnLst>
              <a:cxn ang="0">
                <a:pos x="connsiteX0" y="connsiteY0"/>
              </a:cxn>
              <a:cxn ang="0">
                <a:pos x="connsiteX1" y="connsiteY1"/>
              </a:cxn>
              <a:cxn ang="0">
                <a:pos x="connsiteX2" y="connsiteY2"/>
              </a:cxn>
              <a:cxn ang="0">
                <a:pos x="connsiteX3" y="connsiteY3"/>
              </a:cxn>
            </a:cxnLst>
            <a:rect l="l" t="t" r="r" b="b"/>
            <a:pathLst>
              <a:path w="2441233" h="2423886">
                <a:moveTo>
                  <a:pt x="0" y="0"/>
                </a:moveTo>
                <a:lnTo>
                  <a:pt x="2441233" y="0"/>
                </a:lnTo>
                <a:lnTo>
                  <a:pt x="2441233" y="2423886"/>
                </a:lnTo>
                <a:lnTo>
                  <a:pt x="0" y="2423886"/>
                </a:lnTo>
                <a:close/>
              </a:path>
            </a:pathLst>
          </a:custGeom>
        </p:spPr>
        <p:txBody>
          <a:bodyPr wrap="square">
            <a:noAutofit/>
          </a:bodyPr>
          <a:lstStyle/>
          <a:p>
            <a:endParaRPr lang="zh-CN" altLang="en-US"/>
          </a:p>
        </p:txBody>
      </p:sp>
      <p:sp>
        <p:nvSpPr>
          <p:cNvPr id="16" name="图片占位符 15"/>
          <p:cNvSpPr>
            <a:spLocks noGrp="1"/>
          </p:cNvSpPr>
          <p:nvPr>
            <p:ph type="pic" sz="quarter" idx="12"/>
          </p:nvPr>
        </p:nvSpPr>
        <p:spPr>
          <a:xfrm>
            <a:off x="4875385" y="1885950"/>
            <a:ext cx="2441233" cy="2423886"/>
          </a:xfrm>
          <a:custGeom>
            <a:gdLst>
              <a:gd name="connsiteX0" fmla="*/ 0 w 2441233"/>
              <a:gd name="connsiteY0" fmla="*/ 0 h 2423886"/>
              <a:gd name="connsiteX1" fmla="*/ 2441233 w 2441233"/>
              <a:gd name="connsiteY1" fmla="*/ 0 h 2423886"/>
              <a:gd name="connsiteX2" fmla="*/ 2441233 w 2441233"/>
              <a:gd name="connsiteY2" fmla="*/ 2423886 h 2423886"/>
              <a:gd name="connsiteX3" fmla="*/ 0 w 2441233"/>
              <a:gd name="connsiteY3" fmla="*/ 2423886 h 2423886"/>
            </a:gdLst>
            <a:cxnLst>
              <a:cxn ang="0">
                <a:pos x="connsiteX0" y="connsiteY0"/>
              </a:cxn>
              <a:cxn ang="0">
                <a:pos x="connsiteX1" y="connsiteY1"/>
              </a:cxn>
              <a:cxn ang="0">
                <a:pos x="connsiteX2" y="connsiteY2"/>
              </a:cxn>
              <a:cxn ang="0">
                <a:pos x="connsiteX3" y="connsiteY3"/>
              </a:cxn>
            </a:cxnLst>
            <a:rect l="l" t="t" r="r" b="b"/>
            <a:pathLst>
              <a:path w="2441233" h="2423886">
                <a:moveTo>
                  <a:pt x="0" y="0"/>
                </a:moveTo>
                <a:lnTo>
                  <a:pt x="2441233" y="0"/>
                </a:lnTo>
                <a:lnTo>
                  <a:pt x="2441233" y="2423886"/>
                </a:lnTo>
                <a:lnTo>
                  <a:pt x="0" y="2423886"/>
                </a:lnTo>
                <a:close/>
              </a:path>
            </a:pathLst>
          </a:custGeom>
        </p:spPr>
        <p:txBody>
          <a:bodyPr wrap="square">
            <a:noAutofit/>
          </a:bodyPr>
          <a:lstStyle/>
          <a:p>
            <a:endParaRPr lang="zh-CN" altLang="en-US"/>
          </a:p>
        </p:txBody>
      </p:sp>
      <p:sp>
        <p:nvSpPr>
          <p:cNvPr id="18" name="图片占位符 17"/>
          <p:cNvSpPr>
            <a:spLocks noGrp="1"/>
          </p:cNvSpPr>
          <p:nvPr>
            <p:ph type="pic" sz="quarter" idx="14"/>
          </p:nvPr>
        </p:nvSpPr>
        <p:spPr>
          <a:xfrm>
            <a:off x="9750768" y="1885950"/>
            <a:ext cx="2441233" cy="2423886"/>
          </a:xfrm>
          <a:custGeom>
            <a:gdLst>
              <a:gd name="connsiteX0" fmla="*/ 0 w 2441233"/>
              <a:gd name="connsiteY0" fmla="*/ 0 h 2423886"/>
              <a:gd name="connsiteX1" fmla="*/ 2441233 w 2441233"/>
              <a:gd name="connsiteY1" fmla="*/ 0 h 2423886"/>
              <a:gd name="connsiteX2" fmla="*/ 2441233 w 2441233"/>
              <a:gd name="connsiteY2" fmla="*/ 2423886 h 2423886"/>
              <a:gd name="connsiteX3" fmla="*/ 0 w 2441233"/>
              <a:gd name="connsiteY3" fmla="*/ 2423886 h 2423886"/>
            </a:gdLst>
            <a:cxnLst>
              <a:cxn ang="0">
                <a:pos x="connsiteX0" y="connsiteY0"/>
              </a:cxn>
              <a:cxn ang="0">
                <a:pos x="connsiteX1" y="connsiteY1"/>
              </a:cxn>
              <a:cxn ang="0">
                <a:pos x="connsiteX2" y="connsiteY2"/>
              </a:cxn>
              <a:cxn ang="0">
                <a:pos x="connsiteX3" y="connsiteY3"/>
              </a:cxn>
            </a:cxnLst>
            <a:rect l="l" t="t" r="r" b="b"/>
            <a:pathLst>
              <a:path w="2441233" h="2423886">
                <a:moveTo>
                  <a:pt x="0" y="0"/>
                </a:moveTo>
                <a:lnTo>
                  <a:pt x="2441233" y="0"/>
                </a:lnTo>
                <a:lnTo>
                  <a:pt x="2441233" y="2423886"/>
                </a:lnTo>
                <a:lnTo>
                  <a:pt x="0" y="2423886"/>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1520515467"/>
      </p:ext>
    </p:extLst>
  </p:cSld>
  <p:clrMapOvr>
    <a:masterClrMapping/>
  </p:clrMapOvr>
  <mc:AlternateContent xmlns:mc="http://schemas.openxmlformats.org/markup-compatibility/2006">
    <mc:Choice xmlns:p14="http://schemas.microsoft.com/office/powerpoint/2010/main" Requires="p14">
      <p:transition spd="slow" advTm="3000" p14:dur="2000">
        <p:random/>
      </p:transition>
    </mc:Choice>
    <mc:Fallback>
      <p:transition spd="slow" advTm="3000">
        <p:random/>
      </p:transition>
    </mc:Fallback>
  </mc:AlternateContent>
  <p:timing/>
</p:sldLayout>
</file>

<file path=ppt/slideLayouts/slideLayout1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Tree>
    <p:extLst>
      <p:ext uri="{BB962C8B-B14F-4D97-AF65-F5344CB8AC3E}">
        <p14:creationId xmlns:p14="http://schemas.microsoft.com/office/powerpoint/2010/main" val="2938435496"/>
      </p:ext>
    </p:extLst>
  </p:cSld>
  <p:clrMapOvr>
    <a:masterClrMapping/>
  </p:clrMapOvr>
  <mc:AlternateContent xmlns:mc="http://schemas.openxmlformats.org/markup-compatibility/2006">
    <mc:Choice xmlns:p14="http://schemas.microsoft.com/office/powerpoint/2010/main" Requires="p14">
      <p:transition spd="slow" advTm="3000" p14:dur="2000">
        <p:random/>
      </p:transition>
    </mc:Choice>
    <mc:Fallback>
      <p:transition spd="slow" advTm="3000">
        <p:random/>
      </p:transition>
    </mc:Fallback>
  </mc:AlternateContent>
  <p:timing/>
</p:sldLayout>
</file>

<file path=ppt/slideLayouts/slideLayout12.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19_自定义版式">
    <p:spTree>
      <p:nvGrpSpPr>
        <p:cNvPr id="1" name=""/>
        <p:cNvGrpSpPr/>
        <p:nvPr/>
      </p:nvGrpSpPr>
      <p:grpSpPr>
        <a:xfrm>
          <a:off x="0" y="0"/>
          <a:ext cx="0" cy="0"/>
        </a:xfrm>
      </p:grpSpPr>
      <p:sp>
        <p:nvSpPr>
          <p:cNvPr id="6" name="图片占位符 5"/>
          <p:cNvSpPr>
            <a:spLocks noGrp="1"/>
          </p:cNvSpPr>
          <p:nvPr>
            <p:ph type="pic" sz="quarter" idx="10"/>
          </p:nvPr>
        </p:nvSpPr>
        <p:spPr>
          <a:xfrm>
            <a:off x="0" y="-1"/>
            <a:ext cx="12192000" cy="4602941"/>
          </a:xfrm>
          <a:custGeom>
            <a:gdLst>
              <a:gd name="connsiteX0" fmla="*/ 0 w 12192000"/>
              <a:gd name="connsiteY0" fmla="*/ 0 h 4602941"/>
              <a:gd name="connsiteX1" fmla="*/ 12192000 w 12192000"/>
              <a:gd name="connsiteY1" fmla="*/ 0 h 4602941"/>
              <a:gd name="connsiteX2" fmla="*/ 12192000 w 12192000"/>
              <a:gd name="connsiteY2" fmla="*/ 4602941 h 4602941"/>
              <a:gd name="connsiteX3" fmla="*/ 0 w 12192000"/>
              <a:gd name="connsiteY3" fmla="*/ 4602941 h 4602941"/>
            </a:gdLst>
            <a:cxnLst>
              <a:cxn ang="0">
                <a:pos x="connsiteX0" y="connsiteY0"/>
              </a:cxn>
              <a:cxn ang="0">
                <a:pos x="connsiteX1" y="connsiteY1"/>
              </a:cxn>
              <a:cxn ang="0">
                <a:pos x="connsiteX2" y="connsiteY2"/>
              </a:cxn>
              <a:cxn ang="0">
                <a:pos x="connsiteX3" y="connsiteY3"/>
              </a:cxn>
            </a:cxnLst>
            <a:rect l="l" t="t" r="r" b="b"/>
            <a:pathLst>
              <a:path w="12192000" h="4602941">
                <a:moveTo>
                  <a:pt x="0" y="0"/>
                </a:moveTo>
                <a:lnTo>
                  <a:pt x="12192000" y="0"/>
                </a:lnTo>
                <a:lnTo>
                  <a:pt x="12192000" y="4602941"/>
                </a:lnTo>
                <a:lnTo>
                  <a:pt x="0" y="4602941"/>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2074611873"/>
      </p:ext>
    </p:extLst>
  </p:cSld>
  <p:clrMapOvr>
    <a:masterClrMapping/>
  </p:clrMapOvr>
  <mc:AlternateContent xmlns:mc="http://schemas.openxmlformats.org/markup-compatibility/2006">
    <mc:Choice xmlns:p14="http://schemas.microsoft.com/office/powerpoint/2010/main" Requires="p14">
      <p:transition spd="slow" advTm="3000" p14:dur="2000">
        <p:random/>
      </p:transition>
    </mc:Choice>
    <mc:Fallback>
      <p:transition spd="slow" advTm="3000">
        <p:random/>
      </p:transition>
    </mc:Fallback>
  </mc:AlternateContent>
  <p:timing/>
</p:sldLayout>
</file>

<file path=ppt/slideLayouts/slideLayout13.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userDrawn="1">
  <p:cSld name="Custom Layout">
    <p:spTree>
      <p:nvGrpSpPr>
        <p:cNvPr id="1" name=""/>
        <p:cNvGrpSpPr/>
        <p:nvPr/>
      </p:nvGrpSpPr>
      <p:grpSpPr>
        <a:xfrm>
          <a:off x="0" y="0"/>
          <a:ext cx="0" cy="0"/>
        </a:xfrm>
      </p:grpSpPr>
      <p:sp>
        <p:nvSpPr>
          <p:cNvPr id="7" name="Picture Placeholder 6"/>
          <p:cNvSpPr>
            <a:spLocks noGrp="1"/>
          </p:cNvSpPr>
          <p:nvPr>
            <p:ph type="pic" sz="quarter" idx="10"/>
          </p:nvPr>
        </p:nvSpPr>
        <p:spPr>
          <a:xfrm>
            <a:off x="0" y="0"/>
            <a:ext cx="12192000" cy="6858000"/>
          </a:xfrm>
          <a:prstGeom prst="rect">
            <a:avLst/>
          </a:prstGeom>
          <a:pattFill prst="solidDmnd">
            <a:fgClr>
              <a:schemeClr val="bg1">
                <a:lumMod val="85000"/>
              </a:schemeClr>
            </a:fgClr>
            <a:bgClr>
              <a:schemeClr val="bg1"/>
            </a:bgClr>
          </a:pattFill>
        </p:spPr>
        <p:txBody>
          <a:bodyPr anchor="ctr">
            <a:normAutofit/>
          </a:bodyPr>
          <a:lstStyle>
            <a:lvl1pPr algn="ctr">
              <a:defRPr sz="1800"/>
            </a:lvl1pPr>
          </a:lstStyle>
          <a:p>
            <a:endParaRPr lang="en-US"/>
          </a:p>
        </p:txBody>
      </p:sp>
    </p:spTree>
    <p:extLst>
      <p:ext uri="{BB962C8B-B14F-4D97-AF65-F5344CB8AC3E}">
        <p14:creationId xmlns:p14="http://schemas.microsoft.com/office/powerpoint/2010/main" val="4224639703"/>
      </p:ext>
    </p:extLst>
  </p:cSld>
  <p:clrMapOvr>
    <a:masterClrMapping/>
  </p:clrMapOvr>
  <mc:AlternateContent xmlns:mc="http://schemas.openxmlformats.org/markup-compatibility/2006">
    <mc:Choice xmlns:p14="http://schemas.microsoft.com/office/powerpoint/2010/main" Requires="p14">
      <p:transition spd="slow" advTm="3000" p14:dur="2000">
        <p:random/>
      </p:transition>
    </mc:Choice>
    <mc:Fallback>
      <p:transition spd="slow" advTm="3000">
        <p:random/>
      </p:transition>
    </mc:Fallback>
  </mc:AlternateContent>
  <p:timing/>
</p:sldLayout>
</file>

<file path=ppt/slideLayouts/slideLayout14.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matchingName="Title + 1 column" userDrawn="1">
  <p:cSld name="Title + 1 column">
    <p:spTree>
      <p:nvGrpSpPr>
        <p:cNvPr id="1" name="Shape 24"/>
        <p:cNvGrpSpPr/>
        <p:nvPr/>
      </p:nvGrpSpPr>
      <p:grpSpPr>
        <a:xfrm>
          <a:off x="0" y="0"/>
          <a:ext cx="0" cy="0"/>
        </a:xfrm>
      </p:grpSpPr>
      <p:sp>
        <p:nvSpPr>
          <p:cNvPr id="2" name="Google Shape;12;p2"/>
          <p:cNvSpPr txBox="1">
            <a:spLocks noGrp="1"/>
          </p:cNvSpPr>
          <p:nvPr>
            <p:ph type="ctrTitle"/>
          </p:nvPr>
        </p:nvSpPr>
        <p:spPr>
          <a:xfrm>
            <a:off x="1317424" y="131810"/>
            <a:ext cx="9559077" cy="865721"/>
          </a:xfrm>
          <a:prstGeom prst="rect">
            <a:avLst/>
          </a:prstGeom>
        </p:spPr>
        <p:txBody>
          <a:bodyPr spcFirstLastPara="1" wrap="square" lIns="0" tIns="0" rIns="0" bIns="0" anchor="ctr" anchorCtr="0">
            <a:noAutofit/>
          </a:bodyPr>
          <a:lstStyle>
            <a:lvl1pPr lvl="0" algn="ctr">
              <a:lnSpc>
                <a:spcPct val="80000"/>
              </a:lnSpc>
              <a:spcBef>
                <a:spcPct val="0"/>
              </a:spcBef>
              <a:spcAft>
                <a:spcPct val="0"/>
              </a:spcAft>
              <a:buSzPts val="4800"/>
              <a:buNone/>
              <a:defRPr sz="4800">
                <a:solidFill>
                  <a:srgbClr val="27348B"/>
                </a:solidFill>
              </a:defRPr>
            </a:lvl1pPr>
            <a:lvl2pPr lvl="1">
              <a:lnSpc>
                <a:spcPct val="80000"/>
              </a:lnSpc>
              <a:spcBef>
                <a:spcPct val="0"/>
              </a:spcBef>
              <a:spcAft>
                <a:spcPct val="0"/>
              </a:spcAft>
              <a:buSzPts val="4800"/>
              <a:buNone/>
              <a:defRPr sz="6400"/>
            </a:lvl2pPr>
            <a:lvl3pPr lvl="2">
              <a:lnSpc>
                <a:spcPct val="80000"/>
              </a:lnSpc>
              <a:spcBef>
                <a:spcPct val="0"/>
              </a:spcBef>
              <a:spcAft>
                <a:spcPct val="0"/>
              </a:spcAft>
              <a:buSzPts val="4800"/>
              <a:buNone/>
              <a:defRPr sz="6400"/>
            </a:lvl3pPr>
            <a:lvl4pPr lvl="3">
              <a:lnSpc>
                <a:spcPct val="80000"/>
              </a:lnSpc>
              <a:spcBef>
                <a:spcPct val="0"/>
              </a:spcBef>
              <a:spcAft>
                <a:spcPct val="0"/>
              </a:spcAft>
              <a:buSzPts val="4800"/>
              <a:buNone/>
              <a:defRPr sz="6400"/>
            </a:lvl4pPr>
            <a:lvl5pPr lvl="4">
              <a:lnSpc>
                <a:spcPct val="80000"/>
              </a:lnSpc>
              <a:spcBef>
                <a:spcPct val="0"/>
              </a:spcBef>
              <a:spcAft>
                <a:spcPct val="0"/>
              </a:spcAft>
              <a:buSzPts val="4800"/>
              <a:buNone/>
              <a:defRPr sz="6400"/>
            </a:lvl5pPr>
            <a:lvl6pPr lvl="5">
              <a:lnSpc>
                <a:spcPct val="80000"/>
              </a:lnSpc>
              <a:spcBef>
                <a:spcPct val="0"/>
              </a:spcBef>
              <a:spcAft>
                <a:spcPct val="0"/>
              </a:spcAft>
              <a:buSzPts val="4800"/>
              <a:buNone/>
              <a:defRPr sz="6400"/>
            </a:lvl6pPr>
            <a:lvl7pPr lvl="6">
              <a:lnSpc>
                <a:spcPct val="80000"/>
              </a:lnSpc>
              <a:spcBef>
                <a:spcPct val="0"/>
              </a:spcBef>
              <a:spcAft>
                <a:spcPct val="0"/>
              </a:spcAft>
              <a:buSzPts val="4800"/>
              <a:buNone/>
              <a:defRPr sz="6400"/>
            </a:lvl7pPr>
            <a:lvl8pPr lvl="7">
              <a:lnSpc>
                <a:spcPct val="80000"/>
              </a:lnSpc>
              <a:spcBef>
                <a:spcPct val="0"/>
              </a:spcBef>
              <a:spcAft>
                <a:spcPct val="0"/>
              </a:spcAft>
              <a:buSzPts val="4800"/>
              <a:buNone/>
              <a:defRPr sz="6400"/>
            </a:lvl8pPr>
            <a:lvl9pPr lvl="8">
              <a:lnSpc>
                <a:spcPct val="80000"/>
              </a:lnSpc>
              <a:spcBef>
                <a:spcPct val="0"/>
              </a:spcBef>
              <a:spcAft>
                <a:spcPct val="0"/>
              </a:spcAft>
              <a:buSzPts val="4800"/>
              <a:buNone/>
              <a:defRPr sz="6400"/>
            </a:lvl9pPr>
          </a:lstStyle>
          <a:p>
            <a:endParaRPr/>
          </a:p>
        </p:txBody>
      </p:sp>
    </p:spTree>
    <p:extLst>
      <p:ext uri="{BB962C8B-B14F-4D97-AF65-F5344CB8AC3E}">
        <p14:creationId xmlns:p14="http://schemas.microsoft.com/office/powerpoint/2010/main" val="2545634662"/>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userDrawn="1">
  <p:cSld name="9_Icon sets layout">
    <p:spTree>
      <p:nvGrpSpPr>
        <p:cNvPr id="1" name=""/>
        <p:cNvGrpSpPr/>
        <p:nvPr/>
      </p:nvGrpSpPr>
      <p:grpSpPr>
        <a:xfrm>
          <a:off x="0" y="0"/>
          <a:ext cx="0" cy="0"/>
        </a:xfrm>
      </p:grpSpPr>
      <p:sp>
        <p:nvSpPr>
          <p:cNvPr id="2" name="Text Placeholder 9"/>
          <p:cNvSpPr>
            <a:spLocks noGrp="1"/>
          </p:cNvSpPr>
          <p:nvPr>
            <p:ph type="body" sz="quarter" idx="10" hasCustomPrompt="1"/>
          </p:nvPr>
        </p:nvSpPr>
        <p:spPr>
          <a:xfrm>
            <a:off x="323528" y="123482"/>
            <a:ext cx="11573197" cy="724247"/>
          </a:xfrm>
          <a:prstGeom prst="rect">
            <a:avLst/>
          </a:prstGeom>
        </p:spPr>
        <p:txBody>
          <a:bodyPr anchor="ctr"/>
          <a:lstStyle>
            <a:lvl1pPr marL="0" indent="0" algn="ctr">
              <a:buNone/>
              <a:defRPr sz="5400" b="0" baseline="0">
                <a:solidFill>
                  <a:srgbClr val="000000"/>
                </a:solidFill>
                <a:latin typeface="+mj-lt"/>
                <a:cs typeface="Arial" panose="020b0604020202020204" pitchFamily="34" charset="0"/>
              </a:defRPr>
            </a:lvl1pPr>
          </a:lstStyle>
          <a:p>
            <a:pPr lvl="0"/>
            <a:r>
              <a:rPr lang="en-US" altLang="ko-KR"/>
              <a:t>BASIC LAYOUT</a:t>
            </a:r>
          </a:p>
        </p:txBody>
      </p:sp>
      <p:sp>
        <p:nvSpPr>
          <p:cNvPr id="3" name="Rounded Rectangle 2"/>
          <p:cNvSpPr/>
          <p:nvPr userDrawn="1"/>
        </p:nvSpPr>
        <p:spPr>
          <a:xfrm>
            <a:off x="354013" y="1131594"/>
            <a:ext cx="3560767" cy="5402561"/>
          </a:xfrm>
          <a:prstGeom prst="roundRect">
            <a:avLst>
              <a:gd name="adj" fmla="val 3968"/>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rgbClr val="5E4028"/>
              </a:solidFill>
            </a:endParaRPr>
          </a:p>
        </p:txBody>
      </p:sp>
      <p:sp>
        <p:nvSpPr>
          <p:cNvPr id="4" name="Rounded Rectangle 3"/>
          <p:cNvSpPr/>
          <p:nvPr userDrawn="1"/>
        </p:nvSpPr>
        <p:spPr>
          <a:xfrm>
            <a:off x="456477" y="1296675"/>
            <a:ext cx="130875" cy="4265764"/>
          </a:xfrm>
          <a:prstGeom prst="roundRect">
            <a:avLst>
              <a:gd name="adj" fmla="val 50000"/>
            </a:avLst>
          </a:prstGeom>
          <a:solidFill>
            <a:srgbClr val="FFFFFF">
              <a:alpha val="7764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grpSp>
        <p:nvGrpSpPr>
          <p:cNvPr id="6" name="Grupo 5"/>
          <p:cNvGrpSpPr/>
          <p:nvPr userDrawn="1"/>
        </p:nvGrpSpPr>
        <p:grpSpPr>
          <a:xfrm>
            <a:off x="1396049" y="1837562"/>
            <a:ext cx="2232248" cy="1861364"/>
            <a:chOff x="1476865" y="1876875"/>
            <a:chExt cx="2232248" cy="1316119"/>
          </a:xfrm>
        </p:grpSpPr>
        <p:sp>
          <p:nvSpPr>
            <p:cNvPr id="58" name="TextBox 57">
              <a:extLst>
                <a:ext uri="{FF2B5EF4-FFF2-40B4-BE49-F238E27FC236}">
                  <a16:creationId xmlns:a16="http://schemas.microsoft.com/office/drawing/2014/main" id="{5644E8BB-F13A-4AE0-889E-633DE4143787}"/>
                </a:ext>
              </a:extLst>
            </p:cNvPr>
            <p:cNvSpPr txBox="1"/>
            <p:nvPr userDrawn="1"/>
          </p:nvSpPr>
          <p:spPr>
            <a:xfrm>
              <a:off x="1476865" y="1876875"/>
              <a:ext cx="2232248" cy="718147"/>
            </a:xfrm>
            <a:prstGeom prst="rect">
              <a:avLst/>
            </a:prstGeom>
            <a:noFill/>
          </p:spPr>
          <p:txBody>
            <a:bodyPr wrap="square" rtlCol="0" anchor="ctr">
              <a:spAutoFit/>
            </a:bodyPr>
            <a:lstStyle/>
            <a:p>
              <a:pPr algn="r"/>
              <a:r>
                <a:rPr lang="en-US" altLang="ko-KR" sz="2000" b="1">
                  <a:solidFill>
                    <a:srgbClr val="FFFFFF"/>
                  </a:solidFill>
                  <a:latin typeface="Arial" panose="020b0604020202020204" pitchFamily="34" charset="0"/>
                  <a:cs typeface="Arial" panose="020b0604020202020204" pitchFamily="34" charset="0"/>
                </a:rPr>
                <a:t>You can Resize without losing quality</a:t>
              </a:r>
              <a:endParaRPr lang="ko-KR" altLang="en-US" sz="2000" b="1">
                <a:solidFill>
                  <a:srgbClr val="FFFFFF"/>
                </a:solidFill>
                <a:latin typeface="Arial" panose="020b0604020202020204" pitchFamily="34" charset="0"/>
                <a:cs typeface="Arial" panose="020b0604020202020204"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1476865" y="2474847"/>
              <a:ext cx="2232248" cy="718147"/>
            </a:xfrm>
            <a:prstGeom prst="rect">
              <a:avLst/>
            </a:prstGeom>
            <a:noFill/>
          </p:spPr>
          <p:txBody>
            <a:bodyPr wrap="square" rtlCol="0" anchor="ctr">
              <a:spAutoFit/>
            </a:bodyPr>
            <a:lstStyle/>
            <a:p>
              <a:pPr algn="r"/>
              <a:r>
                <a:rPr lang="en-US" altLang="ko-KR" sz="2000" b="1">
                  <a:solidFill>
                    <a:srgbClr val="FFFFFF"/>
                  </a:solidFill>
                  <a:latin typeface="Arial" panose="020b0604020202020204" pitchFamily="34" charset="0"/>
                  <a:cs typeface="Arial" panose="020b0604020202020204" pitchFamily="34" charset="0"/>
                </a:rPr>
                <a:t>You can Change Fill Color &amp;</a:t>
              </a:r>
            </a:p>
            <a:p>
              <a:pPr algn="r"/>
              <a:r>
                <a:rPr lang="en-US" altLang="ko-KR" sz="2000" b="1">
                  <a:solidFill>
                    <a:srgbClr val="FFFFFF"/>
                  </a:solidFill>
                  <a:latin typeface="Arial" panose="020b0604020202020204" pitchFamily="34" charset="0"/>
                  <a:cs typeface="Arial" panose="020b0604020202020204" pitchFamily="34" charset="0"/>
                </a:rPr>
                <a:t>Line Color</a:t>
              </a:r>
              <a:endParaRPr lang="ko-KR" altLang="en-US" sz="2000" b="1">
                <a:solidFill>
                  <a:srgbClr val="FFFFFF"/>
                </a:solidFill>
                <a:latin typeface="Arial" panose="020b0604020202020204" pitchFamily="34" charset="0"/>
                <a:cs typeface="Arial" panose="020b0604020202020204" pitchFamily="34" charset="0"/>
              </a:endParaRPr>
            </a:p>
          </p:txBody>
        </p:sp>
      </p:grpSp>
      <p:sp>
        <p:nvSpPr>
          <p:cNvPr id="60" name="TextBox 59">
            <a:extLst>
              <a:ext uri="{FF2B5EF4-FFF2-40B4-BE49-F238E27FC236}">
                <a16:creationId xmlns:a16="http://schemas.microsoft.com/office/drawing/2014/main" id="{962A52DF-2523-4479-BFA3-B5ACE9887E1C}"/>
              </a:ext>
            </a:extLst>
          </p:cNvPr>
          <p:cNvSpPr txBox="1"/>
          <p:nvPr userDrawn="1"/>
        </p:nvSpPr>
        <p:spPr>
          <a:xfrm>
            <a:off x="1613193" y="5849288"/>
            <a:ext cx="2232000" cy="369332"/>
          </a:xfrm>
          <a:prstGeom prst="rect">
            <a:avLst/>
          </a:prstGeom>
          <a:noFill/>
        </p:spPr>
        <p:txBody>
          <a:bodyPr wrap="square" rtlCol="0" anchor="ctr">
            <a:spAutoFit/>
          </a:bodyPr>
          <a:lstStyle/>
          <a:p>
            <a:r>
              <a:rPr lang="en-US" altLang="ko-KR" sz="1800">
                <a:solidFill>
                  <a:srgbClr val="FFFFFF"/>
                </a:solidFill>
                <a:latin typeface="Arial" panose="020b0604020202020204" pitchFamily="34" charset="0"/>
                <a:cs typeface="Arial" panose="020b0604020202020204" pitchFamily="34" charset="0"/>
              </a:rPr>
              <a:t>www.slidesppt.net</a:t>
            </a:r>
            <a:endParaRPr lang="ko-KR" altLang="en-US" sz="1800">
              <a:solidFill>
                <a:srgbClr val="FFFFFF"/>
              </a:solidFill>
              <a:latin typeface="Arial" panose="020b0604020202020204" pitchFamily="34" charset="0"/>
              <a:cs typeface="Arial" panose="020b0604020202020204"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911001" y="4221968"/>
            <a:ext cx="2717296" cy="1569660"/>
          </a:xfrm>
          <a:prstGeom prst="rect">
            <a:avLst/>
          </a:prstGeom>
          <a:noFill/>
        </p:spPr>
        <p:txBody>
          <a:bodyPr wrap="square" rtlCol="0" anchor="ctr">
            <a:spAutoFit/>
          </a:bodyPr>
          <a:lstStyle/>
          <a:p>
            <a:pPr algn="r"/>
            <a:r>
              <a:rPr lang="en-US" altLang="ko-KR" sz="2400" b="1">
                <a:solidFill>
                  <a:srgbClr val="FFFFFF"/>
                </a:solidFill>
                <a:latin typeface="+mn-lt"/>
                <a:ea typeface="+mn-ea"/>
                <a:cs typeface="Arial" panose="020b0604020202020204" pitchFamily="34" charset="0"/>
              </a:rPr>
              <a:t>GOOGLE </a:t>
            </a:r>
            <a:r>
              <a:rPr lang="en-US" altLang="ko-KR" sz="2400" b="1" baseline="0">
                <a:solidFill>
                  <a:srgbClr val="FFFFFF"/>
                </a:solidFill>
                <a:latin typeface="+mn-lt"/>
                <a:ea typeface="+mn-ea"/>
                <a:cs typeface="Arial" panose="020b0604020202020204" pitchFamily="34" charset="0"/>
              </a:rPr>
              <a:t>SLIDES AND </a:t>
            </a:r>
            <a:r>
              <a:rPr lang="en-US" altLang="ko-KR" sz="2400" b="1">
                <a:solidFill>
                  <a:srgbClr val="FFFFFF"/>
                </a:solidFill>
                <a:latin typeface="+mn-lt"/>
                <a:ea typeface="+mn-ea"/>
                <a:cs typeface="Arial" panose="020b0604020202020204" pitchFamily="34" charset="0"/>
              </a:rPr>
              <a:t>FREE </a:t>
            </a:r>
          </a:p>
          <a:p>
            <a:pPr algn="r"/>
            <a:r>
              <a:rPr lang="en-US" altLang="ko-KR" sz="2400" b="1">
                <a:solidFill>
                  <a:srgbClr val="FFFFFF"/>
                </a:solidFill>
                <a:latin typeface="+mn-lt"/>
                <a:ea typeface="+mn-ea"/>
                <a:cs typeface="Arial" panose="020b0604020202020204" pitchFamily="34" charset="0"/>
              </a:rPr>
              <a:t>PPT </a:t>
            </a:r>
          </a:p>
          <a:p>
            <a:pPr algn="r"/>
            <a:r>
              <a:rPr lang="en-US" altLang="ko-KR" sz="2400" b="1">
                <a:solidFill>
                  <a:srgbClr val="FFFFFF"/>
                </a:solidFill>
                <a:latin typeface="+mn-lt"/>
                <a:ea typeface="+mn-ea"/>
                <a:cs typeface="Arial" panose="020b0604020202020204" pitchFamily="34" charset="0"/>
              </a:rPr>
              <a:t>TEMPLATES  </a:t>
            </a:r>
          </a:p>
        </p:txBody>
      </p:sp>
      <p:grpSp>
        <p:nvGrpSpPr>
          <p:cNvPr id="7" name="Grupo 6"/>
          <p:cNvGrpSpPr/>
          <p:nvPr userDrawn="1"/>
        </p:nvGrpSpPr>
        <p:grpSpPr>
          <a:xfrm>
            <a:off x="567161" y="5403427"/>
            <a:ext cx="976455" cy="976455"/>
            <a:chOff x="732029" y="4897834"/>
            <a:chExt cx="1307592" cy="1307592"/>
          </a:xfrm>
        </p:grpSpPr>
        <p:sp>
          <p:nvSpPr>
            <p:cNvPr id="16" name="Lágrima 15"/>
            <p:cNvSpPr/>
            <p:nvPr userDrawn="1"/>
          </p:nvSpPr>
          <p:spPr>
            <a:xfrm rot="10800000">
              <a:off x="732029" y="4897834"/>
              <a:ext cx="1307592" cy="1307592"/>
            </a:xfrm>
            <a:prstGeom prst="teardrop">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p>
          </p:txBody>
        </p:sp>
        <p:grpSp>
          <p:nvGrpSpPr>
            <p:cNvPr id="17" name="Grupo 16"/>
            <p:cNvGrpSpPr/>
            <p:nvPr userDrawn="1"/>
          </p:nvGrpSpPr>
          <p:grpSpPr>
            <a:xfrm>
              <a:off x="958579" y="5110772"/>
              <a:ext cx="887548" cy="859140"/>
              <a:chOff x="5915025" y="2417763"/>
              <a:chExt cx="3471863" cy="3360738"/>
            </a:xfrm>
          </p:grpSpPr>
          <p:sp>
            <p:nvSpPr>
              <p:cNvPr id="19" name="Freeform 14"/>
              <p:cNvSpPr/>
              <p:nvPr userDrawn="1"/>
            </p:nvSpPr>
            <p:spPr bwMode="auto">
              <a:xfrm>
                <a:off x="5915025" y="2417763"/>
                <a:ext cx="2009775" cy="3360738"/>
              </a:xfrm>
              <a:custGeom>
                <a:gdLst>
                  <a:gd name="T0" fmla="*/ 0 w 669"/>
                  <a:gd name="T1" fmla="*/ 112 h 1118"/>
                  <a:gd name="T2" fmla="*/ 0 w 669"/>
                  <a:gd name="T3" fmla="*/ 1005 h 1118"/>
                  <a:gd name="T4" fmla="*/ 669 w 669"/>
                  <a:gd name="T5" fmla="*/ 1118 h 1118"/>
                  <a:gd name="T6" fmla="*/ 669 w 669"/>
                  <a:gd name="T7" fmla="*/ 0 h 1118"/>
                  <a:gd name="T8" fmla="*/ 0 w 669"/>
                  <a:gd name="T9" fmla="*/ 112 h 1118"/>
                </a:gdLst>
                <a:cxnLst>
                  <a:cxn ang="0">
                    <a:pos x="T0" y="T1"/>
                  </a:cxn>
                  <a:cxn ang="0">
                    <a:pos x="T2" y="T3"/>
                  </a:cxn>
                  <a:cxn ang="0">
                    <a:pos x="T4" y="T5"/>
                  </a:cxn>
                  <a:cxn ang="0">
                    <a:pos x="T6" y="T7"/>
                  </a:cxn>
                  <a:cxn ang="0">
                    <a:pos x="T8" y="T9"/>
                  </a:cxn>
                </a:cxnLst>
                <a:rect l="0" t="0" r="r" b="b"/>
                <a:pathLst>
                  <a:path w="669" h="1118">
                    <a:moveTo>
                      <a:pt x="0" y="112"/>
                    </a:moveTo>
                    <a:cubicBezTo>
                      <a:pt x="0" y="410"/>
                      <a:pt x="0" y="707"/>
                      <a:pt x="0" y="1005"/>
                    </a:cubicBezTo>
                    <a:cubicBezTo>
                      <a:pt x="223" y="1043"/>
                      <a:pt x="446" y="1080"/>
                      <a:pt x="669" y="1118"/>
                    </a:cubicBezTo>
                    <a:cubicBezTo>
                      <a:pt x="669" y="745"/>
                      <a:pt x="669" y="372"/>
                      <a:pt x="669" y="0"/>
                    </a:cubicBezTo>
                    <a:cubicBezTo>
                      <a:pt x="446" y="37"/>
                      <a:pt x="223" y="74"/>
                      <a:pt x="0" y="1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400"/>
              </a:p>
            </p:txBody>
          </p:sp>
          <p:sp>
            <p:nvSpPr>
              <p:cNvPr id="20" name="Freeform 15"/>
              <p:cNvSpPr/>
              <p:nvPr userDrawn="1"/>
            </p:nvSpPr>
            <p:spPr bwMode="auto">
              <a:xfrm>
                <a:off x="8004175" y="3059113"/>
                <a:ext cx="1382713" cy="1671638"/>
              </a:xfrm>
              <a:custGeom>
                <a:gdLst>
                  <a:gd name="T0" fmla="*/ 0 w 460"/>
                  <a:gd name="T1" fmla="*/ 0 h 556"/>
                  <a:gd name="T2" fmla="*/ 0 w 460"/>
                  <a:gd name="T3" fmla="*/ 53 h 556"/>
                  <a:gd name="T4" fmla="*/ 406 w 460"/>
                  <a:gd name="T5" fmla="*/ 53 h 556"/>
                  <a:gd name="T6" fmla="*/ 406 w 460"/>
                  <a:gd name="T7" fmla="*/ 556 h 556"/>
                  <a:gd name="T8" fmla="*/ 460 w 460"/>
                  <a:gd name="T9" fmla="*/ 556 h 556"/>
                  <a:gd name="T10" fmla="*/ 460 w 460"/>
                  <a:gd name="T11" fmla="*/ 0 h 556"/>
                  <a:gd name="T12" fmla="*/ 0 w 460"/>
                  <a:gd name="T13" fmla="*/ 0 h 556"/>
                </a:gdLst>
                <a:cxnLst>
                  <a:cxn ang="0">
                    <a:pos x="T0" y="T1"/>
                  </a:cxn>
                  <a:cxn ang="0">
                    <a:pos x="T2" y="T3"/>
                  </a:cxn>
                  <a:cxn ang="0">
                    <a:pos x="T4" y="T5"/>
                  </a:cxn>
                  <a:cxn ang="0">
                    <a:pos x="T6" y="T7"/>
                  </a:cxn>
                  <a:cxn ang="0">
                    <a:pos x="T8" y="T9"/>
                  </a:cxn>
                  <a:cxn ang="0">
                    <a:pos x="T10" y="T11"/>
                  </a:cxn>
                  <a:cxn ang="0">
                    <a:pos x="T12" y="T13"/>
                  </a:cxn>
                </a:cxnLst>
                <a:rect l="0" t="0" r="r" b="b"/>
                <a:pathLst>
                  <a:path w="460" h="556">
                    <a:moveTo>
                      <a:pt x="0" y="0"/>
                    </a:moveTo>
                    <a:cubicBezTo>
                      <a:pt x="0" y="17"/>
                      <a:pt x="0" y="35"/>
                      <a:pt x="0" y="53"/>
                    </a:cubicBezTo>
                    <a:cubicBezTo>
                      <a:pt x="135" y="53"/>
                      <a:pt x="270" y="53"/>
                      <a:pt x="406" y="53"/>
                    </a:cubicBezTo>
                    <a:cubicBezTo>
                      <a:pt x="406" y="221"/>
                      <a:pt x="406" y="388"/>
                      <a:pt x="406" y="556"/>
                    </a:cubicBezTo>
                    <a:cubicBezTo>
                      <a:pt x="424" y="556"/>
                      <a:pt x="442" y="556"/>
                      <a:pt x="460" y="556"/>
                    </a:cubicBezTo>
                    <a:cubicBezTo>
                      <a:pt x="460" y="370"/>
                      <a:pt x="460" y="185"/>
                      <a:pt x="460" y="0"/>
                    </a:cubicBezTo>
                    <a:cubicBezTo>
                      <a:pt x="307" y="0"/>
                      <a:pt x="153" y="0"/>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400"/>
              </a:p>
            </p:txBody>
          </p:sp>
          <p:sp>
            <p:nvSpPr>
              <p:cNvPr id="21" name="Freeform 16"/>
              <p:cNvSpPr/>
              <p:nvPr userDrawn="1"/>
            </p:nvSpPr>
            <p:spPr bwMode="auto">
              <a:xfrm>
                <a:off x="8004175" y="3298826"/>
                <a:ext cx="1135063" cy="1822450"/>
              </a:xfrm>
              <a:custGeom>
                <a:gdLst>
                  <a:gd name="T0" fmla="*/ 0 w 378"/>
                  <a:gd name="T1" fmla="*/ 0 h 606"/>
                  <a:gd name="T2" fmla="*/ 0 w 378"/>
                  <a:gd name="T3" fmla="*/ 70 h 606"/>
                  <a:gd name="T4" fmla="*/ 26 w 378"/>
                  <a:gd name="T5" fmla="*/ 67 h 606"/>
                  <a:gd name="T6" fmla="*/ 51 w 378"/>
                  <a:gd name="T7" fmla="*/ 65 h 606"/>
                  <a:gd name="T8" fmla="*/ 51 w 378"/>
                  <a:gd name="T9" fmla="*/ 208 h 606"/>
                  <a:gd name="T10" fmla="*/ 198 w 378"/>
                  <a:gd name="T11" fmla="*/ 208 h 606"/>
                  <a:gd name="T12" fmla="*/ 173 w 378"/>
                  <a:gd name="T13" fmla="*/ 289 h 606"/>
                  <a:gd name="T14" fmla="*/ 101 w 378"/>
                  <a:gd name="T15" fmla="*/ 340 h 606"/>
                  <a:gd name="T16" fmla="*/ 41 w 378"/>
                  <a:gd name="T17" fmla="*/ 347 h 606"/>
                  <a:gd name="T18" fmla="*/ 0 w 378"/>
                  <a:gd name="T19" fmla="*/ 342 h 606"/>
                  <a:gd name="T20" fmla="*/ 0 w 378"/>
                  <a:gd name="T21" fmla="*/ 395 h 606"/>
                  <a:gd name="T22" fmla="*/ 262 w 378"/>
                  <a:gd name="T23" fmla="*/ 395 h 606"/>
                  <a:gd name="T24" fmla="*/ 262 w 378"/>
                  <a:gd name="T25" fmla="*/ 445 h 606"/>
                  <a:gd name="T26" fmla="*/ 0 w 378"/>
                  <a:gd name="T27" fmla="*/ 445 h 606"/>
                  <a:gd name="T28" fmla="*/ 0 w 378"/>
                  <a:gd name="T29" fmla="*/ 492 h 606"/>
                  <a:gd name="T30" fmla="*/ 261 w 378"/>
                  <a:gd name="T31" fmla="*/ 492 h 606"/>
                  <a:gd name="T32" fmla="*/ 261 w 378"/>
                  <a:gd name="T33" fmla="*/ 545 h 606"/>
                  <a:gd name="T34" fmla="*/ 0 w 378"/>
                  <a:gd name="T35" fmla="*/ 545 h 606"/>
                  <a:gd name="T36" fmla="*/ 0 w 378"/>
                  <a:gd name="T37" fmla="*/ 606 h 606"/>
                  <a:gd name="T38" fmla="*/ 378 w 378"/>
                  <a:gd name="T39" fmla="*/ 606 h 606"/>
                  <a:gd name="T40" fmla="*/ 378 w 378"/>
                  <a:gd name="T41" fmla="*/ 0 h 606"/>
                  <a:gd name="T42" fmla="*/ 0 w 378"/>
                  <a:gd name="T43" fmla="*/ 0 h 60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8" h="606">
                    <a:moveTo>
                      <a:pt x="0" y="0"/>
                    </a:moveTo>
                    <a:cubicBezTo>
                      <a:pt x="0" y="23"/>
                      <a:pt x="0" y="47"/>
                      <a:pt x="0" y="70"/>
                    </a:cubicBezTo>
                    <a:cubicBezTo>
                      <a:pt x="4" y="69"/>
                      <a:pt x="16" y="68"/>
                      <a:pt x="26" y="67"/>
                    </a:cubicBezTo>
                    <a:cubicBezTo>
                      <a:pt x="37" y="66"/>
                      <a:pt x="47" y="65"/>
                      <a:pt x="51" y="65"/>
                    </a:cubicBezTo>
                    <a:cubicBezTo>
                      <a:pt x="51" y="113"/>
                      <a:pt x="51" y="160"/>
                      <a:pt x="51" y="208"/>
                    </a:cubicBezTo>
                    <a:cubicBezTo>
                      <a:pt x="100" y="208"/>
                      <a:pt x="149" y="208"/>
                      <a:pt x="198" y="208"/>
                    </a:cubicBezTo>
                    <a:cubicBezTo>
                      <a:pt x="198" y="221"/>
                      <a:pt x="197" y="255"/>
                      <a:pt x="173" y="289"/>
                    </a:cubicBezTo>
                    <a:cubicBezTo>
                      <a:pt x="170" y="293"/>
                      <a:pt x="146" y="326"/>
                      <a:pt x="101" y="340"/>
                    </a:cubicBezTo>
                    <a:cubicBezTo>
                      <a:pt x="78" y="347"/>
                      <a:pt x="57" y="347"/>
                      <a:pt x="41" y="347"/>
                    </a:cubicBezTo>
                    <a:cubicBezTo>
                      <a:pt x="24" y="346"/>
                      <a:pt x="10" y="344"/>
                      <a:pt x="0" y="342"/>
                    </a:cubicBezTo>
                    <a:cubicBezTo>
                      <a:pt x="0" y="360"/>
                      <a:pt x="0" y="377"/>
                      <a:pt x="0" y="395"/>
                    </a:cubicBezTo>
                    <a:cubicBezTo>
                      <a:pt x="87" y="395"/>
                      <a:pt x="175" y="395"/>
                      <a:pt x="262" y="395"/>
                    </a:cubicBezTo>
                    <a:cubicBezTo>
                      <a:pt x="262" y="412"/>
                      <a:pt x="262" y="428"/>
                      <a:pt x="262" y="445"/>
                    </a:cubicBezTo>
                    <a:cubicBezTo>
                      <a:pt x="175" y="445"/>
                      <a:pt x="87" y="445"/>
                      <a:pt x="0" y="445"/>
                    </a:cubicBezTo>
                    <a:cubicBezTo>
                      <a:pt x="0" y="461"/>
                      <a:pt x="0" y="476"/>
                      <a:pt x="0" y="492"/>
                    </a:cubicBezTo>
                    <a:cubicBezTo>
                      <a:pt x="87" y="492"/>
                      <a:pt x="174" y="492"/>
                      <a:pt x="261" y="492"/>
                    </a:cubicBezTo>
                    <a:cubicBezTo>
                      <a:pt x="261" y="509"/>
                      <a:pt x="261" y="527"/>
                      <a:pt x="261" y="545"/>
                    </a:cubicBezTo>
                    <a:cubicBezTo>
                      <a:pt x="174" y="545"/>
                      <a:pt x="87" y="545"/>
                      <a:pt x="0" y="545"/>
                    </a:cubicBezTo>
                    <a:cubicBezTo>
                      <a:pt x="0" y="565"/>
                      <a:pt x="0" y="586"/>
                      <a:pt x="0" y="606"/>
                    </a:cubicBezTo>
                    <a:cubicBezTo>
                      <a:pt x="126" y="606"/>
                      <a:pt x="252" y="606"/>
                      <a:pt x="378" y="606"/>
                    </a:cubicBezTo>
                    <a:cubicBezTo>
                      <a:pt x="378" y="404"/>
                      <a:pt x="378" y="202"/>
                      <a:pt x="378" y="0"/>
                    </a:cubicBezTo>
                    <a:cubicBezTo>
                      <a:pt x="252" y="0"/>
                      <a:pt x="126" y="0"/>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400"/>
              </a:p>
            </p:txBody>
          </p:sp>
        </p:grpSp>
      </p:grpSp>
      <p:sp>
        <p:nvSpPr>
          <p:cNvPr id="25" name="Rounded Rectangle 3"/>
          <p:cNvSpPr/>
          <p:nvPr userDrawn="1"/>
        </p:nvSpPr>
        <p:spPr>
          <a:xfrm rot="5400000">
            <a:off x="2598575" y="5216746"/>
            <a:ext cx="101647" cy="2224625"/>
          </a:xfrm>
          <a:prstGeom prst="roundRect">
            <a:avLst>
              <a:gd name="adj" fmla="val 50000"/>
            </a:avLst>
          </a:prstGeom>
          <a:solidFill>
            <a:srgbClr val="FFFFFF">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grpSp>
        <p:nvGrpSpPr>
          <p:cNvPr id="15" name="Grupo 14">
            <a:extLst>
              <a:ext uri="{FF2B5EF4-FFF2-40B4-BE49-F238E27FC236}">
                <a16:creationId xmlns:a16="http://schemas.microsoft.com/office/drawing/2014/main" id="{7EDC76E3-3725-C0E3-A193-518C5F245457}"/>
              </a:ext>
            </a:extLst>
          </p:cNvPr>
          <p:cNvGrpSpPr/>
          <p:nvPr userDrawn="1"/>
        </p:nvGrpSpPr>
        <p:grpSpPr>
          <a:xfrm>
            <a:off x="2855936" y="1296676"/>
            <a:ext cx="905777" cy="910369"/>
            <a:chOff x="2844390" y="1337313"/>
            <a:chExt cx="905777" cy="910369"/>
          </a:xfrm>
          <a:solidFill>
            <a:srgbClr val="FFFFFF">
              <a:alpha val="78000"/>
            </a:srgbClr>
          </a:solidFill>
        </p:grpSpPr>
        <p:sp>
          <p:nvSpPr>
            <p:cNvPr id="34" name="Rounded Rectangle 3"/>
            <p:cNvSpPr/>
            <p:nvPr userDrawn="1"/>
          </p:nvSpPr>
          <p:spPr>
            <a:xfrm rot="10800000">
              <a:off x="3620828" y="1341905"/>
              <a:ext cx="129339" cy="90577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35" name="Rounded Rectangle 3"/>
            <p:cNvSpPr/>
            <p:nvPr userDrawn="1"/>
          </p:nvSpPr>
          <p:spPr>
            <a:xfrm rot="5400000">
              <a:off x="3232609" y="949094"/>
              <a:ext cx="129339" cy="90577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grpSp>
      <p:grpSp>
        <p:nvGrpSpPr>
          <p:cNvPr id="30" name="Gráfico 10">
            <a:extLst>
              <a:ext uri="{FF2B5EF4-FFF2-40B4-BE49-F238E27FC236}">
                <a16:creationId xmlns:a16="http://schemas.microsoft.com/office/drawing/2014/main" id="{82FAC501-FB66-3E3F-60D9-EA0A65847E86}"/>
              </a:ext>
            </a:extLst>
          </p:cNvPr>
          <p:cNvGrpSpPr/>
          <p:nvPr userDrawn="1"/>
        </p:nvGrpSpPr>
        <p:grpSpPr>
          <a:xfrm>
            <a:off x="627239" y="5458037"/>
            <a:ext cx="849367" cy="849367"/>
            <a:chOff x="627235" y="5458033"/>
            <a:chExt cx="849367" cy="849367"/>
          </a:xfrm>
          <a:solidFill>
            <a:srgbClr val="00BFF3"/>
          </a:solidFill>
        </p:grpSpPr>
        <p:sp>
          <p:nvSpPr>
            <p:cNvPr id="31" name="Forma libre: forma 30">
              <a:extLst>
                <a:ext uri="{FF2B5EF4-FFF2-40B4-BE49-F238E27FC236}">
                  <a16:creationId xmlns:a16="http://schemas.microsoft.com/office/drawing/2014/main" id="{7022B209-1E5D-0665-E040-D2BA4E84999B}"/>
                </a:ext>
              </a:extLst>
            </p:cNvPr>
            <p:cNvSpPr/>
            <p:nvPr userDrawn="1"/>
          </p:nvSpPr>
          <p:spPr>
            <a:xfrm>
              <a:off x="627235" y="5458033"/>
              <a:ext cx="849367" cy="849367"/>
            </a:xfrm>
            <a:custGeom>
              <a:gdLst>
                <a:gd name="connsiteX0" fmla="*/ 849367 w 849367"/>
                <a:gd name="connsiteY0" fmla="*/ 424684 h 849367"/>
                <a:gd name="connsiteX1" fmla="*/ 424684 w 849367"/>
                <a:gd name="connsiteY1" fmla="*/ 849367 h 849367"/>
                <a:gd name="connsiteX2" fmla="*/ 0 w 849367"/>
                <a:gd name="connsiteY2" fmla="*/ 424684 h 849367"/>
                <a:gd name="connsiteX3" fmla="*/ 424684 w 849367"/>
                <a:gd name="connsiteY3" fmla="*/ 0 h 849367"/>
                <a:gd name="connsiteX4" fmla="*/ 849367 w 849367"/>
                <a:gd name="connsiteY4" fmla="*/ 424684 h 849367"/>
              </a:gdLst>
              <a:cxnLst>
                <a:cxn ang="0">
                  <a:pos x="connsiteX0" y="connsiteY0"/>
                </a:cxn>
                <a:cxn ang="0">
                  <a:pos x="connsiteX1" y="connsiteY1"/>
                </a:cxn>
                <a:cxn ang="0">
                  <a:pos x="connsiteX2" y="connsiteY2"/>
                </a:cxn>
                <a:cxn ang="0">
                  <a:pos x="connsiteX3" y="connsiteY3"/>
                </a:cxn>
                <a:cxn ang="0">
                  <a:pos x="connsiteX4" y="connsiteY4"/>
                </a:cxn>
              </a:cxnLst>
              <a:rect l="l" t="t" r="r" b="b"/>
              <a:pathLst>
                <a:path w="849367" h="849367">
                  <a:moveTo>
                    <a:pt x="849367" y="424684"/>
                  </a:moveTo>
                  <a:cubicBezTo>
                    <a:pt x="849367" y="659230"/>
                    <a:pt x="659230" y="849367"/>
                    <a:pt x="424684" y="849367"/>
                  </a:cubicBezTo>
                  <a:cubicBezTo>
                    <a:pt x="190137" y="849367"/>
                    <a:pt x="0" y="659230"/>
                    <a:pt x="0" y="424684"/>
                  </a:cubicBezTo>
                  <a:cubicBezTo>
                    <a:pt x="0" y="190137"/>
                    <a:pt x="190137" y="0"/>
                    <a:pt x="424684" y="0"/>
                  </a:cubicBezTo>
                  <a:cubicBezTo>
                    <a:pt x="659230" y="0"/>
                    <a:pt x="849367" y="190137"/>
                    <a:pt x="849367" y="424684"/>
                  </a:cubicBezTo>
                  <a:close/>
                </a:path>
              </a:pathLst>
            </a:custGeom>
            <a:solidFill>
              <a:schemeClr val="tx1">
                <a:lumMod val="75000"/>
                <a:lumOff val="25000"/>
              </a:schemeClr>
            </a:solidFill>
            <a:ln w="2285" cap="flat">
              <a:noFill/>
              <a:prstDash val="solid"/>
              <a:miter/>
            </a:ln>
          </p:spPr>
          <p:txBody>
            <a:bodyPr rtlCol="0" anchor="ctr"/>
            <a:lstStyle/>
            <a:p>
              <a:endParaRPr lang="es-PE" sz="1400"/>
            </a:p>
          </p:txBody>
        </p:sp>
        <p:sp>
          <p:nvSpPr>
            <p:cNvPr id="32" name="Forma libre: forma 31">
              <a:extLst>
                <a:ext uri="{FF2B5EF4-FFF2-40B4-BE49-F238E27FC236}">
                  <a16:creationId xmlns:a16="http://schemas.microsoft.com/office/drawing/2014/main" id="{8B0D07CF-E8E0-010A-8592-7A5C1AEE458B}"/>
                </a:ext>
              </a:extLst>
            </p:cNvPr>
            <p:cNvSpPr/>
            <p:nvPr/>
          </p:nvSpPr>
          <p:spPr>
            <a:xfrm>
              <a:off x="736500" y="5562370"/>
              <a:ext cx="662009" cy="640647"/>
            </a:xfrm>
            <a:custGeom>
              <a:gdLst>
                <a:gd name="connsiteX0" fmla="*/ 398577 w 662009"/>
                <a:gd name="connsiteY0" fmla="*/ 121941 h 640647"/>
                <a:gd name="connsiteX1" fmla="*/ 398577 w 662009"/>
                <a:gd name="connsiteY1" fmla="*/ 121941 h 640647"/>
                <a:gd name="connsiteX2" fmla="*/ 383196 w 662009"/>
                <a:gd name="connsiteY2" fmla="*/ 121941 h 640647"/>
                <a:gd name="connsiteX3" fmla="*/ 383219 w 662009"/>
                <a:gd name="connsiteY3" fmla="*/ 0 h 640647"/>
                <a:gd name="connsiteX4" fmla="*/ 0 w 662009"/>
                <a:gd name="connsiteY4" fmla="*/ 64133 h 640647"/>
                <a:gd name="connsiteX5" fmla="*/ 0 w 662009"/>
                <a:gd name="connsiteY5" fmla="*/ 576124 h 640647"/>
                <a:gd name="connsiteX6" fmla="*/ 383128 w 662009"/>
                <a:gd name="connsiteY6" fmla="*/ 640647 h 640647"/>
                <a:gd name="connsiteX7" fmla="*/ 383219 w 662009"/>
                <a:gd name="connsiteY7" fmla="*/ 122514 h 640647"/>
                <a:gd name="connsiteX8" fmla="*/ 398072 w 662009"/>
                <a:gd name="connsiteY8" fmla="*/ 122514 h 640647"/>
                <a:gd name="connsiteX9" fmla="*/ 398049 w 662009"/>
                <a:gd name="connsiteY9" fmla="*/ 152655 h 640647"/>
                <a:gd name="connsiteX10" fmla="*/ 630608 w 662009"/>
                <a:gd name="connsiteY10" fmla="*/ 152655 h 640647"/>
                <a:gd name="connsiteX11" fmla="*/ 630608 w 662009"/>
                <a:gd name="connsiteY11" fmla="*/ 440087 h 640647"/>
                <a:gd name="connsiteX12" fmla="*/ 614907 w 662009"/>
                <a:gd name="connsiteY12" fmla="*/ 440087 h 640647"/>
                <a:gd name="connsiteX13" fmla="*/ 614907 w 662009"/>
                <a:gd name="connsiteY13" fmla="*/ 168264 h 640647"/>
                <a:gd name="connsiteX14" fmla="*/ 397958 w 662009"/>
                <a:gd name="connsiteY14" fmla="*/ 168242 h 640647"/>
                <a:gd name="connsiteX15" fmla="*/ 397958 w 662009"/>
                <a:gd name="connsiteY15" fmla="*/ 208010 h 640647"/>
                <a:gd name="connsiteX16" fmla="*/ 413177 w 662009"/>
                <a:gd name="connsiteY16" fmla="*/ 206337 h 640647"/>
                <a:gd name="connsiteX17" fmla="*/ 427457 w 662009"/>
                <a:gd name="connsiteY17" fmla="*/ 205236 h 640647"/>
                <a:gd name="connsiteX18" fmla="*/ 427457 w 662009"/>
                <a:gd name="connsiteY18" fmla="*/ 287340 h 640647"/>
                <a:gd name="connsiteX19" fmla="*/ 511509 w 662009"/>
                <a:gd name="connsiteY19" fmla="*/ 287340 h 640647"/>
                <a:gd name="connsiteX20" fmla="*/ 497298 w 662009"/>
                <a:gd name="connsiteY20" fmla="*/ 333435 h 640647"/>
                <a:gd name="connsiteX21" fmla="*/ 455879 w 662009"/>
                <a:gd name="connsiteY21" fmla="*/ 363003 h 640647"/>
                <a:gd name="connsiteX22" fmla="*/ 421933 w 662009"/>
                <a:gd name="connsiteY22" fmla="*/ 366624 h 640647"/>
                <a:gd name="connsiteX23" fmla="*/ 397958 w 662009"/>
                <a:gd name="connsiteY23" fmla="*/ 363988 h 640647"/>
                <a:gd name="connsiteX24" fmla="*/ 397958 w 662009"/>
                <a:gd name="connsiteY24" fmla="*/ 394428 h 640647"/>
                <a:gd name="connsiteX25" fmla="*/ 548412 w 662009"/>
                <a:gd name="connsiteY25" fmla="*/ 394428 h 640647"/>
                <a:gd name="connsiteX26" fmla="*/ 548412 w 662009"/>
                <a:gd name="connsiteY26" fmla="*/ 423079 h 640647"/>
                <a:gd name="connsiteX27" fmla="*/ 397935 w 662009"/>
                <a:gd name="connsiteY27" fmla="*/ 423079 h 640647"/>
                <a:gd name="connsiteX28" fmla="*/ 397935 w 662009"/>
                <a:gd name="connsiteY28" fmla="*/ 449851 h 640647"/>
                <a:gd name="connsiteX29" fmla="*/ 547518 w 662009"/>
                <a:gd name="connsiteY29" fmla="*/ 449851 h 640647"/>
                <a:gd name="connsiteX30" fmla="*/ 547518 w 662009"/>
                <a:gd name="connsiteY30" fmla="*/ 480313 h 640647"/>
                <a:gd name="connsiteX31" fmla="*/ 397912 w 662009"/>
                <a:gd name="connsiteY31" fmla="*/ 480313 h 640647"/>
                <a:gd name="connsiteX32" fmla="*/ 397912 w 662009"/>
                <a:gd name="connsiteY32" fmla="*/ 515406 h 640647"/>
                <a:gd name="connsiteX33" fmla="*/ 614907 w 662009"/>
                <a:gd name="connsiteY33" fmla="*/ 515406 h 640647"/>
                <a:gd name="connsiteX34" fmla="*/ 614907 w 662009"/>
                <a:gd name="connsiteY34" fmla="*/ 440591 h 640647"/>
                <a:gd name="connsiteX35" fmla="*/ 630608 w 662009"/>
                <a:gd name="connsiteY35" fmla="*/ 440591 h 640647"/>
                <a:gd name="connsiteX36" fmla="*/ 630608 w 662009"/>
                <a:gd name="connsiteY36" fmla="*/ 440591 h 640647"/>
                <a:gd name="connsiteX37" fmla="*/ 662010 w 662009"/>
                <a:gd name="connsiteY37" fmla="*/ 440591 h 640647"/>
                <a:gd name="connsiteX38" fmla="*/ 662010 w 662009"/>
                <a:gd name="connsiteY38" fmla="*/ 122101 h 640647"/>
                <a:gd name="connsiteX39" fmla="*/ 398577 w 662009"/>
                <a:gd name="connsiteY39" fmla="*/ 121941 h 640647"/>
                <a:gd name="connsiteX40" fmla="*/ 267834 w 662009"/>
                <a:gd name="connsiteY40" fmla="*/ 452946 h 640647"/>
                <a:gd name="connsiteX41" fmla="*/ 177387 w 662009"/>
                <a:gd name="connsiteY41" fmla="*/ 482743 h 640647"/>
                <a:gd name="connsiteX42" fmla="*/ 90470 w 662009"/>
                <a:gd name="connsiteY42" fmla="*/ 460808 h 640647"/>
                <a:gd name="connsiteX43" fmla="*/ 86230 w 662009"/>
                <a:gd name="connsiteY43" fmla="*/ 457988 h 640647"/>
                <a:gd name="connsiteX44" fmla="*/ 100899 w 662009"/>
                <a:gd name="connsiteY44" fmla="*/ 409281 h 640647"/>
                <a:gd name="connsiteX45" fmla="*/ 108509 w 662009"/>
                <a:gd name="connsiteY45" fmla="*/ 413957 h 640647"/>
                <a:gd name="connsiteX46" fmla="*/ 180275 w 662009"/>
                <a:gd name="connsiteY46" fmla="*/ 434196 h 640647"/>
                <a:gd name="connsiteX47" fmla="*/ 241521 w 662009"/>
                <a:gd name="connsiteY47" fmla="*/ 385511 h 640647"/>
                <a:gd name="connsiteX48" fmla="*/ 184561 w 662009"/>
                <a:gd name="connsiteY48" fmla="*/ 327177 h 640647"/>
                <a:gd name="connsiteX49" fmla="*/ 94160 w 662009"/>
                <a:gd name="connsiteY49" fmla="*/ 228478 h 640647"/>
                <a:gd name="connsiteX50" fmla="*/ 206359 w 662009"/>
                <a:gd name="connsiteY50" fmla="*/ 133195 h 640647"/>
                <a:gd name="connsiteX51" fmla="*/ 281747 w 662009"/>
                <a:gd name="connsiteY51" fmla="*/ 150042 h 640647"/>
                <a:gd name="connsiteX52" fmla="*/ 286698 w 662009"/>
                <a:gd name="connsiteY52" fmla="*/ 152838 h 640647"/>
                <a:gd name="connsiteX53" fmla="*/ 270653 w 662009"/>
                <a:gd name="connsiteY53" fmla="*/ 200285 h 640647"/>
                <a:gd name="connsiteX54" fmla="*/ 263479 w 662009"/>
                <a:gd name="connsiteY54" fmla="*/ 196366 h 640647"/>
                <a:gd name="connsiteX55" fmla="*/ 204938 w 662009"/>
                <a:gd name="connsiteY55" fmla="*/ 181742 h 640647"/>
                <a:gd name="connsiteX56" fmla="*/ 150455 w 662009"/>
                <a:gd name="connsiteY56" fmla="*/ 223665 h 640647"/>
                <a:gd name="connsiteX57" fmla="*/ 210806 w 662009"/>
                <a:gd name="connsiteY57" fmla="*/ 280051 h 640647"/>
                <a:gd name="connsiteX58" fmla="*/ 298296 w 662009"/>
                <a:gd name="connsiteY58" fmla="*/ 382119 h 640647"/>
                <a:gd name="connsiteX59" fmla="*/ 267834 w 662009"/>
                <a:gd name="connsiteY59" fmla="*/ 452946 h 64064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662009" h="640647">
                  <a:moveTo>
                    <a:pt x="398577" y="121941"/>
                  </a:moveTo>
                  <a:lnTo>
                    <a:pt x="398577" y="121941"/>
                  </a:lnTo>
                  <a:lnTo>
                    <a:pt x="383196" y="121941"/>
                  </a:lnTo>
                  <a:cubicBezTo>
                    <a:pt x="383196" y="81301"/>
                    <a:pt x="383219" y="40662"/>
                    <a:pt x="383219" y="0"/>
                  </a:cubicBezTo>
                  <a:cubicBezTo>
                    <a:pt x="255480" y="21385"/>
                    <a:pt x="127740" y="42748"/>
                    <a:pt x="0" y="64133"/>
                  </a:cubicBezTo>
                  <a:cubicBezTo>
                    <a:pt x="0" y="234805"/>
                    <a:pt x="0" y="405476"/>
                    <a:pt x="0" y="576124"/>
                  </a:cubicBezTo>
                  <a:cubicBezTo>
                    <a:pt x="127717" y="597624"/>
                    <a:pt x="255411" y="619147"/>
                    <a:pt x="383128" y="640647"/>
                  </a:cubicBezTo>
                  <a:cubicBezTo>
                    <a:pt x="383151" y="467982"/>
                    <a:pt x="383196" y="295179"/>
                    <a:pt x="383219" y="122514"/>
                  </a:cubicBezTo>
                  <a:lnTo>
                    <a:pt x="398072" y="122514"/>
                  </a:lnTo>
                  <a:cubicBezTo>
                    <a:pt x="398072" y="132530"/>
                    <a:pt x="398049" y="142639"/>
                    <a:pt x="398049" y="152655"/>
                  </a:cubicBezTo>
                  <a:cubicBezTo>
                    <a:pt x="475569" y="152655"/>
                    <a:pt x="553088" y="152655"/>
                    <a:pt x="630608" y="152655"/>
                  </a:cubicBezTo>
                  <a:cubicBezTo>
                    <a:pt x="630608" y="248397"/>
                    <a:pt x="630608" y="344322"/>
                    <a:pt x="630608" y="440087"/>
                  </a:cubicBezTo>
                  <a:lnTo>
                    <a:pt x="614907" y="440087"/>
                  </a:lnTo>
                  <a:cubicBezTo>
                    <a:pt x="614907" y="349548"/>
                    <a:pt x="614907" y="258803"/>
                    <a:pt x="614907" y="168264"/>
                  </a:cubicBezTo>
                  <a:cubicBezTo>
                    <a:pt x="542590" y="168264"/>
                    <a:pt x="470274" y="168242"/>
                    <a:pt x="397958" y="168242"/>
                  </a:cubicBezTo>
                  <a:cubicBezTo>
                    <a:pt x="397958" y="181490"/>
                    <a:pt x="397958" y="194761"/>
                    <a:pt x="397958" y="208010"/>
                  </a:cubicBezTo>
                  <a:cubicBezTo>
                    <a:pt x="400296" y="207781"/>
                    <a:pt x="407149" y="206910"/>
                    <a:pt x="413177" y="206337"/>
                  </a:cubicBezTo>
                  <a:cubicBezTo>
                    <a:pt x="419435" y="205741"/>
                    <a:pt x="424890" y="205488"/>
                    <a:pt x="427457" y="205236"/>
                  </a:cubicBezTo>
                  <a:cubicBezTo>
                    <a:pt x="427457" y="232604"/>
                    <a:pt x="427457" y="259972"/>
                    <a:pt x="427457" y="287340"/>
                  </a:cubicBezTo>
                  <a:cubicBezTo>
                    <a:pt x="455467" y="287340"/>
                    <a:pt x="483499" y="287340"/>
                    <a:pt x="511509" y="287340"/>
                  </a:cubicBezTo>
                  <a:cubicBezTo>
                    <a:pt x="511601" y="294491"/>
                    <a:pt x="510867" y="314272"/>
                    <a:pt x="497298" y="333435"/>
                  </a:cubicBezTo>
                  <a:cubicBezTo>
                    <a:pt x="495648" y="335772"/>
                    <a:pt x="481551" y="355118"/>
                    <a:pt x="455879" y="363003"/>
                  </a:cubicBezTo>
                  <a:cubicBezTo>
                    <a:pt x="442677" y="367060"/>
                    <a:pt x="430597" y="366808"/>
                    <a:pt x="421933" y="366624"/>
                  </a:cubicBezTo>
                  <a:cubicBezTo>
                    <a:pt x="412100" y="366418"/>
                    <a:pt x="403894" y="365180"/>
                    <a:pt x="397958" y="363988"/>
                  </a:cubicBezTo>
                  <a:cubicBezTo>
                    <a:pt x="397958" y="374143"/>
                    <a:pt x="397958" y="384274"/>
                    <a:pt x="397958" y="394428"/>
                  </a:cubicBezTo>
                  <a:cubicBezTo>
                    <a:pt x="448109" y="394428"/>
                    <a:pt x="498261" y="394428"/>
                    <a:pt x="548412" y="394428"/>
                  </a:cubicBezTo>
                  <a:cubicBezTo>
                    <a:pt x="548412" y="403986"/>
                    <a:pt x="548412" y="413521"/>
                    <a:pt x="548412" y="423079"/>
                  </a:cubicBezTo>
                  <a:cubicBezTo>
                    <a:pt x="498261" y="423079"/>
                    <a:pt x="448086" y="423079"/>
                    <a:pt x="397935" y="423079"/>
                  </a:cubicBezTo>
                  <a:cubicBezTo>
                    <a:pt x="397935" y="431996"/>
                    <a:pt x="397935" y="440935"/>
                    <a:pt x="397935" y="449851"/>
                  </a:cubicBezTo>
                  <a:cubicBezTo>
                    <a:pt x="447788" y="449851"/>
                    <a:pt x="497665" y="449851"/>
                    <a:pt x="547518" y="449851"/>
                  </a:cubicBezTo>
                  <a:cubicBezTo>
                    <a:pt x="547518" y="460005"/>
                    <a:pt x="547518" y="470159"/>
                    <a:pt x="547518" y="480313"/>
                  </a:cubicBezTo>
                  <a:cubicBezTo>
                    <a:pt x="497642" y="480313"/>
                    <a:pt x="447765" y="480313"/>
                    <a:pt x="397912" y="480313"/>
                  </a:cubicBezTo>
                  <a:cubicBezTo>
                    <a:pt x="397912" y="492003"/>
                    <a:pt x="397912" y="503693"/>
                    <a:pt x="397912" y="515406"/>
                  </a:cubicBezTo>
                  <a:cubicBezTo>
                    <a:pt x="470251" y="515406"/>
                    <a:pt x="542567" y="515406"/>
                    <a:pt x="614907" y="515406"/>
                  </a:cubicBezTo>
                  <a:cubicBezTo>
                    <a:pt x="614907" y="490468"/>
                    <a:pt x="614907" y="465529"/>
                    <a:pt x="614907" y="440591"/>
                  </a:cubicBezTo>
                  <a:lnTo>
                    <a:pt x="630608" y="440591"/>
                  </a:lnTo>
                  <a:cubicBezTo>
                    <a:pt x="630608" y="440591"/>
                    <a:pt x="630608" y="440591"/>
                    <a:pt x="630608" y="440591"/>
                  </a:cubicBezTo>
                  <a:cubicBezTo>
                    <a:pt x="641083" y="440591"/>
                    <a:pt x="651535" y="440591"/>
                    <a:pt x="662010" y="440591"/>
                  </a:cubicBezTo>
                  <a:cubicBezTo>
                    <a:pt x="662010" y="334420"/>
                    <a:pt x="662010" y="228249"/>
                    <a:pt x="662010" y="122101"/>
                  </a:cubicBezTo>
                  <a:cubicBezTo>
                    <a:pt x="574199" y="122032"/>
                    <a:pt x="486388" y="121987"/>
                    <a:pt x="398577" y="121941"/>
                  </a:cubicBezTo>
                  <a:close/>
                  <a:moveTo>
                    <a:pt x="267834" y="452946"/>
                  </a:moveTo>
                  <a:cubicBezTo>
                    <a:pt x="246334" y="472451"/>
                    <a:pt x="215070" y="482743"/>
                    <a:pt x="177387" y="482743"/>
                  </a:cubicBezTo>
                  <a:cubicBezTo>
                    <a:pt x="145572" y="482743"/>
                    <a:pt x="109838" y="473735"/>
                    <a:pt x="90470" y="460808"/>
                  </a:cubicBezTo>
                  <a:lnTo>
                    <a:pt x="86230" y="457988"/>
                  </a:lnTo>
                  <a:lnTo>
                    <a:pt x="100899" y="409281"/>
                  </a:lnTo>
                  <a:lnTo>
                    <a:pt x="108509" y="413957"/>
                  </a:lnTo>
                  <a:cubicBezTo>
                    <a:pt x="129092" y="426632"/>
                    <a:pt x="155933" y="434196"/>
                    <a:pt x="180275" y="434196"/>
                  </a:cubicBezTo>
                  <a:cubicBezTo>
                    <a:pt x="218049" y="434196"/>
                    <a:pt x="241521" y="415538"/>
                    <a:pt x="241521" y="385511"/>
                  </a:cubicBezTo>
                  <a:cubicBezTo>
                    <a:pt x="241521" y="358625"/>
                    <a:pt x="226622" y="343359"/>
                    <a:pt x="184561" y="327177"/>
                  </a:cubicBezTo>
                  <a:cubicBezTo>
                    <a:pt x="122926" y="305333"/>
                    <a:pt x="94160" y="273954"/>
                    <a:pt x="94160" y="228478"/>
                  </a:cubicBezTo>
                  <a:cubicBezTo>
                    <a:pt x="94160" y="172367"/>
                    <a:pt x="140301" y="133195"/>
                    <a:pt x="206359" y="133195"/>
                  </a:cubicBezTo>
                  <a:cubicBezTo>
                    <a:pt x="246082" y="133195"/>
                    <a:pt x="270630" y="143739"/>
                    <a:pt x="281747" y="150042"/>
                  </a:cubicBezTo>
                  <a:lnTo>
                    <a:pt x="286698" y="152838"/>
                  </a:lnTo>
                  <a:lnTo>
                    <a:pt x="270653" y="200285"/>
                  </a:lnTo>
                  <a:lnTo>
                    <a:pt x="263479" y="196366"/>
                  </a:lnTo>
                  <a:cubicBezTo>
                    <a:pt x="251262" y="189696"/>
                    <a:pt x="231160" y="181742"/>
                    <a:pt x="204938" y="181742"/>
                  </a:cubicBezTo>
                  <a:cubicBezTo>
                    <a:pt x="167302" y="181742"/>
                    <a:pt x="150455" y="202807"/>
                    <a:pt x="150455" y="223665"/>
                  </a:cubicBezTo>
                  <a:cubicBezTo>
                    <a:pt x="150455" y="248672"/>
                    <a:pt x="165124" y="262379"/>
                    <a:pt x="210806" y="280051"/>
                  </a:cubicBezTo>
                  <a:cubicBezTo>
                    <a:pt x="272143" y="303729"/>
                    <a:pt x="298296" y="334260"/>
                    <a:pt x="298296" y="382119"/>
                  </a:cubicBezTo>
                  <a:cubicBezTo>
                    <a:pt x="298296" y="409968"/>
                    <a:pt x="287478" y="435113"/>
                    <a:pt x="267834" y="452946"/>
                  </a:cubicBezTo>
                  <a:close/>
                </a:path>
              </a:pathLst>
            </a:custGeom>
            <a:solidFill>
              <a:srgbClr val="FFFFFF"/>
            </a:solidFill>
            <a:ln w="2285" cap="flat">
              <a:noFill/>
              <a:prstDash val="solid"/>
              <a:miter/>
            </a:ln>
          </p:spPr>
          <p:txBody>
            <a:bodyPr rtlCol="0" anchor="ctr"/>
            <a:lstStyle/>
            <a:p>
              <a:endParaRPr lang="es-PE" sz="1400"/>
            </a:p>
          </p:txBody>
        </p:sp>
      </p:grpSp>
    </p:spTree>
    <p:extLst>
      <p:ext uri="{BB962C8B-B14F-4D97-AF65-F5344CB8AC3E}">
        <p14:creationId xmlns:p14="http://schemas.microsoft.com/office/powerpoint/2010/main" val="1587031693"/>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name="1_仅标题">
    <p:spTree>
      <p:nvGrpSpPr>
        <p:cNvPr id="1" name=""/>
        <p:cNvGrpSpPr/>
        <p:nvPr/>
      </p:nvGrpSpPr>
      <p:grpSpPr>
        <a:xfrm>
          <a:off x="0" y="0"/>
          <a:ext cx="0" cy="0"/>
        </a:xfrm>
      </p:grpSpPr>
    </p:spTree>
    <p:extLst>
      <p:ext uri="{BB962C8B-B14F-4D97-AF65-F5344CB8AC3E}">
        <p14:creationId xmlns:p14="http://schemas.microsoft.com/office/powerpoint/2010/main" val="4045946860"/>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nvGrpSpPr>
      <p:grpSpPr>
        <a:xfrm>
          <a:off x="0" y="0"/>
          <a:ext cx="0" cy="0"/>
        </a:xfrm>
      </p:grpSpPr>
      <p:sp>
        <p:nvSpPr>
          <p:cNvPr id="6" name="图片占位符 5"/>
          <p:cNvSpPr>
            <a:spLocks noGrp="1"/>
          </p:cNvSpPr>
          <p:nvPr>
            <p:ph type="pic" sz="quarter" idx="10"/>
          </p:nvPr>
        </p:nvSpPr>
        <p:spPr>
          <a:xfrm>
            <a:off x="2536392" y="0"/>
            <a:ext cx="7115486" cy="3431548"/>
          </a:xfrm>
          <a:custGeom>
            <a:gdLst>
              <a:gd name="connsiteX0" fmla="*/ 7115486 w 7115486"/>
              <a:gd name="connsiteY0" fmla="*/ 0 h 3431548"/>
              <a:gd name="connsiteX1" fmla="*/ 7100159 w 7115486"/>
              <a:gd name="connsiteY1" fmla="*/ 116024 h 3431548"/>
              <a:gd name="connsiteX2" fmla="*/ 6689807 w 7115486"/>
              <a:gd name="connsiteY2" fmla="*/ 910118 h 3431548"/>
              <a:gd name="connsiteX3" fmla="*/ 4678021 w 7115486"/>
              <a:gd name="connsiteY3" fmla="*/ 2970694 h 3431548"/>
              <a:gd name="connsiteX4" fmla="*/ 2515888 w 7115486"/>
              <a:gd name="connsiteY4" fmla="*/ 2996597 h 3431548"/>
              <a:gd name="connsiteX5" fmla="*/ 455313 w 7115486"/>
              <a:gd name="connsiteY5" fmla="*/ 984810 h 3431548"/>
              <a:gd name="connsiteX6" fmla="*/ 3321 w 7115486"/>
              <a:gd name="connsiteY6" fmla="*/ 55570 h 3431548"/>
              <a:gd name="connsiteX7" fmla="*/ 0 w 7115486"/>
              <a:gd name="connsiteY7" fmla="*/ 0 h 343154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15486" h="3431548">
                <a:moveTo>
                  <a:pt x="7115486" y="0"/>
                </a:moveTo>
                <a:lnTo>
                  <a:pt x="7100159" y="116024"/>
                </a:lnTo>
                <a:cubicBezTo>
                  <a:pt x="7047649" y="405799"/>
                  <a:pt x="6911021" y="683539"/>
                  <a:pt x="6689807" y="910118"/>
                </a:cubicBezTo>
                <a:lnTo>
                  <a:pt x="4678021" y="2970694"/>
                </a:lnTo>
                <a:cubicBezTo>
                  <a:pt x="4088117" y="3574903"/>
                  <a:pt x="3120098" y="3586501"/>
                  <a:pt x="2515888" y="2996597"/>
                </a:cubicBezTo>
                <a:lnTo>
                  <a:pt x="455313" y="984810"/>
                </a:lnTo>
                <a:cubicBezTo>
                  <a:pt x="190971" y="726728"/>
                  <a:pt x="40059" y="396271"/>
                  <a:pt x="3321" y="55570"/>
                </a:cubicBezTo>
                <a:lnTo>
                  <a:pt x="0" y="0"/>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2690370919"/>
      </p:ext>
    </p:extLst>
  </p:cSld>
  <p:clrMapOvr>
    <a:masterClrMapping/>
  </p:clrMapOvr>
  <mc:AlternateContent xmlns:mc="http://schemas.openxmlformats.org/markup-compatibility/2006">
    <mc:Choice xmlns:p14="http://schemas.microsoft.com/office/powerpoint/2010/main" Requires="p14">
      <p:transition spd="slow" advTm="3000" p14:dur="2000">
        <p:random/>
      </p:transition>
    </mc:Choice>
    <mc:Fallback>
      <p:transition spd="slow" advTm="3000">
        <p:random/>
      </p:transition>
    </mc:Fallback>
  </mc:AlternateContent>
  <p:timing/>
</p:sldLayout>
</file>

<file path=ppt/slideLayouts/slideLayout3.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2_自定义版式">
    <p:spTree>
      <p:nvGrpSpPr>
        <p:cNvPr id="1" name=""/>
        <p:cNvGrpSpPr/>
        <p:nvPr/>
      </p:nvGrpSpPr>
      <p:grpSpPr>
        <a:xfrm>
          <a:off x="0" y="0"/>
          <a:ext cx="0" cy="0"/>
        </a:xfrm>
      </p:grpSpPr>
    </p:spTree>
    <p:extLst>
      <p:ext uri="{BB962C8B-B14F-4D97-AF65-F5344CB8AC3E}">
        <p14:creationId xmlns:p14="http://schemas.microsoft.com/office/powerpoint/2010/main" val="1036926324"/>
      </p:ext>
    </p:extLst>
  </p:cSld>
  <p:clrMapOvr>
    <a:masterClrMapping/>
  </p:clrMapOvr>
  <mc:AlternateContent xmlns:mc="http://schemas.openxmlformats.org/markup-compatibility/2006">
    <mc:Choice xmlns:p14="http://schemas.microsoft.com/office/powerpoint/2010/main" Requires="p14">
      <p:transition spd="slow" advTm="3000" p14:dur="2000">
        <p:random/>
      </p:transition>
    </mc:Choice>
    <mc:Fallback>
      <p:transition spd="slow" advTm="3000">
        <p:random/>
      </p:transition>
    </mc:Fallback>
  </mc:AlternateContent>
  <p:timing/>
</p:sldLayout>
</file>

<file path=ppt/slideLayouts/slideLayout4.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4_自定义版式">
    <p:spTree>
      <p:nvGrpSpPr>
        <p:cNvPr id="1" name=""/>
        <p:cNvGrpSpPr/>
        <p:nvPr/>
      </p:nvGrpSpPr>
      <p:grpSpPr>
        <a:xfrm>
          <a:off x="0" y="0"/>
          <a:ext cx="0" cy="0"/>
        </a:xfrm>
      </p:grpSpPr>
      <p:sp>
        <p:nvSpPr>
          <p:cNvPr id="6" name="图片占位符 5"/>
          <p:cNvSpPr>
            <a:spLocks noGrp="1"/>
          </p:cNvSpPr>
          <p:nvPr>
            <p:ph type="pic" sz="quarter" idx="10"/>
          </p:nvPr>
        </p:nvSpPr>
        <p:spPr>
          <a:xfrm>
            <a:off x="7462968" y="928117"/>
            <a:ext cx="3362064" cy="4166399"/>
          </a:xfrm>
          <a:custGeom>
            <a:gdLst>
              <a:gd name="connsiteX0" fmla="*/ 0 w 3362064"/>
              <a:gd name="connsiteY0" fmla="*/ 0 h 4166399"/>
              <a:gd name="connsiteX1" fmla="*/ 3362064 w 3362064"/>
              <a:gd name="connsiteY1" fmla="*/ 0 h 4166399"/>
              <a:gd name="connsiteX2" fmla="*/ 3362064 w 3362064"/>
              <a:gd name="connsiteY2" fmla="*/ 4166399 h 4166399"/>
              <a:gd name="connsiteX3" fmla="*/ 0 w 3362064"/>
              <a:gd name="connsiteY3" fmla="*/ 4166399 h 4166399"/>
            </a:gdLst>
            <a:cxnLst>
              <a:cxn ang="0">
                <a:pos x="connsiteX0" y="connsiteY0"/>
              </a:cxn>
              <a:cxn ang="0">
                <a:pos x="connsiteX1" y="connsiteY1"/>
              </a:cxn>
              <a:cxn ang="0">
                <a:pos x="connsiteX2" y="connsiteY2"/>
              </a:cxn>
              <a:cxn ang="0">
                <a:pos x="connsiteX3" y="connsiteY3"/>
              </a:cxn>
            </a:cxnLst>
            <a:rect l="l" t="t" r="r" b="b"/>
            <a:pathLst>
              <a:path w="3362064" h="4166399">
                <a:moveTo>
                  <a:pt x="0" y="0"/>
                </a:moveTo>
                <a:lnTo>
                  <a:pt x="3362064" y="0"/>
                </a:lnTo>
                <a:lnTo>
                  <a:pt x="3362064" y="4166399"/>
                </a:lnTo>
                <a:lnTo>
                  <a:pt x="0" y="4166399"/>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099335744"/>
      </p:ext>
    </p:extLst>
  </p:cSld>
  <p:clrMapOvr>
    <a:masterClrMapping/>
  </p:clrMapOvr>
  <mc:AlternateContent xmlns:mc="http://schemas.openxmlformats.org/markup-compatibility/2006">
    <mc:Choice xmlns:p14="http://schemas.microsoft.com/office/powerpoint/2010/main" Requires="p14">
      <p:transition spd="slow" advTm="3000" p14:dur="2000">
        <p:random/>
      </p:transition>
    </mc:Choice>
    <mc:Fallback>
      <p:transition spd="slow" advTm="3000">
        <p:random/>
      </p:transition>
    </mc:Fallback>
  </mc:AlternateContent>
  <p:timing/>
</p:sldLayout>
</file>

<file path=ppt/slideLayouts/slideLayout5.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7_自定义版式">
    <p:spTree>
      <p:nvGrpSpPr>
        <p:cNvPr id="1" name=""/>
        <p:cNvGrpSpPr/>
        <p:nvPr/>
      </p:nvGrpSpPr>
      <p:grpSpPr>
        <a:xfrm>
          <a:off x="0" y="0"/>
          <a:ext cx="0" cy="0"/>
        </a:xfrm>
      </p:grpSpPr>
      <p:sp>
        <p:nvSpPr>
          <p:cNvPr id="11" name="图片占位符 10"/>
          <p:cNvSpPr>
            <a:spLocks noGrp="1"/>
          </p:cNvSpPr>
          <p:nvPr>
            <p:ph type="pic" sz="quarter" idx="10"/>
          </p:nvPr>
        </p:nvSpPr>
        <p:spPr>
          <a:xfrm>
            <a:off x="2867222" y="1"/>
            <a:ext cx="9324779" cy="6858001"/>
          </a:xfrm>
          <a:custGeom>
            <a:gdLst>
              <a:gd name="connsiteX0" fmla="*/ 7980246 w 9324779"/>
              <a:gd name="connsiteY0" fmla="*/ 3223322 h 6858001"/>
              <a:gd name="connsiteX1" fmla="*/ 9324779 w 9324779"/>
              <a:gd name="connsiteY1" fmla="*/ 4567855 h 6858001"/>
              <a:gd name="connsiteX2" fmla="*/ 9324779 w 9324779"/>
              <a:gd name="connsiteY2" fmla="*/ 6641804 h 6858001"/>
              <a:gd name="connsiteX3" fmla="*/ 9108582 w 9324779"/>
              <a:gd name="connsiteY3" fmla="*/ 6858001 h 6858001"/>
              <a:gd name="connsiteX4" fmla="*/ 6851910 w 9324779"/>
              <a:gd name="connsiteY4" fmla="*/ 6858001 h 6858001"/>
              <a:gd name="connsiteX5" fmla="*/ 5598739 w 9324779"/>
              <a:gd name="connsiteY5" fmla="*/ 5604829 h 6858001"/>
              <a:gd name="connsiteX6" fmla="*/ 9324779 w 9324779"/>
              <a:gd name="connsiteY6" fmla="*/ 1859655 h 6858001"/>
              <a:gd name="connsiteX7" fmla="*/ 9324779 w 9324779"/>
              <a:gd name="connsiteY7" fmla="*/ 3920343 h 6858001"/>
              <a:gd name="connsiteX8" fmla="*/ 8294435 w 9324779"/>
              <a:gd name="connsiteY8" fmla="*/ 2889999 h 6858001"/>
              <a:gd name="connsiteX9" fmla="*/ 5304250 w 9324779"/>
              <a:gd name="connsiteY9" fmla="*/ 377366 h 6858001"/>
              <a:gd name="connsiteX10" fmla="*/ 7685757 w 9324779"/>
              <a:gd name="connsiteY10" fmla="*/ 2758874 h 6858001"/>
              <a:gd name="connsiteX11" fmla="*/ 5304250 w 9324779"/>
              <a:gd name="connsiteY11" fmla="*/ 5140381 h 6858001"/>
              <a:gd name="connsiteX12" fmla="*/ 2922742 w 9324779"/>
              <a:gd name="connsiteY12" fmla="*/ 2758874 h 6858001"/>
              <a:gd name="connsiteX13" fmla="*/ 5714857 w 9324779"/>
              <a:gd name="connsiteY13" fmla="*/ 0 h 6858001"/>
              <a:gd name="connsiteX14" fmla="*/ 9324778 w 9324779"/>
              <a:gd name="connsiteY14" fmla="*/ 0 h 6858001"/>
              <a:gd name="connsiteX15" fmla="*/ 9324779 w 9324779"/>
              <a:gd name="connsiteY15" fmla="*/ 1153092 h 6858001"/>
              <a:gd name="connsiteX16" fmla="*/ 8082097 w 9324779"/>
              <a:gd name="connsiteY16" fmla="*/ 2395773 h 6858001"/>
              <a:gd name="connsiteX17" fmla="*/ 5700591 w 9324779"/>
              <a:gd name="connsiteY17" fmla="*/ 14266 h 6858001"/>
              <a:gd name="connsiteX18" fmla="*/ 19308 w 9324779"/>
              <a:gd name="connsiteY18" fmla="*/ 0 h 6858001"/>
              <a:gd name="connsiteX19" fmla="*/ 4743706 w 9324779"/>
              <a:gd name="connsiteY19" fmla="*/ 0 h 6858001"/>
              <a:gd name="connsiteX20" fmla="*/ 4763015 w 9324779"/>
              <a:gd name="connsiteY20" fmla="*/ 19309 h 6858001"/>
              <a:gd name="connsiteX21" fmla="*/ 2381507 w 9324779"/>
              <a:gd name="connsiteY21" fmla="*/ 2400816 h 6858001"/>
              <a:gd name="connsiteX22" fmla="*/ 0 w 9324779"/>
              <a:gd name="connsiteY22" fmla="*/ 19309 h 685800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324779" h="6858001">
                <a:moveTo>
                  <a:pt x="7980246" y="3223322"/>
                </a:moveTo>
                <a:lnTo>
                  <a:pt x="9324779" y="4567855"/>
                </a:lnTo>
                <a:lnTo>
                  <a:pt x="9324779" y="6641804"/>
                </a:lnTo>
                <a:lnTo>
                  <a:pt x="9108582" y="6858001"/>
                </a:lnTo>
                <a:lnTo>
                  <a:pt x="6851910" y="6858001"/>
                </a:lnTo>
                <a:lnTo>
                  <a:pt x="5598739" y="5604829"/>
                </a:lnTo>
                <a:close/>
                <a:moveTo>
                  <a:pt x="9324779" y="1859655"/>
                </a:moveTo>
                <a:lnTo>
                  <a:pt x="9324779" y="3920343"/>
                </a:lnTo>
                <a:lnTo>
                  <a:pt x="8294435" y="2889999"/>
                </a:lnTo>
                <a:close/>
                <a:moveTo>
                  <a:pt x="5304250" y="377366"/>
                </a:moveTo>
                <a:lnTo>
                  <a:pt x="7685757" y="2758874"/>
                </a:lnTo>
                <a:lnTo>
                  <a:pt x="5304250" y="5140381"/>
                </a:lnTo>
                <a:lnTo>
                  <a:pt x="2922742" y="2758874"/>
                </a:lnTo>
                <a:close/>
                <a:moveTo>
                  <a:pt x="5714857" y="0"/>
                </a:moveTo>
                <a:lnTo>
                  <a:pt x="9324778" y="0"/>
                </a:lnTo>
                <a:lnTo>
                  <a:pt x="9324779" y="1153092"/>
                </a:lnTo>
                <a:lnTo>
                  <a:pt x="8082097" y="2395773"/>
                </a:lnTo>
                <a:lnTo>
                  <a:pt x="5700591" y="14266"/>
                </a:lnTo>
                <a:close/>
                <a:moveTo>
                  <a:pt x="19308" y="0"/>
                </a:moveTo>
                <a:lnTo>
                  <a:pt x="4743706" y="0"/>
                </a:lnTo>
                <a:lnTo>
                  <a:pt x="4763015" y="19309"/>
                </a:lnTo>
                <a:lnTo>
                  <a:pt x="2381507" y="2400816"/>
                </a:lnTo>
                <a:lnTo>
                  <a:pt x="0" y="19309"/>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2730683920"/>
      </p:ext>
    </p:extLst>
  </p:cSld>
  <p:clrMapOvr>
    <a:masterClrMapping/>
  </p:clrMapOvr>
  <mc:AlternateContent xmlns:mc="http://schemas.openxmlformats.org/markup-compatibility/2006">
    <mc:Choice xmlns:p14="http://schemas.microsoft.com/office/powerpoint/2010/main" Requires="p14">
      <p:transition spd="slow" advTm="3000" p14:dur="2000">
        <p:random/>
      </p:transition>
    </mc:Choice>
    <mc:Fallback>
      <p:transition spd="slow" advTm="3000">
        <p:random/>
      </p:transition>
    </mc:Fallback>
  </mc:AlternateContent>
  <p:timing/>
</p:sldLayout>
</file>

<file path=ppt/slideLayouts/slideLayout6.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8_自定义版式">
    <p:spTree>
      <p:nvGrpSpPr>
        <p:cNvPr id="1" name=""/>
        <p:cNvGrpSpPr/>
        <p:nvPr/>
      </p:nvGrpSpPr>
      <p:grpSpPr>
        <a:xfrm>
          <a:off x="0" y="0"/>
          <a:ext cx="0" cy="0"/>
        </a:xfrm>
      </p:grpSpPr>
      <p:sp>
        <p:nvSpPr>
          <p:cNvPr id="11" name="图片占位符 10"/>
          <p:cNvSpPr>
            <a:spLocks noGrp="1"/>
          </p:cNvSpPr>
          <p:nvPr>
            <p:ph type="pic" sz="quarter" idx="10"/>
          </p:nvPr>
        </p:nvSpPr>
        <p:spPr>
          <a:xfrm>
            <a:off x="6112923" y="1967949"/>
            <a:ext cx="2496457" cy="2079860"/>
          </a:xfrm>
          <a:custGeom>
            <a:gdLst>
              <a:gd name="connsiteX0" fmla="*/ 0 w 2496457"/>
              <a:gd name="connsiteY0" fmla="*/ 0 h 2079860"/>
              <a:gd name="connsiteX1" fmla="*/ 2496457 w 2496457"/>
              <a:gd name="connsiteY1" fmla="*/ 0 h 2079860"/>
              <a:gd name="connsiteX2" fmla="*/ 2496457 w 2496457"/>
              <a:gd name="connsiteY2" fmla="*/ 2079860 h 2079860"/>
              <a:gd name="connsiteX3" fmla="*/ 0 w 2496457"/>
              <a:gd name="connsiteY3" fmla="*/ 2079860 h 2079860"/>
            </a:gdLst>
            <a:cxnLst>
              <a:cxn ang="0">
                <a:pos x="connsiteX0" y="connsiteY0"/>
              </a:cxn>
              <a:cxn ang="0">
                <a:pos x="connsiteX1" y="connsiteY1"/>
              </a:cxn>
              <a:cxn ang="0">
                <a:pos x="connsiteX2" y="connsiteY2"/>
              </a:cxn>
              <a:cxn ang="0">
                <a:pos x="connsiteX3" y="connsiteY3"/>
              </a:cxn>
            </a:cxnLst>
            <a:rect l="l" t="t" r="r" b="b"/>
            <a:pathLst>
              <a:path w="2496457" h="2079859">
                <a:moveTo>
                  <a:pt x="0" y="0"/>
                </a:moveTo>
                <a:lnTo>
                  <a:pt x="2496457" y="0"/>
                </a:lnTo>
                <a:lnTo>
                  <a:pt x="2496457" y="2079860"/>
                </a:lnTo>
                <a:lnTo>
                  <a:pt x="0" y="2079860"/>
                </a:lnTo>
                <a:close/>
              </a:path>
            </a:pathLst>
          </a:custGeom>
        </p:spPr>
        <p:txBody>
          <a:bodyPr wrap="square">
            <a:noAutofit/>
          </a:bodyPr>
          <a:lstStyle/>
          <a:p>
            <a:endParaRPr lang="zh-CN" altLang="en-US"/>
          </a:p>
        </p:txBody>
      </p:sp>
      <p:sp>
        <p:nvSpPr>
          <p:cNvPr id="13" name="图片占位符 12"/>
          <p:cNvSpPr>
            <a:spLocks noGrp="1"/>
          </p:cNvSpPr>
          <p:nvPr>
            <p:ph type="pic" sz="quarter" idx="11"/>
          </p:nvPr>
        </p:nvSpPr>
        <p:spPr>
          <a:xfrm>
            <a:off x="6112923" y="4142361"/>
            <a:ext cx="2496457" cy="2110994"/>
          </a:xfrm>
          <a:custGeom>
            <a:gdLst>
              <a:gd name="connsiteX0" fmla="*/ 0 w 2496457"/>
              <a:gd name="connsiteY0" fmla="*/ 0 h 2110994"/>
              <a:gd name="connsiteX1" fmla="*/ 2496457 w 2496457"/>
              <a:gd name="connsiteY1" fmla="*/ 0 h 2110994"/>
              <a:gd name="connsiteX2" fmla="*/ 2496457 w 2496457"/>
              <a:gd name="connsiteY2" fmla="*/ 2110994 h 2110994"/>
              <a:gd name="connsiteX3" fmla="*/ 0 w 2496457"/>
              <a:gd name="connsiteY3" fmla="*/ 2110994 h 2110994"/>
            </a:gdLst>
            <a:cxnLst>
              <a:cxn ang="0">
                <a:pos x="connsiteX0" y="connsiteY0"/>
              </a:cxn>
              <a:cxn ang="0">
                <a:pos x="connsiteX1" y="connsiteY1"/>
              </a:cxn>
              <a:cxn ang="0">
                <a:pos x="connsiteX2" y="connsiteY2"/>
              </a:cxn>
              <a:cxn ang="0">
                <a:pos x="connsiteX3" y="connsiteY3"/>
              </a:cxn>
            </a:cxnLst>
            <a:rect l="l" t="t" r="r" b="b"/>
            <a:pathLst>
              <a:path w="2496457" h="2110994">
                <a:moveTo>
                  <a:pt x="0" y="0"/>
                </a:moveTo>
                <a:lnTo>
                  <a:pt x="2496457" y="0"/>
                </a:lnTo>
                <a:lnTo>
                  <a:pt x="2496457" y="2110994"/>
                </a:lnTo>
                <a:lnTo>
                  <a:pt x="0" y="2110994"/>
                </a:lnTo>
                <a:close/>
              </a:path>
            </a:pathLst>
          </a:custGeom>
        </p:spPr>
        <p:txBody>
          <a:bodyPr wrap="square">
            <a:noAutofit/>
          </a:bodyPr>
          <a:lstStyle/>
          <a:p>
            <a:endParaRPr lang="zh-CN" altLang="en-US"/>
          </a:p>
        </p:txBody>
      </p:sp>
      <p:sp>
        <p:nvSpPr>
          <p:cNvPr id="12" name="图片占位符 11"/>
          <p:cNvSpPr>
            <a:spLocks noGrp="1"/>
          </p:cNvSpPr>
          <p:nvPr>
            <p:ph type="pic" sz="quarter" idx="12"/>
          </p:nvPr>
        </p:nvSpPr>
        <p:spPr>
          <a:xfrm>
            <a:off x="8704718" y="1967949"/>
            <a:ext cx="2496457" cy="4285407"/>
          </a:xfrm>
          <a:custGeom>
            <a:gdLst>
              <a:gd name="connsiteX0" fmla="*/ 0 w 2496457"/>
              <a:gd name="connsiteY0" fmla="*/ 0 h 4285407"/>
              <a:gd name="connsiteX1" fmla="*/ 2496457 w 2496457"/>
              <a:gd name="connsiteY1" fmla="*/ 0 h 4285407"/>
              <a:gd name="connsiteX2" fmla="*/ 2496457 w 2496457"/>
              <a:gd name="connsiteY2" fmla="*/ 4285407 h 4285407"/>
              <a:gd name="connsiteX3" fmla="*/ 0 w 2496457"/>
              <a:gd name="connsiteY3" fmla="*/ 4285407 h 4285407"/>
            </a:gdLst>
            <a:cxnLst>
              <a:cxn ang="0">
                <a:pos x="connsiteX0" y="connsiteY0"/>
              </a:cxn>
              <a:cxn ang="0">
                <a:pos x="connsiteX1" y="connsiteY1"/>
              </a:cxn>
              <a:cxn ang="0">
                <a:pos x="connsiteX2" y="connsiteY2"/>
              </a:cxn>
              <a:cxn ang="0">
                <a:pos x="connsiteX3" y="connsiteY3"/>
              </a:cxn>
            </a:cxnLst>
            <a:rect l="l" t="t" r="r" b="b"/>
            <a:pathLst>
              <a:path w="2496457" h="4285407">
                <a:moveTo>
                  <a:pt x="0" y="0"/>
                </a:moveTo>
                <a:lnTo>
                  <a:pt x="2496457" y="0"/>
                </a:lnTo>
                <a:lnTo>
                  <a:pt x="2496457" y="4285407"/>
                </a:lnTo>
                <a:lnTo>
                  <a:pt x="0" y="428540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232447943"/>
      </p:ext>
    </p:extLst>
  </p:cSld>
  <p:clrMapOvr>
    <a:masterClrMapping/>
  </p:clrMapOvr>
  <mc:AlternateContent xmlns:mc="http://schemas.openxmlformats.org/markup-compatibility/2006">
    <mc:Choice xmlns:p14="http://schemas.microsoft.com/office/powerpoint/2010/main" Requires="p14">
      <p:transition spd="slow" advTm="3000" p14:dur="2000">
        <p:random/>
      </p:transition>
    </mc:Choice>
    <mc:Fallback>
      <p:transition spd="slow" advTm="3000">
        <p:random/>
      </p:transition>
    </mc:Fallback>
  </mc:AlternateContent>
  <p:timing/>
</p:sldLayout>
</file>

<file path=ppt/slideLayouts/slideLayout7.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11_自定义版式">
    <p:spTree>
      <p:nvGrpSpPr>
        <p:cNvPr id="1" name=""/>
        <p:cNvGrpSpPr/>
        <p:nvPr/>
      </p:nvGrpSpPr>
      <p:grpSpPr>
        <a:xfrm>
          <a:off x="0" y="0"/>
          <a:ext cx="0" cy="0"/>
        </a:xfrm>
      </p:grpSpPr>
      <p:sp>
        <p:nvSpPr>
          <p:cNvPr id="6" name="图片占位符 5"/>
          <p:cNvSpPr>
            <a:spLocks noGrp="1"/>
          </p:cNvSpPr>
          <p:nvPr>
            <p:ph type="pic" sz="quarter" idx="10"/>
          </p:nvPr>
        </p:nvSpPr>
        <p:spPr>
          <a:xfrm>
            <a:off x="6741003" y="2252974"/>
            <a:ext cx="4289853" cy="3240000"/>
          </a:xfrm>
          <a:custGeom>
            <a:gdLst>
              <a:gd name="connsiteX0" fmla="*/ 0 w 4289853"/>
              <a:gd name="connsiteY0" fmla="*/ 0 h 3240000"/>
              <a:gd name="connsiteX1" fmla="*/ 4289853 w 4289853"/>
              <a:gd name="connsiteY1" fmla="*/ 0 h 3240000"/>
              <a:gd name="connsiteX2" fmla="*/ 4289853 w 4289853"/>
              <a:gd name="connsiteY2" fmla="*/ 3240000 h 3240000"/>
              <a:gd name="connsiteX3" fmla="*/ 0 w 4289853"/>
              <a:gd name="connsiteY3" fmla="*/ 3240000 h 3240000"/>
            </a:gdLst>
            <a:cxnLst>
              <a:cxn ang="0">
                <a:pos x="connsiteX0" y="connsiteY0"/>
              </a:cxn>
              <a:cxn ang="0">
                <a:pos x="connsiteX1" y="connsiteY1"/>
              </a:cxn>
              <a:cxn ang="0">
                <a:pos x="connsiteX2" y="connsiteY2"/>
              </a:cxn>
              <a:cxn ang="0">
                <a:pos x="connsiteX3" y="connsiteY3"/>
              </a:cxn>
            </a:cxnLst>
            <a:rect l="l" t="t" r="r" b="b"/>
            <a:pathLst>
              <a:path w="4289853" h="3240000">
                <a:moveTo>
                  <a:pt x="0" y="0"/>
                </a:moveTo>
                <a:lnTo>
                  <a:pt x="4289853" y="0"/>
                </a:lnTo>
                <a:lnTo>
                  <a:pt x="4289853" y="3240000"/>
                </a:lnTo>
                <a:lnTo>
                  <a:pt x="0" y="3240000"/>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180111520"/>
      </p:ext>
    </p:extLst>
  </p:cSld>
  <p:clrMapOvr>
    <a:masterClrMapping/>
  </p:clrMapOvr>
  <mc:AlternateContent xmlns:mc="http://schemas.openxmlformats.org/markup-compatibility/2006">
    <mc:Choice xmlns:p14="http://schemas.microsoft.com/office/powerpoint/2010/main" Requires="p14">
      <p:transition spd="slow" advTm="3000" p14:dur="2000">
        <p:random/>
      </p:transition>
    </mc:Choice>
    <mc:Fallback>
      <p:transition spd="slow" advTm="3000">
        <p:random/>
      </p:transition>
    </mc:Fallback>
  </mc:AlternateContent>
  <p:timing/>
</p:sldLayout>
</file>

<file path=ppt/slideLayouts/slideLayout8.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13_自定义版式">
    <p:spTree>
      <p:nvGrpSpPr>
        <p:cNvPr id="1" name=""/>
        <p:cNvGrpSpPr/>
        <p:nvPr/>
      </p:nvGrpSpPr>
      <p:grpSpPr>
        <a:xfrm>
          <a:off x="0" y="0"/>
          <a:ext cx="0" cy="0"/>
        </a:xfrm>
      </p:grpSpPr>
      <p:sp>
        <p:nvSpPr>
          <p:cNvPr id="6" name="图片占位符 5"/>
          <p:cNvSpPr>
            <a:spLocks noGrp="1"/>
          </p:cNvSpPr>
          <p:nvPr>
            <p:ph type="pic" sz="quarter" idx="10"/>
          </p:nvPr>
        </p:nvSpPr>
        <p:spPr>
          <a:xfrm>
            <a:off x="874712" y="1866901"/>
            <a:ext cx="10442576" cy="2786182"/>
          </a:xfrm>
          <a:custGeom>
            <a:gdLst>
              <a:gd name="connsiteX0" fmla="*/ 0 w 10442576"/>
              <a:gd name="connsiteY0" fmla="*/ 0 h 2786182"/>
              <a:gd name="connsiteX1" fmla="*/ 10442576 w 10442576"/>
              <a:gd name="connsiteY1" fmla="*/ 0 h 2786182"/>
              <a:gd name="connsiteX2" fmla="*/ 10442576 w 10442576"/>
              <a:gd name="connsiteY2" fmla="*/ 2786182 h 2786182"/>
              <a:gd name="connsiteX3" fmla="*/ 0 w 10442576"/>
              <a:gd name="connsiteY3" fmla="*/ 2786182 h 2786182"/>
            </a:gdLst>
            <a:cxnLst>
              <a:cxn ang="0">
                <a:pos x="connsiteX0" y="connsiteY0"/>
              </a:cxn>
              <a:cxn ang="0">
                <a:pos x="connsiteX1" y="connsiteY1"/>
              </a:cxn>
              <a:cxn ang="0">
                <a:pos x="connsiteX2" y="connsiteY2"/>
              </a:cxn>
              <a:cxn ang="0">
                <a:pos x="connsiteX3" y="connsiteY3"/>
              </a:cxn>
            </a:cxnLst>
            <a:rect l="l" t="t" r="r" b="b"/>
            <a:pathLst>
              <a:path w="10442576" h="2786182">
                <a:moveTo>
                  <a:pt x="0" y="0"/>
                </a:moveTo>
                <a:lnTo>
                  <a:pt x="10442576" y="0"/>
                </a:lnTo>
                <a:lnTo>
                  <a:pt x="10442576" y="2786182"/>
                </a:lnTo>
                <a:lnTo>
                  <a:pt x="0" y="2786182"/>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1519055171"/>
      </p:ext>
    </p:extLst>
  </p:cSld>
  <p:clrMapOvr>
    <a:masterClrMapping/>
  </p:clrMapOvr>
  <mc:AlternateContent xmlns:mc="http://schemas.openxmlformats.org/markup-compatibility/2006">
    <mc:Choice xmlns:p14="http://schemas.microsoft.com/office/powerpoint/2010/main" Requires="p14">
      <p:transition spd="slow" advTm="3000" p14:dur="2000">
        <p:random/>
      </p:transition>
    </mc:Choice>
    <mc:Fallback>
      <p:transition spd="slow" advTm="3000">
        <p:random/>
      </p:transition>
    </mc:Fallback>
  </mc:AlternateContent>
  <p:timing/>
</p:sldLayout>
</file>

<file path=ppt/slideLayouts/slideLayout9.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14_自定义版式">
    <p:spTree>
      <p:nvGrpSpPr>
        <p:cNvPr id="1" name=""/>
        <p:cNvGrpSpPr/>
        <p:nvPr/>
      </p:nvGrpSpPr>
      <p:grpSpPr>
        <a:xfrm>
          <a:off x="0" y="0"/>
          <a:ext cx="0" cy="0"/>
        </a:xfrm>
      </p:grpSpPr>
      <p:sp>
        <p:nvSpPr>
          <p:cNvPr id="10" name="图片占位符 9"/>
          <p:cNvSpPr>
            <a:spLocks noGrp="1"/>
          </p:cNvSpPr>
          <p:nvPr>
            <p:ph type="pic" sz="quarter" idx="10"/>
          </p:nvPr>
        </p:nvSpPr>
        <p:spPr>
          <a:xfrm>
            <a:off x="1846634" y="2114550"/>
            <a:ext cx="2174132" cy="2071930"/>
          </a:xfrm>
          <a:custGeom>
            <a:gdLst>
              <a:gd name="connsiteX0" fmla="*/ 345329 w 2174132"/>
              <a:gd name="connsiteY0" fmla="*/ 0 h 2071930"/>
              <a:gd name="connsiteX1" fmla="*/ 1828803 w 2174132"/>
              <a:gd name="connsiteY1" fmla="*/ 0 h 2071930"/>
              <a:gd name="connsiteX2" fmla="*/ 2174132 w 2174132"/>
              <a:gd name="connsiteY2" fmla="*/ 345329 h 2071930"/>
              <a:gd name="connsiteX3" fmla="*/ 2174132 w 2174132"/>
              <a:gd name="connsiteY3" fmla="*/ 1726601 h 2071930"/>
              <a:gd name="connsiteX4" fmla="*/ 1828803 w 2174132"/>
              <a:gd name="connsiteY4" fmla="*/ 2071930 h 2071930"/>
              <a:gd name="connsiteX5" fmla="*/ 345329 w 2174132"/>
              <a:gd name="connsiteY5" fmla="*/ 2071930 h 2071930"/>
              <a:gd name="connsiteX6" fmla="*/ 0 w 2174132"/>
              <a:gd name="connsiteY6" fmla="*/ 1726601 h 2071930"/>
              <a:gd name="connsiteX7" fmla="*/ 0 w 2174132"/>
              <a:gd name="connsiteY7" fmla="*/ 345329 h 2071930"/>
              <a:gd name="connsiteX8" fmla="*/ 345329 w 2174132"/>
              <a:gd name="connsiteY8" fmla="*/ 0 h 207193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74132" h="2071930">
                <a:moveTo>
                  <a:pt x="345329" y="0"/>
                </a:moveTo>
                <a:lnTo>
                  <a:pt x="1828803" y="0"/>
                </a:lnTo>
                <a:cubicBezTo>
                  <a:pt x="2019523" y="0"/>
                  <a:pt x="2174132" y="154609"/>
                  <a:pt x="2174132" y="345329"/>
                </a:cubicBezTo>
                <a:lnTo>
                  <a:pt x="2174132" y="1726601"/>
                </a:lnTo>
                <a:cubicBezTo>
                  <a:pt x="2174132" y="1917321"/>
                  <a:pt x="2019523" y="2071930"/>
                  <a:pt x="1828803" y="2071930"/>
                </a:cubicBezTo>
                <a:lnTo>
                  <a:pt x="345329" y="2071930"/>
                </a:lnTo>
                <a:cubicBezTo>
                  <a:pt x="154609" y="2071930"/>
                  <a:pt x="0" y="1917321"/>
                  <a:pt x="0" y="1726601"/>
                </a:cubicBezTo>
                <a:lnTo>
                  <a:pt x="0" y="345329"/>
                </a:lnTo>
                <a:cubicBezTo>
                  <a:pt x="0" y="154609"/>
                  <a:pt x="154609" y="0"/>
                  <a:pt x="345329" y="0"/>
                </a:cubicBezTo>
                <a:close/>
              </a:path>
            </a:pathLst>
          </a:custGeom>
        </p:spPr>
        <p:txBody>
          <a:bodyPr wrap="square">
            <a:noAutofit/>
          </a:bodyPr>
          <a:lstStyle/>
          <a:p>
            <a:endParaRPr lang="zh-CN" altLang="en-US"/>
          </a:p>
        </p:txBody>
      </p:sp>
      <p:sp>
        <p:nvSpPr>
          <p:cNvPr id="11" name="图片占位符 10"/>
          <p:cNvSpPr>
            <a:spLocks noGrp="1"/>
          </p:cNvSpPr>
          <p:nvPr>
            <p:ph type="pic" sz="quarter" idx="11"/>
          </p:nvPr>
        </p:nvSpPr>
        <p:spPr>
          <a:xfrm>
            <a:off x="5004896" y="2114550"/>
            <a:ext cx="2174132" cy="2071930"/>
          </a:xfrm>
          <a:custGeom>
            <a:gdLst>
              <a:gd name="connsiteX0" fmla="*/ 345329 w 2174132"/>
              <a:gd name="connsiteY0" fmla="*/ 0 h 2071930"/>
              <a:gd name="connsiteX1" fmla="*/ 1828803 w 2174132"/>
              <a:gd name="connsiteY1" fmla="*/ 0 h 2071930"/>
              <a:gd name="connsiteX2" fmla="*/ 2174132 w 2174132"/>
              <a:gd name="connsiteY2" fmla="*/ 345329 h 2071930"/>
              <a:gd name="connsiteX3" fmla="*/ 2174132 w 2174132"/>
              <a:gd name="connsiteY3" fmla="*/ 1726601 h 2071930"/>
              <a:gd name="connsiteX4" fmla="*/ 1828803 w 2174132"/>
              <a:gd name="connsiteY4" fmla="*/ 2071930 h 2071930"/>
              <a:gd name="connsiteX5" fmla="*/ 345329 w 2174132"/>
              <a:gd name="connsiteY5" fmla="*/ 2071930 h 2071930"/>
              <a:gd name="connsiteX6" fmla="*/ 0 w 2174132"/>
              <a:gd name="connsiteY6" fmla="*/ 1726601 h 2071930"/>
              <a:gd name="connsiteX7" fmla="*/ 0 w 2174132"/>
              <a:gd name="connsiteY7" fmla="*/ 345329 h 2071930"/>
              <a:gd name="connsiteX8" fmla="*/ 345329 w 2174132"/>
              <a:gd name="connsiteY8" fmla="*/ 0 h 207193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74132" h="2071930">
                <a:moveTo>
                  <a:pt x="345329" y="0"/>
                </a:moveTo>
                <a:lnTo>
                  <a:pt x="1828803" y="0"/>
                </a:lnTo>
                <a:cubicBezTo>
                  <a:pt x="2019523" y="0"/>
                  <a:pt x="2174132" y="154609"/>
                  <a:pt x="2174132" y="345329"/>
                </a:cubicBezTo>
                <a:lnTo>
                  <a:pt x="2174132" y="1726601"/>
                </a:lnTo>
                <a:cubicBezTo>
                  <a:pt x="2174132" y="1917321"/>
                  <a:pt x="2019523" y="2071930"/>
                  <a:pt x="1828803" y="2071930"/>
                </a:cubicBezTo>
                <a:lnTo>
                  <a:pt x="345329" y="2071930"/>
                </a:lnTo>
                <a:cubicBezTo>
                  <a:pt x="154609" y="2071930"/>
                  <a:pt x="0" y="1917321"/>
                  <a:pt x="0" y="1726601"/>
                </a:cubicBezTo>
                <a:lnTo>
                  <a:pt x="0" y="345329"/>
                </a:lnTo>
                <a:cubicBezTo>
                  <a:pt x="0" y="154609"/>
                  <a:pt x="154609" y="0"/>
                  <a:pt x="345329" y="0"/>
                </a:cubicBezTo>
                <a:close/>
              </a:path>
            </a:pathLst>
          </a:custGeom>
        </p:spPr>
        <p:txBody>
          <a:bodyPr wrap="square">
            <a:noAutofit/>
          </a:bodyPr>
          <a:lstStyle/>
          <a:p>
            <a:endParaRPr lang="zh-CN" altLang="en-US"/>
          </a:p>
        </p:txBody>
      </p:sp>
      <p:sp>
        <p:nvSpPr>
          <p:cNvPr id="12" name="图片占位符 11"/>
          <p:cNvSpPr>
            <a:spLocks noGrp="1"/>
          </p:cNvSpPr>
          <p:nvPr>
            <p:ph type="pic" sz="quarter" idx="12"/>
          </p:nvPr>
        </p:nvSpPr>
        <p:spPr>
          <a:xfrm>
            <a:off x="8163158" y="2114550"/>
            <a:ext cx="2174132" cy="2071930"/>
          </a:xfrm>
          <a:custGeom>
            <a:gdLst>
              <a:gd name="connsiteX0" fmla="*/ 345329 w 2174132"/>
              <a:gd name="connsiteY0" fmla="*/ 0 h 2071930"/>
              <a:gd name="connsiteX1" fmla="*/ 1828803 w 2174132"/>
              <a:gd name="connsiteY1" fmla="*/ 0 h 2071930"/>
              <a:gd name="connsiteX2" fmla="*/ 2174132 w 2174132"/>
              <a:gd name="connsiteY2" fmla="*/ 345329 h 2071930"/>
              <a:gd name="connsiteX3" fmla="*/ 2174132 w 2174132"/>
              <a:gd name="connsiteY3" fmla="*/ 1726601 h 2071930"/>
              <a:gd name="connsiteX4" fmla="*/ 1828803 w 2174132"/>
              <a:gd name="connsiteY4" fmla="*/ 2071930 h 2071930"/>
              <a:gd name="connsiteX5" fmla="*/ 345329 w 2174132"/>
              <a:gd name="connsiteY5" fmla="*/ 2071930 h 2071930"/>
              <a:gd name="connsiteX6" fmla="*/ 0 w 2174132"/>
              <a:gd name="connsiteY6" fmla="*/ 1726601 h 2071930"/>
              <a:gd name="connsiteX7" fmla="*/ 0 w 2174132"/>
              <a:gd name="connsiteY7" fmla="*/ 345329 h 2071930"/>
              <a:gd name="connsiteX8" fmla="*/ 345329 w 2174132"/>
              <a:gd name="connsiteY8" fmla="*/ 0 h 207193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74132" h="2071930">
                <a:moveTo>
                  <a:pt x="345329" y="0"/>
                </a:moveTo>
                <a:lnTo>
                  <a:pt x="1828803" y="0"/>
                </a:lnTo>
                <a:cubicBezTo>
                  <a:pt x="2019523" y="0"/>
                  <a:pt x="2174132" y="154609"/>
                  <a:pt x="2174132" y="345329"/>
                </a:cubicBezTo>
                <a:lnTo>
                  <a:pt x="2174132" y="1726601"/>
                </a:lnTo>
                <a:cubicBezTo>
                  <a:pt x="2174132" y="1917321"/>
                  <a:pt x="2019523" y="2071930"/>
                  <a:pt x="1828803" y="2071930"/>
                </a:cubicBezTo>
                <a:lnTo>
                  <a:pt x="345329" y="2071930"/>
                </a:lnTo>
                <a:cubicBezTo>
                  <a:pt x="154609" y="2071930"/>
                  <a:pt x="0" y="1917321"/>
                  <a:pt x="0" y="1726601"/>
                </a:cubicBezTo>
                <a:lnTo>
                  <a:pt x="0" y="345329"/>
                </a:lnTo>
                <a:cubicBezTo>
                  <a:pt x="0" y="154609"/>
                  <a:pt x="154609" y="0"/>
                  <a:pt x="345329"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2480500445"/>
      </p:ext>
    </p:extLst>
  </p:cSld>
  <p:clrMapOvr>
    <a:masterClrMapping/>
  </p:clrMapOvr>
  <mc:AlternateContent xmlns:mc="http://schemas.openxmlformats.org/markup-compatibility/2006">
    <mc:Choice xmlns:p14="http://schemas.microsoft.com/office/powerpoint/2010/main" Requires="p14">
      <p:transition spd="slow" advTm="3000" p14:dur="2000">
        <p:random/>
      </p:transition>
    </mc:Choice>
    <mc:Fallback>
      <p:transition spd="slow" advTm="3000">
        <p:random/>
      </p:transition>
    </mc:Fallback>
  </mc:AlternateContent>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slideLayout" Target="../slideLayouts/slideLayout13.xml" /><Relationship Id="rId14" Type="http://schemas.openxmlformats.org/officeDocument/2006/relationships/slideLayout" Target="../slideLayouts/slideLayout14.xml" /><Relationship Id="rId15" Type="http://schemas.openxmlformats.org/officeDocument/2006/relationships/slideLayout" Target="../slideLayouts/slideLayout15.xml" /><Relationship Id="rId16" Type="http://schemas.openxmlformats.org/officeDocument/2006/relationships/slideLayout" Target="../slideLayouts/slideLayout16.xml" /><Relationship Id="rId17"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p:cNvGrpSpPr/>
        <p:nvPr/>
      </p:nvGrpSpPr>
      <p:grpSpPr>
        <a:xfrm>
          <a:off x="0" y="0"/>
          <a:ext cx="0" cy="0"/>
        </a:xfrm>
      </p:grpSpPr>
    </p:spTree>
    <p:extLst>
      <p:ext uri="{BB962C8B-B14F-4D97-AF65-F5344CB8AC3E}">
        <p14:creationId xmlns:p14="http://schemas.microsoft.com/office/powerpoint/2010/main" val="22456039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6" r:id="rId4"/>
    <p:sldLayoutId id="2147483669" r:id="rId5"/>
    <p:sldLayoutId id="2147483670" r:id="rId6"/>
    <p:sldLayoutId id="2147483672" r:id="rId7"/>
    <p:sldLayoutId id="2147483674" r:id="rId8"/>
    <p:sldLayoutId id="2147483675" r:id="rId9"/>
    <p:sldLayoutId id="2147483676" r:id="rId10"/>
    <p:sldLayoutId id="2147483681" r:id="rId11"/>
    <p:sldLayoutId id="2147483682" r:id="rId12"/>
    <p:sldLayoutId id="2147483749" r:id="rId13"/>
    <p:sldLayoutId id="2147483755" r:id="rId14"/>
    <p:sldLayoutId id="2147483757" r:id="rId15"/>
    <p:sldLayoutId id="2147483758" r:id="rId16"/>
  </p:sldLayoutIdLst>
  <mc:AlternateContent xmlns:mc="http://schemas.openxmlformats.org/markup-compatibility/2006">
    <mc:Choice xmlns:p14="http://schemas.microsoft.com/office/powerpoint/2010/main" Requires="p14">
      <p:transition spd="slow" advTm="3000" p14:dur="2000">
        <p:random/>
      </p:transition>
    </mc:Choice>
    <mc:Fallback>
      <p:transition spd="slow" advTm="3000">
        <p:random/>
      </p:transition>
    </mc:Fallback>
  </mc:AlternateConten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image" Target="../media/image1.jpeg" /><Relationship Id="rId4" Type="http://schemas.microsoft.com/office/2007/relationships/hdphoto" Target="../media/image2.wdp" /><Relationship Id="rId5" Type="http://schemas.openxmlformats.org/officeDocument/2006/relationships/image" Target="../media/image3.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0.xml" /><Relationship Id="rId3" Type="http://schemas.openxmlformats.org/officeDocument/2006/relationships/image" Target="../media/image18.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11.xml" /><Relationship Id="rId3" Type="http://schemas.openxmlformats.org/officeDocument/2006/relationships/image" Target="../media/image19.jpe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12.xml" /><Relationship Id="rId3" Type="http://schemas.openxmlformats.org/officeDocument/2006/relationships/image" Target="../media/image9.jpeg" /><Relationship Id="rId4" Type="http://schemas.openxmlformats.org/officeDocument/2006/relationships/image" Target="../media/image20.jpeg" /><Relationship Id="rId5" Type="http://schemas.openxmlformats.org/officeDocument/2006/relationships/image" Target="../media/image3.pn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3.xml" /><Relationship Id="rId3" Type="http://schemas.openxmlformats.org/officeDocument/2006/relationships/image" Target="../media/image21.jpeg" /><Relationship Id="rId4" Type="http://schemas.openxmlformats.org/officeDocument/2006/relationships/image" Target="../media/image3.png" /><Relationship Id="rId5" Type="http://schemas.openxmlformats.org/officeDocument/2006/relationships/image" Target="../media/image16.pn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notesSlide" Target="../notesSlides/notesSlide14.xml" /><Relationship Id="rId3" Type="http://schemas.openxmlformats.org/officeDocument/2006/relationships/image" Target="../media/image22.jpe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15.xml" /><Relationship Id="rId3" Type="http://schemas.openxmlformats.org/officeDocument/2006/relationships/image" Target="../media/image6.jpe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16.xml" /><Relationship Id="rId3" Type="http://schemas.openxmlformats.org/officeDocument/2006/relationships/image" Target="../media/image23.jpe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11.xml" /><Relationship Id="rId2" Type="http://schemas.openxmlformats.org/officeDocument/2006/relationships/notesSlide" Target="../notesSlides/notesSlide17.xml" /><Relationship Id="rId3" Type="http://schemas.openxmlformats.org/officeDocument/2006/relationships/image" Target="../media/image24.jpeg" /><Relationship Id="rId4" Type="http://schemas.openxmlformats.org/officeDocument/2006/relationships/image" Target="../media/image3.pn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8.xml" /><Relationship Id="rId3" Type="http://schemas.openxmlformats.org/officeDocument/2006/relationships/image" Target="../media/image25.jpeg" /><Relationship Id="rId4" Type="http://schemas.openxmlformats.org/officeDocument/2006/relationships/image" Target="../media/image26.pn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16.xml" /><Relationship Id="rId2" Type="http://schemas.openxmlformats.org/officeDocument/2006/relationships/notesSlide" Target="../notesSlides/notesSlide19.xml" /><Relationship Id="rId3" Type="http://schemas.openxmlformats.org/officeDocument/2006/relationships/hyperlink" Target="https://www.slidesppt.net/what-you-can-and-cannot-do-with-our-templates/" TargetMode="External" /><Relationship Id="rId4" Type="http://schemas.openxmlformats.org/officeDocument/2006/relationships/hyperlink" Target="https://www.slidesppt.net/frequently-asked-questions/" TargetMode="External" /><Relationship Id="rId5" Type="http://schemas.openxmlformats.org/officeDocument/2006/relationships/hyperlink" Target="https://www.slidesppt.net/tutorials-and-tips/" TargetMode="Externa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1.xml" /><Relationship Id="rId2" Type="http://schemas.openxmlformats.org/officeDocument/2006/relationships/notesSlide" Target="../notesSlides/notesSlide2.xml" /><Relationship Id="rId3" Type="http://schemas.openxmlformats.org/officeDocument/2006/relationships/image" Target="../media/image4.pn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notesSlide" Target="../notesSlides/notesSlide20.xml" /><Relationship Id="rId3" Type="http://schemas.openxmlformats.org/officeDocument/2006/relationships/image" Target="../media/image27.png"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15.xml" /><Relationship Id="rId2" Type="http://schemas.openxmlformats.org/officeDocument/2006/relationships/notesSlide" Target="../notesSlides/notesSlide21.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15.xml" /><Relationship Id="rId2" Type="http://schemas.openxmlformats.org/officeDocument/2006/relationships/notesSlide" Target="../notesSlides/notesSlide22.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15.xml" /><Relationship Id="rId2" Type="http://schemas.openxmlformats.org/officeDocument/2006/relationships/notesSlide" Target="../notesSlides/notesSlide23.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16.xml" /><Relationship Id="rId2" Type="http://schemas.openxmlformats.org/officeDocument/2006/relationships/notesSlide" Target="../notesSlides/notesSlide24.xml" /><Relationship Id="rId3" Type="http://schemas.openxmlformats.org/officeDocument/2006/relationships/hyperlink" Target="https://www.slidesppt.net/" TargetMode="Externa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xml" /><Relationship Id="rId3" Type="http://schemas.openxmlformats.org/officeDocument/2006/relationships/image" Target="../media/image5.png" /><Relationship Id="rId4" Type="http://schemas.openxmlformats.org/officeDocument/2006/relationships/image" Target="../media/image6.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notesSlide" Target="../notesSlides/notesSlide4.xml" /><Relationship Id="rId3" Type="http://schemas.openxmlformats.org/officeDocument/2006/relationships/image" Target="../media/image7.jpeg" /><Relationship Id="rId4" Type="http://schemas.openxmlformats.org/officeDocument/2006/relationships/image" Target="../media/image3.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5.xml" /><Relationship Id="rId3" Type="http://schemas.openxmlformats.org/officeDocument/2006/relationships/image" Target="../media/image5.png" /><Relationship Id="rId4" Type="http://schemas.openxmlformats.org/officeDocument/2006/relationships/image" Target="../media/image4.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0.xml" /><Relationship Id="rId2" Type="http://schemas.openxmlformats.org/officeDocument/2006/relationships/notesSlide" Target="../notesSlides/notesSlide6.xml" /><Relationship Id="rId3" Type="http://schemas.openxmlformats.org/officeDocument/2006/relationships/image" Target="../media/image8.jpeg" /><Relationship Id="rId4" Type="http://schemas.openxmlformats.org/officeDocument/2006/relationships/image" Target="../media/image9.jpeg" /><Relationship Id="rId5" Type="http://schemas.openxmlformats.org/officeDocument/2006/relationships/image" Target="../media/image3.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1.xml" /><Relationship Id="rId2" Type="http://schemas.openxmlformats.org/officeDocument/2006/relationships/notesSlide" Target="../notesSlides/notesSlide7.xml" /><Relationship Id="rId3" Type="http://schemas.openxmlformats.org/officeDocument/2006/relationships/image" Target="../media/image10.jpeg" /><Relationship Id="rId4" Type="http://schemas.microsoft.com/office/2007/relationships/hdphoto" Target="../media/image11.wdp" /><Relationship Id="rId5" Type="http://schemas.openxmlformats.org/officeDocument/2006/relationships/image" Target="../media/image12.png" /><Relationship Id="rId6" Type="http://schemas.microsoft.com/office/2007/relationships/hdphoto" Target="../media/image13.wdp"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8.xml" /><Relationship Id="rId3" Type="http://schemas.openxmlformats.org/officeDocument/2006/relationships/image" Target="../media/image14.jpeg" /><Relationship Id="rId4" Type="http://schemas.microsoft.com/office/2007/relationships/hdphoto" Target="../media/image15.wdp" /><Relationship Id="rId5" Type="http://schemas.openxmlformats.org/officeDocument/2006/relationships/image" Target="../media/image16.png" /><Relationship Id="rId6" Type="http://schemas.openxmlformats.org/officeDocument/2006/relationships/image" Target="../media/image3.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notesSlide" Target="../notesSlides/notesSlide9.xml" /><Relationship Id="rId3" Type="http://schemas.openxmlformats.org/officeDocument/2006/relationships/image" Target="../media/image17.jpeg" /><Relationship Id="rId4" Type="http://schemas.openxmlformats.org/officeDocument/2006/relationships/image" Target="../media/image3.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15" name="Marcador de posición de imagen 14">
            <a:extLst>
              <a:ext uri="{FF2B5EF4-FFF2-40B4-BE49-F238E27FC236}">
                <a16:creationId xmlns:a16="http://schemas.microsoft.com/office/drawing/2014/main" id="{CBEB2C35-285B-2A03-5D5B-19B2D472DCFC}"/>
              </a:ext>
            </a:extLst>
          </p:cNvPr>
          <p:cNvPicPr>
            <a:picLocks noGrp="1" noChangeAspect="1"/>
          </p:cNvPicPr>
          <p:nvPr>
            <p:ph type="pic" sz="quarter" idx="10"/>
          </p:nvPr>
        </p:nvPicPr>
        <p:blipFill>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l="10735" r="28833"/>
          <a:stretch>
            <a:fillRect/>
          </a:stretch>
        </p:blipFill>
        <p:spPr>
          <a:xfrm>
            <a:off x="5975608" y="2"/>
            <a:ext cx="6216393" cy="6857999"/>
          </a:xfrm>
        </p:spPr>
      </p:pic>
      <p:sp>
        <p:nvSpPr>
          <p:cNvPr id="40" name="Triángulo isósceles 39">
            <a:extLst>
              <a:ext uri="{FF2B5EF4-FFF2-40B4-BE49-F238E27FC236}">
                <a16:creationId xmlns:a16="http://schemas.microsoft.com/office/drawing/2014/main" id="{4EE338F9-283A-49FE-8C57-EAB880013691}"/>
              </a:ext>
            </a:extLst>
          </p:cNvPr>
          <p:cNvSpPr/>
          <p:nvPr/>
        </p:nvSpPr>
        <p:spPr>
          <a:xfrm rot="10800000">
            <a:off x="1341274" y="0"/>
            <a:ext cx="4881689" cy="4017104"/>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rgbClr val="24563C"/>
              </a:solidFill>
            </a:endParaRPr>
          </a:p>
        </p:txBody>
      </p:sp>
      <p:sp>
        <p:nvSpPr>
          <p:cNvPr id="38" name="Rectángulo 37">
            <a:extLst>
              <a:ext uri="{FF2B5EF4-FFF2-40B4-BE49-F238E27FC236}">
                <a16:creationId xmlns:a16="http://schemas.microsoft.com/office/drawing/2014/main" id="{DA96EB81-35AA-4179-A02E-13BC00CA4644}"/>
              </a:ext>
            </a:extLst>
          </p:cNvPr>
          <p:cNvSpPr/>
          <p:nvPr/>
        </p:nvSpPr>
        <p:spPr>
          <a:xfrm>
            <a:off x="281354" y="467861"/>
            <a:ext cx="11605846" cy="6066012"/>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34" name="圆角矩形 33"/>
          <p:cNvSpPr/>
          <p:nvPr/>
        </p:nvSpPr>
        <p:spPr>
          <a:xfrm rot="2801533">
            <a:off x="2343346" y="914870"/>
            <a:ext cx="2877546" cy="2877546"/>
          </a:xfrm>
          <a:prstGeom prst="roundRect">
            <a:avLst>
              <a:gd name="adj" fmla="val 25750"/>
            </a:avLst>
          </a:prstGeom>
          <a:solidFill>
            <a:srgbClr val="FF0000">
              <a:alpha val="36000"/>
            </a:srgbClr>
          </a:solidFill>
          <a:ln w="3397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28" name="文本框 27"/>
          <p:cNvSpPr txBox="1"/>
          <p:nvPr/>
        </p:nvSpPr>
        <p:spPr>
          <a:xfrm>
            <a:off x="2387097" y="3793983"/>
            <a:ext cx="2734248" cy="461665"/>
          </a:xfrm>
          <a:prstGeom prst="rect">
            <a:avLst/>
          </a:prstGeom>
          <a:solidFill>
            <a:srgbClr val="E31E24"/>
          </a:solid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a:ln>
                  <a:noFill/>
                </a:ln>
                <a:solidFill>
                  <a:schemeClr val="bg1"/>
                </a:solidFill>
                <a:effectLst/>
                <a:uLnTx/>
                <a:uFillTx/>
                <a:cs typeface="+mn-ea"/>
                <a:sym typeface="+mn-lt"/>
              </a:rPr>
              <a:t>Free  Templates</a:t>
            </a:r>
            <a:endParaRPr kumimoji="0" lang="zh-CN" altLang="en-US" sz="2400" b="1" i="0" u="none" strike="noStrike" kern="1200" cap="none" spc="0" normalizeH="0" baseline="0" noProof="0">
              <a:ln>
                <a:noFill/>
              </a:ln>
              <a:solidFill>
                <a:schemeClr val="bg1"/>
              </a:solidFill>
              <a:effectLst/>
              <a:uLnTx/>
              <a:uFillTx/>
              <a:cs typeface="+mn-ea"/>
              <a:sym typeface="+mn-lt"/>
            </a:endParaRPr>
          </a:p>
        </p:txBody>
      </p:sp>
      <p:sp>
        <p:nvSpPr>
          <p:cNvPr id="3" name="文本框 2">
            <a:extLst>
              <a:ext uri="{FF2B5EF4-FFF2-40B4-BE49-F238E27FC236}">
                <a16:creationId xmlns:a16="http://schemas.microsoft.com/office/drawing/2014/main" id="{231CA963-D0FF-462B-9B68-DF339310CD22}"/>
              </a:ext>
            </a:extLst>
          </p:cNvPr>
          <p:cNvSpPr txBox="1"/>
          <p:nvPr/>
        </p:nvSpPr>
        <p:spPr>
          <a:xfrm>
            <a:off x="142826" y="4180769"/>
            <a:ext cx="7614598" cy="1754326"/>
          </a:xfrm>
          <a:prstGeom prst="rect">
            <a:avLst/>
          </a:prstGeom>
          <a:noFill/>
        </p:spPr>
        <p:txBody>
          <a:bodyPr wrap="square" rtlCol="0">
            <a:spAutoFit/>
          </a:bodyPr>
          <a:lstStyle/>
          <a:p>
            <a:pPr algn="ctr"/>
            <a:r>
              <a:rPr lang="en-US" altLang="zh-CN" sz="5400" b="1">
                <a:solidFill>
                  <a:srgbClr val="404040"/>
                </a:solidFill>
                <a:latin typeface="Bahnschrift Condensed" panose="020b0502040204020203" pitchFamily="34" charset="0"/>
                <a:cs typeface="+mn-ea"/>
                <a:sym typeface="+mn-lt"/>
              </a:rPr>
              <a:t>WORLD DAY AGAINST </a:t>
            </a:r>
            <a:r>
              <a:rPr lang="en-US" altLang="zh-CN" sz="5400" b="1">
                <a:solidFill>
                  <a:srgbClr val="E31E24"/>
                </a:solidFill>
                <a:latin typeface="Bahnschrift Condensed" panose="020b0502040204020203" pitchFamily="34" charset="0"/>
                <a:cs typeface="+mn-ea"/>
                <a:sym typeface="+mn-lt"/>
              </a:rPr>
              <a:t>CHILD EXPLOITATION</a:t>
            </a:r>
            <a:endParaRPr lang="zh-CN" altLang="en-US" sz="5400" b="1">
              <a:solidFill>
                <a:srgbClr val="E31E24"/>
              </a:solidFill>
              <a:latin typeface="Bahnschrift Condensed" panose="020b0502040204020203" pitchFamily="34" charset="0"/>
              <a:cs typeface="+mn-ea"/>
              <a:sym typeface="+mn-lt"/>
            </a:endParaRPr>
          </a:p>
        </p:txBody>
      </p:sp>
      <p:sp>
        <p:nvSpPr>
          <p:cNvPr id="31" name="Forma libre: forma 30">
            <a:extLst>
              <a:ext uri="{FF2B5EF4-FFF2-40B4-BE49-F238E27FC236}">
                <a16:creationId xmlns:a16="http://schemas.microsoft.com/office/drawing/2014/main" id="{1532B1CC-D777-4CB4-8FA3-FF941D997035}"/>
              </a:ext>
            </a:extLst>
          </p:cNvPr>
          <p:cNvSpPr/>
          <p:nvPr/>
        </p:nvSpPr>
        <p:spPr>
          <a:xfrm>
            <a:off x="6814115" y="1"/>
            <a:ext cx="5377885" cy="6209741"/>
          </a:xfrm>
          <a:custGeom>
            <a:gdLst>
              <a:gd name="connsiteX0" fmla="*/ 1928298 w 5377885"/>
              <a:gd name="connsiteY0" fmla="*/ 0 h 6209741"/>
              <a:gd name="connsiteX1" fmla="*/ 5377885 w 5377885"/>
              <a:gd name="connsiteY1" fmla="*/ 0 h 6209741"/>
              <a:gd name="connsiteX2" fmla="*/ 5377885 w 5377885"/>
              <a:gd name="connsiteY2" fmla="*/ 5113202 h 6209741"/>
              <a:gd name="connsiteX3" fmla="*/ 4667403 w 5377885"/>
              <a:gd name="connsiteY3" fmla="*/ 5782909 h 6209741"/>
              <a:gd name="connsiteX4" fmla="*/ 2451763 w 5377885"/>
              <a:gd name="connsiteY4" fmla="*/ 5717451 h 6209741"/>
              <a:gd name="connsiteX5" fmla="*/ 426834 w 5377885"/>
              <a:gd name="connsiteY5" fmla="*/ 3569233 h 6209741"/>
              <a:gd name="connsiteX6" fmla="*/ 492291 w 5377885"/>
              <a:gd name="connsiteY6" fmla="*/ 1353593 h 6209741"/>
              <a:gd name="connsiteX7" fmla="*/ 1928298 w 5377885"/>
              <a:gd name="connsiteY7" fmla="*/ 0 h 620974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77885" h="6209741">
                <a:moveTo>
                  <a:pt x="1928298" y="0"/>
                </a:moveTo>
                <a:lnTo>
                  <a:pt x="5377885" y="0"/>
                </a:lnTo>
                <a:lnTo>
                  <a:pt x="5377885" y="5113202"/>
                </a:lnTo>
                <a:lnTo>
                  <a:pt x="4667403" y="5782909"/>
                </a:lnTo>
                <a:cubicBezTo>
                  <a:pt x="4037495" y="6376665"/>
                  <a:pt x="3045519" y="6347359"/>
                  <a:pt x="2451763" y="5717451"/>
                </a:cubicBezTo>
                <a:lnTo>
                  <a:pt x="426834" y="3569233"/>
                </a:lnTo>
                <a:cubicBezTo>
                  <a:pt x="-166923" y="2939325"/>
                  <a:pt x="-137617" y="1947349"/>
                  <a:pt x="492291" y="1353593"/>
                </a:cubicBezTo>
                <a:lnTo>
                  <a:pt x="1928298" y="0"/>
                </a:lnTo>
                <a:close/>
              </a:path>
            </a:pathLst>
          </a:custGeom>
          <a:solidFill>
            <a:schemeClr val="tx1">
              <a:lumMod val="95000"/>
              <a:lumOff val="5000"/>
              <a:alpha val="32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LID4096"/>
          </a:p>
        </p:txBody>
      </p:sp>
      <p:grpSp>
        <p:nvGrpSpPr>
          <p:cNvPr id="33" name="Gráfico 10">
            <a:extLst>
              <a:ext uri="{FF2B5EF4-FFF2-40B4-BE49-F238E27FC236}">
                <a16:creationId xmlns:a16="http://schemas.microsoft.com/office/drawing/2014/main" id="{199E6746-B7DE-455B-AB8A-A66E88F564DE}"/>
              </a:ext>
            </a:extLst>
          </p:cNvPr>
          <p:cNvGrpSpPr/>
          <p:nvPr/>
        </p:nvGrpSpPr>
        <p:grpSpPr>
          <a:xfrm>
            <a:off x="9864170" y="5364310"/>
            <a:ext cx="1169562" cy="1169562"/>
            <a:chOff x="627235" y="5458033"/>
            <a:chExt cx="849367" cy="849367"/>
          </a:xfrm>
          <a:solidFill>
            <a:srgbClr val="00BFF3"/>
          </a:solidFill>
        </p:grpSpPr>
        <p:sp>
          <p:nvSpPr>
            <p:cNvPr id="35" name="Forma libre: forma 30">
              <a:extLst>
                <a:ext uri="{FF2B5EF4-FFF2-40B4-BE49-F238E27FC236}">
                  <a16:creationId xmlns:a16="http://schemas.microsoft.com/office/drawing/2014/main" id="{0B650655-DD1D-4C9B-8FB9-D2DD626D68EA}"/>
                </a:ext>
              </a:extLst>
            </p:cNvPr>
            <p:cNvSpPr/>
            <p:nvPr userDrawn="1"/>
          </p:nvSpPr>
          <p:spPr>
            <a:xfrm>
              <a:off x="627235" y="5458033"/>
              <a:ext cx="849367" cy="849367"/>
            </a:xfrm>
            <a:custGeom>
              <a:gdLst>
                <a:gd name="connsiteX0" fmla="*/ 849367 w 849367"/>
                <a:gd name="connsiteY0" fmla="*/ 424684 h 849367"/>
                <a:gd name="connsiteX1" fmla="*/ 424684 w 849367"/>
                <a:gd name="connsiteY1" fmla="*/ 849367 h 849367"/>
                <a:gd name="connsiteX2" fmla="*/ 0 w 849367"/>
                <a:gd name="connsiteY2" fmla="*/ 424684 h 849367"/>
                <a:gd name="connsiteX3" fmla="*/ 424684 w 849367"/>
                <a:gd name="connsiteY3" fmla="*/ 0 h 849367"/>
                <a:gd name="connsiteX4" fmla="*/ 849367 w 849367"/>
                <a:gd name="connsiteY4" fmla="*/ 424684 h 849367"/>
              </a:gdLst>
              <a:cxnLst>
                <a:cxn ang="0">
                  <a:pos x="connsiteX0" y="connsiteY0"/>
                </a:cxn>
                <a:cxn ang="0">
                  <a:pos x="connsiteX1" y="connsiteY1"/>
                </a:cxn>
                <a:cxn ang="0">
                  <a:pos x="connsiteX2" y="connsiteY2"/>
                </a:cxn>
                <a:cxn ang="0">
                  <a:pos x="connsiteX3" y="connsiteY3"/>
                </a:cxn>
                <a:cxn ang="0">
                  <a:pos x="connsiteX4" y="connsiteY4"/>
                </a:cxn>
              </a:cxnLst>
              <a:rect l="l" t="t" r="r" b="b"/>
              <a:pathLst>
                <a:path w="849367" h="849367">
                  <a:moveTo>
                    <a:pt x="849367" y="424684"/>
                  </a:moveTo>
                  <a:cubicBezTo>
                    <a:pt x="849367" y="659230"/>
                    <a:pt x="659230" y="849367"/>
                    <a:pt x="424684" y="849367"/>
                  </a:cubicBezTo>
                  <a:cubicBezTo>
                    <a:pt x="190137" y="849367"/>
                    <a:pt x="0" y="659230"/>
                    <a:pt x="0" y="424684"/>
                  </a:cubicBezTo>
                  <a:cubicBezTo>
                    <a:pt x="0" y="190137"/>
                    <a:pt x="190137" y="0"/>
                    <a:pt x="424684" y="0"/>
                  </a:cubicBezTo>
                  <a:cubicBezTo>
                    <a:pt x="659230" y="0"/>
                    <a:pt x="849367" y="190137"/>
                    <a:pt x="849367" y="424684"/>
                  </a:cubicBezTo>
                  <a:close/>
                </a:path>
              </a:pathLst>
            </a:custGeom>
            <a:solidFill>
              <a:schemeClr val="tx1">
                <a:lumMod val="85000"/>
                <a:lumOff val="15000"/>
              </a:schemeClr>
            </a:solidFill>
            <a:ln w="2285" cap="flat">
              <a:noFill/>
              <a:prstDash val="solid"/>
              <a:miter/>
            </a:ln>
          </p:spPr>
          <p:txBody>
            <a:bodyPr rtlCol="0" anchor="ctr"/>
            <a:lstStyle/>
            <a:p>
              <a:endParaRPr lang="es-PE" sz="1400"/>
            </a:p>
          </p:txBody>
        </p:sp>
        <p:sp>
          <p:nvSpPr>
            <p:cNvPr id="36" name="Forma libre: forma 31">
              <a:extLst>
                <a:ext uri="{FF2B5EF4-FFF2-40B4-BE49-F238E27FC236}">
                  <a16:creationId xmlns:a16="http://schemas.microsoft.com/office/drawing/2014/main" id="{703D6859-279A-4626-A441-A5B2A6D0FC5F}"/>
                </a:ext>
              </a:extLst>
            </p:cNvPr>
            <p:cNvSpPr/>
            <p:nvPr/>
          </p:nvSpPr>
          <p:spPr>
            <a:xfrm>
              <a:off x="736500" y="5562370"/>
              <a:ext cx="662009" cy="640647"/>
            </a:xfrm>
            <a:custGeom>
              <a:gdLst>
                <a:gd name="connsiteX0" fmla="*/ 398577 w 662009"/>
                <a:gd name="connsiteY0" fmla="*/ 121941 h 640647"/>
                <a:gd name="connsiteX1" fmla="*/ 398577 w 662009"/>
                <a:gd name="connsiteY1" fmla="*/ 121941 h 640647"/>
                <a:gd name="connsiteX2" fmla="*/ 383196 w 662009"/>
                <a:gd name="connsiteY2" fmla="*/ 121941 h 640647"/>
                <a:gd name="connsiteX3" fmla="*/ 383219 w 662009"/>
                <a:gd name="connsiteY3" fmla="*/ 0 h 640647"/>
                <a:gd name="connsiteX4" fmla="*/ 0 w 662009"/>
                <a:gd name="connsiteY4" fmla="*/ 64133 h 640647"/>
                <a:gd name="connsiteX5" fmla="*/ 0 w 662009"/>
                <a:gd name="connsiteY5" fmla="*/ 576124 h 640647"/>
                <a:gd name="connsiteX6" fmla="*/ 383128 w 662009"/>
                <a:gd name="connsiteY6" fmla="*/ 640647 h 640647"/>
                <a:gd name="connsiteX7" fmla="*/ 383219 w 662009"/>
                <a:gd name="connsiteY7" fmla="*/ 122514 h 640647"/>
                <a:gd name="connsiteX8" fmla="*/ 398072 w 662009"/>
                <a:gd name="connsiteY8" fmla="*/ 122514 h 640647"/>
                <a:gd name="connsiteX9" fmla="*/ 398049 w 662009"/>
                <a:gd name="connsiteY9" fmla="*/ 152655 h 640647"/>
                <a:gd name="connsiteX10" fmla="*/ 630608 w 662009"/>
                <a:gd name="connsiteY10" fmla="*/ 152655 h 640647"/>
                <a:gd name="connsiteX11" fmla="*/ 630608 w 662009"/>
                <a:gd name="connsiteY11" fmla="*/ 440087 h 640647"/>
                <a:gd name="connsiteX12" fmla="*/ 614907 w 662009"/>
                <a:gd name="connsiteY12" fmla="*/ 440087 h 640647"/>
                <a:gd name="connsiteX13" fmla="*/ 614907 w 662009"/>
                <a:gd name="connsiteY13" fmla="*/ 168264 h 640647"/>
                <a:gd name="connsiteX14" fmla="*/ 397958 w 662009"/>
                <a:gd name="connsiteY14" fmla="*/ 168242 h 640647"/>
                <a:gd name="connsiteX15" fmla="*/ 397958 w 662009"/>
                <a:gd name="connsiteY15" fmla="*/ 208010 h 640647"/>
                <a:gd name="connsiteX16" fmla="*/ 413177 w 662009"/>
                <a:gd name="connsiteY16" fmla="*/ 206337 h 640647"/>
                <a:gd name="connsiteX17" fmla="*/ 427457 w 662009"/>
                <a:gd name="connsiteY17" fmla="*/ 205236 h 640647"/>
                <a:gd name="connsiteX18" fmla="*/ 427457 w 662009"/>
                <a:gd name="connsiteY18" fmla="*/ 287340 h 640647"/>
                <a:gd name="connsiteX19" fmla="*/ 511509 w 662009"/>
                <a:gd name="connsiteY19" fmla="*/ 287340 h 640647"/>
                <a:gd name="connsiteX20" fmla="*/ 497298 w 662009"/>
                <a:gd name="connsiteY20" fmla="*/ 333435 h 640647"/>
                <a:gd name="connsiteX21" fmla="*/ 455879 w 662009"/>
                <a:gd name="connsiteY21" fmla="*/ 363003 h 640647"/>
                <a:gd name="connsiteX22" fmla="*/ 421933 w 662009"/>
                <a:gd name="connsiteY22" fmla="*/ 366624 h 640647"/>
                <a:gd name="connsiteX23" fmla="*/ 397958 w 662009"/>
                <a:gd name="connsiteY23" fmla="*/ 363988 h 640647"/>
                <a:gd name="connsiteX24" fmla="*/ 397958 w 662009"/>
                <a:gd name="connsiteY24" fmla="*/ 394428 h 640647"/>
                <a:gd name="connsiteX25" fmla="*/ 548412 w 662009"/>
                <a:gd name="connsiteY25" fmla="*/ 394428 h 640647"/>
                <a:gd name="connsiteX26" fmla="*/ 548412 w 662009"/>
                <a:gd name="connsiteY26" fmla="*/ 423079 h 640647"/>
                <a:gd name="connsiteX27" fmla="*/ 397935 w 662009"/>
                <a:gd name="connsiteY27" fmla="*/ 423079 h 640647"/>
                <a:gd name="connsiteX28" fmla="*/ 397935 w 662009"/>
                <a:gd name="connsiteY28" fmla="*/ 449851 h 640647"/>
                <a:gd name="connsiteX29" fmla="*/ 547518 w 662009"/>
                <a:gd name="connsiteY29" fmla="*/ 449851 h 640647"/>
                <a:gd name="connsiteX30" fmla="*/ 547518 w 662009"/>
                <a:gd name="connsiteY30" fmla="*/ 480313 h 640647"/>
                <a:gd name="connsiteX31" fmla="*/ 397912 w 662009"/>
                <a:gd name="connsiteY31" fmla="*/ 480313 h 640647"/>
                <a:gd name="connsiteX32" fmla="*/ 397912 w 662009"/>
                <a:gd name="connsiteY32" fmla="*/ 515406 h 640647"/>
                <a:gd name="connsiteX33" fmla="*/ 614907 w 662009"/>
                <a:gd name="connsiteY33" fmla="*/ 515406 h 640647"/>
                <a:gd name="connsiteX34" fmla="*/ 614907 w 662009"/>
                <a:gd name="connsiteY34" fmla="*/ 440591 h 640647"/>
                <a:gd name="connsiteX35" fmla="*/ 630608 w 662009"/>
                <a:gd name="connsiteY35" fmla="*/ 440591 h 640647"/>
                <a:gd name="connsiteX36" fmla="*/ 630608 w 662009"/>
                <a:gd name="connsiteY36" fmla="*/ 440591 h 640647"/>
                <a:gd name="connsiteX37" fmla="*/ 662010 w 662009"/>
                <a:gd name="connsiteY37" fmla="*/ 440591 h 640647"/>
                <a:gd name="connsiteX38" fmla="*/ 662010 w 662009"/>
                <a:gd name="connsiteY38" fmla="*/ 122101 h 640647"/>
                <a:gd name="connsiteX39" fmla="*/ 398577 w 662009"/>
                <a:gd name="connsiteY39" fmla="*/ 121941 h 640647"/>
                <a:gd name="connsiteX40" fmla="*/ 267834 w 662009"/>
                <a:gd name="connsiteY40" fmla="*/ 452946 h 640647"/>
                <a:gd name="connsiteX41" fmla="*/ 177387 w 662009"/>
                <a:gd name="connsiteY41" fmla="*/ 482743 h 640647"/>
                <a:gd name="connsiteX42" fmla="*/ 90470 w 662009"/>
                <a:gd name="connsiteY42" fmla="*/ 460808 h 640647"/>
                <a:gd name="connsiteX43" fmla="*/ 86230 w 662009"/>
                <a:gd name="connsiteY43" fmla="*/ 457988 h 640647"/>
                <a:gd name="connsiteX44" fmla="*/ 100899 w 662009"/>
                <a:gd name="connsiteY44" fmla="*/ 409281 h 640647"/>
                <a:gd name="connsiteX45" fmla="*/ 108509 w 662009"/>
                <a:gd name="connsiteY45" fmla="*/ 413957 h 640647"/>
                <a:gd name="connsiteX46" fmla="*/ 180275 w 662009"/>
                <a:gd name="connsiteY46" fmla="*/ 434196 h 640647"/>
                <a:gd name="connsiteX47" fmla="*/ 241521 w 662009"/>
                <a:gd name="connsiteY47" fmla="*/ 385511 h 640647"/>
                <a:gd name="connsiteX48" fmla="*/ 184561 w 662009"/>
                <a:gd name="connsiteY48" fmla="*/ 327177 h 640647"/>
                <a:gd name="connsiteX49" fmla="*/ 94160 w 662009"/>
                <a:gd name="connsiteY49" fmla="*/ 228478 h 640647"/>
                <a:gd name="connsiteX50" fmla="*/ 206359 w 662009"/>
                <a:gd name="connsiteY50" fmla="*/ 133195 h 640647"/>
                <a:gd name="connsiteX51" fmla="*/ 281747 w 662009"/>
                <a:gd name="connsiteY51" fmla="*/ 150042 h 640647"/>
                <a:gd name="connsiteX52" fmla="*/ 286698 w 662009"/>
                <a:gd name="connsiteY52" fmla="*/ 152838 h 640647"/>
                <a:gd name="connsiteX53" fmla="*/ 270653 w 662009"/>
                <a:gd name="connsiteY53" fmla="*/ 200285 h 640647"/>
                <a:gd name="connsiteX54" fmla="*/ 263479 w 662009"/>
                <a:gd name="connsiteY54" fmla="*/ 196366 h 640647"/>
                <a:gd name="connsiteX55" fmla="*/ 204938 w 662009"/>
                <a:gd name="connsiteY55" fmla="*/ 181742 h 640647"/>
                <a:gd name="connsiteX56" fmla="*/ 150455 w 662009"/>
                <a:gd name="connsiteY56" fmla="*/ 223665 h 640647"/>
                <a:gd name="connsiteX57" fmla="*/ 210806 w 662009"/>
                <a:gd name="connsiteY57" fmla="*/ 280051 h 640647"/>
                <a:gd name="connsiteX58" fmla="*/ 298296 w 662009"/>
                <a:gd name="connsiteY58" fmla="*/ 382119 h 640647"/>
                <a:gd name="connsiteX59" fmla="*/ 267834 w 662009"/>
                <a:gd name="connsiteY59" fmla="*/ 452946 h 64064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662009" h="640647">
                  <a:moveTo>
                    <a:pt x="398577" y="121941"/>
                  </a:moveTo>
                  <a:lnTo>
                    <a:pt x="398577" y="121941"/>
                  </a:lnTo>
                  <a:lnTo>
                    <a:pt x="383196" y="121941"/>
                  </a:lnTo>
                  <a:cubicBezTo>
                    <a:pt x="383196" y="81301"/>
                    <a:pt x="383219" y="40662"/>
                    <a:pt x="383219" y="0"/>
                  </a:cubicBezTo>
                  <a:cubicBezTo>
                    <a:pt x="255480" y="21385"/>
                    <a:pt x="127740" y="42748"/>
                    <a:pt x="0" y="64133"/>
                  </a:cubicBezTo>
                  <a:cubicBezTo>
                    <a:pt x="0" y="234805"/>
                    <a:pt x="0" y="405476"/>
                    <a:pt x="0" y="576124"/>
                  </a:cubicBezTo>
                  <a:cubicBezTo>
                    <a:pt x="127717" y="597624"/>
                    <a:pt x="255411" y="619147"/>
                    <a:pt x="383128" y="640647"/>
                  </a:cubicBezTo>
                  <a:cubicBezTo>
                    <a:pt x="383151" y="467982"/>
                    <a:pt x="383196" y="295179"/>
                    <a:pt x="383219" y="122514"/>
                  </a:cubicBezTo>
                  <a:lnTo>
                    <a:pt x="398072" y="122514"/>
                  </a:lnTo>
                  <a:cubicBezTo>
                    <a:pt x="398072" y="132530"/>
                    <a:pt x="398049" y="142639"/>
                    <a:pt x="398049" y="152655"/>
                  </a:cubicBezTo>
                  <a:cubicBezTo>
                    <a:pt x="475569" y="152655"/>
                    <a:pt x="553088" y="152655"/>
                    <a:pt x="630608" y="152655"/>
                  </a:cubicBezTo>
                  <a:cubicBezTo>
                    <a:pt x="630608" y="248397"/>
                    <a:pt x="630608" y="344322"/>
                    <a:pt x="630608" y="440087"/>
                  </a:cubicBezTo>
                  <a:lnTo>
                    <a:pt x="614907" y="440087"/>
                  </a:lnTo>
                  <a:cubicBezTo>
                    <a:pt x="614907" y="349548"/>
                    <a:pt x="614907" y="258803"/>
                    <a:pt x="614907" y="168264"/>
                  </a:cubicBezTo>
                  <a:cubicBezTo>
                    <a:pt x="542590" y="168264"/>
                    <a:pt x="470274" y="168242"/>
                    <a:pt x="397958" y="168242"/>
                  </a:cubicBezTo>
                  <a:cubicBezTo>
                    <a:pt x="397958" y="181490"/>
                    <a:pt x="397958" y="194761"/>
                    <a:pt x="397958" y="208010"/>
                  </a:cubicBezTo>
                  <a:cubicBezTo>
                    <a:pt x="400296" y="207781"/>
                    <a:pt x="407149" y="206910"/>
                    <a:pt x="413177" y="206337"/>
                  </a:cubicBezTo>
                  <a:cubicBezTo>
                    <a:pt x="419435" y="205741"/>
                    <a:pt x="424890" y="205488"/>
                    <a:pt x="427457" y="205236"/>
                  </a:cubicBezTo>
                  <a:cubicBezTo>
                    <a:pt x="427457" y="232604"/>
                    <a:pt x="427457" y="259972"/>
                    <a:pt x="427457" y="287340"/>
                  </a:cubicBezTo>
                  <a:cubicBezTo>
                    <a:pt x="455467" y="287340"/>
                    <a:pt x="483499" y="287340"/>
                    <a:pt x="511509" y="287340"/>
                  </a:cubicBezTo>
                  <a:cubicBezTo>
                    <a:pt x="511601" y="294491"/>
                    <a:pt x="510867" y="314272"/>
                    <a:pt x="497298" y="333435"/>
                  </a:cubicBezTo>
                  <a:cubicBezTo>
                    <a:pt x="495648" y="335772"/>
                    <a:pt x="481551" y="355118"/>
                    <a:pt x="455879" y="363003"/>
                  </a:cubicBezTo>
                  <a:cubicBezTo>
                    <a:pt x="442677" y="367060"/>
                    <a:pt x="430597" y="366808"/>
                    <a:pt x="421933" y="366624"/>
                  </a:cubicBezTo>
                  <a:cubicBezTo>
                    <a:pt x="412100" y="366418"/>
                    <a:pt x="403894" y="365180"/>
                    <a:pt x="397958" y="363988"/>
                  </a:cubicBezTo>
                  <a:cubicBezTo>
                    <a:pt x="397958" y="374143"/>
                    <a:pt x="397958" y="384274"/>
                    <a:pt x="397958" y="394428"/>
                  </a:cubicBezTo>
                  <a:cubicBezTo>
                    <a:pt x="448109" y="394428"/>
                    <a:pt x="498261" y="394428"/>
                    <a:pt x="548412" y="394428"/>
                  </a:cubicBezTo>
                  <a:cubicBezTo>
                    <a:pt x="548412" y="403986"/>
                    <a:pt x="548412" y="413521"/>
                    <a:pt x="548412" y="423079"/>
                  </a:cubicBezTo>
                  <a:cubicBezTo>
                    <a:pt x="498261" y="423079"/>
                    <a:pt x="448086" y="423079"/>
                    <a:pt x="397935" y="423079"/>
                  </a:cubicBezTo>
                  <a:cubicBezTo>
                    <a:pt x="397935" y="431996"/>
                    <a:pt x="397935" y="440935"/>
                    <a:pt x="397935" y="449851"/>
                  </a:cubicBezTo>
                  <a:cubicBezTo>
                    <a:pt x="447788" y="449851"/>
                    <a:pt x="497665" y="449851"/>
                    <a:pt x="547518" y="449851"/>
                  </a:cubicBezTo>
                  <a:cubicBezTo>
                    <a:pt x="547518" y="460005"/>
                    <a:pt x="547518" y="470159"/>
                    <a:pt x="547518" y="480313"/>
                  </a:cubicBezTo>
                  <a:cubicBezTo>
                    <a:pt x="497642" y="480313"/>
                    <a:pt x="447765" y="480313"/>
                    <a:pt x="397912" y="480313"/>
                  </a:cubicBezTo>
                  <a:cubicBezTo>
                    <a:pt x="397912" y="492003"/>
                    <a:pt x="397912" y="503693"/>
                    <a:pt x="397912" y="515406"/>
                  </a:cubicBezTo>
                  <a:cubicBezTo>
                    <a:pt x="470251" y="515406"/>
                    <a:pt x="542567" y="515406"/>
                    <a:pt x="614907" y="515406"/>
                  </a:cubicBezTo>
                  <a:cubicBezTo>
                    <a:pt x="614907" y="490468"/>
                    <a:pt x="614907" y="465529"/>
                    <a:pt x="614907" y="440591"/>
                  </a:cubicBezTo>
                  <a:lnTo>
                    <a:pt x="630608" y="440591"/>
                  </a:lnTo>
                  <a:cubicBezTo>
                    <a:pt x="630608" y="440591"/>
                    <a:pt x="630608" y="440591"/>
                    <a:pt x="630608" y="440591"/>
                  </a:cubicBezTo>
                  <a:cubicBezTo>
                    <a:pt x="641083" y="440591"/>
                    <a:pt x="651535" y="440591"/>
                    <a:pt x="662010" y="440591"/>
                  </a:cubicBezTo>
                  <a:cubicBezTo>
                    <a:pt x="662010" y="334420"/>
                    <a:pt x="662010" y="228249"/>
                    <a:pt x="662010" y="122101"/>
                  </a:cubicBezTo>
                  <a:cubicBezTo>
                    <a:pt x="574199" y="122032"/>
                    <a:pt x="486388" y="121987"/>
                    <a:pt x="398577" y="121941"/>
                  </a:cubicBezTo>
                  <a:close/>
                  <a:moveTo>
                    <a:pt x="267834" y="452946"/>
                  </a:moveTo>
                  <a:cubicBezTo>
                    <a:pt x="246334" y="472451"/>
                    <a:pt x="215070" y="482743"/>
                    <a:pt x="177387" y="482743"/>
                  </a:cubicBezTo>
                  <a:cubicBezTo>
                    <a:pt x="145572" y="482743"/>
                    <a:pt x="109838" y="473735"/>
                    <a:pt x="90470" y="460808"/>
                  </a:cubicBezTo>
                  <a:lnTo>
                    <a:pt x="86230" y="457988"/>
                  </a:lnTo>
                  <a:lnTo>
                    <a:pt x="100899" y="409281"/>
                  </a:lnTo>
                  <a:lnTo>
                    <a:pt x="108509" y="413957"/>
                  </a:lnTo>
                  <a:cubicBezTo>
                    <a:pt x="129092" y="426632"/>
                    <a:pt x="155933" y="434196"/>
                    <a:pt x="180275" y="434196"/>
                  </a:cubicBezTo>
                  <a:cubicBezTo>
                    <a:pt x="218049" y="434196"/>
                    <a:pt x="241521" y="415538"/>
                    <a:pt x="241521" y="385511"/>
                  </a:cubicBezTo>
                  <a:cubicBezTo>
                    <a:pt x="241521" y="358625"/>
                    <a:pt x="226622" y="343359"/>
                    <a:pt x="184561" y="327177"/>
                  </a:cubicBezTo>
                  <a:cubicBezTo>
                    <a:pt x="122926" y="305333"/>
                    <a:pt x="94160" y="273954"/>
                    <a:pt x="94160" y="228478"/>
                  </a:cubicBezTo>
                  <a:cubicBezTo>
                    <a:pt x="94160" y="172367"/>
                    <a:pt x="140301" y="133195"/>
                    <a:pt x="206359" y="133195"/>
                  </a:cubicBezTo>
                  <a:cubicBezTo>
                    <a:pt x="246082" y="133195"/>
                    <a:pt x="270630" y="143739"/>
                    <a:pt x="281747" y="150042"/>
                  </a:cubicBezTo>
                  <a:lnTo>
                    <a:pt x="286698" y="152838"/>
                  </a:lnTo>
                  <a:lnTo>
                    <a:pt x="270653" y="200285"/>
                  </a:lnTo>
                  <a:lnTo>
                    <a:pt x="263479" y="196366"/>
                  </a:lnTo>
                  <a:cubicBezTo>
                    <a:pt x="251262" y="189696"/>
                    <a:pt x="231160" y="181742"/>
                    <a:pt x="204938" y="181742"/>
                  </a:cubicBezTo>
                  <a:cubicBezTo>
                    <a:pt x="167302" y="181742"/>
                    <a:pt x="150455" y="202807"/>
                    <a:pt x="150455" y="223665"/>
                  </a:cubicBezTo>
                  <a:cubicBezTo>
                    <a:pt x="150455" y="248672"/>
                    <a:pt x="165124" y="262379"/>
                    <a:pt x="210806" y="280051"/>
                  </a:cubicBezTo>
                  <a:cubicBezTo>
                    <a:pt x="272143" y="303729"/>
                    <a:pt x="298296" y="334260"/>
                    <a:pt x="298296" y="382119"/>
                  </a:cubicBezTo>
                  <a:cubicBezTo>
                    <a:pt x="298296" y="409968"/>
                    <a:pt x="287478" y="435113"/>
                    <a:pt x="267834" y="452946"/>
                  </a:cubicBezTo>
                  <a:close/>
                </a:path>
              </a:pathLst>
            </a:custGeom>
            <a:solidFill>
              <a:srgbClr val="FFFFFF"/>
            </a:solidFill>
            <a:ln w="2285" cap="flat">
              <a:noFill/>
              <a:prstDash val="solid"/>
              <a:miter/>
            </a:ln>
          </p:spPr>
          <p:txBody>
            <a:bodyPr rtlCol="0" anchor="ctr"/>
            <a:lstStyle/>
            <a:p>
              <a:endParaRPr lang="es-PE" sz="1400"/>
            </a:p>
          </p:txBody>
        </p:sp>
      </p:grpSp>
      <p:pic>
        <p:nvPicPr>
          <p:cNvPr id="10" name="Imagen 9">
            <a:extLst>
              <a:ext uri="{FF2B5EF4-FFF2-40B4-BE49-F238E27FC236}">
                <a16:creationId xmlns:a16="http://schemas.microsoft.com/office/drawing/2014/main" id="{B296AB2A-1C92-AF34-77A2-9F96B2A9E1C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74069" y="1054858"/>
            <a:ext cx="2684206" cy="2684206"/>
          </a:xfrm>
          <a:prstGeom prst="rect">
            <a:avLst/>
          </a:prstGeom>
        </p:spPr>
      </p:pic>
      <p:sp>
        <p:nvSpPr>
          <p:cNvPr id="21" name="Forma libre: forma 20">
            <a:extLst>
              <a:ext uri="{FF2B5EF4-FFF2-40B4-BE49-F238E27FC236}">
                <a16:creationId xmlns:a16="http://schemas.microsoft.com/office/drawing/2014/main" id="{3FF67C39-D790-E736-C575-832683038095}"/>
              </a:ext>
            </a:extLst>
          </p:cNvPr>
          <p:cNvSpPr/>
          <p:nvPr/>
        </p:nvSpPr>
        <p:spPr>
          <a:xfrm>
            <a:off x="1" y="5717570"/>
            <a:ext cx="2412092" cy="742490"/>
          </a:xfrm>
          <a:custGeom>
            <a:gdLst>
              <a:gd name="connsiteX0" fmla="*/ 759593 w 2412092"/>
              <a:gd name="connsiteY0" fmla="*/ 472 h 742490"/>
              <a:gd name="connsiteX1" fmla="*/ 2412092 w 2412092"/>
              <a:gd name="connsiteY1" fmla="*/ 44866 h 742490"/>
              <a:gd name="connsiteX2" fmla="*/ 2412092 w 2412092"/>
              <a:gd name="connsiteY2" fmla="*/ 697625 h 742490"/>
              <a:gd name="connsiteX3" fmla="*/ 378247 w 2412092"/>
              <a:gd name="connsiteY3" fmla="*/ 697625 h 742490"/>
              <a:gd name="connsiteX4" fmla="*/ 124016 w 2412092"/>
              <a:gd name="connsiteY4" fmla="*/ 735873 h 742490"/>
              <a:gd name="connsiteX5" fmla="*/ 0 w 2412092"/>
              <a:gd name="connsiteY5" fmla="*/ 741870 h 742490"/>
              <a:gd name="connsiteX6" fmla="*/ 0 w 2412092"/>
              <a:gd name="connsiteY6" fmla="*/ 89111 h 742490"/>
              <a:gd name="connsiteX7" fmla="*/ 124016 w 2412092"/>
              <a:gd name="connsiteY7" fmla="*/ 83114 h 742490"/>
              <a:gd name="connsiteX8" fmla="*/ 378247 w 2412092"/>
              <a:gd name="connsiteY8" fmla="*/ 44866 h 742490"/>
              <a:gd name="connsiteX9" fmla="*/ 759593 w 2412092"/>
              <a:gd name="connsiteY9" fmla="*/ 472 h 74249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12092" h="742490">
                <a:moveTo>
                  <a:pt x="759593" y="472"/>
                </a:moveTo>
                <a:cubicBezTo>
                  <a:pt x="1310426" y="-10381"/>
                  <a:pt x="1861259" y="171144"/>
                  <a:pt x="2412092" y="44866"/>
                </a:cubicBezTo>
                <a:lnTo>
                  <a:pt x="2412092" y="697625"/>
                </a:lnTo>
                <a:cubicBezTo>
                  <a:pt x="1734144" y="853044"/>
                  <a:pt x="1056195" y="542206"/>
                  <a:pt x="378247" y="697625"/>
                </a:cubicBezTo>
                <a:cubicBezTo>
                  <a:pt x="293504" y="717053"/>
                  <a:pt x="208760" y="729195"/>
                  <a:pt x="124016" y="735873"/>
                </a:cubicBezTo>
                <a:lnTo>
                  <a:pt x="0" y="741870"/>
                </a:lnTo>
                <a:lnTo>
                  <a:pt x="0" y="89111"/>
                </a:lnTo>
                <a:lnTo>
                  <a:pt x="124016" y="83114"/>
                </a:lnTo>
                <a:cubicBezTo>
                  <a:pt x="208760" y="76436"/>
                  <a:pt x="293504" y="64294"/>
                  <a:pt x="378247" y="44866"/>
                </a:cubicBezTo>
                <a:cubicBezTo>
                  <a:pt x="505362" y="15725"/>
                  <a:pt x="632478" y="2976"/>
                  <a:pt x="759593" y="472"/>
                </a:cubicBezTo>
                <a:close/>
              </a:path>
            </a:pathLst>
          </a:custGeom>
          <a:solidFill>
            <a:schemeClr val="tx1">
              <a:lumMod val="85000"/>
              <a:lumOff val="15000"/>
              <a:alpha val="8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PE"/>
          </a:p>
        </p:txBody>
      </p:sp>
      <p:sp>
        <p:nvSpPr>
          <p:cNvPr id="18" name="TextBox 59">
            <a:extLst>
              <a:ext uri="{FF2B5EF4-FFF2-40B4-BE49-F238E27FC236}">
                <a16:creationId xmlns:a16="http://schemas.microsoft.com/office/drawing/2014/main" id="{39539004-A001-0128-1090-B40A568CD3AB}"/>
              </a:ext>
            </a:extLst>
          </p:cNvPr>
          <p:cNvSpPr txBox="1"/>
          <p:nvPr/>
        </p:nvSpPr>
        <p:spPr>
          <a:xfrm>
            <a:off x="304800" y="5743798"/>
            <a:ext cx="2012043" cy="646331"/>
          </a:xfrm>
          <a:prstGeom prst="rect">
            <a:avLst/>
          </a:prstGeom>
          <a:noFill/>
          <a:ln cap="flat">
            <a:noFill/>
          </a:ln>
        </p:spPr>
        <p:txBody>
          <a:bodyPr vert="horz" wrap="square" lIns="91440" tIns="45720" rIns="91440" bIns="45720" anchor="ctr" anchorCtr="0" compatLnSpc="1">
            <a:sp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3600" i="0" u="none" strike="noStrike" kern="0" cap="none" baseline="0">
                <a:solidFill>
                  <a:schemeClr val="bg1"/>
                </a:solidFill>
                <a:uFillTx/>
                <a:latin typeface="Agency FB" panose="020b0503020202020204" pitchFamily="34" charset="0"/>
                <a:ea typeface="Arial"/>
                <a:cs typeface="Arial" panose="020b0604020202020204" pitchFamily="34" charset="0"/>
              </a:rPr>
              <a:t>slidesppt.net</a:t>
            </a:r>
          </a:p>
        </p:txBody>
      </p:sp>
    </p:spTree>
    <p:extLst>
      <p:ext uri="{BB962C8B-B14F-4D97-AF65-F5344CB8AC3E}">
        <p14:creationId xmlns:p14="http://schemas.microsoft.com/office/powerpoint/2010/main" val="764450953"/>
      </p:ext>
    </p:extLst>
  </p:cSld>
  <p:clrMapOvr>
    <a:masterClrMapping/>
  </p:clrMapOvr>
  <mc:AlternateContent xmlns:mc="http://schemas.openxmlformats.org/markup-compatibility/2006">
    <mc:Choice xmlns:p14="http://schemas.microsoft.com/office/powerpoint/2010/main" Requires="p14">
      <p:transition spd="slow" advTm="3000" p14:dur="2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0-#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4098" name="Picture 2" descr="Free Portrait Child photo and picture">
            <a:extLst>
              <a:ext uri="{FF2B5EF4-FFF2-40B4-BE49-F238E27FC236}">
                <a16:creationId xmlns:a16="http://schemas.microsoft.com/office/drawing/2014/main" id="{59857D4C-69A3-C42E-C2A5-5D1BDFD367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19390"/>
          <a:stretch>
            <a:fillRect/>
          </a:stretch>
        </p:blipFill>
        <p:spPr bwMode="auto">
          <a:xfrm>
            <a:off x="6506962" y="0"/>
            <a:ext cx="5669771" cy="6858000"/>
          </a:xfrm>
          <a:prstGeom prst="rect">
            <a:avLst/>
          </a:prstGeom>
          <a:noFill/>
          <a:extLst>
            <a:ext uri="{909E8E84-426E-40DD-AFC4-6F175D3DCCD1}">
              <a14:hiddenFill xmlns:a14="http://schemas.microsoft.com/office/drawing/2010/main">
                <a:solidFill>
                  <a:srgbClr val="FFFFFF"/>
                </a:solidFill>
              </a14:hiddenFill>
            </a:ext>
          </a:extLst>
        </p:spPr>
      </p:pic>
      <p:sp>
        <p:nvSpPr>
          <p:cNvPr id="49" name="矩形 48">
            <a:extLst>
              <a:ext uri="{FF2B5EF4-FFF2-40B4-BE49-F238E27FC236}">
                <a16:creationId xmlns:a16="http://schemas.microsoft.com/office/drawing/2014/main" id="{F8C121FF-30BC-46D1-8D8B-0350CB1C45ED}"/>
              </a:ext>
            </a:extLst>
          </p:cNvPr>
          <p:cNvSpPr/>
          <p:nvPr/>
        </p:nvSpPr>
        <p:spPr>
          <a:xfrm>
            <a:off x="6504952" y="0"/>
            <a:ext cx="5687047"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23" name="TextBox 2">
            <a:extLst>
              <a:ext uri="{FF2B5EF4-FFF2-40B4-BE49-F238E27FC236}">
                <a16:creationId xmlns:a16="http://schemas.microsoft.com/office/drawing/2014/main" id="{16577E4E-F88E-4DD3-9C44-24CE737C9ED7}"/>
              </a:ext>
            </a:extLst>
          </p:cNvPr>
          <p:cNvSpPr txBox="1"/>
          <p:nvPr/>
        </p:nvSpPr>
        <p:spPr>
          <a:xfrm>
            <a:off x="786166" y="1093106"/>
            <a:ext cx="3304142" cy="1077218"/>
          </a:xfrm>
          <a:prstGeom prst="rect">
            <a:avLst/>
          </a:prstGeom>
          <a:noFill/>
        </p:spPr>
        <p:txBody>
          <a:bodyPr wrap="square" rtlCol="0">
            <a:spAutoFit/>
          </a:bodyPr>
          <a:lstStyle/>
          <a:p>
            <a:r>
              <a:rPr lang="en-US" sz="3200" b="1">
                <a:solidFill>
                  <a:schemeClr val="tx1">
                    <a:lumMod val="85000"/>
                    <a:lumOff val="15000"/>
                  </a:schemeClr>
                </a:solidFill>
                <a:cs typeface="+mn-ea"/>
                <a:sym typeface="+mn-lt"/>
              </a:rPr>
              <a:t>Our Great Service Here</a:t>
            </a:r>
          </a:p>
        </p:txBody>
      </p:sp>
      <p:sp>
        <p:nvSpPr>
          <p:cNvPr id="24" name="Rectangle 3">
            <a:extLst>
              <a:ext uri="{FF2B5EF4-FFF2-40B4-BE49-F238E27FC236}">
                <a16:creationId xmlns:a16="http://schemas.microsoft.com/office/drawing/2014/main" id="{7748F1DC-803F-4265-9DC2-736985464259}"/>
              </a:ext>
            </a:extLst>
          </p:cNvPr>
          <p:cNvSpPr/>
          <p:nvPr/>
        </p:nvSpPr>
        <p:spPr>
          <a:xfrm>
            <a:off x="922817" y="2285183"/>
            <a:ext cx="597279" cy="81537"/>
          </a:xfrm>
          <a:prstGeom prst="rect">
            <a:avLst/>
          </a:prstGeom>
          <a:solidFill>
            <a:srgbClr val="2456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25" name="Rectangle 4">
            <a:extLst>
              <a:ext uri="{FF2B5EF4-FFF2-40B4-BE49-F238E27FC236}">
                <a16:creationId xmlns:a16="http://schemas.microsoft.com/office/drawing/2014/main" id="{8A2C2F6E-19D9-40FB-BEEF-D871F5A20EE3}"/>
              </a:ext>
            </a:extLst>
          </p:cNvPr>
          <p:cNvSpPr/>
          <p:nvPr/>
        </p:nvSpPr>
        <p:spPr>
          <a:xfrm>
            <a:off x="911352" y="3875772"/>
            <a:ext cx="711200" cy="711200"/>
          </a:xfrm>
          <a:prstGeom prst="rect">
            <a:avLst/>
          </a:prstGeom>
          <a:solidFill>
            <a:srgbClr val="E31E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26" name="Rectangle 5">
            <a:extLst>
              <a:ext uri="{FF2B5EF4-FFF2-40B4-BE49-F238E27FC236}">
                <a16:creationId xmlns:a16="http://schemas.microsoft.com/office/drawing/2014/main" id="{32EFBB3C-73D5-4A97-95D4-1B63629E37AB}"/>
              </a:ext>
            </a:extLst>
          </p:cNvPr>
          <p:cNvSpPr/>
          <p:nvPr/>
        </p:nvSpPr>
        <p:spPr>
          <a:xfrm>
            <a:off x="911352" y="5141491"/>
            <a:ext cx="711200" cy="711200"/>
          </a:xfrm>
          <a:prstGeom prst="rect">
            <a:avLst/>
          </a:prstGeom>
          <a:solidFill>
            <a:srgbClr val="E31E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41" name="Rectangle 7">
            <a:extLst>
              <a:ext uri="{FF2B5EF4-FFF2-40B4-BE49-F238E27FC236}">
                <a16:creationId xmlns:a16="http://schemas.microsoft.com/office/drawing/2014/main" id="{5E1AA7AF-86C1-4F92-A51D-B39BED1D08A9}"/>
              </a:ext>
            </a:extLst>
          </p:cNvPr>
          <p:cNvSpPr/>
          <p:nvPr/>
        </p:nvSpPr>
        <p:spPr>
          <a:xfrm>
            <a:off x="2013364" y="4050643"/>
            <a:ext cx="3250365" cy="612155"/>
          </a:xfrm>
          <a:prstGeom prst="rect">
            <a:avLst/>
          </a:prstGeom>
        </p:spPr>
        <p:txBody>
          <a:bodyPr wrap="square">
            <a:spAutoFit/>
          </a:bodyPr>
          <a:lstStyle/>
          <a:p>
            <a:pPr>
              <a:lnSpc>
                <a:spcPct val="150000"/>
              </a:lnSpc>
            </a:pPr>
            <a:r>
              <a:rPr lang="en-US" sz="1200" b="0" i="0">
                <a:solidFill>
                  <a:schemeClr val="bg2">
                    <a:lumMod val="25000"/>
                  </a:schemeClr>
                </a:solidFill>
                <a:effectLst/>
                <a:cs typeface="+mn-ea"/>
                <a:sym typeface="+mn-lt"/>
              </a:rPr>
              <a:t>Click here to add content, content to match the title. </a:t>
            </a:r>
            <a:endParaRPr lang="en-US" sz="1200">
              <a:solidFill>
                <a:schemeClr val="bg2">
                  <a:lumMod val="25000"/>
                </a:schemeClr>
              </a:solidFill>
              <a:cs typeface="+mn-ea"/>
              <a:sym typeface="+mn-lt"/>
            </a:endParaRPr>
          </a:p>
        </p:txBody>
      </p:sp>
      <p:sp>
        <p:nvSpPr>
          <p:cNvPr id="43" name="Rectangle 9">
            <a:extLst>
              <a:ext uri="{FF2B5EF4-FFF2-40B4-BE49-F238E27FC236}">
                <a16:creationId xmlns:a16="http://schemas.microsoft.com/office/drawing/2014/main" id="{CC50DB35-452E-4C19-AE68-B2F09C712440}"/>
              </a:ext>
            </a:extLst>
          </p:cNvPr>
          <p:cNvSpPr/>
          <p:nvPr/>
        </p:nvSpPr>
        <p:spPr>
          <a:xfrm>
            <a:off x="2007435" y="5314807"/>
            <a:ext cx="3250365" cy="612155"/>
          </a:xfrm>
          <a:prstGeom prst="rect">
            <a:avLst/>
          </a:prstGeom>
        </p:spPr>
        <p:txBody>
          <a:bodyPr wrap="square">
            <a:spAutoFit/>
          </a:bodyPr>
          <a:lstStyle/>
          <a:p>
            <a:pPr>
              <a:lnSpc>
                <a:spcPct val="150000"/>
              </a:lnSpc>
            </a:pPr>
            <a:r>
              <a:rPr lang="en-US" sz="1200" b="0" i="0">
                <a:solidFill>
                  <a:schemeClr val="bg2">
                    <a:lumMod val="25000"/>
                  </a:schemeClr>
                </a:solidFill>
                <a:effectLst/>
                <a:cs typeface="+mn-ea"/>
                <a:sym typeface="+mn-lt"/>
              </a:rPr>
              <a:t>Click here to add content, content to match the title. </a:t>
            </a:r>
            <a:endParaRPr lang="en-US" sz="1200">
              <a:solidFill>
                <a:schemeClr val="bg2">
                  <a:lumMod val="25000"/>
                </a:schemeClr>
              </a:solidFill>
              <a:cs typeface="+mn-ea"/>
              <a:sym typeface="+mn-lt"/>
            </a:endParaRPr>
          </a:p>
        </p:txBody>
      </p:sp>
      <p:sp>
        <p:nvSpPr>
          <p:cNvPr id="44" name="Shape 2553">
            <a:extLst>
              <a:ext uri="{FF2B5EF4-FFF2-40B4-BE49-F238E27FC236}">
                <a16:creationId xmlns:a16="http://schemas.microsoft.com/office/drawing/2014/main" id="{D4DE12BD-570A-4B47-8E3F-1EEF130F7F55}"/>
              </a:ext>
            </a:extLst>
          </p:cNvPr>
          <p:cNvSpPr/>
          <p:nvPr/>
        </p:nvSpPr>
        <p:spPr>
          <a:xfrm>
            <a:off x="1065803" y="5314807"/>
            <a:ext cx="402298" cy="365726"/>
          </a:xfrm>
          <a:custGeom>
            <a:cxnLst>
              <a:cxn ang="0">
                <a:pos x="wd2" y="hd2"/>
              </a:cxn>
              <a:cxn ang="5400000">
                <a:pos x="wd2" y="hd2"/>
              </a:cxn>
              <a:cxn ang="10800000">
                <a:pos x="wd2" y="hd2"/>
              </a:cxn>
              <a:cxn ang="16200000">
                <a:pos x="wd2" y="hd2"/>
              </a:cxn>
            </a:cxnLst>
            <a:rect l="0" t="0" r="r" b="b"/>
            <a:pathLst>
              <a:path w="21600" h="21600" extrusionOk="0">
                <a:moveTo>
                  <a:pt x="15709" y="8100"/>
                </a:moveTo>
                <a:cubicBezTo>
                  <a:pt x="14896" y="8100"/>
                  <a:pt x="14236" y="8826"/>
                  <a:pt x="14236" y="9720"/>
                </a:cubicBezTo>
                <a:cubicBezTo>
                  <a:pt x="14236" y="10615"/>
                  <a:pt x="14896" y="11340"/>
                  <a:pt x="15709" y="11340"/>
                </a:cubicBezTo>
                <a:cubicBezTo>
                  <a:pt x="16522" y="11340"/>
                  <a:pt x="17182" y="10615"/>
                  <a:pt x="17182" y="9720"/>
                </a:cubicBezTo>
                <a:cubicBezTo>
                  <a:pt x="17182" y="8826"/>
                  <a:pt x="16522" y="8100"/>
                  <a:pt x="15709" y="8100"/>
                </a:cubicBezTo>
                <a:moveTo>
                  <a:pt x="10800" y="18360"/>
                </a:moveTo>
                <a:cubicBezTo>
                  <a:pt x="9864" y="18360"/>
                  <a:pt x="8922" y="18237"/>
                  <a:pt x="7998" y="17995"/>
                </a:cubicBezTo>
                <a:cubicBezTo>
                  <a:pt x="7923" y="17975"/>
                  <a:pt x="7846" y="17965"/>
                  <a:pt x="7770" y="17965"/>
                </a:cubicBezTo>
                <a:cubicBezTo>
                  <a:pt x="7646" y="17965"/>
                  <a:pt x="7522" y="17991"/>
                  <a:pt x="7406" y="18043"/>
                </a:cubicBezTo>
                <a:lnTo>
                  <a:pt x="3352" y="19826"/>
                </a:lnTo>
                <a:lnTo>
                  <a:pt x="4013" y="16735"/>
                </a:lnTo>
                <a:cubicBezTo>
                  <a:pt x="4098" y="16339"/>
                  <a:pt x="3972" y="15924"/>
                  <a:pt x="3689" y="15662"/>
                </a:cubicBezTo>
                <a:cubicBezTo>
                  <a:pt x="1944" y="14045"/>
                  <a:pt x="982" y="11934"/>
                  <a:pt x="982" y="9720"/>
                </a:cubicBezTo>
                <a:cubicBezTo>
                  <a:pt x="982" y="4956"/>
                  <a:pt x="5387" y="1080"/>
                  <a:pt x="10800" y="1080"/>
                </a:cubicBezTo>
                <a:cubicBezTo>
                  <a:pt x="16214" y="1080"/>
                  <a:pt x="20618" y="4956"/>
                  <a:pt x="20618" y="9720"/>
                </a:cubicBezTo>
                <a:cubicBezTo>
                  <a:pt x="20618" y="14484"/>
                  <a:pt x="16214" y="18360"/>
                  <a:pt x="10800" y="18360"/>
                </a:cubicBezTo>
                <a:moveTo>
                  <a:pt x="10800" y="0"/>
                </a:moveTo>
                <a:cubicBezTo>
                  <a:pt x="4835" y="0"/>
                  <a:pt x="0" y="4352"/>
                  <a:pt x="0" y="9720"/>
                </a:cubicBezTo>
                <a:cubicBezTo>
                  <a:pt x="0" y="12353"/>
                  <a:pt x="1168" y="14738"/>
                  <a:pt x="3057" y="16488"/>
                </a:cubicBezTo>
                <a:lnTo>
                  <a:pt x="1964" y="21600"/>
                </a:lnTo>
                <a:lnTo>
                  <a:pt x="7770" y="19046"/>
                </a:lnTo>
                <a:cubicBezTo>
                  <a:pt x="8732" y="19298"/>
                  <a:pt x="9747" y="19440"/>
                  <a:pt x="10800" y="19440"/>
                </a:cubicBezTo>
                <a:cubicBezTo>
                  <a:pt x="16765" y="19440"/>
                  <a:pt x="21600" y="15089"/>
                  <a:pt x="21600" y="9720"/>
                </a:cubicBezTo>
                <a:cubicBezTo>
                  <a:pt x="21600" y="4352"/>
                  <a:pt x="16765" y="0"/>
                  <a:pt x="10800" y="0"/>
                </a:cubicBezTo>
                <a:moveTo>
                  <a:pt x="10800" y="8100"/>
                </a:moveTo>
                <a:cubicBezTo>
                  <a:pt x="9987" y="8100"/>
                  <a:pt x="9327" y="8826"/>
                  <a:pt x="9327" y="9720"/>
                </a:cubicBezTo>
                <a:cubicBezTo>
                  <a:pt x="9327" y="10615"/>
                  <a:pt x="9987" y="11340"/>
                  <a:pt x="10800" y="11340"/>
                </a:cubicBezTo>
                <a:cubicBezTo>
                  <a:pt x="11613" y="11340"/>
                  <a:pt x="12273" y="10615"/>
                  <a:pt x="12273" y="9720"/>
                </a:cubicBezTo>
                <a:cubicBezTo>
                  <a:pt x="12273" y="8826"/>
                  <a:pt x="11613" y="8100"/>
                  <a:pt x="10800" y="8100"/>
                </a:cubicBezTo>
                <a:moveTo>
                  <a:pt x="5891" y="8100"/>
                </a:moveTo>
                <a:cubicBezTo>
                  <a:pt x="5078" y="8100"/>
                  <a:pt x="4418" y="8826"/>
                  <a:pt x="4418" y="9720"/>
                </a:cubicBezTo>
                <a:cubicBezTo>
                  <a:pt x="4418" y="10615"/>
                  <a:pt x="5078" y="11340"/>
                  <a:pt x="5891" y="11340"/>
                </a:cubicBezTo>
                <a:cubicBezTo>
                  <a:pt x="6704" y="11340"/>
                  <a:pt x="7364" y="10615"/>
                  <a:pt x="7364" y="9720"/>
                </a:cubicBezTo>
                <a:cubicBezTo>
                  <a:pt x="7364" y="8826"/>
                  <a:pt x="6704" y="8100"/>
                  <a:pt x="5891" y="8100"/>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cs typeface="+mn-ea"/>
              <a:sym typeface="+mn-lt"/>
            </a:endParaRPr>
          </a:p>
        </p:txBody>
      </p:sp>
      <p:sp>
        <p:nvSpPr>
          <p:cNvPr id="45" name="Shape 2584">
            <a:extLst>
              <a:ext uri="{FF2B5EF4-FFF2-40B4-BE49-F238E27FC236}">
                <a16:creationId xmlns:a16="http://schemas.microsoft.com/office/drawing/2014/main" id="{FACD8D42-196D-4965-B5A5-271E55C89FE9}"/>
              </a:ext>
            </a:extLst>
          </p:cNvPr>
          <p:cNvSpPr/>
          <p:nvPr/>
        </p:nvSpPr>
        <p:spPr>
          <a:xfrm>
            <a:off x="1096733" y="4030223"/>
            <a:ext cx="402298" cy="402298"/>
          </a:xfrm>
          <a:custGeom>
            <a:cxnLst>
              <a:cxn ang="0">
                <a:pos x="wd2" y="hd2"/>
              </a:cxn>
              <a:cxn ang="5400000">
                <a:pos x="wd2" y="hd2"/>
              </a:cxn>
              <a:cxn ang="10800000">
                <a:pos x="wd2" y="hd2"/>
              </a:cxn>
              <a:cxn ang="16200000">
                <a:pos x="wd2" y="hd2"/>
              </a:cxn>
            </a:cxnLst>
            <a:rect l="0" t="0" r="r" b="b"/>
            <a:pathLst>
              <a:path w="21600" h="21600" extrusionOk="0">
                <a:moveTo>
                  <a:pt x="10309" y="17673"/>
                </a:moveTo>
                <a:cubicBezTo>
                  <a:pt x="10445" y="17673"/>
                  <a:pt x="10567" y="17618"/>
                  <a:pt x="10656" y="17529"/>
                </a:cubicBezTo>
                <a:lnTo>
                  <a:pt x="12620" y="15565"/>
                </a:lnTo>
                <a:cubicBezTo>
                  <a:pt x="12709" y="15477"/>
                  <a:pt x="12764" y="15354"/>
                  <a:pt x="12764" y="15218"/>
                </a:cubicBezTo>
                <a:cubicBezTo>
                  <a:pt x="12764" y="14947"/>
                  <a:pt x="12544" y="14728"/>
                  <a:pt x="12273" y="14728"/>
                </a:cubicBezTo>
                <a:cubicBezTo>
                  <a:pt x="12137" y="14728"/>
                  <a:pt x="12014" y="14782"/>
                  <a:pt x="11926" y="14871"/>
                </a:cubicBezTo>
                <a:lnTo>
                  <a:pt x="9962" y="16835"/>
                </a:lnTo>
                <a:cubicBezTo>
                  <a:pt x="9873" y="16924"/>
                  <a:pt x="9818" y="17046"/>
                  <a:pt x="9818" y="17183"/>
                </a:cubicBezTo>
                <a:cubicBezTo>
                  <a:pt x="9818" y="17453"/>
                  <a:pt x="10038" y="17673"/>
                  <a:pt x="10309" y="17673"/>
                </a:cubicBezTo>
                <a:moveTo>
                  <a:pt x="10309" y="20415"/>
                </a:moveTo>
                <a:lnTo>
                  <a:pt x="982" y="11088"/>
                </a:lnTo>
                <a:lnTo>
                  <a:pt x="982" y="4418"/>
                </a:lnTo>
                <a:cubicBezTo>
                  <a:pt x="982" y="4147"/>
                  <a:pt x="1201" y="3927"/>
                  <a:pt x="1473" y="3927"/>
                </a:cubicBezTo>
                <a:lnTo>
                  <a:pt x="8142" y="3927"/>
                </a:lnTo>
                <a:lnTo>
                  <a:pt x="17469" y="13255"/>
                </a:lnTo>
                <a:cubicBezTo>
                  <a:pt x="17469" y="13255"/>
                  <a:pt x="10309" y="20415"/>
                  <a:pt x="10309" y="20415"/>
                </a:cubicBezTo>
                <a:close/>
                <a:moveTo>
                  <a:pt x="8693" y="3090"/>
                </a:moveTo>
                <a:cubicBezTo>
                  <a:pt x="8604" y="3001"/>
                  <a:pt x="8481" y="2945"/>
                  <a:pt x="8345" y="2945"/>
                </a:cubicBezTo>
                <a:lnTo>
                  <a:pt x="1473" y="2945"/>
                </a:lnTo>
                <a:cubicBezTo>
                  <a:pt x="660" y="2945"/>
                  <a:pt x="0" y="3605"/>
                  <a:pt x="0" y="4418"/>
                </a:cubicBezTo>
                <a:lnTo>
                  <a:pt x="0" y="11291"/>
                </a:lnTo>
                <a:cubicBezTo>
                  <a:pt x="0" y="11427"/>
                  <a:pt x="55" y="11549"/>
                  <a:pt x="144" y="11638"/>
                </a:cubicBezTo>
                <a:lnTo>
                  <a:pt x="9962" y="21456"/>
                </a:lnTo>
                <a:cubicBezTo>
                  <a:pt x="10051" y="21546"/>
                  <a:pt x="10174" y="21600"/>
                  <a:pt x="10309" y="21600"/>
                </a:cubicBezTo>
                <a:cubicBezTo>
                  <a:pt x="10445" y="21600"/>
                  <a:pt x="10567" y="21546"/>
                  <a:pt x="10656" y="21456"/>
                </a:cubicBezTo>
                <a:lnTo>
                  <a:pt x="18511" y="13602"/>
                </a:lnTo>
                <a:cubicBezTo>
                  <a:pt x="18600" y="13513"/>
                  <a:pt x="18655" y="13390"/>
                  <a:pt x="18655" y="13255"/>
                </a:cubicBezTo>
                <a:cubicBezTo>
                  <a:pt x="18655" y="13119"/>
                  <a:pt x="18599" y="12997"/>
                  <a:pt x="18511" y="12908"/>
                </a:cubicBezTo>
                <a:cubicBezTo>
                  <a:pt x="18511" y="12908"/>
                  <a:pt x="8693" y="3090"/>
                  <a:pt x="8693" y="3090"/>
                </a:cubicBezTo>
                <a:close/>
                <a:moveTo>
                  <a:pt x="7855" y="15218"/>
                </a:moveTo>
                <a:cubicBezTo>
                  <a:pt x="7855" y="15490"/>
                  <a:pt x="8074" y="15709"/>
                  <a:pt x="8345" y="15709"/>
                </a:cubicBezTo>
                <a:cubicBezTo>
                  <a:pt x="8481" y="15709"/>
                  <a:pt x="8604" y="15655"/>
                  <a:pt x="8693" y="15565"/>
                </a:cubicBezTo>
                <a:lnTo>
                  <a:pt x="9183" y="15074"/>
                </a:lnTo>
                <a:cubicBezTo>
                  <a:pt x="9273" y="14986"/>
                  <a:pt x="9327" y="14863"/>
                  <a:pt x="9327" y="14728"/>
                </a:cubicBezTo>
                <a:cubicBezTo>
                  <a:pt x="9327" y="14456"/>
                  <a:pt x="9108" y="14236"/>
                  <a:pt x="8836" y="14236"/>
                </a:cubicBezTo>
                <a:cubicBezTo>
                  <a:pt x="8701" y="14236"/>
                  <a:pt x="8578" y="14291"/>
                  <a:pt x="8489" y="14381"/>
                </a:cubicBezTo>
                <a:lnTo>
                  <a:pt x="7998" y="14871"/>
                </a:lnTo>
                <a:cubicBezTo>
                  <a:pt x="7910" y="14961"/>
                  <a:pt x="7855" y="15083"/>
                  <a:pt x="7855" y="15218"/>
                </a:cubicBezTo>
                <a:moveTo>
                  <a:pt x="21456" y="9962"/>
                </a:moveTo>
                <a:lnTo>
                  <a:pt x="11638" y="144"/>
                </a:lnTo>
                <a:cubicBezTo>
                  <a:pt x="11549" y="55"/>
                  <a:pt x="11427" y="0"/>
                  <a:pt x="11291" y="0"/>
                </a:cubicBezTo>
                <a:lnTo>
                  <a:pt x="4418" y="0"/>
                </a:lnTo>
                <a:cubicBezTo>
                  <a:pt x="3605" y="0"/>
                  <a:pt x="2945" y="660"/>
                  <a:pt x="2945" y="1473"/>
                </a:cubicBezTo>
                <a:cubicBezTo>
                  <a:pt x="2945" y="1744"/>
                  <a:pt x="3165" y="1964"/>
                  <a:pt x="3436" y="1964"/>
                </a:cubicBezTo>
                <a:cubicBezTo>
                  <a:pt x="3708" y="1964"/>
                  <a:pt x="3927" y="1744"/>
                  <a:pt x="3927" y="1473"/>
                </a:cubicBezTo>
                <a:cubicBezTo>
                  <a:pt x="3927" y="1202"/>
                  <a:pt x="4147" y="982"/>
                  <a:pt x="4418" y="982"/>
                </a:cubicBezTo>
                <a:lnTo>
                  <a:pt x="11088" y="982"/>
                </a:lnTo>
                <a:lnTo>
                  <a:pt x="20415" y="10310"/>
                </a:lnTo>
                <a:lnTo>
                  <a:pt x="19289" y="11435"/>
                </a:lnTo>
                <a:cubicBezTo>
                  <a:pt x="19201" y="11524"/>
                  <a:pt x="19145" y="11646"/>
                  <a:pt x="19145" y="11782"/>
                </a:cubicBezTo>
                <a:cubicBezTo>
                  <a:pt x="19145" y="12053"/>
                  <a:pt x="19366" y="12273"/>
                  <a:pt x="19636" y="12273"/>
                </a:cubicBezTo>
                <a:cubicBezTo>
                  <a:pt x="19772" y="12273"/>
                  <a:pt x="19895" y="12218"/>
                  <a:pt x="19983" y="12129"/>
                </a:cubicBezTo>
                <a:lnTo>
                  <a:pt x="21456" y="10656"/>
                </a:lnTo>
                <a:cubicBezTo>
                  <a:pt x="21545" y="10567"/>
                  <a:pt x="21600" y="10445"/>
                  <a:pt x="21600" y="10310"/>
                </a:cubicBezTo>
                <a:cubicBezTo>
                  <a:pt x="21600" y="10174"/>
                  <a:pt x="21545" y="10051"/>
                  <a:pt x="21456" y="9962"/>
                </a:cubicBezTo>
                <a:moveTo>
                  <a:pt x="10309" y="13745"/>
                </a:moveTo>
                <a:cubicBezTo>
                  <a:pt x="10445" y="13745"/>
                  <a:pt x="10567" y="13691"/>
                  <a:pt x="10656" y="13602"/>
                </a:cubicBezTo>
                <a:lnTo>
                  <a:pt x="11638" y="12620"/>
                </a:lnTo>
                <a:cubicBezTo>
                  <a:pt x="11727" y="12531"/>
                  <a:pt x="11782" y="12408"/>
                  <a:pt x="11782" y="12273"/>
                </a:cubicBezTo>
                <a:cubicBezTo>
                  <a:pt x="11782" y="12002"/>
                  <a:pt x="11562" y="11782"/>
                  <a:pt x="11291" y="11782"/>
                </a:cubicBezTo>
                <a:cubicBezTo>
                  <a:pt x="11156" y="11782"/>
                  <a:pt x="11033" y="11837"/>
                  <a:pt x="10944" y="11926"/>
                </a:cubicBezTo>
                <a:lnTo>
                  <a:pt x="9962" y="12908"/>
                </a:lnTo>
                <a:cubicBezTo>
                  <a:pt x="9873" y="12997"/>
                  <a:pt x="9818" y="13119"/>
                  <a:pt x="9818" y="13255"/>
                </a:cubicBezTo>
                <a:cubicBezTo>
                  <a:pt x="9818" y="13526"/>
                  <a:pt x="10038" y="13745"/>
                  <a:pt x="10309" y="13745"/>
                </a:cubicBezTo>
                <a:moveTo>
                  <a:pt x="4418" y="7855"/>
                </a:moveTo>
                <a:cubicBezTo>
                  <a:pt x="4147" y="7855"/>
                  <a:pt x="3927" y="7635"/>
                  <a:pt x="3927" y="7364"/>
                </a:cubicBezTo>
                <a:cubicBezTo>
                  <a:pt x="3927" y="7093"/>
                  <a:pt x="4147" y="6873"/>
                  <a:pt x="4418" y="6873"/>
                </a:cubicBezTo>
                <a:cubicBezTo>
                  <a:pt x="4690" y="6873"/>
                  <a:pt x="4909" y="7093"/>
                  <a:pt x="4909" y="7364"/>
                </a:cubicBezTo>
                <a:cubicBezTo>
                  <a:pt x="4909" y="7635"/>
                  <a:pt x="4690" y="7855"/>
                  <a:pt x="4418" y="7855"/>
                </a:cubicBezTo>
                <a:moveTo>
                  <a:pt x="4418" y="5891"/>
                </a:moveTo>
                <a:cubicBezTo>
                  <a:pt x="3605" y="5891"/>
                  <a:pt x="2945" y="6551"/>
                  <a:pt x="2945" y="7364"/>
                </a:cubicBezTo>
                <a:cubicBezTo>
                  <a:pt x="2945" y="8177"/>
                  <a:pt x="3605" y="8837"/>
                  <a:pt x="4418" y="8837"/>
                </a:cubicBezTo>
                <a:cubicBezTo>
                  <a:pt x="5232" y="8837"/>
                  <a:pt x="5891" y="8177"/>
                  <a:pt x="5891" y="7364"/>
                </a:cubicBezTo>
                <a:cubicBezTo>
                  <a:pt x="5891" y="6551"/>
                  <a:pt x="5232" y="5891"/>
                  <a:pt x="4418" y="5891"/>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cs typeface="+mn-ea"/>
              <a:sym typeface="+mn-lt"/>
            </a:endParaRPr>
          </a:p>
        </p:txBody>
      </p:sp>
      <p:sp>
        <p:nvSpPr>
          <p:cNvPr id="46" name="Rectangle 12">
            <a:extLst>
              <a:ext uri="{FF2B5EF4-FFF2-40B4-BE49-F238E27FC236}">
                <a16:creationId xmlns:a16="http://schemas.microsoft.com/office/drawing/2014/main" id="{DACA5AC7-D3D6-42BB-BE4D-C4C8DF7EEA7B}"/>
              </a:ext>
            </a:extLst>
          </p:cNvPr>
          <p:cNvSpPr/>
          <p:nvPr/>
        </p:nvSpPr>
        <p:spPr>
          <a:xfrm>
            <a:off x="786166" y="2402922"/>
            <a:ext cx="4471634" cy="773738"/>
          </a:xfrm>
          <a:prstGeom prst="rect">
            <a:avLst/>
          </a:prstGeom>
        </p:spPr>
        <p:txBody>
          <a:bodyPr wrap="square">
            <a:spAutoFit/>
          </a:bodyPr>
          <a:lstStyle/>
          <a:p>
            <a:pPr>
              <a:lnSpc>
                <a:spcPct val="200000"/>
              </a:lnSpc>
            </a:pPr>
            <a:r>
              <a:rPr lang="en-US" sz="1200" b="0" i="0">
                <a:solidFill>
                  <a:schemeClr val="tx1">
                    <a:lumMod val="75000"/>
                    <a:lumOff val="25000"/>
                  </a:schemeClr>
                </a:solidFill>
                <a:effectLst/>
                <a:cs typeface="+mn-ea"/>
                <a:sym typeface="+mn-lt"/>
              </a:rPr>
              <a:t>Click here to add text content, such as keywords, some brief introductions, etc.</a:t>
            </a:r>
          </a:p>
        </p:txBody>
      </p:sp>
      <p:sp>
        <p:nvSpPr>
          <p:cNvPr id="6" name="图文框 5">
            <a:extLst>
              <a:ext uri="{FF2B5EF4-FFF2-40B4-BE49-F238E27FC236}">
                <a16:creationId xmlns:a16="http://schemas.microsoft.com/office/drawing/2014/main" id="{611306F6-D3D0-47BE-A85F-A349D85988B5}"/>
              </a:ext>
            </a:extLst>
          </p:cNvPr>
          <p:cNvSpPr/>
          <p:nvPr/>
        </p:nvSpPr>
        <p:spPr>
          <a:xfrm>
            <a:off x="7213184" y="3143277"/>
            <a:ext cx="4457700" cy="2451294"/>
          </a:xfrm>
          <a:prstGeom prst="frame">
            <a:avLst>
              <a:gd name="adj1" fmla="val 199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48" name="TextBox 16">
            <a:extLst>
              <a:ext uri="{FF2B5EF4-FFF2-40B4-BE49-F238E27FC236}">
                <a16:creationId xmlns:a16="http://schemas.microsoft.com/office/drawing/2014/main" id="{2822C93F-3DED-4E2F-8A51-8DDF22263D3F}"/>
              </a:ext>
            </a:extLst>
          </p:cNvPr>
          <p:cNvSpPr txBox="1"/>
          <p:nvPr/>
        </p:nvSpPr>
        <p:spPr>
          <a:xfrm>
            <a:off x="7864602" y="3829457"/>
            <a:ext cx="3304142" cy="1200329"/>
          </a:xfrm>
          <a:prstGeom prst="rect">
            <a:avLst/>
          </a:prstGeom>
          <a:noFill/>
        </p:spPr>
        <p:txBody>
          <a:bodyPr wrap="square" rtlCol="0">
            <a:spAutoFit/>
          </a:bodyPr>
          <a:lstStyle/>
          <a:p>
            <a:r>
              <a:rPr lang="en-US" sz="3600" b="1">
                <a:solidFill>
                  <a:schemeClr val="bg1"/>
                </a:solidFill>
                <a:cs typeface="+mn-ea"/>
                <a:sym typeface="+mn-lt"/>
              </a:rPr>
              <a:t>Awesome Great Service</a:t>
            </a:r>
          </a:p>
        </p:txBody>
      </p:sp>
      <p:sp>
        <p:nvSpPr>
          <p:cNvPr id="50" name="文本框 49">
            <a:extLst>
              <a:ext uri="{FF2B5EF4-FFF2-40B4-BE49-F238E27FC236}">
                <a16:creationId xmlns:a16="http://schemas.microsoft.com/office/drawing/2014/main" id="{4DB0998F-49A6-487C-83DC-0E1775AB8E02}"/>
              </a:ext>
            </a:extLst>
          </p:cNvPr>
          <p:cNvSpPr txBox="1"/>
          <p:nvPr/>
        </p:nvSpPr>
        <p:spPr>
          <a:xfrm>
            <a:off x="2005426" y="3798819"/>
            <a:ext cx="1314784" cy="338554"/>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1600" b="0" i="0" u="none" strike="noStrike" kern="1200" cap="none" spc="0" normalizeH="0" baseline="0" noProof="0">
                <a:ln>
                  <a:noFill/>
                </a:ln>
                <a:solidFill>
                  <a:schemeClr val="tx1">
                    <a:lumMod val="85000"/>
                    <a:lumOff val="15000"/>
                  </a:schemeClr>
                </a:solidFill>
                <a:effectLst/>
                <a:uLnTx/>
                <a:uFillTx/>
                <a:cs typeface="+mn-ea"/>
                <a:sym typeface="+mn-lt"/>
              </a:rPr>
              <a:t>Add title text</a:t>
            </a:r>
            <a:endParaRPr kumimoji="0" lang="zh-CN" altLang="en-US" sz="1600" b="0" i="0" u="none" strike="noStrike" kern="1200" cap="none" spc="0" normalizeH="0" baseline="0" noProof="0">
              <a:ln>
                <a:noFill/>
              </a:ln>
              <a:solidFill>
                <a:schemeClr val="tx1">
                  <a:lumMod val="85000"/>
                  <a:lumOff val="15000"/>
                </a:schemeClr>
              </a:solidFill>
              <a:effectLst/>
              <a:uLnTx/>
              <a:uFillTx/>
              <a:cs typeface="+mn-ea"/>
              <a:sym typeface="+mn-lt"/>
            </a:endParaRPr>
          </a:p>
        </p:txBody>
      </p:sp>
      <p:sp>
        <p:nvSpPr>
          <p:cNvPr id="51" name="文本框 50">
            <a:extLst>
              <a:ext uri="{FF2B5EF4-FFF2-40B4-BE49-F238E27FC236}">
                <a16:creationId xmlns:a16="http://schemas.microsoft.com/office/drawing/2014/main" id="{8722B129-875A-4F9A-90F3-BB98AFD5EABA}"/>
              </a:ext>
            </a:extLst>
          </p:cNvPr>
          <p:cNvSpPr txBox="1"/>
          <p:nvPr/>
        </p:nvSpPr>
        <p:spPr>
          <a:xfrm>
            <a:off x="2005426" y="5079541"/>
            <a:ext cx="1314784" cy="338554"/>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1600" b="0" i="0" u="none" strike="noStrike" kern="1200" cap="none" spc="0" normalizeH="0" baseline="0" noProof="0">
                <a:ln>
                  <a:noFill/>
                </a:ln>
                <a:solidFill>
                  <a:schemeClr val="tx1">
                    <a:lumMod val="85000"/>
                    <a:lumOff val="15000"/>
                  </a:schemeClr>
                </a:solidFill>
                <a:effectLst/>
                <a:uLnTx/>
                <a:uFillTx/>
                <a:cs typeface="+mn-ea"/>
                <a:sym typeface="+mn-lt"/>
              </a:rPr>
              <a:t>Add title text</a:t>
            </a:r>
            <a:endParaRPr kumimoji="0" lang="zh-CN" altLang="en-US" sz="1600" b="0" i="0" u="none" strike="noStrike" kern="1200" cap="none" spc="0" normalizeH="0" baseline="0" noProof="0">
              <a:ln>
                <a:noFill/>
              </a:ln>
              <a:solidFill>
                <a:schemeClr val="tx1">
                  <a:lumMod val="85000"/>
                  <a:lumOff val="15000"/>
                </a:schemeClr>
              </a:solidFill>
              <a:effectLst/>
              <a:uLnTx/>
              <a:uFillTx/>
              <a:cs typeface="+mn-ea"/>
              <a:sym typeface="+mn-lt"/>
            </a:endParaRPr>
          </a:p>
        </p:txBody>
      </p:sp>
      <p:grpSp>
        <p:nvGrpSpPr>
          <p:cNvPr id="2" name="组合 61">
            <a:extLst>
              <a:ext uri="{FF2B5EF4-FFF2-40B4-BE49-F238E27FC236}">
                <a16:creationId xmlns:a16="http://schemas.microsoft.com/office/drawing/2014/main" id="{08ECE601-A8DA-AF85-47AD-C6C6C24773CB}"/>
              </a:ext>
            </a:extLst>
          </p:cNvPr>
          <p:cNvGrpSpPr/>
          <p:nvPr/>
        </p:nvGrpSpPr>
        <p:grpSpPr>
          <a:xfrm>
            <a:off x="311942" y="214959"/>
            <a:ext cx="6193011" cy="588861"/>
            <a:chOff x="184880" y="58865"/>
            <a:chExt cx="5063447" cy="588861"/>
          </a:xfrm>
        </p:grpSpPr>
        <p:grpSp>
          <p:nvGrpSpPr>
            <p:cNvPr id="3" name="组合 62">
              <a:extLst>
                <a:ext uri="{FF2B5EF4-FFF2-40B4-BE49-F238E27FC236}">
                  <a16:creationId xmlns:a16="http://schemas.microsoft.com/office/drawing/2014/main" id="{EB14F66C-B79C-31BC-43CF-7661AE097591}"/>
                </a:ext>
              </a:extLst>
            </p:cNvPr>
            <p:cNvGrpSpPr/>
            <p:nvPr/>
          </p:nvGrpSpPr>
          <p:grpSpPr>
            <a:xfrm>
              <a:off x="640218" y="58865"/>
              <a:ext cx="4608109" cy="588861"/>
              <a:chOff x="4362191" y="419177"/>
              <a:chExt cx="4608109" cy="588861"/>
            </a:xfrm>
          </p:grpSpPr>
          <p:sp>
            <p:nvSpPr>
              <p:cNvPr id="8" name="文本框 65">
                <a:extLst>
                  <a:ext uri="{FF2B5EF4-FFF2-40B4-BE49-F238E27FC236}">
                    <a16:creationId xmlns:a16="http://schemas.microsoft.com/office/drawing/2014/main" id="{09AA215F-EF3B-E56D-59D4-A488184C98A6}"/>
                  </a:ext>
                </a:extLst>
              </p:cNvPr>
              <p:cNvSpPr txBox="1"/>
              <p:nvPr/>
            </p:nvSpPr>
            <p:spPr>
              <a:xfrm>
                <a:off x="4362191" y="419177"/>
                <a:ext cx="4608109" cy="400110"/>
              </a:xfrm>
              <a:prstGeom prst="rect">
                <a:avLst/>
              </a:prstGeom>
              <a:noFill/>
            </p:spPr>
            <p:txBody>
              <a:bodyPr wrap="none" rtlCol="0">
                <a:spAutoFit/>
                <a:scene3d>
                  <a:camera prst="orthographicFront"/>
                  <a:lightRig rig="threePt" dir="t"/>
                </a:scene3d>
                <a:sp3d contourW="12700"/>
              </a:bodyPr>
              <a:lstStyle/>
              <a:p>
                <a:pPr marL="0" marR="0" lvl="0" indent="0" defTabSz="914400" rtl="0" eaLnBrk="1" fontAlgn="auto" latinLnBrk="0" hangingPunct="1">
                  <a:lnSpc>
                    <a:spcPct val="100000"/>
                  </a:lnSpc>
                  <a:spcBef>
                    <a:spcPct val="0"/>
                  </a:spcBef>
                  <a:spcAft>
                    <a:spcPct val="0"/>
                  </a:spcAft>
                  <a:buClrTx/>
                  <a:buSzTx/>
                  <a:buFontTx/>
                  <a:buNone/>
                  <a:defRPr/>
                </a:pPr>
                <a:r>
                  <a:rPr kumimoji="0" lang="en-US" altLang="zh-CN" sz="2000" b="0" i="0" u="none" strike="noStrike" kern="1200" cap="none" spc="0" normalizeH="0" baseline="0" noProof="0">
                    <a:ln>
                      <a:noFill/>
                    </a:ln>
                    <a:solidFill>
                      <a:schemeClr val="tx1">
                        <a:lumMod val="85000"/>
                        <a:lumOff val="15000"/>
                      </a:schemeClr>
                    </a:solidFill>
                    <a:effectLst/>
                    <a:uLnTx/>
                    <a:uFillTx/>
                    <a:cs typeface="+mn-ea"/>
                    <a:sym typeface="+mn-lt"/>
                  </a:rPr>
                  <a:t>WORLD DAY AGAINST CHILD </a:t>
                </a:r>
                <a:r>
                  <a:rPr kumimoji="0" lang="en-US" altLang="zh-CN" sz="2000" b="1" i="0" u="none" strike="noStrike" kern="1200" cap="none" spc="0" normalizeH="0" baseline="0" noProof="0">
                    <a:ln>
                      <a:noFill/>
                    </a:ln>
                    <a:solidFill>
                      <a:srgbClr val="E31E24"/>
                    </a:solidFill>
                    <a:effectLst/>
                    <a:uLnTx/>
                    <a:uFillTx/>
                    <a:cs typeface="+mn-ea"/>
                    <a:sym typeface="+mn-lt"/>
                  </a:rPr>
                  <a:t>EXPLOITATION</a:t>
                </a:r>
              </a:p>
            </p:txBody>
          </p:sp>
          <p:sp>
            <p:nvSpPr>
              <p:cNvPr id="9" name="文本框 66">
                <a:extLst>
                  <a:ext uri="{FF2B5EF4-FFF2-40B4-BE49-F238E27FC236}">
                    <a16:creationId xmlns:a16="http://schemas.microsoft.com/office/drawing/2014/main" id="{2939730D-0E34-AD7A-D0FE-65FC738454D4}"/>
                  </a:ext>
                </a:extLst>
              </p:cNvPr>
              <p:cNvSpPr txBox="1"/>
              <p:nvPr/>
            </p:nvSpPr>
            <p:spPr>
              <a:xfrm>
                <a:off x="4362191" y="707507"/>
                <a:ext cx="3079608" cy="300531"/>
              </a:xfrm>
              <a:prstGeom prst="rect">
                <a:avLst/>
              </a:prstGeom>
              <a:noFill/>
            </p:spPr>
            <p:txBody>
              <a:bodyPr wrap="square" rtlCol="0">
                <a:spAutoFit/>
                <a:scene3d>
                  <a:camera prst="orthographicFront"/>
                  <a:lightRig rig="threePt" dir="t"/>
                </a:scene3d>
                <a:sp3d contourW="12700"/>
              </a:bodyPr>
              <a:lstStyle/>
              <a:p>
                <a:pPr marL="0" marR="0" lvl="0" indent="0" defTabSz="914400" rtl="0" eaLnBrk="1" fontAlgn="auto" latinLnBrk="0" hangingPunct="1">
                  <a:lnSpc>
                    <a:spcPct val="125000"/>
                  </a:lnSpc>
                  <a:spcBef>
                    <a:spcPct val="0"/>
                  </a:spcBef>
                  <a:spcAft>
                    <a:spcPct val="0"/>
                  </a:spcAft>
                  <a:buClrTx/>
                  <a:buSzTx/>
                  <a:buFontTx/>
                  <a:buNone/>
                  <a:defRPr/>
                </a:pPr>
                <a:r>
                  <a:rPr kumimoji="0" lang="en-US" altLang="zh-CN" sz="1200" b="0" i="0" u="none" strike="noStrike" kern="1200" cap="none" spc="0" normalizeH="0" baseline="0" noProof="0">
                    <a:ln>
                      <a:noFill/>
                    </a:ln>
                    <a:solidFill>
                      <a:schemeClr val="tx1">
                        <a:lumMod val="85000"/>
                        <a:lumOff val="15000"/>
                      </a:schemeClr>
                    </a:solidFill>
                    <a:effectLst/>
                    <a:uLnTx/>
                    <a:uFillTx/>
                    <a:cs typeface="+mn-ea"/>
                    <a:sym typeface="+mn-lt"/>
                  </a:rPr>
                  <a:t>Click here to add content, content to match the title. </a:t>
                </a:r>
              </a:p>
            </p:txBody>
          </p:sp>
        </p:grpSp>
        <p:sp>
          <p:nvSpPr>
            <p:cNvPr id="5" name="圆角矩形 9">
              <a:extLst>
                <a:ext uri="{FF2B5EF4-FFF2-40B4-BE49-F238E27FC236}">
                  <a16:creationId xmlns:a16="http://schemas.microsoft.com/office/drawing/2014/main" id="{ECE808F0-381A-4860-9F50-E5C70A611F4C}"/>
                </a:ext>
              </a:extLst>
            </p:cNvPr>
            <p:cNvSpPr/>
            <p:nvPr/>
          </p:nvSpPr>
          <p:spPr>
            <a:xfrm rot="2658816">
              <a:off x="184880" y="160074"/>
              <a:ext cx="390139" cy="467756"/>
            </a:xfrm>
            <a:prstGeom prst="roundRect">
              <a:avLst>
                <a:gd name="adj" fmla="val 18738"/>
              </a:avLst>
            </a:prstGeom>
            <a:noFill/>
            <a:ln w="60325">
              <a:solidFill>
                <a:srgbClr val="FF0000">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7" name="文本框 64">
              <a:extLst>
                <a:ext uri="{FF2B5EF4-FFF2-40B4-BE49-F238E27FC236}">
                  <a16:creationId xmlns:a16="http://schemas.microsoft.com/office/drawing/2014/main" id="{DC46482E-75CC-C15E-CE67-7BA1227CE2DE}"/>
                </a:ext>
              </a:extLst>
            </p:cNvPr>
            <p:cNvSpPr txBox="1"/>
            <p:nvPr/>
          </p:nvSpPr>
          <p:spPr>
            <a:xfrm>
              <a:off x="229096" y="231685"/>
              <a:ext cx="457848" cy="307777"/>
            </a:xfrm>
            <a:prstGeom prst="rect">
              <a:avLst/>
            </a:prstGeom>
            <a:noFill/>
          </p:spPr>
          <p:txBody>
            <a:bodyPr wrap="square" rtlCol="0">
              <a:spAutoFit/>
            </a:bodyPr>
            <a:lstStyle/>
            <a:p>
              <a:r>
                <a:rPr lang="en-US" altLang="zh-CN" sz="1400" b="1">
                  <a:cs typeface="+mn-ea"/>
                  <a:sym typeface="+mn-lt"/>
                </a:rPr>
                <a:t>02</a:t>
              </a:r>
              <a:endParaRPr lang="zh-CN" altLang="en-US" sz="1400" b="1">
                <a:cs typeface="+mn-ea"/>
                <a:sym typeface="+mn-lt"/>
              </a:endParaRPr>
            </a:p>
          </p:txBody>
        </p:sp>
      </p:grpSp>
    </p:spTree>
    <p:extLst>
      <p:ext uri="{BB962C8B-B14F-4D97-AF65-F5344CB8AC3E}">
        <p14:creationId xmlns:p14="http://schemas.microsoft.com/office/powerpoint/2010/main" val="3854957183"/>
      </p:ext>
    </p:extLst>
  </p:cSld>
  <p:clrMapOvr>
    <a:masterClrMapping/>
  </p:clrMapOvr>
  <mc:AlternateContent xmlns:mc="http://schemas.openxmlformats.org/markup-compatibility/2006">
    <mc:Choice xmlns:p14="http://schemas.microsoft.com/office/powerpoint/2010/main" Requires="p14">
      <p:transition spd="slow" advTm="3000" p14:dur="2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1000" fill="hold"/>
                                        <p:tgtEl>
                                          <p:spTgt spid="49"/>
                                        </p:tgtEl>
                                        <p:attrNameLst>
                                          <p:attrName>ppt_x</p:attrName>
                                        </p:attrNameLst>
                                      </p:cBhvr>
                                      <p:tavLst>
                                        <p:tav tm="0">
                                          <p:val>
                                            <p:strVal val="1+#ppt_w/2"/>
                                          </p:val>
                                        </p:tav>
                                        <p:tav tm="100000">
                                          <p:val>
                                            <p:strVal val="#ppt_x"/>
                                          </p:val>
                                        </p:tav>
                                      </p:tavLst>
                                    </p:anim>
                                    <p:anim calcmode="lin" valueType="num">
                                      <p:cBhvr additive="base">
                                        <p:cTn id="8" dur="1000" fill="hold"/>
                                        <p:tgtEl>
                                          <p:spTgt spid="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23" name="Marcador de posición de imagen 22">
            <a:extLst>
              <a:ext uri="{FF2B5EF4-FFF2-40B4-BE49-F238E27FC236}">
                <a16:creationId xmlns:a16="http://schemas.microsoft.com/office/drawing/2014/main" id="{4CD62892-D97B-DDEA-C32B-7F623303F817}"/>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4694" r="4694"/>
          <a:stretch>
            <a:fillRect/>
          </a:stretch>
        </p:blipFill>
        <p:spPr/>
      </p:pic>
      <p:sp>
        <p:nvSpPr>
          <p:cNvPr id="22" name="Rombo 21">
            <a:extLst>
              <a:ext uri="{FF2B5EF4-FFF2-40B4-BE49-F238E27FC236}">
                <a16:creationId xmlns:a16="http://schemas.microsoft.com/office/drawing/2014/main" id="{EE7D3068-B7D3-40DA-8A20-BA90538832CB}"/>
              </a:ext>
            </a:extLst>
          </p:cNvPr>
          <p:cNvSpPr/>
          <p:nvPr/>
        </p:nvSpPr>
        <p:spPr>
          <a:xfrm>
            <a:off x="5897849" y="497075"/>
            <a:ext cx="4533900" cy="4533900"/>
          </a:xfrm>
          <a:prstGeom prst="diamond">
            <a:avLst/>
          </a:prstGeom>
          <a:solidFill>
            <a:srgbClr val="E31E24">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grpSp>
        <p:nvGrpSpPr>
          <p:cNvPr id="4" name="组合 3"/>
          <p:cNvGrpSpPr/>
          <p:nvPr/>
        </p:nvGrpSpPr>
        <p:grpSpPr>
          <a:xfrm>
            <a:off x="651336" y="2929114"/>
            <a:ext cx="4677163" cy="1515266"/>
            <a:chOff x="991264" y="2209851"/>
            <a:chExt cx="4677163" cy="1515266"/>
          </a:xfrm>
        </p:grpSpPr>
        <p:sp>
          <p:nvSpPr>
            <p:cNvPr id="5" name="文本框 4"/>
            <p:cNvSpPr txBox="1"/>
            <p:nvPr/>
          </p:nvSpPr>
          <p:spPr>
            <a:xfrm>
              <a:off x="991264" y="2986453"/>
              <a:ext cx="4677163" cy="738664"/>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spcBef>
                  <a:spcPct val="0"/>
                </a:spcBef>
                <a:spcAft>
                  <a:spcPct val="0"/>
                </a:spcAft>
                <a:buClrTx/>
                <a:buSzTx/>
                <a:buFontTx/>
                <a:buNone/>
                <a:defRPr/>
              </a:pPr>
              <a:r>
                <a:rPr kumimoji="0" lang="en-US" altLang="zh-CN" sz="1400" b="0" i="0" u="none" strike="noStrike" kern="1200" cap="none" spc="0" normalizeH="0" baseline="0" noProof="0">
                  <a:ln>
                    <a:noFill/>
                  </a:ln>
                  <a:solidFill>
                    <a:schemeClr val="tx1">
                      <a:lumMod val="85000"/>
                      <a:lumOff val="15000"/>
                    </a:schemeClr>
                  </a:solidFill>
                  <a:effectLst/>
                  <a:uLnTx/>
                  <a:uFillTx/>
                  <a:cs typeface="+mn-ea"/>
                  <a:sym typeface="+mn-lt"/>
                </a:rPr>
                <a:t>Click here to add text content, such as keywords, some brief introductions, etc.. Click here to add text content, such as keywords, some brief introductions, etc. </a:t>
              </a:r>
            </a:p>
          </p:txBody>
        </p:sp>
        <p:sp>
          <p:nvSpPr>
            <p:cNvPr id="6" name="文本框 5"/>
            <p:cNvSpPr txBox="1"/>
            <p:nvPr/>
          </p:nvSpPr>
          <p:spPr>
            <a:xfrm>
              <a:off x="1001391" y="2209851"/>
              <a:ext cx="1723549" cy="400110"/>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2000" b="1" i="0" u="none" strike="noStrike" kern="1200" cap="none" spc="0" normalizeH="0" baseline="0" noProof="0">
                  <a:ln>
                    <a:noFill/>
                  </a:ln>
                  <a:solidFill>
                    <a:srgbClr val="E31E24"/>
                  </a:solidFill>
                  <a:effectLst/>
                  <a:uLnTx/>
                  <a:uFillTx/>
                  <a:cs typeface="+mn-ea"/>
                  <a:sym typeface="+mn-lt"/>
                </a:rPr>
                <a:t>Add title text</a:t>
              </a:r>
              <a:endParaRPr kumimoji="0" lang="zh-CN" altLang="en-US" sz="2000" b="1" i="0" u="none" strike="noStrike" kern="1200" cap="none" spc="0" normalizeH="0" baseline="0" noProof="0">
                <a:ln>
                  <a:noFill/>
                </a:ln>
                <a:solidFill>
                  <a:srgbClr val="E31E24"/>
                </a:solidFill>
                <a:effectLst/>
                <a:uLnTx/>
                <a:uFillTx/>
                <a:cs typeface="+mn-ea"/>
                <a:sym typeface="+mn-lt"/>
              </a:endParaRPr>
            </a:p>
          </p:txBody>
        </p:sp>
        <p:cxnSp>
          <p:nvCxnSpPr>
            <p:cNvPr id="7" name="直接连接符 6"/>
            <p:cNvCxnSpPr/>
            <p:nvPr/>
          </p:nvCxnSpPr>
          <p:spPr>
            <a:xfrm>
              <a:off x="1163826" y="2854048"/>
              <a:ext cx="622300" cy="0"/>
            </a:xfrm>
            <a:prstGeom prst="line">
              <a:avLst/>
            </a:prstGeom>
            <a:ln w="38100">
              <a:solidFill>
                <a:srgbClr val="24563C"/>
              </a:solidFill>
            </a:ln>
          </p:spPr>
          <p:style>
            <a:lnRef idx="1">
              <a:schemeClr val="accent1"/>
            </a:lnRef>
            <a:fillRef idx="0">
              <a:schemeClr val="accent1"/>
            </a:fillRef>
            <a:effectRef idx="0">
              <a:schemeClr val="accent1"/>
            </a:effectRef>
            <a:fontRef idx="minor">
              <a:schemeClr val="tx1"/>
            </a:fontRef>
          </p:style>
        </p:cxnSp>
      </p:grpSp>
      <p:sp>
        <p:nvSpPr>
          <p:cNvPr id="11" name="TextBox 11">
            <a:extLst>
              <a:ext uri="{FF2B5EF4-FFF2-40B4-BE49-F238E27FC236}">
                <a16:creationId xmlns:a16="http://schemas.microsoft.com/office/drawing/2014/main" id="{CB1BB7B7-45D5-4745-B7C2-9068664CECB4}"/>
              </a:ext>
            </a:extLst>
          </p:cNvPr>
          <p:cNvSpPr txBox="1"/>
          <p:nvPr/>
        </p:nvSpPr>
        <p:spPr>
          <a:xfrm>
            <a:off x="639430" y="1791150"/>
            <a:ext cx="4150781" cy="1077218"/>
          </a:xfrm>
          <a:prstGeom prst="rect">
            <a:avLst/>
          </a:prstGeom>
          <a:noFill/>
        </p:spPr>
        <p:txBody>
          <a:bodyPr wrap="square" rtlCol="0">
            <a:spAutoFit/>
          </a:bodyPr>
          <a:lstStyle/>
          <a:p>
            <a:r>
              <a:rPr lang="en-US" sz="3200" b="1">
                <a:solidFill>
                  <a:schemeClr val="tx1">
                    <a:lumMod val="85000"/>
                    <a:lumOff val="15000"/>
                  </a:schemeClr>
                </a:solidFill>
                <a:cs typeface="+mn-ea"/>
                <a:sym typeface="+mn-lt"/>
              </a:rPr>
              <a:t>Our Great Company Service</a:t>
            </a:r>
          </a:p>
        </p:txBody>
      </p:sp>
      <p:grpSp>
        <p:nvGrpSpPr>
          <p:cNvPr id="10" name="组合 9">
            <a:extLst>
              <a:ext uri="{FF2B5EF4-FFF2-40B4-BE49-F238E27FC236}">
                <a16:creationId xmlns:a16="http://schemas.microsoft.com/office/drawing/2014/main" id="{419C9BAD-8D94-49BB-9FED-7726BE0AC79D}"/>
              </a:ext>
            </a:extLst>
          </p:cNvPr>
          <p:cNvGrpSpPr/>
          <p:nvPr/>
        </p:nvGrpSpPr>
        <p:grpSpPr>
          <a:xfrm>
            <a:off x="169298" y="58865"/>
            <a:ext cx="2964427" cy="783081"/>
            <a:chOff x="169298" y="58865"/>
            <a:chExt cx="2964427" cy="783081"/>
          </a:xfrm>
        </p:grpSpPr>
        <p:grpSp>
          <p:nvGrpSpPr>
            <p:cNvPr id="12" name="组合 11">
              <a:extLst>
                <a:ext uri="{FF2B5EF4-FFF2-40B4-BE49-F238E27FC236}">
                  <a16:creationId xmlns:a16="http://schemas.microsoft.com/office/drawing/2014/main" id="{E6746E51-D907-496E-93DF-612E71B5004E}"/>
                </a:ext>
              </a:extLst>
            </p:cNvPr>
            <p:cNvGrpSpPr/>
            <p:nvPr/>
          </p:nvGrpSpPr>
          <p:grpSpPr>
            <a:xfrm>
              <a:off x="640218" y="58865"/>
              <a:ext cx="2493507" cy="783081"/>
              <a:chOff x="4362191" y="419177"/>
              <a:chExt cx="2493507" cy="783081"/>
            </a:xfrm>
          </p:grpSpPr>
          <p:sp>
            <p:nvSpPr>
              <p:cNvPr id="16" name="文本框 15">
                <a:extLst>
                  <a:ext uri="{FF2B5EF4-FFF2-40B4-BE49-F238E27FC236}">
                    <a16:creationId xmlns:a16="http://schemas.microsoft.com/office/drawing/2014/main" id="{5C32CF0D-F4CB-452A-A9F2-1A6A516C398B}"/>
                  </a:ext>
                </a:extLst>
              </p:cNvPr>
              <p:cNvSpPr txBox="1"/>
              <p:nvPr/>
            </p:nvSpPr>
            <p:spPr>
              <a:xfrm>
                <a:off x="4362191" y="419177"/>
                <a:ext cx="1593706" cy="400110"/>
              </a:xfrm>
              <a:prstGeom prst="rect">
                <a:avLst/>
              </a:prstGeom>
              <a:noFill/>
            </p:spPr>
            <p:txBody>
              <a:bodyPr wrap="none" rtlCol="0">
                <a:spAutoFit/>
                <a:scene3d>
                  <a:camera prst="orthographicFront"/>
                  <a:lightRig rig="threePt" dir="t"/>
                </a:scene3d>
                <a:sp3d contourW="12700"/>
              </a:bodyPr>
              <a:lstStyle/>
              <a:p>
                <a:pPr marL="0" marR="0" lvl="0" indent="0" defTabSz="914400" rtl="0" eaLnBrk="1" fontAlgn="auto" latinLnBrk="0" hangingPunct="1">
                  <a:lnSpc>
                    <a:spcPct val="100000"/>
                  </a:lnSpc>
                  <a:spcBef>
                    <a:spcPct val="0"/>
                  </a:spcBef>
                  <a:spcAft>
                    <a:spcPct val="0"/>
                  </a:spcAft>
                  <a:buClrTx/>
                  <a:buSzTx/>
                  <a:buFontTx/>
                  <a:buNone/>
                  <a:defRPr/>
                </a:pPr>
                <a:r>
                  <a:rPr kumimoji="0" lang="en-US" altLang="zh-CN" sz="2000" b="0" i="0" u="none" strike="noStrike" kern="1200" cap="none" spc="0" normalizeH="0" baseline="0" noProof="0">
                    <a:ln>
                      <a:noFill/>
                    </a:ln>
                    <a:solidFill>
                      <a:schemeClr val="tx1">
                        <a:lumMod val="85000"/>
                        <a:lumOff val="15000"/>
                      </a:schemeClr>
                    </a:solidFill>
                    <a:effectLst/>
                    <a:uLnTx/>
                    <a:uFillTx/>
                    <a:cs typeface="+mn-ea"/>
                    <a:sym typeface="+mn-lt"/>
                  </a:rPr>
                  <a:t>Add title text</a:t>
                </a:r>
                <a:endParaRPr kumimoji="0" lang="zh-CN" altLang="en-US" sz="2000" b="0" i="0" u="none" strike="noStrike" kern="1200" cap="none" spc="0" normalizeH="0" baseline="0" noProof="0">
                  <a:ln>
                    <a:noFill/>
                  </a:ln>
                  <a:solidFill>
                    <a:schemeClr val="tx1">
                      <a:lumMod val="85000"/>
                      <a:lumOff val="15000"/>
                    </a:schemeClr>
                  </a:solidFill>
                  <a:effectLst/>
                  <a:uLnTx/>
                  <a:uFillTx/>
                  <a:cs typeface="+mn-ea"/>
                  <a:sym typeface="+mn-lt"/>
                </a:endParaRPr>
              </a:p>
            </p:txBody>
          </p:sp>
          <p:sp>
            <p:nvSpPr>
              <p:cNvPr id="17" name="文本框 16">
                <a:extLst>
                  <a:ext uri="{FF2B5EF4-FFF2-40B4-BE49-F238E27FC236}">
                    <a16:creationId xmlns:a16="http://schemas.microsoft.com/office/drawing/2014/main" id="{80A32B62-65D6-4A0F-8E36-9E5C487CEF5C}"/>
                  </a:ext>
                </a:extLst>
              </p:cNvPr>
              <p:cNvSpPr txBox="1"/>
              <p:nvPr/>
            </p:nvSpPr>
            <p:spPr>
              <a:xfrm>
                <a:off x="4362191" y="707507"/>
                <a:ext cx="2493507" cy="494751"/>
              </a:xfrm>
              <a:prstGeom prst="rect">
                <a:avLst/>
              </a:prstGeom>
              <a:noFill/>
            </p:spPr>
            <p:txBody>
              <a:bodyPr wrap="square" rtlCol="0">
                <a:spAutoFit/>
                <a:scene3d>
                  <a:camera prst="orthographicFront"/>
                  <a:lightRig rig="threePt" dir="t"/>
                </a:scene3d>
                <a:sp3d contourW="12700"/>
              </a:bodyPr>
              <a:lstStyle/>
              <a:p>
                <a:pPr marL="0" marR="0" lvl="0" indent="0" defTabSz="914400" rtl="0" eaLnBrk="1" fontAlgn="auto" latinLnBrk="0" hangingPunct="1">
                  <a:lnSpc>
                    <a:spcPct val="125000"/>
                  </a:lnSpc>
                  <a:spcBef>
                    <a:spcPct val="0"/>
                  </a:spcBef>
                  <a:spcAft>
                    <a:spcPct val="0"/>
                  </a:spcAft>
                  <a:buClrTx/>
                  <a:buSzTx/>
                  <a:buFontTx/>
                  <a:buNone/>
                  <a:defRPr/>
                </a:pPr>
                <a:r>
                  <a:rPr kumimoji="0" lang="en-US" altLang="zh-CN" sz="1100" b="0" i="0" u="none" strike="noStrike" kern="1200" cap="none" spc="0" normalizeH="0" baseline="0" noProof="0">
                    <a:ln>
                      <a:noFill/>
                    </a:ln>
                    <a:solidFill>
                      <a:schemeClr val="tx1">
                        <a:lumMod val="85000"/>
                        <a:lumOff val="15000"/>
                      </a:schemeClr>
                    </a:solidFill>
                    <a:effectLst/>
                    <a:uLnTx/>
                    <a:uFillTx/>
                    <a:cs typeface="+mn-ea"/>
                    <a:sym typeface="+mn-lt"/>
                  </a:rPr>
                  <a:t>Click here to add content, content to match the title. </a:t>
                </a:r>
              </a:p>
            </p:txBody>
          </p:sp>
        </p:grpSp>
        <p:sp>
          <p:nvSpPr>
            <p:cNvPr id="13" name="圆角矩形 9">
              <a:extLst>
                <a:ext uri="{FF2B5EF4-FFF2-40B4-BE49-F238E27FC236}">
                  <a16:creationId xmlns:a16="http://schemas.microsoft.com/office/drawing/2014/main" id="{D2F5A3B9-B648-4250-8CD9-C683FE8E20F4}"/>
                </a:ext>
              </a:extLst>
            </p:cNvPr>
            <p:cNvSpPr/>
            <p:nvPr/>
          </p:nvSpPr>
          <p:spPr>
            <a:xfrm rot="2658816">
              <a:off x="169298" y="218403"/>
              <a:ext cx="390139" cy="390139"/>
            </a:xfrm>
            <a:prstGeom prst="roundRect">
              <a:avLst>
                <a:gd name="adj" fmla="val 18738"/>
              </a:avLst>
            </a:prstGeom>
            <a:noFill/>
            <a:ln w="60325">
              <a:solidFill>
                <a:srgbClr val="E31E24">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5" name="文本框 14">
              <a:extLst>
                <a:ext uri="{FF2B5EF4-FFF2-40B4-BE49-F238E27FC236}">
                  <a16:creationId xmlns:a16="http://schemas.microsoft.com/office/drawing/2014/main" id="{22D25DEF-F6FF-450E-B048-8F3D6DF24F70}"/>
                </a:ext>
              </a:extLst>
            </p:cNvPr>
            <p:cNvSpPr txBox="1"/>
            <p:nvPr/>
          </p:nvSpPr>
          <p:spPr>
            <a:xfrm>
              <a:off x="182370" y="267036"/>
              <a:ext cx="457848" cy="307777"/>
            </a:xfrm>
            <a:prstGeom prst="rect">
              <a:avLst/>
            </a:prstGeom>
            <a:noFill/>
          </p:spPr>
          <p:txBody>
            <a:bodyPr wrap="square" rtlCol="0">
              <a:spAutoFit/>
            </a:bodyPr>
            <a:lstStyle/>
            <a:p>
              <a:r>
                <a:rPr lang="en-US" altLang="zh-CN" sz="1400" b="1">
                  <a:cs typeface="+mn-ea"/>
                  <a:sym typeface="+mn-lt"/>
                </a:rPr>
                <a:t>02</a:t>
              </a:r>
              <a:endParaRPr lang="zh-CN" altLang="en-US" sz="1400" b="1">
                <a:cs typeface="+mn-ea"/>
                <a:sym typeface="+mn-lt"/>
              </a:endParaRPr>
            </a:p>
          </p:txBody>
        </p:sp>
      </p:grpSp>
      <p:sp>
        <p:nvSpPr>
          <p:cNvPr id="20" name="文本框 4">
            <a:extLst>
              <a:ext uri="{FF2B5EF4-FFF2-40B4-BE49-F238E27FC236}">
                <a16:creationId xmlns:a16="http://schemas.microsoft.com/office/drawing/2014/main" id="{E3AE88AE-9958-4670-99DA-4B29554946C5}"/>
              </a:ext>
            </a:extLst>
          </p:cNvPr>
          <p:cNvSpPr txBox="1"/>
          <p:nvPr/>
        </p:nvSpPr>
        <p:spPr>
          <a:xfrm>
            <a:off x="651335" y="4576784"/>
            <a:ext cx="4677163" cy="738664"/>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spcBef>
                <a:spcPct val="0"/>
              </a:spcBef>
              <a:spcAft>
                <a:spcPct val="0"/>
              </a:spcAft>
              <a:buClrTx/>
              <a:buSzTx/>
              <a:buFontTx/>
              <a:buNone/>
              <a:defRPr/>
            </a:pPr>
            <a:r>
              <a:rPr kumimoji="0" lang="en-US" altLang="zh-CN" sz="1400" b="0" i="0" u="none" strike="noStrike" kern="1200" cap="none" spc="0" normalizeH="0" baseline="0" noProof="0">
                <a:ln>
                  <a:noFill/>
                </a:ln>
                <a:solidFill>
                  <a:schemeClr val="tx1">
                    <a:lumMod val="85000"/>
                    <a:lumOff val="15000"/>
                  </a:schemeClr>
                </a:solidFill>
                <a:effectLst/>
                <a:uLnTx/>
                <a:uFillTx/>
                <a:cs typeface="+mn-ea"/>
                <a:sym typeface="+mn-lt"/>
              </a:rPr>
              <a:t>Click here to add text content, such as keywords, some brief introductions, etc.. Click here to add text content, such as keywords, some brief introductions, etc. </a:t>
            </a:r>
          </a:p>
        </p:txBody>
      </p:sp>
      <p:sp>
        <p:nvSpPr>
          <p:cNvPr id="21" name="文本框 4">
            <a:extLst>
              <a:ext uri="{FF2B5EF4-FFF2-40B4-BE49-F238E27FC236}">
                <a16:creationId xmlns:a16="http://schemas.microsoft.com/office/drawing/2014/main" id="{8C455173-D4D1-4878-8F41-749D09495936}"/>
              </a:ext>
            </a:extLst>
          </p:cNvPr>
          <p:cNvSpPr txBox="1"/>
          <p:nvPr/>
        </p:nvSpPr>
        <p:spPr>
          <a:xfrm>
            <a:off x="639430" y="5447852"/>
            <a:ext cx="4677163" cy="738664"/>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spcBef>
                <a:spcPct val="0"/>
              </a:spcBef>
              <a:spcAft>
                <a:spcPct val="0"/>
              </a:spcAft>
              <a:buClrTx/>
              <a:buSzTx/>
              <a:buFontTx/>
              <a:buNone/>
              <a:defRPr/>
            </a:pPr>
            <a:r>
              <a:rPr kumimoji="0" lang="en-US" altLang="zh-CN" sz="1400" b="0" i="0" u="none" strike="noStrike" kern="1200" cap="none" spc="0" normalizeH="0" baseline="0" noProof="0">
                <a:ln>
                  <a:noFill/>
                </a:ln>
                <a:solidFill>
                  <a:schemeClr val="tx1">
                    <a:lumMod val="85000"/>
                    <a:lumOff val="15000"/>
                  </a:schemeClr>
                </a:solidFill>
                <a:effectLst/>
                <a:uLnTx/>
                <a:uFillTx/>
                <a:cs typeface="+mn-ea"/>
                <a:sym typeface="+mn-lt"/>
              </a:rPr>
              <a:t>Click here to add text content, such as keywords, some brief introductions, etc.. Click here to add text content, such as keywords, some brief introductions, etc. </a:t>
            </a:r>
          </a:p>
        </p:txBody>
      </p:sp>
      <p:sp>
        <p:nvSpPr>
          <p:cNvPr id="24" name="Freeform 108">
            <a:extLst>
              <a:ext uri="{FF2B5EF4-FFF2-40B4-BE49-F238E27FC236}">
                <a16:creationId xmlns:a16="http://schemas.microsoft.com/office/drawing/2014/main" id="{19EB00CF-DB30-F139-5EA4-D00A1EFF5296}"/>
              </a:ext>
            </a:extLst>
          </p:cNvPr>
          <p:cNvSpPr/>
          <p:nvPr/>
        </p:nvSpPr>
        <p:spPr>
          <a:xfrm>
            <a:off x="7052476" y="1663210"/>
            <a:ext cx="1917235" cy="2257916"/>
          </a:xfrm>
          <a:custGeom>
            <a:rect l="l" t="t" r="r" b="b"/>
            <a:pathLst>
              <a:path w="341005" h="376812">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spTree>
    <p:extLst>
      <p:ext uri="{BB962C8B-B14F-4D97-AF65-F5344CB8AC3E}">
        <p14:creationId xmlns:p14="http://schemas.microsoft.com/office/powerpoint/2010/main" val="3074148438"/>
      </p:ext>
    </p:extLst>
  </p:cSld>
  <p:clrMapOvr>
    <a:masterClrMapping/>
  </p:clrMapOvr>
  <mc:AlternateContent xmlns:mc="http://schemas.openxmlformats.org/markup-compatibility/2006">
    <mc:Choice xmlns:p14="http://schemas.microsoft.com/office/powerpoint/2010/main" Requires="p14">
      <p:transition spd="slow" advTm="3000" p14:dur="2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3" name="Forma libre: forma 42">
            <a:extLst>
              <a:ext uri="{FF2B5EF4-FFF2-40B4-BE49-F238E27FC236}">
                <a16:creationId xmlns:a16="http://schemas.microsoft.com/office/drawing/2014/main" id="{D25C11F8-2675-4A56-B2F4-55EC35F1B098}"/>
              </a:ext>
            </a:extLst>
          </p:cNvPr>
          <p:cNvSpPr/>
          <p:nvPr/>
        </p:nvSpPr>
        <p:spPr>
          <a:xfrm rot="16200000">
            <a:off x="8460560" y="1232903"/>
            <a:ext cx="4975253" cy="2487627"/>
          </a:xfrm>
          <a:custGeom>
            <a:gdLst>
              <a:gd name="connsiteX0" fmla="*/ 1777282 w 3554563"/>
              <a:gd name="connsiteY0" fmla="*/ 0 h 1777282"/>
              <a:gd name="connsiteX1" fmla="*/ 2105551 w 3554563"/>
              <a:gd name="connsiteY1" fmla="*/ 135974 h 1777282"/>
              <a:gd name="connsiteX2" fmla="*/ 3418590 w 3554563"/>
              <a:gd name="connsiteY2" fmla="*/ 1449012 h 1777282"/>
              <a:gd name="connsiteX3" fmla="*/ 3554563 w 3554563"/>
              <a:gd name="connsiteY3" fmla="*/ 1777282 h 1777282"/>
              <a:gd name="connsiteX4" fmla="*/ 3554563 w 3554563"/>
              <a:gd name="connsiteY4" fmla="*/ 1777282 h 1777282"/>
              <a:gd name="connsiteX5" fmla="*/ 3294254 w 3554563"/>
              <a:gd name="connsiteY5" fmla="*/ 1777282 h 1777282"/>
              <a:gd name="connsiteX6" fmla="*/ 3294255 w 3554563"/>
              <a:gd name="connsiteY6" fmla="*/ 1777281 h 1777282"/>
              <a:gd name="connsiteX7" fmla="*/ 3178196 w 3554563"/>
              <a:gd name="connsiteY7" fmla="*/ 1497091 h 1777282"/>
              <a:gd name="connsiteX8" fmla="*/ 2057471 w 3554563"/>
              <a:gd name="connsiteY8" fmla="*/ 376367 h 1777282"/>
              <a:gd name="connsiteX9" fmla="*/ 1497092 w 3554563"/>
              <a:gd name="connsiteY9" fmla="*/ 376367 h 1777282"/>
              <a:gd name="connsiteX10" fmla="*/ 376367 w 3554563"/>
              <a:gd name="connsiteY10" fmla="*/ 1497091 h 1777282"/>
              <a:gd name="connsiteX11" fmla="*/ 260309 w 3554563"/>
              <a:gd name="connsiteY11" fmla="*/ 1777281 h 1777282"/>
              <a:gd name="connsiteX12" fmla="*/ 260309 w 3554563"/>
              <a:gd name="connsiteY12" fmla="*/ 1777282 h 1777282"/>
              <a:gd name="connsiteX13" fmla="*/ 0 w 3554563"/>
              <a:gd name="connsiteY13" fmla="*/ 1777282 h 1777282"/>
              <a:gd name="connsiteX14" fmla="*/ 0 w 3554563"/>
              <a:gd name="connsiteY14" fmla="*/ 1777282 h 1777282"/>
              <a:gd name="connsiteX15" fmla="*/ 135974 w 3554563"/>
              <a:gd name="connsiteY15" fmla="*/ 1449012 h 1777282"/>
              <a:gd name="connsiteX16" fmla="*/ 1449012 w 3554563"/>
              <a:gd name="connsiteY16" fmla="*/ 135974 h 1777282"/>
              <a:gd name="connsiteX17" fmla="*/ 1777282 w 3554563"/>
              <a:gd name="connsiteY17" fmla="*/ 0 h 177728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54563" h="1777281">
                <a:moveTo>
                  <a:pt x="1777282" y="0"/>
                </a:moveTo>
                <a:cubicBezTo>
                  <a:pt x="1896092" y="0"/>
                  <a:pt x="2014902" y="45325"/>
                  <a:pt x="2105551" y="135974"/>
                </a:cubicBezTo>
                <a:lnTo>
                  <a:pt x="3418590" y="1449012"/>
                </a:lnTo>
                <a:cubicBezTo>
                  <a:pt x="3509239" y="1539661"/>
                  <a:pt x="3554563" y="1658471"/>
                  <a:pt x="3554563" y="1777282"/>
                </a:cubicBezTo>
                <a:lnTo>
                  <a:pt x="3554563" y="1777282"/>
                </a:lnTo>
                <a:lnTo>
                  <a:pt x="3294254" y="1777282"/>
                </a:lnTo>
                <a:lnTo>
                  <a:pt x="3294255" y="1777281"/>
                </a:lnTo>
                <a:cubicBezTo>
                  <a:pt x="3294255" y="1675872"/>
                  <a:pt x="3255568" y="1574464"/>
                  <a:pt x="3178196" y="1497091"/>
                </a:cubicBezTo>
                <a:lnTo>
                  <a:pt x="2057471" y="376367"/>
                </a:lnTo>
                <a:cubicBezTo>
                  <a:pt x="1902727" y="221622"/>
                  <a:pt x="1651837" y="221622"/>
                  <a:pt x="1497092" y="376367"/>
                </a:cubicBezTo>
                <a:lnTo>
                  <a:pt x="376367" y="1497091"/>
                </a:lnTo>
                <a:cubicBezTo>
                  <a:pt x="298995" y="1574464"/>
                  <a:pt x="260309" y="1675872"/>
                  <a:pt x="260309" y="1777281"/>
                </a:cubicBezTo>
                <a:lnTo>
                  <a:pt x="260309" y="1777282"/>
                </a:lnTo>
                <a:lnTo>
                  <a:pt x="0" y="1777282"/>
                </a:lnTo>
                <a:lnTo>
                  <a:pt x="0" y="1777282"/>
                </a:lnTo>
                <a:cubicBezTo>
                  <a:pt x="0" y="1658471"/>
                  <a:pt x="45325" y="1539661"/>
                  <a:pt x="135974" y="1449012"/>
                </a:cubicBezTo>
                <a:lnTo>
                  <a:pt x="1449012" y="135974"/>
                </a:lnTo>
                <a:cubicBezTo>
                  <a:pt x="1539661" y="45325"/>
                  <a:pt x="1658472" y="0"/>
                  <a:pt x="1777282"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LID4096"/>
          </a:p>
        </p:txBody>
      </p:sp>
      <p:grpSp>
        <p:nvGrpSpPr>
          <p:cNvPr id="24" name="组合 23"/>
          <p:cNvGrpSpPr/>
          <p:nvPr/>
        </p:nvGrpSpPr>
        <p:grpSpPr>
          <a:xfrm>
            <a:off x="1864829" y="2044187"/>
            <a:ext cx="491579" cy="422985"/>
            <a:chOff x="495301" y="523876"/>
            <a:chExt cx="546101" cy="469900"/>
          </a:xfrm>
        </p:grpSpPr>
        <p:sp>
          <p:nvSpPr>
            <p:cNvPr id="25" name="Freeform 5"/>
            <p:cNvSpPr/>
            <p:nvPr/>
          </p:nvSpPr>
          <p:spPr bwMode="auto">
            <a:xfrm>
              <a:off x="606426" y="631826"/>
              <a:ext cx="434975" cy="361950"/>
            </a:xfrm>
            <a:custGeom>
              <a:gdLst>
                <a:gd name="T0" fmla="*/ 153 w 153"/>
                <a:gd name="T1" fmla="*/ 121 h 127"/>
                <a:gd name="T2" fmla="*/ 147 w 153"/>
                <a:gd name="T3" fmla="*/ 127 h 127"/>
                <a:gd name="T4" fmla="*/ 6 w 153"/>
                <a:gd name="T5" fmla="*/ 127 h 127"/>
                <a:gd name="T6" fmla="*/ 0 w 153"/>
                <a:gd name="T7" fmla="*/ 121 h 127"/>
                <a:gd name="T8" fmla="*/ 0 w 153"/>
                <a:gd name="T9" fmla="*/ 6 h 127"/>
                <a:gd name="T10" fmla="*/ 6 w 153"/>
                <a:gd name="T11" fmla="*/ 0 h 127"/>
                <a:gd name="T12" fmla="*/ 147 w 153"/>
                <a:gd name="T13" fmla="*/ 0 h 127"/>
                <a:gd name="T14" fmla="*/ 153 w 153"/>
                <a:gd name="T15" fmla="*/ 6 h 127"/>
                <a:gd name="T16" fmla="*/ 153 w 153"/>
                <a:gd name="T17" fmla="*/ 121 h 1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 h="127">
                  <a:moveTo>
                    <a:pt x="153" y="121"/>
                  </a:moveTo>
                  <a:cubicBezTo>
                    <a:pt x="153" y="124"/>
                    <a:pt x="151" y="127"/>
                    <a:pt x="147" y="127"/>
                  </a:cubicBezTo>
                  <a:cubicBezTo>
                    <a:pt x="6" y="127"/>
                    <a:pt x="6" y="127"/>
                    <a:pt x="6" y="127"/>
                  </a:cubicBezTo>
                  <a:cubicBezTo>
                    <a:pt x="2" y="127"/>
                    <a:pt x="0" y="124"/>
                    <a:pt x="0" y="121"/>
                  </a:cubicBezTo>
                  <a:cubicBezTo>
                    <a:pt x="0" y="6"/>
                    <a:pt x="0" y="6"/>
                    <a:pt x="0" y="6"/>
                  </a:cubicBezTo>
                  <a:cubicBezTo>
                    <a:pt x="0" y="3"/>
                    <a:pt x="2" y="0"/>
                    <a:pt x="6" y="0"/>
                  </a:cubicBezTo>
                  <a:cubicBezTo>
                    <a:pt x="147" y="0"/>
                    <a:pt x="147" y="0"/>
                    <a:pt x="147" y="0"/>
                  </a:cubicBezTo>
                  <a:cubicBezTo>
                    <a:pt x="151" y="0"/>
                    <a:pt x="153" y="3"/>
                    <a:pt x="153" y="6"/>
                  </a:cubicBezTo>
                  <a:lnTo>
                    <a:pt x="153" y="121"/>
                  </a:lnTo>
                  <a:close/>
                </a:path>
              </a:pathLst>
            </a:custGeom>
            <a:noFill/>
            <a:ln w="23813" cap="flat">
              <a:solidFill>
                <a:srgbClr val="E31E24"/>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26" name="Freeform 6"/>
            <p:cNvSpPr/>
            <p:nvPr/>
          </p:nvSpPr>
          <p:spPr bwMode="auto">
            <a:xfrm>
              <a:off x="495301" y="523876"/>
              <a:ext cx="438150" cy="361950"/>
            </a:xfrm>
            <a:custGeom>
              <a:gdLst>
                <a:gd name="T0" fmla="*/ 20 w 154"/>
                <a:gd name="T1" fmla="*/ 127 h 127"/>
                <a:gd name="T2" fmla="*/ 7 w 154"/>
                <a:gd name="T3" fmla="*/ 127 h 127"/>
                <a:gd name="T4" fmla="*/ 0 w 154"/>
                <a:gd name="T5" fmla="*/ 121 h 127"/>
                <a:gd name="T6" fmla="*/ 0 w 154"/>
                <a:gd name="T7" fmla="*/ 6 h 127"/>
                <a:gd name="T8" fmla="*/ 7 w 154"/>
                <a:gd name="T9" fmla="*/ 0 h 127"/>
                <a:gd name="T10" fmla="*/ 148 w 154"/>
                <a:gd name="T11" fmla="*/ 0 h 127"/>
                <a:gd name="T12" fmla="*/ 154 w 154"/>
                <a:gd name="T13" fmla="*/ 6 h 127"/>
                <a:gd name="T14" fmla="*/ 154 w 154"/>
                <a:gd name="T15" fmla="*/ 20 h 127"/>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4" h="127">
                  <a:moveTo>
                    <a:pt x="20" y="127"/>
                  </a:moveTo>
                  <a:cubicBezTo>
                    <a:pt x="7" y="127"/>
                    <a:pt x="7" y="127"/>
                    <a:pt x="7" y="127"/>
                  </a:cubicBezTo>
                  <a:cubicBezTo>
                    <a:pt x="3" y="127"/>
                    <a:pt x="0" y="124"/>
                    <a:pt x="0" y="121"/>
                  </a:cubicBezTo>
                  <a:cubicBezTo>
                    <a:pt x="0" y="6"/>
                    <a:pt x="0" y="6"/>
                    <a:pt x="0" y="6"/>
                  </a:cubicBezTo>
                  <a:cubicBezTo>
                    <a:pt x="0" y="2"/>
                    <a:pt x="3" y="0"/>
                    <a:pt x="7" y="0"/>
                  </a:cubicBezTo>
                  <a:cubicBezTo>
                    <a:pt x="148" y="0"/>
                    <a:pt x="148" y="0"/>
                    <a:pt x="148" y="0"/>
                  </a:cubicBezTo>
                  <a:cubicBezTo>
                    <a:pt x="151" y="0"/>
                    <a:pt x="154" y="2"/>
                    <a:pt x="154" y="6"/>
                  </a:cubicBezTo>
                  <a:cubicBezTo>
                    <a:pt x="154" y="20"/>
                    <a:pt x="154" y="20"/>
                    <a:pt x="154" y="20"/>
                  </a:cubicBezTo>
                </a:path>
              </a:pathLst>
            </a:custGeom>
            <a:noFill/>
            <a:ln w="23813" cap="flat">
              <a:solidFill>
                <a:srgbClr val="E31E24"/>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27" name="Freeform 7"/>
            <p:cNvSpPr/>
            <p:nvPr/>
          </p:nvSpPr>
          <p:spPr bwMode="auto">
            <a:xfrm>
              <a:off x="646114" y="831851"/>
              <a:ext cx="395288" cy="161925"/>
            </a:xfrm>
            <a:custGeom>
              <a:gdLst>
                <a:gd name="T0" fmla="*/ 0 w 249"/>
                <a:gd name="T1" fmla="*/ 102 h 102"/>
                <a:gd name="T2" fmla="*/ 102 w 249"/>
                <a:gd name="T3" fmla="*/ 0 h 102"/>
                <a:gd name="T4" fmla="*/ 147 w 249"/>
                <a:gd name="T5" fmla="*/ 48 h 102"/>
                <a:gd name="T6" fmla="*/ 194 w 249"/>
                <a:gd name="T7" fmla="*/ 0 h 102"/>
                <a:gd name="T8" fmla="*/ 249 w 249"/>
                <a:gd name="T9" fmla="*/ 48 h 102"/>
              </a:gdLst>
              <a:cxnLst>
                <a:cxn ang="0">
                  <a:pos x="T0" y="T1"/>
                </a:cxn>
                <a:cxn ang="0">
                  <a:pos x="T2" y="T3"/>
                </a:cxn>
                <a:cxn ang="0">
                  <a:pos x="T4" y="T5"/>
                </a:cxn>
                <a:cxn ang="0">
                  <a:pos x="T6" y="T7"/>
                </a:cxn>
                <a:cxn ang="0">
                  <a:pos x="T8" y="T9"/>
                </a:cxn>
              </a:cxnLst>
              <a:rect l="0" t="0" r="r" b="b"/>
              <a:pathLst>
                <a:path w="249" h="102">
                  <a:moveTo>
                    <a:pt x="0" y="102"/>
                  </a:moveTo>
                  <a:lnTo>
                    <a:pt x="102" y="0"/>
                  </a:lnTo>
                  <a:lnTo>
                    <a:pt x="147" y="48"/>
                  </a:lnTo>
                  <a:lnTo>
                    <a:pt x="194" y="0"/>
                  </a:lnTo>
                  <a:lnTo>
                    <a:pt x="249" y="48"/>
                  </a:lnTo>
                </a:path>
              </a:pathLst>
            </a:custGeom>
            <a:noFill/>
            <a:ln w="23813" cap="flat">
              <a:solidFill>
                <a:srgbClr val="E31E24"/>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28" name="Oval 8"/>
            <p:cNvSpPr>
              <a:spLocks noChangeArrowheads="1"/>
            </p:cNvSpPr>
            <p:nvPr/>
          </p:nvSpPr>
          <p:spPr bwMode="auto">
            <a:xfrm>
              <a:off x="666751" y="717551"/>
              <a:ext cx="84138" cy="85725"/>
            </a:xfrm>
            <a:prstGeom prst="ellipse">
              <a:avLst/>
            </a:prstGeom>
            <a:noFill/>
            <a:ln w="23813" cap="flat">
              <a:solidFill>
                <a:srgbClr val="E31E24"/>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grpSp>
        <p:nvGrpSpPr>
          <p:cNvPr id="29" name="组合 28"/>
          <p:cNvGrpSpPr/>
          <p:nvPr/>
        </p:nvGrpSpPr>
        <p:grpSpPr>
          <a:xfrm>
            <a:off x="4274711" y="4134153"/>
            <a:ext cx="491577" cy="487290"/>
            <a:chOff x="5229226" y="484188"/>
            <a:chExt cx="546100" cy="541338"/>
          </a:xfrm>
        </p:grpSpPr>
        <p:sp>
          <p:nvSpPr>
            <p:cNvPr id="30" name="Freeform 20"/>
            <p:cNvSpPr/>
            <p:nvPr/>
          </p:nvSpPr>
          <p:spPr bwMode="auto">
            <a:xfrm>
              <a:off x="5229226" y="538163"/>
              <a:ext cx="546100" cy="487363"/>
            </a:xfrm>
            <a:custGeom>
              <a:gdLst>
                <a:gd name="T0" fmla="*/ 157 w 192"/>
                <a:gd name="T1" fmla="*/ 0 h 171"/>
                <a:gd name="T2" fmla="*/ 188 w 192"/>
                <a:gd name="T3" fmla="*/ 0 h 171"/>
                <a:gd name="T4" fmla="*/ 192 w 192"/>
                <a:gd name="T5" fmla="*/ 4 h 171"/>
                <a:gd name="T6" fmla="*/ 192 w 192"/>
                <a:gd name="T7" fmla="*/ 168 h 171"/>
                <a:gd name="T8" fmla="*/ 188 w 192"/>
                <a:gd name="T9" fmla="*/ 171 h 171"/>
                <a:gd name="T10" fmla="*/ 3 w 192"/>
                <a:gd name="T11" fmla="*/ 171 h 171"/>
                <a:gd name="T12" fmla="*/ 0 w 192"/>
                <a:gd name="T13" fmla="*/ 168 h 171"/>
                <a:gd name="T14" fmla="*/ 0 w 192"/>
                <a:gd name="T15" fmla="*/ 4 h 171"/>
                <a:gd name="T16" fmla="*/ 3 w 192"/>
                <a:gd name="T17" fmla="*/ 0 h 171"/>
                <a:gd name="T18" fmla="*/ 34 w 192"/>
                <a:gd name="T19" fmla="*/ 0 h 1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2" h="171">
                  <a:moveTo>
                    <a:pt x="157" y="0"/>
                  </a:moveTo>
                  <a:cubicBezTo>
                    <a:pt x="188" y="0"/>
                    <a:pt x="188" y="0"/>
                    <a:pt x="188" y="0"/>
                  </a:cubicBezTo>
                  <a:cubicBezTo>
                    <a:pt x="190" y="0"/>
                    <a:pt x="192" y="2"/>
                    <a:pt x="192" y="4"/>
                  </a:cubicBezTo>
                  <a:cubicBezTo>
                    <a:pt x="192" y="168"/>
                    <a:pt x="192" y="168"/>
                    <a:pt x="192" y="168"/>
                  </a:cubicBezTo>
                  <a:cubicBezTo>
                    <a:pt x="192" y="170"/>
                    <a:pt x="190" y="171"/>
                    <a:pt x="188" y="171"/>
                  </a:cubicBezTo>
                  <a:cubicBezTo>
                    <a:pt x="3" y="171"/>
                    <a:pt x="3" y="171"/>
                    <a:pt x="3" y="171"/>
                  </a:cubicBezTo>
                  <a:cubicBezTo>
                    <a:pt x="1" y="171"/>
                    <a:pt x="0" y="170"/>
                    <a:pt x="0" y="168"/>
                  </a:cubicBezTo>
                  <a:cubicBezTo>
                    <a:pt x="0" y="4"/>
                    <a:pt x="0" y="4"/>
                    <a:pt x="0" y="4"/>
                  </a:cubicBezTo>
                  <a:cubicBezTo>
                    <a:pt x="0" y="2"/>
                    <a:pt x="1" y="0"/>
                    <a:pt x="3" y="0"/>
                  </a:cubicBezTo>
                  <a:cubicBezTo>
                    <a:pt x="34" y="0"/>
                    <a:pt x="34" y="0"/>
                    <a:pt x="34" y="0"/>
                  </a:cubicBezTo>
                </a:path>
              </a:pathLst>
            </a:custGeom>
            <a:noFill/>
            <a:ln w="23813" cap="flat">
              <a:solidFill>
                <a:srgbClr val="E31E24"/>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31" name="Line 21"/>
            <p:cNvSpPr>
              <a:spLocks noChangeShapeType="1"/>
            </p:cNvSpPr>
            <p:nvPr/>
          </p:nvSpPr>
          <p:spPr bwMode="auto">
            <a:xfrm>
              <a:off x="5229226" y="688976"/>
              <a:ext cx="546100" cy="0"/>
            </a:xfrm>
            <a:prstGeom prst="line">
              <a:avLst/>
            </a:prstGeom>
            <a:noFill/>
            <a:ln w="23813" cap="flat">
              <a:solidFill>
                <a:srgbClr val="E31E24"/>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32" name="Freeform 22"/>
            <p:cNvSpPr/>
            <p:nvPr/>
          </p:nvSpPr>
          <p:spPr bwMode="auto">
            <a:xfrm>
              <a:off x="5337176" y="484188"/>
              <a:ext cx="77788" cy="103188"/>
            </a:xfrm>
            <a:custGeom>
              <a:gdLst>
                <a:gd name="T0" fmla="*/ 27 w 27"/>
                <a:gd name="T1" fmla="*/ 33 h 36"/>
                <a:gd name="T2" fmla="*/ 24 w 27"/>
                <a:gd name="T3" fmla="*/ 36 h 36"/>
                <a:gd name="T4" fmla="*/ 3 w 27"/>
                <a:gd name="T5" fmla="*/ 36 h 36"/>
                <a:gd name="T6" fmla="*/ 0 w 27"/>
                <a:gd name="T7" fmla="*/ 33 h 36"/>
                <a:gd name="T8" fmla="*/ 0 w 27"/>
                <a:gd name="T9" fmla="*/ 3 h 36"/>
                <a:gd name="T10" fmla="*/ 3 w 27"/>
                <a:gd name="T11" fmla="*/ 0 h 36"/>
                <a:gd name="T12" fmla="*/ 24 w 27"/>
                <a:gd name="T13" fmla="*/ 0 h 36"/>
                <a:gd name="T14" fmla="*/ 27 w 27"/>
                <a:gd name="T15" fmla="*/ 3 h 36"/>
                <a:gd name="T16" fmla="*/ 27 w 27"/>
                <a:gd name="T17" fmla="*/ 33 h 3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36">
                  <a:moveTo>
                    <a:pt x="27" y="33"/>
                  </a:moveTo>
                  <a:cubicBezTo>
                    <a:pt x="27" y="35"/>
                    <a:pt x="26" y="36"/>
                    <a:pt x="24" y="36"/>
                  </a:cubicBezTo>
                  <a:cubicBezTo>
                    <a:pt x="3" y="36"/>
                    <a:pt x="3" y="36"/>
                    <a:pt x="3" y="36"/>
                  </a:cubicBezTo>
                  <a:cubicBezTo>
                    <a:pt x="1" y="36"/>
                    <a:pt x="0" y="35"/>
                    <a:pt x="0" y="33"/>
                  </a:cubicBezTo>
                  <a:cubicBezTo>
                    <a:pt x="0" y="3"/>
                    <a:pt x="0" y="3"/>
                    <a:pt x="0" y="3"/>
                  </a:cubicBezTo>
                  <a:cubicBezTo>
                    <a:pt x="0" y="1"/>
                    <a:pt x="1" y="0"/>
                    <a:pt x="3" y="0"/>
                  </a:cubicBezTo>
                  <a:cubicBezTo>
                    <a:pt x="24" y="0"/>
                    <a:pt x="24" y="0"/>
                    <a:pt x="24" y="0"/>
                  </a:cubicBezTo>
                  <a:cubicBezTo>
                    <a:pt x="26" y="0"/>
                    <a:pt x="27" y="1"/>
                    <a:pt x="27" y="3"/>
                  </a:cubicBezTo>
                  <a:lnTo>
                    <a:pt x="27" y="33"/>
                  </a:lnTo>
                  <a:close/>
                </a:path>
              </a:pathLst>
            </a:custGeom>
            <a:noFill/>
            <a:ln w="23813" cap="flat">
              <a:solidFill>
                <a:srgbClr val="E31E24"/>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33" name="Freeform 23"/>
            <p:cNvSpPr/>
            <p:nvPr/>
          </p:nvSpPr>
          <p:spPr bwMode="auto">
            <a:xfrm>
              <a:off x="5588001" y="484188"/>
              <a:ext cx="76200" cy="103188"/>
            </a:xfrm>
            <a:custGeom>
              <a:gdLst>
                <a:gd name="T0" fmla="*/ 27 w 27"/>
                <a:gd name="T1" fmla="*/ 33 h 36"/>
                <a:gd name="T2" fmla="*/ 24 w 27"/>
                <a:gd name="T3" fmla="*/ 36 h 36"/>
                <a:gd name="T4" fmla="*/ 3 w 27"/>
                <a:gd name="T5" fmla="*/ 36 h 36"/>
                <a:gd name="T6" fmla="*/ 0 w 27"/>
                <a:gd name="T7" fmla="*/ 33 h 36"/>
                <a:gd name="T8" fmla="*/ 0 w 27"/>
                <a:gd name="T9" fmla="*/ 3 h 36"/>
                <a:gd name="T10" fmla="*/ 3 w 27"/>
                <a:gd name="T11" fmla="*/ 0 h 36"/>
                <a:gd name="T12" fmla="*/ 24 w 27"/>
                <a:gd name="T13" fmla="*/ 0 h 36"/>
                <a:gd name="T14" fmla="*/ 27 w 27"/>
                <a:gd name="T15" fmla="*/ 3 h 36"/>
                <a:gd name="T16" fmla="*/ 27 w 27"/>
                <a:gd name="T17" fmla="*/ 33 h 3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36">
                  <a:moveTo>
                    <a:pt x="27" y="33"/>
                  </a:moveTo>
                  <a:cubicBezTo>
                    <a:pt x="27" y="35"/>
                    <a:pt x="26" y="36"/>
                    <a:pt x="24" y="36"/>
                  </a:cubicBezTo>
                  <a:cubicBezTo>
                    <a:pt x="3" y="36"/>
                    <a:pt x="3" y="36"/>
                    <a:pt x="3" y="36"/>
                  </a:cubicBezTo>
                  <a:cubicBezTo>
                    <a:pt x="2" y="36"/>
                    <a:pt x="0" y="35"/>
                    <a:pt x="0" y="33"/>
                  </a:cubicBezTo>
                  <a:cubicBezTo>
                    <a:pt x="0" y="3"/>
                    <a:pt x="0" y="3"/>
                    <a:pt x="0" y="3"/>
                  </a:cubicBezTo>
                  <a:cubicBezTo>
                    <a:pt x="0" y="1"/>
                    <a:pt x="2" y="0"/>
                    <a:pt x="3" y="0"/>
                  </a:cubicBezTo>
                  <a:cubicBezTo>
                    <a:pt x="24" y="0"/>
                    <a:pt x="24" y="0"/>
                    <a:pt x="24" y="0"/>
                  </a:cubicBezTo>
                  <a:cubicBezTo>
                    <a:pt x="26" y="0"/>
                    <a:pt x="27" y="1"/>
                    <a:pt x="27" y="3"/>
                  </a:cubicBezTo>
                  <a:lnTo>
                    <a:pt x="27" y="33"/>
                  </a:lnTo>
                  <a:close/>
                </a:path>
              </a:pathLst>
            </a:custGeom>
            <a:noFill/>
            <a:ln w="23813" cap="flat">
              <a:solidFill>
                <a:srgbClr val="E31E24"/>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34" name="Line 24"/>
            <p:cNvSpPr>
              <a:spLocks noChangeShapeType="1"/>
            </p:cNvSpPr>
            <p:nvPr/>
          </p:nvSpPr>
          <p:spPr bwMode="auto">
            <a:xfrm>
              <a:off x="5426076" y="538163"/>
              <a:ext cx="150813" cy="0"/>
            </a:xfrm>
            <a:prstGeom prst="line">
              <a:avLst/>
            </a:prstGeom>
            <a:noFill/>
            <a:ln w="23813" cap="flat">
              <a:solidFill>
                <a:srgbClr val="E31E24"/>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grpSp>
        <p:nvGrpSpPr>
          <p:cNvPr id="35" name="组合 34"/>
          <p:cNvGrpSpPr/>
          <p:nvPr/>
        </p:nvGrpSpPr>
        <p:grpSpPr>
          <a:xfrm>
            <a:off x="4274711" y="1998793"/>
            <a:ext cx="491577" cy="493007"/>
            <a:chOff x="2862264" y="1550988"/>
            <a:chExt cx="546100" cy="547688"/>
          </a:xfrm>
        </p:grpSpPr>
        <p:sp>
          <p:nvSpPr>
            <p:cNvPr id="36" name="Oval 76"/>
            <p:cNvSpPr>
              <a:spLocks noChangeArrowheads="1"/>
            </p:cNvSpPr>
            <p:nvPr/>
          </p:nvSpPr>
          <p:spPr bwMode="auto">
            <a:xfrm>
              <a:off x="2862264" y="1550988"/>
              <a:ext cx="546100" cy="547688"/>
            </a:xfrm>
            <a:prstGeom prst="ellipse">
              <a:avLst/>
            </a:prstGeom>
            <a:noFill/>
            <a:ln w="23813" cap="flat">
              <a:solidFill>
                <a:schemeClr val="tx1">
                  <a:lumMod val="75000"/>
                  <a:lumOff val="2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37" name="Line 77"/>
            <p:cNvSpPr>
              <a:spLocks noChangeShapeType="1"/>
            </p:cNvSpPr>
            <p:nvPr/>
          </p:nvSpPr>
          <p:spPr bwMode="auto">
            <a:xfrm flipH="1">
              <a:off x="3135314" y="1700213"/>
              <a:ext cx="0" cy="244475"/>
            </a:xfrm>
            <a:prstGeom prst="line">
              <a:avLst/>
            </a:prstGeom>
            <a:noFill/>
            <a:ln w="23813" cap="flat">
              <a:solidFill>
                <a:schemeClr val="tx1">
                  <a:lumMod val="75000"/>
                  <a:lumOff val="25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38" name="Line 78"/>
            <p:cNvSpPr>
              <a:spLocks noChangeShapeType="1"/>
            </p:cNvSpPr>
            <p:nvPr/>
          </p:nvSpPr>
          <p:spPr bwMode="auto">
            <a:xfrm>
              <a:off x="3008314" y="1822451"/>
              <a:ext cx="255588" cy="0"/>
            </a:xfrm>
            <a:prstGeom prst="line">
              <a:avLst/>
            </a:prstGeom>
            <a:noFill/>
            <a:ln w="23813" cap="flat">
              <a:solidFill>
                <a:schemeClr val="tx1">
                  <a:lumMod val="75000"/>
                  <a:lumOff val="25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grpSp>
        <p:nvGrpSpPr>
          <p:cNvPr id="39" name="组合 38"/>
          <p:cNvGrpSpPr/>
          <p:nvPr/>
        </p:nvGrpSpPr>
        <p:grpSpPr>
          <a:xfrm>
            <a:off x="1864829" y="4134492"/>
            <a:ext cx="491579" cy="457282"/>
            <a:chOff x="495301" y="3711576"/>
            <a:chExt cx="546101" cy="508000"/>
          </a:xfrm>
        </p:grpSpPr>
        <p:sp>
          <p:nvSpPr>
            <p:cNvPr id="40" name="Line 124"/>
            <p:cNvSpPr>
              <a:spLocks noChangeShapeType="1"/>
            </p:cNvSpPr>
            <p:nvPr/>
          </p:nvSpPr>
          <p:spPr bwMode="auto">
            <a:xfrm flipH="1">
              <a:off x="928689" y="3868738"/>
              <a:ext cx="0" cy="225425"/>
            </a:xfrm>
            <a:prstGeom prst="line">
              <a:avLst/>
            </a:prstGeom>
            <a:noFill/>
            <a:ln w="23813" cap="flat">
              <a:solidFill>
                <a:schemeClr val="tx1">
                  <a:lumMod val="75000"/>
                  <a:lumOff val="25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41" name="Line 125"/>
            <p:cNvSpPr>
              <a:spLocks noChangeShapeType="1"/>
            </p:cNvSpPr>
            <p:nvPr/>
          </p:nvSpPr>
          <p:spPr bwMode="auto">
            <a:xfrm flipH="1">
              <a:off x="817564" y="3983038"/>
              <a:ext cx="223838" cy="0"/>
            </a:xfrm>
            <a:prstGeom prst="line">
              <a:avLst/>
            </a:prstGeom>
            <a:noFill/>
            <a:ln w="23813" cap="flat">
              <a:solidFill>
                <a:schemeClr val="tx1">
                  <a:lumMod val="75000"/>
                  <a:lumOff val="25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42" name="Freeform 126"/>
            <p:cNvSpPr/>
            <p:nvPr/>
          </p:nvSpPr>
          <p:spPr bwMode="auto">
            <a:xfrm>
              <a:off x="495301" y="3711576"/>
              <a:ext cx="433388" cy="508000"/>
            </a:xfrm>
            <a:custGeom>
              <a:gdLst>
                <a:gd name="T0" fmla="*/ 152 w 152"/>
                <a:gd name="T1" fmla="*/ 155 h 178"/>
                <a:gd name="T2" fmla="*/ 152 w 152"/>
                <a:gd name="T3" fmla="*/ 164 h 178"/>
                <a:gd name="T4" fmla="*/ 138 w 152"/>
                <a:gd name="T5" fmla="*/ 178 h 178"/>
                <a:gd name="T6" fmla="*/ 13 w 152"/>
                <a:gd name="T7" fmla="*/ 178 h 178"/>
                <a:gd name="T8" fmla="*/ 0 w 152"/>
                <a:gd name="T9" fmla="*/ 164 h 178"/>
                <a:gd name="T10" fmla="*/ 0 w 152"/>
                <a:gd name="T11" fmla="*/ 14 h 178"/>
                <a:gd name="T12" fmla="*/ 13 w 152"/>
                <a:gd name="T13" fmla="*/ 0 h 178"/>
                <a:gd name="T14" fmla="*/ 138 w 152"/>
                <a:gd name="T15" fmla="*/ 0 h 178"/>
                <a:gd name="T16" fmla="*/ 152 w 152"/>
                <a:gd name="T17" fmla="*/ 14 h 178"/>
                <a:gd name="T18" fmla="*/ 152 w 152"/>
                <a:gd name="T19" fmla="*/ 38 h 17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2" h="178">
                  <a:moveTo>
                    <a:pt x="152" y="155"/>
                  </a:moveTo>
                  <a:cubicBezTo>
                    <a:pt x="152" y="164"/>
                    <a:pt x="152" y="164"/>
                    <a:pt x="152" y="164"/>
                  </a:cubicBezTo>
                  <a:cubicBezTo>
                    <a:pt x="152" y="172"/>
                    <a:pt x="146" y="178"/>
                    <a:pt x="138" y="178"/>
                  </a:cubicBezTo>
                  <a:cubicBezTo>
                    <a:pt x="13" y="178"/>
                    <a:pt x="13" y="178"/>
                    <a:pt x="13" y="178"/>
                  </a:cubicBezTo>
                  <a:cubicBezTo>
                    <a:pt x="6" y="178"/>
                    <a:pt x="0" y="172"/>
                    <a:pt x="0" y="164"/>
                  </a:cubicBezTo>
                  <a:cubicBezTo>
                    <a:pt x="0" y="14"/>
                    <a:pt x="0" y="14"/>
                    <a:pt x="0" y="14"/>
                  </a:cubicBezTo>
                  <a:cubicBezTo>
                    <a:pt x="0" y="6"/>
                    <a:pt x="6" y="0"/>
                    <a:pt x="13" y="0"/>
                  </a:cubicBezTo>
                  <a:cubicBezTo>
                    <a:pt x="138" y="0"/>
                    <a:pt x="138" y="0"/>
                    <a:pt x="138" y="0"/>
                  </a:cubicBezTo>
                  <a:cubicBezTo>
                    <a:pt x="146" y="0"/>
                    <a:pt x="152" y="6"/>
                    <a:pt x="152" y="14"/>
                  </a:cubicBezTo>
                  <a:cubicBezTo>
                    <a:pt x="152" y="38"/>
                    <a:pt x="152" y="38"/>
                    <a:pt x="152" y="38"/>
                  </a:cubicBezTo>
                </a:path>
              </a:pathLst>
            </a:custGeom>
            <a:noFill/>
            <a:ln w="23813" cap="flat">
              <a:solidFill>
                <a:schemeClr val="tx1">
                  <a:lumMod val="75000"/>
                  <a:lumOff val="2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sp>
        <p:nvSpPr>
          <p:cNvPr id="46" name="文本框 45"/>
          <p:cNvSpPr txBox="1"/>
          <p:nvPr/>
        </p:nvSpPr>
        <p:spPr>
          <a:xfrm>
            <a:off x="1043160" y="2620002"/>
            <a:ext cx="2223516" cy="531364"/>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25000"/>
              </a:lnSpc>
              <a:spcBef>
                <a:spcPct val="0"/>
              </a:spcBef>
              <a:spcAft>
                <a:spcPct val="0"/>
              </a:spcAft>
              <a:buClrTx/>
              <a:buSzTx/>
              <a:buFontTx/>
              <a:buNone/>
              <a:defRPr/>
            </a:pPr>
            <a:r>
              <a:rPr kumimoji="0" lang="en-US" altLang="zh-CN" sz="1200" b="0" i="0" u="none" strike="noStrike" kern="1200" cap="none" spc="0" normalizeH="0" baseline="0" noProof="0">
                <a:ln>
                  <a:noFill/>
                </a:ln>
                <a:solidFill>
                  <a:schemeClr val="tx1">
                    <a:lumMod val="85000"/>
                    <a:lumOff val="15000"/>
                  </a:schemeClr>
                </a:solidFill>
                <a:effectLst/>
                <a:uLnTx/>
                <a:uFillTx/>
                <a:cs typeface="+mn-ea"/>
                <a:sym typeface="+mn-lt"/>
              </a:rPr>
              <a:t>Click here to add content, content to match the title. </a:t>
            </a:r>
          </a:p>
        </p:txBody>
      </p:sp>
      <p:sp>
        <p:nvSpPr>
          <p:cNvPr id="47" name="文本框 46"/>
          <p:cNvSpPr txBox="1"/>
          <p:nvPr/>
        </p:nvSpPr>
        <p:spPr>
          <a:xfrm>
            <a:off x="3408027" y="2620002"/>
            <a:ext cx="2223516" cy="531364"/>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25000"/>
              </a:lnSpc>
              <a:spcBef>
                <a:spcPct val="0"/>
              </a:spcBef>
              <a:spcAft>
                <a:spcPct val="0"/>
              </a:spcAft>
              <a:buClrTx/>
              <a:buSzTx/>
              <a:buFontTx/>
              <a:buNone/>
              <a:defRPr/>
            </a:pPr>
            <a:r>
              <a:rPr kumimoji="0" lang="en-US" altLang="zh-CN" sz="1200" b="0" i="0" u="none" strike="noStrike" kern="1200" cap="none" spc="0" normalizeH="0" baseline="0" noProof="0">
                <a:ln>
                  <a:noFill/>
                </a:ln>
                <a:solidFill>
                  <a:schemeClr val="tx1">
                    <a:lumMod val="85000"/>
                    <a:lumOff val="15000"/>
                  </a:schemeClr>
                </a:solidFill>
                <a:effectLst/>
                <a:uLnTx/>
                <a:uFillTx/>
                <a:cs typeface="+mn-ea"/>
                <a:sym typeface="+mn-lt"/>
              </a:rPr>
              <a:t>Click here to add content, content to match the title. </a:t>
            </a:r>
          </a:p>
        </p:txBody>
      </p:sp>
      <p:sp>
        <p:nvSpPr>
          <p:cNvPr id="48" name="文本框 47"/>
          <p:cNvSpPr txBox="1"/>
          <p:nvPr/>
        </p:nvSpPr>
        <p:spPr>
          <a:xfrm>
            <a:off x="1043160" y="4694663"/>
            <a:ext cx="2223516" cy="531364"/>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25000"/>
              </a:lnSpc>
              <a:spcBef>
                <a:spcPct val="0"/>
              </a:spcBef>
              <a:spcAft>
                <a:spcPct val="0"/>
              </a:spcAft>
              <a:buClrTx/>
              <a:buSzTx/>
              <a:buFontTx/>
              <a:buNone/>
              <a:defRPr/>
            </a:pPr>
            <a:r>
              <a:rPr kumimoji="0" lang="en-US" altLang="zh-CN" sz="1200" b="0" i="0" u="none" strike="noStrike" kern="1200" cap="none" spc="0" normalizeH="0" baseline="0" noProof="0">
                <a:ln>
                  <a:noFill/>
                </a:ln>
                <a:solidFill>
                  <a:schemeClr val="tx1">
                    <a:lumMod val="85000"/>
                    <a:lumOff val="15000"/>
                  </a:schemeClr>
                </a:solidFill>
                <a:effectLst/>
                <a:uLnTx/>
                <a:uFillTx/>
                <a:cs typeface="+mn-ea"/>
                <a:sym typeface="+mn-lt"/>
              </a:rPr>
              <a:t>Click here to add content, content to match the title. </a:t>
            </a:r>
          </a:p>
        </p:txBody>
      </p:sp>
      <p:sp>
        <p:nvSpPr>
          <p:cNvPr id="49" name="文本框 48"/>
          <p:cNvSpPr txBox="1"/>
          <p:nvPr/>
        </p:nvSpPr>
        <p:spPr>
          <a:xfrm>
            <a:off x="3408027" y="4694663"/>
            <a:ext cx="2223516" cy="531364"/>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25000"/>
              </a:lnSpc>
              <a:spcBef>
                <a:spcPct val="0"/>
              </a:spcBef>
              <a:spcAft>
                <a:spcPct val="0"/>
              </a:spcAft>
              <a:buClrTx/>
              <a:buSzTx/>
              <a:buFontTx/>
              <a:buNone/>
              <a:defRPr/>
            </a:pPr>
            <a:r>
              <a:rPr kumimoji="0" lang="en-US" altLang="zh-CN" sz="1200" b="0" i="0" u="none" strike="noStrike" kern="1200" cap="none" spc="0" normalizeH="0" baseline="0" noProof="0">
                <a:ln>
                  <a:noFill/>
                </a:ln>
                <a:solidFill>
                  <a:schemeClr val="tx1">
                    <a:lumMod val="85000"/>
                    <a:lumOff val="15000"/>
                  </a:schemeClr>
                </a:solidFill>
                <a:effectLst/>
                <a:uLnTx/>
                <a:uFillTx/>
                <a:cs typeface="+mn-ea"/>
                <a:sym typeface="+mn-lt"/>
              </a:rPr>
              <a:t>Click here to add content, content to match the title. </a:t>
            </a:r>
          </a:p>
        </p:txBody>
      </p:sp>
      <p:sp>
        <p:nvSpPr>
          <p:cNvPr id="4" name="矩形 3">
            <a:extLst>
              <a:ext uri="{FF2B5EF4-FFF2-40B4-BE49-F238E27FC236}">
                <a16:creationId xmlns:a16="http://schemas.microsoft.com/office/drawing/2014/main" id="{0541C6E5-C2F1-47EC-938C-A91FEB100A1D}"/>
              </a:ext>
            </a:extLst>
          </p:cNvPr>
          <p:cNvSpPr/>
          <p:nvPr/>
        </p:nvSpPr>
        <p:spPr>
          <a:xfrm>
            <a:off x="6096000" y="1625049"/>
            <a:ext cx="2515763" cy="233735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8" name="Marcador de posición de imagen 7">
            <a:extLst>
              <a:ext uri="{FF2B5EF4-FFF2-40B4-BE49-F238E27FC236}">
                <a16:creationId xmlns:a16="http://schemas.microsoft.com/office/drawing/2014/main" id="{A6E4B7C2-9303-492B-AA99-E87EBDD320E1}"/>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tretch>
            <a:fillRect/>
          </a:stretch>
        </p:blipFill>
        <p:spPr>
          <a:xfrm>
            <a:off x="8704718" y="1625049"/>
            <a:ext cx="2496457" cy="4285407"/>
          </a:xfrm>
        </p:spPr>
      </p:pic>
      <p:pic>
        <p:nvPicPr>
          <p:cNvPr id="14" name="Marcador de posición de imagen 13">
            <a:extLst>
              <a:ext uri="{FF2B5EF4-FFF2-40B4-BE49-F238E27FC236}">
                <a16:creationId xmlns:a16="http://schemas.microsoft.com/office/drawing/2014/main" id="{DD54AB6C-2FA3-4FC1-A421-B3519C583594}"/>
              </a:ext>
            </a:extLst>
          </p:cNvPr>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112923" y="4084543"/>
            <a:ext cx="2496457" cy="1825911"/>
          </a:xfrm>
        </p:spPr>
      </p:pic>
      <p:grpSp>
        <p:nvGrpSpPr>
          <p:cNvPr id="3" name="组合 61">
            <a:extLst>
              <a:ext uri="{FF2B5EF4-FFF2-40B4-BE49-F238E27FC236}">
                <a16:creationId xmlns:a16="http://schemas.microsoft.com/office/drawing/2014/main" id="{CE51219D-8676-040C-1D6E-78A0FA1A4F87}"/>
              </a:ext>
            </a:extLst>
          </p:cNvPr>
          <p:cNvGrpSpPr/>
          <p:nvPr/>
        </p:nvGrpSpPr>
        <p:grpSpPr>
          <a:xfrm>
            <a:off x="311942" y="214959"/>
            <a:ext cx="6193011" cy="588861"/>
            <a:chOff x="184880" y="58865"/>
            <a:chExt cx="5063447" cy="588861"/>
          </a:xfrm>
        </p:grpSpPr>
        <p:grpSp>
          <p:nvGrpSpPr>
            <p:cNvPr id="5" name="组合 62">
              <a:extLst>
                <a:ext uri="{FF2B5EF4-FFF2-40B4-BE49-F238E27FC236}">
                  <a16:creationId xmlns:a16="http://schemas.microsoft.com/office/drawing/2014/main" id="{9108A445-E04D-910A-B4D7-B8A4A9A1AA5C}"/>
                </a:ext>
              </a:extLst>
            </p:cNvPr>
            <p:cNvGrpSpPr/>
            <p:nvPr/>
          </p:nvGrpSpPr>
          <p:grpSpPr>
            <a:xfrm>
              <a:off x="640218" y="58865"/>
              <a:ext cx="4608109" cy="588861"/>
              <a:chOff x="4362191" y="419177"/>
              <a:chExt cx="4608109" cy="588861"/>
            </a:xfrm>
          </p:grpSpPr>
          <p:sp>
            <p:nvSpPr>
              <p:cNvPr id="9" name="文本框 65">
                <a:extLst>
                  <a:ext uri="{FF2B5EF4-FFF2-40B4-BE49-F238E27FC236}">
                    <a16:creationId xmlns:a16="http://schemas.microsoft.com/office/drawing/2014/main" id="{D069339F-821B-8DD0-3C82-1E952F8E8B53}"/>
                  </a:ext>
                </a:extLst>
              </p:cNvPr>
              <p:cNvSpPr txBox="1"/>
              <p:nvPr/>
            </p:nvSpPr>
            <p:spPr>
              <a:xfrm>
                <a:off x="4362191" y="419177"/>
                <a:ext cx="4608109" cy="400110"/>
              </a:xfrm>
              <a:prstGeom prst="rect">
                <a:avLst/>
              </a:prstGeom>
              <a:noFill/>
            </p:spPr>
            <p:txBody>
              <a:bodyPr wrap="none" rtlCol="0">
                <a:spAutoFit/>
                <a:scene3d>
                  <a:camera prst="orthographicFront"/>
                  <a:lightRig rig="threePt" dir="t"/>
                </a:scene3d>
                <a:sp3d contourW="12700"/>
              </a:bodyPr>
              <a:lstStyle/>
              <a:p>
                <a:pPr marL="0" marR="0" lvl="0" indent="0" defTabSz="914400" rtl="0" eaLnBrk="1" fontAlgn="auto" latinLnBrk="0" hangingPunct="1">
                  <a:lnSpc>
                    <a:spcPct val="100000"/>
                  </a:lnSpc>
                  <a:spcBef>
                    <a:spcPct val="0"/>
                  </a:spcBef>
                  <a:spcAft>
                    <a:spcPct val="0"/>
                  </a:spcAft>
                  <a:buClrTx/>
                  <a:buSzTx/>
                  <a:buFontTx/>
                  <a:buNone/>
                  <a:defRPr/>
                </a:pPr>
                <a:r>
                  <a:rPr kumimoji="0" lang="en-US" altLang="zh-CN" sz="2000" b="0" i="0" u="none" strike="noStrike" kern="1200" cap="none" spc="0" normalizeH="0" baseline="0" noProof="0">
                    <a:ln>
                      <a:noFill/>
                    </a:ln>
                    <a:solidFill>
                      <a:schemeClr val="tx1">
                        <a:lumMod val="85000"/>
                        <a:lumOff val="15000"/>
                      </a:schemeClr>
                    </a:solidFill>
                    <a:effectLst/>
                    <a:uLnTx/>
                    <a:uFillTx/>
                    <a:cs typeface="+mn-ea"/>
                    <a:sym typeface="+mn-lt"/>
                  </a:rPr>
                  <a:t>WORLD DAY AGAINST CHILD </a:t>
                </a:r>
                <a:r>
                  <a:rPr kumimoji="0" lang="en-US" altLang="zh-CN" sz="2000" b="1" i="0" u="none" strike="noStrike" kern="1200" cap="none" spc="0" normalizeH="0" baseline="0" noProof="0">
                    <a:ln>
                      <a:noFill/>
                    </a:ln>
                    <a:solidFill>
                      <a:srgbClr val="E31E24"/>
                    </a:solidFill>
                    <a:effectLst/>
                    <a:uLnTx/>
                    <a:uFillTx/>
                    <a:cs typeface="+mn-ea"/>
                    <a:sym typeface="+mn-lt"/>
                  </a:rPr>
                  <a:t>EXPLOITATION</a:t>
                </a:r>
              </a:p>
            </p:txBody>
          </p:sp>
          <p:sp>
            <p:nvSpPr>
              <p:cNvPr id="12" name="文本框 66">
                <a:extLst>
                  <a:ext uri="{FF2B5EF4-FFF2-40B4-BE49-F238E27FC236}">
                    <a16:creationId xmlns:a16="http://schemas.microsoft.com/office/drawing/2014/main" id="{A58BA851-6487-0923-7304-9B93CE40D0F4}"/>
                  </a:ext>
                </a:extLst>
              </p:cNvPr>
              <p:cNvSpPr txBox="1"/>
              <p:nvPr/>
            </p:nvSpPr>
            <p:spPr>
              <a:xfrm>
                <a:off x="4362191" y="707507"/>
                <a:ext cx="3079608" cy="300531"/>
              </a:xfrm>
              <a:prstGeom prst="rect">
                <a:avLst/>
              </a:prstGeom>
              <a:noFill/>
            </p:spPr>
            <p:txBody>
              <a:bodyPr wrap="square" rtlCol="0">
                <a:spAutoFit/>
                <a:scene3d>
                  <a:camera prst="orthographicFront"/>
                  <a:lightRig rig="threePt" dir="t"/>
                </a:scene3d>
                <a:sp3d contourW="12700"/>
              </a:bodyPr>
              <a:lstStyle/>
              <a:p>
                <a:pPr marL="0" marR="0" lvl="0" indent="0" defTabSz="914400" rtl="0" eaLnBrk="1" fontAlgn="auto" latinLnBrk="0" hangingPunct="1">
                  <a:lnSpc>
                    <a:spcPct val="125000"/>
                  </a:lnSpc>
                  <a:spcBef>
                    <a:spcPct val="0"/>
                  </a:spcBef>
                  <a:spcAft>
                    <a:spcPct val="0"/>
                  </a:spcAft>
                  <a:buClrTx/>
                  <a:buSzTx/>
                  <a:buFontTx/>
                  <a:buNone/>
                  <a:defRPr/>
                </a:pPr>
                <a:r>
                  <a:rPr kumimoji="0" lang="en-US" altLang="zh-CN" sz="1200" b="0" i="0" u="none" strike="noStrike" kern="1200" cap="none" spc="0" normalizeH="0" baseline="0" noProof="0">
                    <a:ln>
                      <a:noFill/>
                    </a:ln>
                    <a:solidFill>
                      <a:schemeClr val="tx1">
                        <a:lumMod val="85000"/>
                        <a:lumOff val="15000"/>
                      </a:schemeClr>
                    </a:solidFill>
                    <a:effectLst/>
                    <a:uLnTx/>
                    <a:uFillTx/>
                    <a:cs typeface="+mn-ea"/>
                    <a:sym typeface="+mn-lt"/>
                  </a:rPr>
                  <a:t>Click here to add content, content to match the title. </a:t>
                </a:r>
              </a:p>
            </p:txBody>
          </p:sp>
        </p:grpSp>
        <p:sp>
          <p:nvSpPr>
            <p:cNvPr id="6" name="圆角矩形 9">
              <a:extLst>
                <a:ext uri="{FF2B5EF4-FFF2-40B4-BE49-F238E27FC236}">
                  <a16:creationId xmlns:a16="http://schemas.microsoft.com/office/drawing/2014/main" id="{A1D6A3ED-72A9-D81C-5484-33BF72E062CE}"/>
                </a:ext>
              </a:extLst>
            </p:cNvPr>
            <p:cNvSpPr/>
            <p:nvPr/>
          </p:nvSpPr>
          <p:spPr>
            <a:xfrm rot="2658816">
              <a:off x="184880" y="160074"/>
              <a:ext cx="390139" cy="467756"/>
            </a:xfrm>
            <a:prstGeom prst="roundRect">
              <a:avLst>
                <a:gd name="adj" fmla="val 18738"/>
              </a:avLst>
            </a:prstGeom>
            <a:noFill/>
            <a:ln w="60325">
              <a:solidFill>
                <a:srgbClr val="FF0000">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7" name="文本框 64">
              <a:extLst>
                <a:ext uri="{FF2B5EF4-FFF2-40B4-BE49-F238E27FC236}">
                  <a16:creationId xmlns:a16="http://schemas.microsoft.com/office/drawing/2014/main" id="{AD5D8F12-65F3-FFF4-E734-DE8EE98C615A}"/>
                </a:ext>
              </a:extLst>
            </p:cNvPr>
            <p:cNvSpPr txBox="1"/>
            <p:nvPr/>
          </p:nvSpPr>
          <p:spPr>
            <a:xfrm>
              <a:off x="229096" y="231685"/>
              <a:ext cx="457848" cy="307777"/>
            </a:xfrm>
            <a:prstGeom prst="rect">
              <a:avLst/>
            </a:prstGeom>
            <a:noFill/>
          </p:spPr>
          <p:txBody>
            <a:bodyPr wrap="square" rtlCol="0">
              <a:spAutoFit/>
            </a:bodyPr>
            <a:lstStyle/>
            <a:p>
              <a:r>
                <a:rPr lang="en-US" altLang="zh-CN" sz="1400" b="1">
                  <a:cs typeface="+mn-ea"/>
                  <a:sym typeface="+mn-lt"/>
                </a:rPr>
                <a:t>02</a:t>
              </a:r>
              <a:endParaRPr lang="zh-CN" altLang="en-US" sz="1400" b="1">
                <a:cs typeface="+mn-ea"/>
                <a:sym typeface="+mn-lt"/>
              </a:endParaRPr>
            </a:p>
          </p:txBody>
        </p:sp>
      </p:grpSp>
      <p:pic>
        <p:nvPicPr>
          <p:cNvPr id="15" name="Imagen 14">
            <a:extLst>
              <a:ext uri="{FF2B5EF4-FFF2-40B4-BE49-F238E27FC236}">
                <a16:creationId xmlns:a16="http://schemas.microsoft.com/office/drawing/2014/main" id="{F90D6C49-CAF9-78E9-0422-D477188CF40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79166" y="1815488"/>
            <a:ext cx="1937362" cy="1937362"/>
          </a:xfrm>
          <a:prstGeom prst="rect">
            <a:avLst/>
          </a:prstGeom>
        </p:spPr>
      </p:pic>
    </p:spTree>
    <p:extLst>
      <p:ext uri="{BB962C8B-B14F-4D97-AF65-F5344CB8AC3E}">
        <p14:creationId xmlns:p14="http://schemas.microsoft.com/office/powerpoint/2010/main" val="4164377204"/>
      </p:ext>
    </p:extLst>
  </p:cSld>
  <p:clrMapOvr>
    <a:masterClrMapping/>
  </p:clrMapOvr>
  <mc:AlternateContent xmlns:mc="http://schemas.openxmlformats.org/markup-compatibility/2006">
    <mc:Choice xmlns:p14="http://schemas.microsoft.com/office/powerpoint/2010/main" Requires="p14">
      <p:transition spd="slow" advTm="3000" p14:dur="2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par>
                                <p:cTn id="10" presetID="53" presetClass="entr" presetSubtype="0" fill="hold" nodeType="with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par>
                                <p:cTn id="15" presetID="53" presetClass="entr" presetSubtype="0"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p:cTn id="17" dur="500" fill="hold"/>
                                        <p:tgtEl>
                                          <p:spTgt spid="29"/>
                                        </p:tgtEl>
                                        <p:attrNameLst>
                                          <p:attrName>ppt_w</p:attrName>
                                        </p:attrNameLst>
                                      </p:cBhvr>
                                      <p:tavLst>
                                        <p:tav tm="0">
                                          <p:val>
                                            <p:fltVal val="0"/>
                                          </p:val>
                                        </p:tav>
                                        <p:tav tm="100000">
                                          <p:val>
                                            <p:strVal val="#ppt_w"/>
                                          </p:val>
                                        </p:tav>
                                      </p:tavLst>
                                    </p:anim>
                                    <p:anim calcmode="lin" valueType="num">
                                      <p:cBhvr>
                                        <p:cTn id="18" dur="500" fill="hold"/>
                                        <p:tgtEl>
                                          <p:spTgt spid="29"/>
                                        </p:tgtEl>
                                        <p:attrNameLst>
                                          <p:attrName>ppt_h</p:attrName>
                                        </p:attrNameLst>
                                      </p:cBhvr>
                                      <p:tavLst>
                                        <p:tav tm="0">
                                          <p:val>
                                            <p:fltVal val="0"/>
                                          </p:val>
                                        </p:tav>
                                        <p:tav tm="100000">
                                          <p:val>
                                            <p:strVal val="#ppt_h"/>
                                          </p:val>
                                        </p:tav>
                                      </p:tavLst>
                                    </p:anim>
                                    <p:animEffect transition="in" filter="fade">
                                      <p:cBhvr>
                                        <p:cTn id="19" dur="500"/>
                                        <p:tgtEl>
                                          <p:spTgt spid="29"/>
                                        </p:tgtEl>
                                      </p:cBhvr>
                                    </p:animEffect>
                                  </p:childTnLst>
                                </p:cTn>
                              </p:par>
                              <p:par>
                                <p:cTn id="20" presetID="53" presetClass="entr" presetSubtype="0" fill="hold"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500" fill="hold"/>
                                        <p:tgtEl>
                                          <p:spTgt spid="39"/>
                                        </p:tgtEl>
                                        <p:attrNameLst>
                                          <p:attrName>ppt_w</p:attrName>
                                        </p:attrNameLst>
                                      </p:cBhvr>
                                      <p:tavLst>
                                        <p:tav tm="0">
                                          <p:val>
                                            <p:fltVal val="0"/>
                                          </p:val>
                                        </p:tav>
                                        <p:tav tm="100000">
                                          <p:val>
                                            <p:strVal val="#ppt_w"/>
                                          </p:val>
                                        </p:tav>
                                      </p:tavLst>
                                    </p:anim>
                                    <p:anim calcmode="lin" valueType="num">
                                      <p:cBhvr>
                                        <p:cTn id="23" dur="500" fill="hold"/>
                                        <p:tgtEl>
                                          <p:spTgt spid="39"/>
                                        </p:tgtEl>
                                        <p:attrNameLst>
                                          <p:attrName>ppt_h</p:attrName>
                                        </p:attrNameLst>
                                      </p:cBhvr>
                                      <p:tavLst>
                                        <p:tav tm="0">
                                          <p:val>
                                            <p:fltVal val="0"/>
                                          </p:val>
                                        </p:tav>
                                        <p:tav tm="100000">
                                          <p:val>
                                            <p:strVal val="#ppt_h"/>
                                          </p:val>
                                        </p:tav>
                                      </p:tavLst>
                                    </p:anim>
                                    <p:animEffect transition="in" filter="fade">
                                      <p:cBhvr>
                                        <p:cTn id="24" dur="500"/>
                                        <p:tgtEl>
                                          <p:spTgt spid="39"/>
                                        </p:tgtEl>
                                      </p:cBhvr>
                                    </p:animEffect>
                                  </p:childTnLst>
                                </p:cTn>
                              </p:par>
                            </p:childTnLst>
                          </p:cTn>
                        </p:par>
                        <p:par>
                          <p:cTn id="25" fill="hold" nodeType="afterGroup">
                            <p:stCondLst>
                              <p:cond delay="500"/>
                            </p:stCondLst>
                            <p:childTnLst>
                              <p:par>
                                <p:cTn id="26" presetID="14" presetClass="entr" presetSubtype="10" fill="hold" grpId="0" nodeType="afterEffect">
                                  <p:stCondLst>
                                    <p:cond delay="0"/>
                                  </p:stCondLst>
                                  <p:childTnLst>
                                    <p:set>
                                      <p:cBhvr>
                                        <p:cTn id="27" dur="1" fill="hold">
                                          <p:stCondLst>
                                            <p:cond delay="0"/>
                                          </p:stCondLst>
                                        </p:cTn>
                                        <p:tgtEl>
                                          <p:spTgt spid="46"/>
                                        </p:tgtEl>
                                        <p:attrNameLst>
                                          <p:attrName>style.visibility</p:attrName>
                                        </p:attrNameLst>
                                      </p:cBhvr>
                                      <p:to>
                                        <p:strVal val="visible"/>
                                      </p:to>
                                    </p:set>
                                    <p:animEffect transition="in" filter="randombar(horizontal)">
                                      <p:cBhvr>
                                        <p:cTn id="28" dur="500"/>
                                        <p:tgtEl>
                                          <p:spTgt spid="46"/>
                                        </p:tgtEl>
                                      </p:cBhvr>
                                    </p:animEffect>
                                  </p:childTnLst>
                                </p:cTn>
                              </p:par>
                              <p:par>
                                <p:cTn id="29" presetID="14" presetClass="entr" presetSubtype="10" fill="hold" nodeType="withEffect">
                                  <p:stCondLst>
                                    <p:cond delay="0"/>
                                  </p:stCondLst>
                                  <p:childTnLst>
                                    <p:set>
                                      <p:cBhvr>
                                        <p:cTn id="30" dur="1" fill="hold">
                                          <p:stCondLst>
                                            <p:cond delay="0"/>
                                          </p:stCondLst>
                                        </p:cTn>
                                        <p:tgtEl>
                                          <p:spTgt spid="47"/>
                                        </p:tgtEl>
                                        <p:attrNameLst>
                                          <p:attrName>style.visibility</p:attrName>
                                        </p:attrNameLst>
                                      </p:cBhvr>
                                      <p:to>
                                        <p:strVal val="visible"/>
                                      </p:to>
                                    </p:set>
                                    <p:animEffect transition="in" filter="randombar(horizontal)">
                                      <p:cBhvr>
                                        <p:cTn id="31" dur="500"/>
                                        <p:tgtEl>
                                          <p:spTgt spid="47"/>
                                        </p:tgtEl>
                                      </p:cBhvr>
                                    </p:animEffect>
                                  </p:childTnLst>
                                </p:cTn>
                              </p:par>
                              <p:par>
                                <p:cTn id="32" presetID="14" presetClass="entr" presetSubtype="10" fill="hold" nodeType="with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randombar(horizontal)">
                                      <p:cBhvr>
                                        <p:cTn id="34" dur="500"/>
                                        <p:tgtEl>
                                          <p:spTgt spid="48"/>
                                        </p:tgtEl>
                                      </p:cBhvr>
                                    </p:animEffect>
                                  </p:childTnLst>
                                </p:cTn>
                              </p:par>
                              <p:par>
                                <p:cTn id="35" presetID="14" presetClass="entr" presetSubtype="10" fill="hold" nodeType="withEffect">
                                  <p:stCondLst>
                                    <p:cond delay="0"/>
                                  </p:stCondLst>
                                  <p:childTnLst>
                                    <p:set>
                                      <p:cBhvr>
                                        <p:cTn id="36" dur="1" fill="hold">
                                          <p:stCondLst>
                                            <p:cond delay="0"/>
                                          </p:stCondLst>
                                        </p:cTn>
                                        <p:tgtEl>
                                          <p:spTgt spid="49"/>
                                        </p:tgtEl>
                                        <p:attrNameLst>
                                          <p:attrName>style.visibility</p:attrName>
                                        </p:attrNameLst>
                                      </p:cBhvr>
                                      <p:to>
                                        <p:strVal val="visible"/>
                                      </p:to>
                                    </p:set>
                                    <p:animEffect transition="in" filter="randombar(horizontal)">
                                      <p:cBhvr>
                                        <p:cTn id="37"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1"/>
      <p:bldP spid="48" grpId="2"/>
      <p:bldP spid="49" grpId="3"/>
    </p:bldLst>
  </p:timing>
</p:sld>
</file>

<file path=ppt/slides/slide1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10" name="Marcador de posición de imagen 9">
            <a:extLst>
              <a:ext uri="{FF2B5EF4-FFF2-40B4-BE49-F238E27FC236}">
                <a16:creationId xmlns:a16="http://schemas.microsoft.com/office/drawing/2014/main" id="{866B77BE-BFB8-49CE-B768-7EAD1B963B21}"/>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1183842" y="-2548"/>
            <a:ext cx="7115486" cy="3431548"/>
          </a:xfrm>
        </p:spPr>
      </p:pic>
      <p:sp>
        <p:nvSpPr>
          <p:cNvPr id="7" name="文本框 6"/>
          <p:cNvSpPr txBox="1"/>
          <p:nvPr/>
        </p:nvSpPr>
        <p:spPr>
          <a:xfrm>
            <a:off x="3151185" y="5055519"/>
            <a:ext cx="2980303" cy="646331"/>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3600" b="1" i="0" u="none" strike="noStrike" kern="1200" cap="none" spc="0" normalizeH="0" baseline="0" noProof="0">
                <a:ln>
                  <a:noFill/>
                </a:ln>
                <a:solidFill>
                  <a:srgbClr val="E31E24"/>
                </a:solidFill>
                <a:effectLst/>
                <a:uLnTx/>
                <a:uFillTx/>
                <a:cs typeface="+mn-ea"/>
                <a:sym typeface="+mn-lt"/>
              </a:rPr>
              <a:t>Add title text</a:t>
            </a:r>
            <a:endParaRPr kumimoji="0" lang="zh-CN" altLang="en-US" sz="3600" b="1" i="0" u="none" strike="noStrike" kern="1200" cap="none" spc="0" normalizeH="0" baseline="0" noProof="0">
              <a:ln>
                <a:noFill/>
              </a:ln>
              <a:solidFill>
                <a:srgbClr val="E31E24"/>
              </a:solidFill>
              <a:effectLst/>
              <a:uLnTx/>
              <a:uFillTx/>
              <a:cs typeface="+mn-ea"/>
              <a:sym typeface="+mn-lt"/>
            </a:endParaRPr>
          </a:p>
        </p:txBody>
      </p:sp>
      <p:sp>
        <p:nvSpPr>
          <p:cNvPr id="8" name="文本框 7"/>
          <p:cNvSpPr txBox="1"/>
          <p:nvPr/>
        </p:nvSpPr>
        <p:spPr>
          <a:xfrm>
            <a:off x="1493324" y="5701850"/>
            <a:ext cx="6223002" cy="404406"/>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200000"/>
              </a:lnSpc>
              <a:spcBef>
                <a:spcPct val="0"/>
              </a:spcBef>
              <a:spcAft>
                <a:spcPct val="0"/>
              </a:spcAft>
              <a:buClrTx/>
              <a:buSzTx/>
              <a:buFontTx/>
              <a:buNone/>
              <a:defRPr/>
            </a:pPr>
            <a:r>
              <a:rPr kumimoji="0" lang="en-US" altLang="zh-CN" sz="1200" b="0" i="0" u="none" strike="noStrike" kern="1200" cap="none" spc="0" normalizeH="0" baseline="0" noProof="0">
                <a:ln>
                  <a:noFill/>
                </a:ln>
                <a:solidFill>
                  <a:prstClr val="black">
                    <a:lumMod val="85000"/>
                    <a:lumOff val="15000"/>
                  </a:prstClr>
                </a:solidFill>
                <a:effectLst/>
                <a:uLnTx/>
                <a:uFillTx/>
                <a:cs typeface="+mn-ea"/>
                <a:sym typeface="+mn-lt"/>
              </a:rPr>
              <a:t>Click here to add text content, such as keywords, some brief introductions, etc.</a:t>
            </a:r>
          </a:p>
        </p:txBody>
      </p:sp>
      <p:sp>
        <p:nvSpPr>
          <p:cNvPr id="2" name="文本框 1">
            <a:extLst>
              <a:ext uri="{FF2B5EF4-FFF2-40B4-BE49-F238E27FC236}">
                <a16:creationId xmlns:a16="http://schemas.microsoft.com/office/drawing/2014/main" id="{8759966C-E482-4476-A59B-797E4F297FAA}"/>
              </a:ext>
            </a:extLst>
          </p:cNvPr>
          <p:cNvSpPr txBox="1"/>
          <p:nvPr/>
        </p:nvSpPr>
        <p:spPr>
          <a:xfrm>
            <a:off x="2901556" y="4339623"/>
            <a:ext cx="3432036"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4000" b="1" i="0" u="none" strike="noStrike" kern="1200" cap="none" spc="0" normalizeH="0" baseline="0" noProof="0">
                <a:ln>
                  <a:noFill/>
                </a:ln>
                <a:solidFill>
                  <a:prstClr val="black"/>
                </a:solidFill>
                <a:effectLst/>
                <a:uLnTx/>
                <a:uFillTx/>
                <a:cs typeface="+mn-ea"/>
                <a:sym typeface="+mn-lt"/>
              </a:rPr>
              <a:t>PART THREE</a:t>
            </a:r>
            <a:endParaRPr kumimoji="0" lang="zh-CN" altLang="en-US" sz="4000" b="1" i="0" u="none" strike="noStrike" kern="1200" cap="none" spc="0" normalizeH="0" baseline="0" noProof="0">
              <a:ln>
                <a:noFill/>
              </a:ln>
              <a:solidFill>
                <a:prstClr val="black"/>
              </a:solidFill>
              <a:effectLst/>
              <a:uLnTx/>
              <a:uFillTx/>
              <a:cs typeface="+mn-ea"/>
              <a:sym typeface="+mn-lt"/>
            </a:endParaRPr>
          </a:p>
        </p:txBody>
      </p:sp>
      <p:grpSp>
        <p:nvGrpSpPr>
          <p:cNvPr id="9" name="Grupo 8">
            <a:extLst>
              <a:ext uri="{FF2B5EF4-FFF2-40B4-BE49-F238E27FC236}">
                <a16:creationId xmlns:a16="http://schemas.microsoft.com/office/drawing/2014/main" id="{D7D27C1B-D5B2-4D2A-A6B7-3953338C0164}"/>
              </a:ext>
            </a:extLst>
          </p:cNvPr>
          <p:cNvGrpSpPr/>
          <p:nvPr/>
        </p:nvGrpSpPr>
        <p:grpSpPr>
          <a:xfrm>
            <a:off x="0" y="5456215"/>
            <a:ext cx="12516816" cy="1407250"/>
            <a:chOff x="0" y="5395329"/>
            <a:chExt cx="12516816" cy="1407250"/>
          </a:xfrm>
          <a:solidFill>
            <a:schemeClr val="tx1">
              <a:lumMod val="75000"/>
              <a:lumOff val="25000"/>
            </a:schemeClr>
          </a:solidFill>
        </p:grpSpPr>
        <p:sp>
          <p:nvSpPr>
            <p:cNvPr id="11" name="Rectángulo 10">
              <a:extLst>
                <a:ext uri="{FF2B5EF4-FFF2-40B4-BE49-F238E27FC236}">
                  <a16:creationId xmlns:a16="http://schemas.microsoft.com/office/drawing/2014/main" id="{780448A7-D77A-4FDD-8367-D90CD6B0827F}"/>
                </a:ext>
              </a:extLst>
            </p:cNvPr>
            <p:cNvSpPr/>
            <p:nvPr userDrawn="1"/>
          </p:nvSpPr>
          <p:spPr>
            <a:xfrm>
              <a:off x="0" y="6326330"/>
              <a:ext cx="12192000" cy="4762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Freeform 7">
              <a:extLst>
                <a:ext uri="{FF2B5EF4-FFF2-40B4-BE49-F238E27FC236}">
                  <a16:creationId xmlns:a16="http://schemas.microsoft.com/office/drawing/2014/main" id="{11C8A750-407B-4AFE-B173-10698DE1989D}"/>
                </a:ext>
              </a:extLst>
            </p:cNvPr>
            <p:cNvSpPr/>
            <p:nvPr userDrawn="1"/>
          </p:nvSpPr>
          <p:spPr bwMode="auto">
            <a:xfrm rot="7963427">
              <a:off x="11439354" y="5607939"/>
              <a:ext cx="1290072" cy="864852"/>
            </a:xfrm>
            <a:custGeom>
              <a:gdLst>
                <a:gd name="T0" fmla="*/ 0 w 765"/>
                <a:gd name="T1" fmla="*/ 547 h 547"/>
                <a:gd name="T2" fmla="*/ 195 w 765"/>
                <a:gd name="T3" fmla="*/ 547 h 547"/>
                <a:gd name="T4" fmla="*/ 765 w 765"/>
                <a:gd name="T5" fmla="*/ 0 h 547"/>
                <a:gd name="T6" fmla="*/ 570 w 765"/>
                <a:gd name="T7" fmla="*/ 0 h 547"/>
                <a:gd name="T8" fmla="*/ 0 w 765"/>
                <a:gd name="T9" fmla="*/ 547 h 547"/>
              </a:gdLst>
              <a:cxnLst>
                <a:cxn ang="0">
                  <a:pos x="T0" y="T1"/>
                </a:cxn>
                <a:cxn ang="0">
                  <a:pos x="T2" y="T3"/>
                </a:cxn>
                <a:cxn ang="0">
                  <a:pos x="T4" y="T5"/>
                </a:cxn>
                <a:cxn ang="0">
                  <a:pos x="T6" y="T7"/>
                </a:cxn>
                <a:cxn ang="0">
                  <a:pos x="T8" y="T9"/>
                </a:cxn>
              </a:cxnLst>
              <a:rect l="0" t="0" r="r" b="b"/>
              <a:pathLst>
                <a:path w="765" h="547">
                  <a:moveTo>
                    <a:pt x="0" y="547"/>
                  </a:moveTo>
                  <a:lnTo>
                    <a:pt x="195" y="547"/>
                  </a:lnTo>
                  <a:lnTo>
                    <a:pt x="765" y="0"/>
                  </a:lnTo>
                  <a:lnTo>
                    <a:pt x="570" y="0"/>
                  </a:lnTo>
                  <a:lnTo>
                    <a:pt x="0" y="547"/>
                  </a:lnTo>
                  <a:close/>
                </a:path>
              </a:pathLst>
            </a:custGeom>
            <a:grpFill/>
            <a:ln>
              <a:noFill/>
            </a:ln>
          </p:spPr>
          <p:txBody>
            <a:bodyPr vert="horz" wrap="square" lIns="91440" tIns="45720" rIns="91440" bIns="45720" numCol="1" anchor="t" anchorCtr="0" compatLnSpc="1">
              <a:prstTxWarp prst="textNoShape">
                <a:avLst/>
              </a:prstTxWarp>
            </a:bodyPr>
            <a:lstStyle/>
            <a:p>
              <a:endParaRPr lang="es-ES"/>
            </a:p>
          </p:txBody>
        </p:sp>
      </p:grpSp>
      <p:sp>
        <p:nvSpPr>
          <p:cNvPr id="13" name="Diagrama de flujo: retraso 12">
            <a:extLst>
              <a:ext uri="{FF2B5EF4-FFF2-40B4-BE49-F238E27FC236}">
                <a16:creationId xmlns:a16="http://schemas.microsoft.com/office/drawing/2014/main" id="{B9AF27E5-CFBF-4F9F-AD4E-AEE1B5A2F518}"/>
              </a:ext>
            </a:extLst>
          </p:cNvPr>
          <p:cNvSpPr/>
          <p:nvPr/>
        </p:nvSpPr>
        <p:spPr>
          <a:xfrm rot="5400000">
            <a:off x="10668000" y="0"/>
            <a:ext cx="1524000" cy="1524000"/>
          </a:xfrm>
          <a:prstGeom prst="flowChartDelay">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Forma libre: forma 14">
            <a:extLst>
              <a:ext uri="{FF2B5EF4-FFF2-40B4-BE49-F238E27FC236}">
                <a16:creationId xmlns:a16="http://schemas.microsoft.com/office/drawing/2014/main" id="{D9A3A126-B8E1-4E09-B693-AF165516B9F5}"/>
              </a:ext>
            </a:extLst>
          </p:cNvPr>
          <p:cNvSpPr/>
          <p:nvPr/>
        </p:nvSpPr>
        <p:spPr>
          <a:xfrm rot="10800000">
            <a:off x="2253958" y="47590"/>
            <a:ext cx="4975253" cy="2487627"/>
          </a:xfrm>
          <a:custGeom>
            <a:gdLst>
              <a:gd name="connsiteX0" fmla="*/ 1777282 w 3554563"/>
              <a:gd name="connsiteY0" fmla="*/ 0 h 1777282"/>
              <a:gd name="connsiteX1" fmla="*/ 2105551 w 3554563"/>
              <a:gd name="connsiteY1" fmla="*/ 135974 h 1777282"/>
              <a:gd name="connsiteX2" fmla="*/ 3418590 w 3554563"/>
              <a:gd name="connsiteY2" fmla="*/ 1449012 h 1777282"/>
              <a:gd name="connsiteX3" fmla="*/ 3554563 w 3554563"/>
              <a:gd name="connsiteY3" fmla="*/ 1777282 h 1777282"/>
              <a:gd name="connsiteX4" fmla="*/ 3554563 w 3554563"/>
              <a:gd name="connsiteY4" fmla="*/ 1777282 h 1777282"/>
              <a:gd name="connsiteX5" fmla="*/ 3294254 w 3554563"/>
              <a:gd name="connsiteY5" fmla="*/ 1777282 h 1777282"/>
              <a:gd name="connsiteX6" fmla="*/ 3294255 w 3554563"/>
              <a:gd name="connsiteY6" fmla="*/ 1777281 h 1777282"/>
              <a:gd name="connsiteX7" fmla="*/ 3178196 w 3554563"/>
              <a:gd name="connsiteY7" fmla="*/ 1497091 h 1777282"/>
              <a:gd name="connsiteX8" fmla="*/ 2057471 w 3554563"/>
              <a:gd name="connsiteY8" fmla="*/ 376367 h 1777282"/>
              <a:gd name="connsiteX9" fmla="*/ 1497092 w 3554563"/>
              <a:gd name="connsiteY9" fmla="*/ 376367 h 1777282"/>
              <a:gd name="connsiteX10" fmla="*/ 376367 w 3554563"/>
              <a:gd name="connsiteY10" fmla="*/ 1497091 h 1777282"/>
              <a:gd name="connsiteX11" fmla="*/ 260309 w 3554563"/>
              <a:gd name="connsiteY11" fmla="*/ 1777281 h 1777282"/>
              <a:gd name="connsiteX12" fmla="*/ 260309 w 3554563"/>
              <a:gd name="connsiteY12" fmla="*/ 1777282 h 1777282"/>
              <a:gd name="connsiteX13" fmla="*/ 0 w 3554563"/>
              <a:gd name="connsiteY13" fmla="*/ 1777282 h 1777282"/>
              <a:gd name="connsiteX14" fmla="*/ 0 w 3554563"/>
              <a:gd name="connsiteY14" fmla="*/ 1777282 h 1777282"/>
              <a:gd name="connsiteX15" fmla="*/ 135974 w 3554563"/>
              <a:gd name="connsiteY15" fmla="*/ 1449012 h 1777282"/>
              <a:gd name="connsiteX16" fmla="*/ 1449012 w 3554563"/>
              <a:gd name="connsiteY16" fmla="*/ 135974 h 1777282"/>
              <a:gd name="connsiteX17" fmla="*/ 1777282 w 3554563"/>
              <a:gd name="connsiteY17" fmla="*/ 0 h 177728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54563" h="1777281">
                <a:moveTo>
                  <a:pt x="1777282" y="0"/>
                </a:moveTo>
                <a:cubicBezTo>
                  <a:pt x="1896092" y="0"/>
                  <a:pt x="2014902" y="45325"/>
                  <a:pt x="2105551" y="135974"/>
                </a:cubicBezTo>
                <a:lnTo>
                  <a:pt x="3418590" y="1449012"/>
                </a:lnTo>
                <a:cubicBezTo>
                  <a:pt x="3509239" y="1539661"/>
                  <a:pt x="3554563" y="1658471"/>
                  <a:pt x="3554563" y="1777282"/>
                </a:cubicBezTo>
                <a:lnTo>
                  <a:pt x="3554563" y="1777282"/>
                </a:lnTo>
                <a:lnTo>
                  <a:pt x="3294254" y="1777282"/>
                </a:lnTo>
                <a:lnTo>
                  <a:pt x="3294255" y="1777281"/>
                </a:lnTo>
                <a:cubicBezTo>
                  <a:pt x="3294255" y="1675872"/>
                  <a:pt x="3255568" y="1574464"/>
                  <a:pt x="3178196" y="1497091"/>
                </a:cubicBezTo>
                <a:lnTo>
                  <a:pt x="2057471" y="376367"/>
                </a:lnTo>
                <a:cubicBezTo>
                  <a:pt x="1902727" y="221622"/>
                  <a:pt x="1651837" y="221622"/>
                  <a:pt x="1497092" y="376367"/>
                </a:cubicBezTo>
                <a:lnTo>
                  <a:pt x="376367" y="1497091"/>
                </a:lnTo>
                <a:cubicBezTo>
                  <a:pt x="298995" y="1574464"/>
                  <a:pt x="260309" y="1675872"/>
                  <a:pt x="260309" y="1777281"/>
                </a:cubicBezTo>
                <a:lnTo>
                  <a:pt x="260309" y="1777282"/>
                </a:lnTo>
                <a:lnTo>
                  <a:pt x="0" y="1777282"/>
                </a:lnTo>
                <a:lnTo>
                  <a:pt x="0" y="1777282"/>
                </a:lnTo>
                <a:cubicBezTo>
                  <a:pt x="0" y="1658471"/>
                  <a:pt x="45325" y="1539661"/>
                  <a:pt x="135974" y="1449012"/>
                </a:cubicBezTo>
                <a:lnTo>
                  <a:pt x="1449012" y="135974"/>
                </a:lnTo>
                <a:cubicBezTo>
                  <a:pt x="1539661" y="45325"/>
                  <a:pt x="1658472" y="0"/>
                  <a:pt x="177728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LID4096"/>
          </a:p>
        </p:txBody>
      </p:sp>
      <p:pic>
        <p:nvPicPr>
          <p:cNvPr id="3" name="Imagen 2">
            <a:extLst>
              <a:ext uri="{FF2B5EF4-FFF2-40B4-BE49-F238E27FC236}">
                <a16:creationId xmlns:a16="http://schemas.microsoft.com/office/drawing/2014/main" id="{E24EE28F-F0E1-AE97-6145-32D73C8934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4273" y="2611798"/>
            <a:ext cx="1574622" cy="1574622"/>
          </a:xfrm>
          <a:prstGeom prst="rect">
            <a:avLst/>
          </a:prstGeom>
        </p:spPr>
      </p:pic>
      <p:pic>
        <p:nvPicPr>
          <p:cNvPr id="4" name="Imagen 3">
            <a:extLst>
              <a:ext uri="{FF2B5EF4-FFF2-40B4-BE49-F238E27FC236}">
                <a16:creationId xmlns:a16="http://schemas.microsoft.com/office/drawing/2014/main" id="{14D296BF-425F-C60C-444E-45A2FF3AFBA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6991350" y="1609760"/>
            <a:ext cx="5200650" cy="5200650"/>
          </a:xfrm>
          <a:prstGeom prst="rect">
            <a:avLst/>
          </a:prstGeom>
        </p:spPr>
      </p:pic>
    </p:spTree>
    <p:extLst>
      <p:ext uri="{BB962C8B-B14F-4D97-AF65-F5344CB8AC3E}">
        <p14:creationId xmlns:p14="http://schemas.microsoft.com/office/powerpoint/2010/main" val="962329355"/>
      </p:ext>
    </p:extLst>
  </p:cSld>
  <p:clrMapOvr>
    <a:masterClrMapping/>
  </p:clrMapOvr>
  <mc:AlternateContent xmlns:mc="http://schemas.openxmlformats.org/markup-compatibility/2006">
    <mc:Choice xmlns:p14="http://schemas.microsoft.com/office/powerpoint/2010/main" Requires="p14">
      <p:transition spd="slow" advTm="3000" p14:dur="2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1"/>
    </p:bldLst>
  </p:timing>
</p:sld>
</file>

<file path=ppt/slides/slide1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12" name="Marcador de posición de imagen 11">
            <a:extLst>
              <a:ext uri="{FF2B5EF4-FFF2-40B4-BE49-F238E27FC236}">
                <a16:creationId xmlns:a16="http://schemas.microsoft.com/office/drawing/2014/main" id="{7A8C5D0F-1A5D-AA2F-DFDA-177795A74728}"/>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3194" r="3194"/>
          <a:stretch>
            <a:fillRect/>
          </a:stretch>
        </p:blipFill>
        <p:spPr/>
      </p:pic>
      <p:sp>
        <p:nvSpPr>
          <p:cNvPr id="4" name="Rectangle 3"/>
          <p:cNvSpPr/>
          <p:nvPr/>
        </p:nvSpPr>
        <p:spPr>
          <a:xfrm>
            <a:off x="-10755" y="0"/>
            <a:ext cx="12192000" cy="6858000"/>
          </a:xfrm>
          <a:prstGeom prst="rect">
            <a:avLst/>
          </a:prstGeom>
          <a:solidFill>
            <a:schemeClr val="tx1">
              <a:lumMod val="75000"/>
              <a:lumOff val="25000"/>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cs typeface="+mn-ea"/>
              <a:sym typeface="+mn-lt"/>
            </a:endParaRPr>
          </a:p>
        </p:txBody>
      </p:sp>
      <p:sp>
        <p:nvSpPr>
          <p:cNvPr id="5" name="Arc 4"/>
          <p:cNvSpPr/>
          <p:nvPr/>
        </p:nvSpPr>
        <p:spPr>
          <a:xfrm rot="16200000">
            <a:off x="1532175" y="2293575"/>
            <a:ext cx="1984908" cy="1984908"/>
          </a:xfrm>
          <a:prstGeom prst="arc">
            <a:avLst>
              <a:gd name="adj1" fmla="val 5472581"/>
              <a:gd name="adj2" fmla="val 0"/>
            </a:avLst>
          </a:prstGeom>
          <a:ln w="38100">
            <a:solidFill>
              <a:srgbClr val="E31E24"/>
            </a:solidFill>
            <a:headEnd type="oval" w="med"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6" name="Arc 5"/>
          <p:cNvSpPr/>
          <p:nvPr/>
        </p:nvSpPr>
        <p:spPr>
          <a:xfrm>
            <a:off x="5160079" y="2293576"/>
            <a:ext cx="1984908" cy="1984908"/>
          </a:xfrm>
          <a:prstGeom prst="arc">
            <a:avLst>
              <a:gd name="adj1" fmla="val 3799927"/>
              <a:gd name="adj2" fmla="val 0"/>
            </a:avLst>
          </a:prstGeom>
          <a:ln w="3810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7" name="Arc 6"/>
          <p:cNvSpPr/>
          <p:nvPr/>
        </p:nvSpPr>
        <p:spPr>
          <a:xfrm rot="7200000">
            <a:off x="8674915" y="2358856"/>
            <a:ext cx="1984908" cy="1984908"/>
          </a:xfrm>
          <a:prstGeom prst="arc">
            <a:avLst>
              <a:gd name="adj1" fmla="val 6523773"/>
              <a:gd name="adj2" fmla="val 0"/>
            </a:avLst>
          </a:prstGeom>
          <a:ln w="38100">
            <a:solidFill>
              <a:srgbClr val="E31E24"/>
            </a:solidFill>
            <a:headEnd type="oval" w="med"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8" name="TextBox 7"/>
          <p:cNvSpPr txBox="1"/>
          <p:nvPr/>
        </p:nvSpPr>
        <p:spPr>
          <a:xfrm>
            <a:off x="1869500" y="2960441"/>
            <a:ext cx="119718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4000" b="0" i="0" u="none" strike="noStrike" kern="1200" cap="none" spc="0" normalizeH="0" baseline="0" noProof="0">
                <a:ln>
                  <a:noFill/>
                </a:ln>
                <a:solidFill>
                  <a:prstClr val="white"/>
                </a:solidFill>
                <a:effectLst/>
                <a:uLnTx/>
                <a:uFillTx/>
                <a:cs typeface="+mn-ea"/>
                <a:sym typeface="+mn-lt"/>
              </a:rPr>
              <a:t>280</a:t>
            </a:r>
          </a:p>
        </p:txBody>
      </p:sp>
      <p:sp>
        <p:nvSpPr>
          <p:cNvPr id="9" name="TextBox 8"/>
          <p:cNvSpPr txBox="1"/>
          <p:nvPr/>
        </p:nvSpPr>
        <p:spPr>
          <a:xfrm>
            <a:off x="5497405" y="2960441"/>
            <a:ext cx="119718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4000" b="0" i="0" u="none" strike="noStrike" kern="1200" cap="none" spc="0" normalizeH="0" baseline="0" noProof="0">
                <a:ln>
                  <a:noFill/>
                </a:ln>
                <a:solidFill>
                  <a:prstClr val="white"/>
                </a:solidFill>
                <a:effectLst/>
                <a:uLnTx/>
                <a:uFillTx/>
                <a:cs typeface="+mn-ea"/>
                <a:sym typeface="+mn-lt"/>
              </a:rPr>
              <a:t>170</a:t>
            </a:r>
          </a:p>
        </p:txBody>
      </p:sp>
      <p:sp>
        <p:nvSpPr>
          <p:cNvPr id="10" name="TextBox 9"/>
          <p:cNvSpPr txBox="1"/>
          <p:nvPr/>
        </p:nvSpPr>
        <p:spPr>
          <a:xfrm>
            <a:off x="9125308" y="2960441"/>
            <a:ext cx="119718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4000" b="0" i="0" u="none" strike="noStrike" kern="1200" cap="none" spc="0" normalizeH="0" baseline="0" noProof="0">
                <a:ln>
                  <a:noFill/>
                </a:ln>
                <a:solidFill>
                  <a:prstClr val="white"/>
                </a:solidFill>
                <a:effectLst/>
                <a:uLnTx/>
                <a:uFillTx/>
                <a:cs typeface="+mn-ea"/>
                <a:sym typeface="+mn-lt"/>
              </a:rPr>
              <a:t>280</a:t>
            </a:r>
          </a:p>
        </p:txBody>
      </p:sp>
      <p:sp>
        <p:nvSpPr>
          <p:cNvPr id="13" name="Rectangle 12"/>
          <p:cNvSpPr/>
          <p:nvPr/>
        </p:nvSpPr>
        <p:spPr>
          <a:xfrm>
            <a:off x="934456" y="4868983"/>
            <a:ext cx="3158835" cy="773738"/>
          </a:xfrm>
          <a:prstGeom prst="rect">
            <a:avLst/>
          </a:prstGeom>
        </p:spPr>
        <p:txBody>
          <a:bodyPr wrap="square">
            <a:spAutoFit/>
          </a:bodyPr>
          <a:lstStyle/>
          <a:p>
            <a:pPr marL="0" marR="0" lvl="0" indent="0" algn="ctr" defTabSz="914400" rtl="0" eaLnBrk="1" fontAlgn="auto" latinLnBrk="0" hangingPunct="1">
              <a:lnSpc>
                <a:spcPct val="200000"/>
              </a:lnSpc>
              <a:spcBef>
                <a:spcPct val="0"/>
              </a:spcBef>
              <a:spcAft>
                <a:spcPct val="0"/>
              </a:spcAft>
              <a:buClrTx/>
              <a:buSzTx/>
              <a:buFontTx/>
              <a:buNone/>
              <a:defRPr/>
            </a:pPr>
            <a:r>
              <a:rPr kumimoji="0" lang="en-US" sz="1200" b="0" i="0" u="none" strike="noStrike" kern="1200" cap="none" spc="0" normalizeH="0" baseline="0" noProof="0">
                <a:ln>
                  <a:noFill/>
                </a:ln>
                <a:solidFill>
                  <a:prstClr val="white"/>
                </a:solidFill>
                <a:effectLst/>
                <a:uLnTx/>
                <a:uFillTx/>
                <a:cs typeface="+mn-ea"/>
                <a:sym typeface="+mn-lt"/>
              </a:rPr>
              <a:t>Click here to add text content, such as keywords, some brief introductions, etc.</a:t>
            </a:r>
          </a:p>
        </p:txBody>
      </p:sp>
      <p:sp>
        <p:nvSpPr>
          <p:cNvPr id="21" name="Rectangle 20"/>
          <p:cNvSpPr/>
          <p:nvPr/>
        </p:nvSpPr>
        <p:spPr>
          <a:xfrm>
            <a:off x="5797360" y="1156845"/>
            <a:ext cx="597279" cy="815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cs typeface="+mn-ea"/>
              <a:sym typeface="+mn-lt"/>
            </a:endParaRPr>
          </a:p>
        </p:txBody>
      </p:sp>
      <p:sp>
        <p:nvSpPr>
          <p:cNvPr id="23" name="文本框 22">
            <a:extLst>
              <a:ext uri="{FF2B5EF4-FFF2-40B4-BE49-F238E27FC236}">
                <a16:creationId xmlns:a16="http://schemas.microsoft.com/office/drawing/2014/main" id="{EAE1F699-DD93-433C-A382-48B5E0F70C1A}"/>
              </a:ext>
            </a:extLst>
          </p:cNvPr>
          <p:cNvSpPr txBox="1"/>
          <p:nvPr/>
        </p:nvSpPr>
        <p:spPr>
          <a:xfrm>
            <a:off x="1662854" y="4506973"/>
            <a:ext cx="1593706" cy="400110"/>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2000" b="0" i="0" u="none" strike="noStrike" kern="1200" cap="none" spc="0" normalizeH="0" baseline="0" noProof="0">
                <a:ln>
                  <a:noFill/>
                </a:ln>
                <a:solidFill>
                  <a:schemeClr val="bg1"/>
                </a:solidFill>
                <a:effectLst/>
                <a:uLnTx/>
                <a:uFillTx/>
                <a:cs typeface="+mn-ea"/>
                <a:sym typeface="+mn-lt"/>
              </a:rPr>
              <a:t>Add title text</a:t>
            </a:r>
            <a:endParaRPr kumimoji="0" lang="zh-CN" altLang="en-US" sz="2000" b="0" i="0" u="none" strike="noStrike" kern="1200" cap="none" spc="0" normalizeH="0" baseline="0" noProof="0">
              <a:ln>
                <a:noFill/>
              </a:ln>
              <a:solidFill>
                <a:schemeClr val="bg1"/>
              </a:solidFill>
              <a:effectLst/>
              <a:uLnTx/>
              <a:uFillTx/>
              <a:cs typeface="+mn-ea"/>
              <a:sym typeface="+mn-lt"/>
            </a:endParaRPr>
          </a:p>
        </p:txBody>
      </p:sp>
      <p:sp>
        <p:nvSpPr>
          <p:cNvPr id="24" name="Rectangle 12">
            <a:extLst>
              <a:ext uri="{FF2B5EF4-FFF2-40B4-BE49-F238E27FC236}">
                <a16:creationId xmlns:a16="http://schemas.microsoft.com/office/drawing/2014/main" id="{007C0089-1C07-4C83-920F-BFCF5BB9A4D5}"/>
              </a:ext>
            </a:extLst>
          </p:cNvPr>
          <p:cNvSpPr/>
          <p:nvPr/>
        </p:nvSpPr>
        <p:spPr>
          <a:xfrm>
            <a:off x="4505828" y="4868983"/>
            <a:ext cx="3158835" cy="773738"/>
          </a:xfrm>
          <a:prstGeom prst="rect">
            <a:avLst/>
          </a:prstGeom>
        </p:spPr>
        <p:txBody>
          <a:bodyPr wrap="square">
            <a:spAutoFit/>
          </a:bodyPr>
          <a:lstStyle/>
          <a:p>
            <a:pPr marL="0" marR="0" lvl="0" indent="0" algn="ctr" defTabSz="914400" rtl="0" eaLnBrk="1" fontAlgn="auto" latinLnBrk="0" hangingPunct="1">
              <a:lnSpc>
                <a:spcPct val="200000"/>
              </a:lnSpc>
              <a:spcBef>
                <a:spcPct val="0"/>
              </a:spcBef>
              <a:spcAft>
                <a:spcPct val="0"/>
              </a:spcAft>
              <a:buClrTx/>
              <a:buSzTx/>
              <a:buFontTx/>
              <a:buNone/>
              <a:defRPr/>
            </a:pPr>
            <a:r>
              <a:rPr kumimoji="0" lang="en-US" sz="1200" b="0" i="0" u="none" strike="noStrike" kern="1200" cap="none" spc="0" normalizeH="0" baseline="0" noProof="0">
                <a:ln>
                  <a:noFill/>
                </a:ln>
                <a:solidFill>
                  <a:prstClr val="white"/>
                </a:solidFill>
                <a:effectLst/>
                <a:uLnTx/>
                <a:uFillTx/>
                <a:cs typeface="+mn-ea"/>
                <a:sym typeface="+mn-lt"/>
              </a:rPr>
              <a:t>Click here to add text content, such as keywords, some brief introductions, etc.</a:t>
            </a:r>
          </a:p>
        </p:txBody>
      </p:sp>
      <p:sp>
        <p:nvSpPr>
          <p:cNvPr id="25" name="文本框 24">
            <a:extLst>
              <a:ext uri="{FF2B5EF4-FFF2-40B4-BE49-F238E27FC236}">
                <a16:creationId xmlns:a16="http://schemas.microsoft.com/office/drawing/2014/main" id="{772947D2-0D6E-4CC4-9399-1694BAAEA15D}"/>
              </a:ext>
            </a:extLst>
          </p:cNvPr>
          <p:cNvSpPr txBox="1"/>
          <p:nvPr/>
        </p:nvSpPr>
        <p:spPr>
          <a:xfrm>
            <a:off x="5234226" y="4506973"/>
            <a:ext cx="1593706" cy="400110"/>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2000" b="0" i="0" u="none" strike="noStrike" kern="1200" cap="none" spc="0" normalizeH="0" baseline="0" noProof="0">
                <a:ln>
                  <a:noFill/>
                </a:ln>
                <a:solidFill>
                  <a:schemeClr val="bg1"/>
                </a:solidFill>
                <a:effectLst/>
                <a:uLnTx/>
                <a:uFillTx/>
                <a:cs typeface="+mn-ea"/>
                <a:sym typeface="+mn-lt"/>
              </a:rPr>
              <a:t>Add title text</a:t>
            </a:r>
            <a:endParaRPr kumimoji="0" lang="zh-CN" altLang="en-US" sz="2000" b="0" i="0" u="none" strike="noStrike" kern="1200" cap="none" spc="0" normalizeH="0" baseline="0" noProof="0">
              <a:ln>
                <a:noFill/>
              </a:ln>
              <a:solidFill>
                <a:schemeClr val="bg1"/>
              </a:solidFill>
              <a:effectLst/>
              <a:uLnTx/>
              <a:uFillTx/>
              <a:cs typeface="+mn-ea"/>
              <a:sym typeface="+mn-lt"/>
            </a:endParaRPr>
          </a:p>
        </p:txBody>
      </p:sp>
      <p:sp>
        <p:nvSpPr>
          <p:cNvPr id="26" name="Rectangle 12">
            <a:extLst>
              <a:ext uri="{FF2B5EF4-FFF2-40B4-BE49-F238E27FC236}">
                <a16:creationId xmlns:a16="http://schemas.microsoft.com/office/drawing/2014/main" id="{F5CB957B-2631-4A06-893D-90F6F7D4C7AC}"/>
              </a:ext>
            </a:extLst>
          </p:cNvPr>
          <p:cNvSpPr/>
          <p:nvPr/>
        </p:nvSpPr>
        <p:spPr>
          <a:xfrm>
            <a:off x="8077200" y="4868983"/>
            <a:ext cx="3158835" cy="773738"/>
          </a:xfrm>
          <a:prstGeom prst="rect">
            <a:avLst/>
          </a:prstGeom>
        </p:spPr>
        <p:txBody>
          <a:bodyPr wrap="square">
            <a:spAutoFit/>
          </a:bodyPr>
          <a:lstStyle/>
          <a:p>
            <a:pPr marL="0" marR="0" lvl="0" indent="0" algn="ctr" defTabSz="914400" rtl="0" eaLnBrk="1" fontAlgn="auto" latinLnBrk="0" hangingPunct="1">
              <a:lnSpc>
                <a:spcPct val="200000"/>
              </a:lnSpc>
              <a:spcBef>
                <a:spcPct val="0"/>
              </a:spcBef>
              <a:spcAft>
                <a:spcPct val="0"/>
              </a:spcAft>
              <a:buClrTx/>
              <a:buSzTx/>
              <a:buFontTx/>
              <a:buNone/>
              <a:defRPr/>
            </a:pPr>
            <a:r>
              <a:rPr kumimoji="0" lang="en-US" sz="1200" b="0" i="0" u="none" strike="noStrike" kern="1200" cap="none" spc="0" normalizeH="0" baseline="0" noProof="0">
                <a:ln>
                  <a:noFill/>
                </a:ln>
                <a:solidFill>
                  <a:prstClr val="white"/>
                </a:solidFill>
                <a:effectLst/>
                <a:uLnTx/>
                <a:uFillTx/>
                <a:cs typeface="+mn-ea"/>
                <a:sym typeface="+mn-lt"/>
              </a:rPr>
              <a:t>Click here to add text content, such as keywords, some brief introductions, etc.</a:t>
            </a:r>
          </a:p>
        </p:txBody>
      </p:sp>
      <p:sp>
        <p:nvSpPr>
          <p:cNvPr id="27" name="文本框 26">
            <a:extLst>
              <a:ext uri="{FF2B5EF4-FFF2-40B4-BE49-F238E27FC236}">
                <a16:creationId xmlns:a16="http://schemas.microsoft.com/office/drawing/2014/main" id="{207F4A44-C183-474E-98AB-5EA1195A1D4A}"/>
              </a:ext>
            </a:extLst>
          </p:cNvPr>
          <p:cNvSpPr txBox="1"/>
          <p:nvPr/>
        </p:nvSpPr>
        <p:spPr>
          <a:xfrm>
            <a:off x="8805598" y="4506973"/>
            <a:ext cx="1593706" cy="400110"/>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2000" b="0" i="0" u="none" strike="noStrike" kern="1200" cap="none" spc="0" normalizeH="0" baseline="0" noProof="0">
                <a:ln>
                  <a:noFill/>
                </a:ln>
                <a:solidFill>
                  <a:schemeClr val="bg1"/>
                </a:solidFill>
                <a:effectLst/>
                <a:uLnTx/>
                <a:uFillTx/>
                <a:cs typeface="+mn-ea"/>
                <a:sym typeface="+mn-lt"/>
              </a:rPr>
              <a:t>Add title text</a:t>
            </a:r>
            <a:endParaRPr kumimoji="0" lang="zh-CN" altLang="en-US" sz="2000" b="0" i="0" u="none" strike="noStrike" kern="1200" cap="none" spc="0" normalizeH="0" baseline="0" noProof="0">
              <a:ln>
                <a:noFill/>
              </a:ln>
              <a:solidFill>
                <a:schemeClr val="bg1"/>
              </a:solidFill>
              <a:effectLst/>
              <a:uLnTx/>
              <a:uFillTx/>
              <a:cs typeface="+mn-ea"/>
              <a:sym typeface="+mn-lt"/>
            </a:endParaRPr>
          </a:p>
        </p:txBody>
      </p:sp>
      <p:sp>
        <p:nvSpPr>
          <p:cNvPr id="15" name="文本框 2">
            <a:extLst>
              <a:ext uri="{FF2B5EF4-FFF2-40B4-BE49-F238E27FC236}">
                <a16:creationId xmlns:a16="http://schemas.microsoft.com/office/drawing/2014/main" id="{DF211756-7ED9-6DAF-B7FF-DF4BB3B83EB5}"/>
              </a:ext>
            </a:extLst>
          </p:cNvPr>
          <p:cNvSpPr txBox="1"/>
          <p:nvPr/>
        </p:nvSpPr>
        <p:spPr>
          <a:xfrm>
            <a:off x="2345234" y="279682"/>
            <a:ext cx="7614598" cy="1754326"/>
          </a:xfrm>
          <a:prstGeom prst="rect">
            <a:avLst/>
          </a:prstGeom>
          <a:noFill/>
        </p:spPr>
        <p:txBody>
          <a:bodyPr wrap="square" rtlCol="0">
            <a:spAutoFit/>
          </a:bodyPr>
          <a:lstStyle/>
          <a:p>
            <a:pPr algn="ctr"/>
            <a:r>
              <a:rPr lang="en-US" altLang="zh-CN" sz="5400" b="1">
                <a:solidFill>
                  <a:schemeClr val="bg1"/>
                </a:solidFill>
                <a:latin typeface="Bahnschrift Condensed" panose="020b0502040204020203" pitchFamily="34" charset="0"/>
                <a:cs typeface="+mn-ea"/>
                <a:sym typeface="+mn-lt"/>
              </a:rPr>
              <a:t>WORLD DAY AGAINST </a:t>
            </a:r>
            <a:r>
              <a:rPr lang="en-US" altLang="zh-CN" sz="5400" b="1">
                <a:solidFill>
                  <a:srgbClr val="E31E24"/>
                </a:solidFill>
                <a:latin typeface="Bahnschrift Condensed" panose="020b0502040204020203" pitchFamily="34" charset="0"/>
                <a:cs typeface="+mn-ea"/>
                <a:sym typeface="+mn-lt"/>
              </a:rPr>
              <a:t>CHILD EXPLOITATION</a:t>
            </a:r>
            <a:endParaRPr lang="zh-CN" altLang="en-US" sz="5400" b="1">
              <a:solidFill>
                <a:srgbClr val="E31E24"/>
              </a:solidFill>
              <a:latin typeface="Bahnschrift Condensed" panose="020b0502040204020203" pitchFamily="34" charset="0"/>
              <a:cs typeface="+mn-ea"/>
              <a:sym typeface="+mn-lt"/>
            </a:endParaRPr>
          </a:p>
        </p:txBody>
      </p:sp>
    </p:spTree>
    <p:extLst>
      <p:ext uri="{BB962C8B-B14F-4D97-AF65-F5344CB8AC3E}">
        <p14:creationId xmlns:p14="http://schemas.microsoft.com/office/powerpoint/2010/main" val="1118135509"/>
      </p:ext>
    </p:extLst>
  </p:cSld>
  <p:clrMapOvr>
    <a:masterClrMapping/>
  </p:clrMapOvr>
  <mc:AlternateContent xmlns:mc="http://schemas.openxmlformats.org/markup-compatibility/2006">
    <mc:Choice xmlns:p14="http://schemas.microsoft.com/office/powerpoint/2010/main" Requires="p14">
      <p:transition spd="slow" advTm="3000" p14:dur="2000">
        <p:random/>
      </p:transition>
    </mc:Choice>
    <mc:Fallback>
      <p:transition spd="slow" advTm="3000">
        <p:random/>
      </p:transition>
    </mc:Fallback>
  </mc:AlternateContent>
  <p:timing/>
</p:sld>
</file>

<file path=ppt/slides/slide1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5" name="矩形 24"/>
          <p:cNvSpPr/>
          <p:nvPr/>
        </p:nvSpPr>
        <p:spPr>
          <a:xfrm>
            <a:off x="6096000" y="0"/>
            <a:ext cx="6096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9" name="文本框 8"/>
          <p:cNvSpPr txBox="1"/>
          <p:nvPr/>
        </p:nvSpPr>
        <p:spPr>
          <a:xfrm>
            <a:off x="7097486" y="5252404"/>
            <a:ext cx="4093028" cy="562975"/>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14000"/>
              </a:lnSpc>
              <a:spcBef>
                <a:spcPct val="0"/>
              </a:spcBef>
              <a:spcAft>
                <a:spcPct val="0"/>
              </a:spcAft>
              <a:buClrTx/>
              <a:buSzTx/>
              <a:buFontTx/>
              <a:buNone/>
              <a:defRPr/>
            </a:pPr>
            <a:r>
              <a:rPr kumimoji="0" lang="en-US" altLang="zh-CN" sz="1400" b="0" i="0" u="none" strike="noStrike" kern="1200" cap="none" spc="0" normalizeH="0" baseline="0" noProof="0">
                <a:ln>
                  <a:noFill/>
                </a:ln>
                <a:solidFill>
                  <a:prstClr val="white"/>
                </a:solidFill>
                <a:effectLst/>
                <a:uLnTx/>
                <a:uFillTx/>
                <a:cs typeface="+mn-ea"/>
                <a:sym typeface="+mn-lt"/>
              </a:rPr>
              <a:t>Click here to add text content, such as keywords, some brief introductions, etc.</a:t>
            </a:r>
          </a:p>
        </p:txBody>
      </p:sp>
      <p:sp>
        <p:nvSpPr>
          <p:cNvPr id="11" name="Rectangle 7">
            <a:extLst>
              <a:ext uri="{FF2B5EF4-FFF2-40B4-BE49-F238E27FC236}">
                <a16:creationId xmlns:a16="http://schemas.microsoft.com/office/drawing/2014/main" id="{89541871-A584-4950-9485-24C5863BE249}"/>
              </a:ext>
            </a:extLst>
          </p:cNvPr>
          <p:cNvSpPr/>
          <p:nvPr/>
        </p:nvSpPr>
        <p:spPr>
          <a:xfrm>
            <a:off x="428364" y="2429470"/>
            <a:ext cx="2362201" cy="773738"/>
          </a:xfrm>
          <a:prstGeom prst="rect">
            <a:avLst/>
          </a:prstGeom>
        </p:spPr>
        <p:txBody>
          <a:bodyPr wrap="square">
            <a:spAutoFit/>
          </a:bodyPr>
          <a:lstStyle/>
          <a:p>
            <a:pPr algn="ctr">
              <a:lnSpc>
                <a:spcPct val="200000"/>
              </a:lnSpc>
            </a:pPr>
            <a:r>
              <a:rPr lang="en-US" sz="1200" b="0" i="0">
                <a:solidFill>
                  <a:schemeClr val="bg2">
                    <a:lumMod val="25000"/>
                  </a:schemeClr>
                </a:solidFill>
                <a:effectLst/>
                <a:cs typeface="+mn-ea"/>
                <a:sym typeface="+mn-lt"/>
              </a:rPr>
              <a:t>Click here to add content, content to match the title. </a:t>
            </a:r>
            <a:endParaRPr lang="en-US" sz="1200">
              <a:solidFill>
                <a:schemeClr val="bg2">
                  <a:lumMod val="25000"/>
                </a:schemeClr>
              </a:solidFill>
              <a:cs typeface="+mn-ea"/>
              <a:sym typeface="+mn-lt"/>
            </a:endParaRPr>
          </a:p>
        </p:txBody>
      </p:sp>
      <p:sp>
        <p:nvSpPr>
          <p:cNvPr id="12" name="Shape 2633">
            <a:extLst>
              <a:ext uri="{FF2B5EF4-FFF2-40B4-BE49-F238E27FC236}">
                <a16:creationId xmlns:a16="http://schemas.microsoft.com/office/drawing/2014/main" id="{91F5572F-D362-4F7B-A8F3-66BE569CC5AD}"/>
              </a:ext>
            </a:extLst>
          </p:cNvPr>
          <p:cNvSpPr/>
          <p:nvPr/>
        </p:nvSpPr>
        <p:spPr>
          <a:xfrm>
            <a:off x="1408316" y="1702632"/>
            <a:ext cx="402298" cy="402298"/>
          </a:xfrm>
          <a:custGeom>
            <a:cxnLst>
              <a:cxn ang="0">
                <a:pos x="wd2" y="hd2"/>
              </a:cxn>
              <a:cxn ang="5400000">
                <a:pos x="wd2" y="hd2"/>
              </a:cxn>
              <a:cxn ang="10800000">
                <a:pos x="wd2" y="hd2"/>
              </a:cxn>
              <a:cxn ang="16200000">
                <a:pos x="wd2" y="hd2"/>
              </a:cxn>
            </a:cxnLst>
            <a:rect l="0" t="0" r="r" b="b"/>
            <a:pathLst>
              <a:path w="21600" h="21600" extrusionOk="0">
                <a:moveTo>
                  <a:pt x="12144" y="18334"/>
                </a:moveTo>
                <a:lnTo>
                  <a:pt x="15583" y="6873"/>
                </a:lnTo>
                <a:lnTo>
                  <a:pt x="20168" y="6873"/>
                </a:lnTo>
                <a:cubicBezTo>
                  <a:pt x="20168" y="6873"/>
                  <a:pt x="12144" y="18334"/>
                  <a:pt x="12144" y="18334"/>
                </a:cubicBezTo>
                <a:close/>
                <a:moveTo>
                  <a:pt x="10800" y="19403"/>
                </a:moveTo>
                <a:lnTo>
                  <a:pt x="7041" y="6873"/>
                </a:lnTo>
                <a:lnTo>
                  <a:pt x="14559" y="6873"/>
                </a:lnTo>
                <a:cubicBezTo>
                  <a:pt x="14559" y="6873"/>
                  <a:pt x="10800" y="19403"/>
                  <a:pt x="10800" y="19403"/>
                </a:cubicBezTo>
                <a:close/>
                <a:moveTo>
                  <a:pt x="1432" y="6873"/>
                </a:moveTo>
                <a:lnTo>
                  <a:pt x="6017" y="6873"/>
                </a:lnTo>
                <a:lnTo>
                  <a:pt x="9456" y="18334"/>
                </a:lnTo>
                <a:cubicBezTo>
                  <a:pt x="9456" y="18334"/>
                  <a:pt x="1432" y="6873"/>
                  <a:pt x="1432" y="6873"/>
                </a:cubicBezTo>
                <a:close/>
                <a:moveTo>
                  <a:pt x="6578" y="982"/>
                </a:moveTo>
                <a:lnTo>
                  <a:pt x="8536" y="982"/>
                </a:lnTo>
                <a:lnTo>
                  <a:pt x="6082" y="5891"/>
                </a:lnTo>
                <a:lnTo>
                  <a:pt x="1669" y="5891"/>
                </a:lnTo>
                <a:cubicBezTo>
                  <a:pt x="1669" y="5891"/>
                  <a:pt x="6578" y="982"/>
                  <a:pt x="6578" y="982"/>
                </a:cubicBezTo>
                <a:close/>
                <a:moveTo>
                  <a:pt x="11973" y="982"/>
                </a:moveTo>
                <a:lnTo>
                  <a:pt x="14427" y="5891"/>
                </a:lnTo>
                <a:lnTo>
                  <a:pt x="7173" y="5891"/>
                </a:lnTo>
                <a:lnTo>
                  <a:pt x="9627" y="982"/>
                </a:lnTo>
                <a:cubicBezTo>
                  <a:pt x="9627" y="982"/>
                  <a:pt x="11973" y="982"/>
                  <a:pt x="11973" y="982"/>
                </a:cubicBezTo>
                <a:close/>
                <a:moveTo>
                  <a:pt x="15022" y="982"/>
                </a:moveTo>
                <a:lnTo>
                  <a:pt x="19931" y="5891"/>
                </a:lnTo>
                <a:lnTo>
                  <a:pt x="15518" y="5891"/>
                </a:lnTo>
                <a:lnTo>
                  <a:pt x="13064" y="982"/>
                </a:lnTo>
                <a:cubicBezTo>
                  <a:pt x="13064" y="982"/>
                  <a:pt x="15022" y="982"/>
                  <a:pt x="15022" y="982"/>
                </a:cubicBezTo>
                <a:close/>
                <a:moveTo>
                  <a:pt x="21600" y="6382"/>
                </a:moveTo>
                <a:cubicBezTo>
                  <a:pt x="21600" y="6272"/>
                  <a:pt x="21557" y="6175"/>
                  <a:pt x="21495" y="6093"/>
                </a:cubicBezTo>
                <a:lnTo>
                  <a:pt x="21502" y="6088"/>
                </a:lnTo>
                <a:lnTo>
                  <a:pt x="21471" y="6057"/>
                </a:lnTo>
                <a:cubicBezTo>
                  <a:pt x="21459" y="6044"/>
                  <a:pt x="21448" y="6032"/>
                  <a:pt x="21434" y="6020"/>
                </a:cubicBezTo>
                <a:lnTo>
                  <a:pt x="15611" y="197"/>
                </a:lnTo>
                <a:lnTo>
                  <a:pt x="15604" y="201"/>
                </a:lnTo>
                <a:cubicBezTo>
                  <a:pt x="15514" y="82"/>
                  <a:pt x="15379" y="0"/>
                  <a:pt x="15218" y="0"/>
                </a:cubicBezTo>
                <a:lnTo>
                  <a:pt x="6382" y="0"/>
                </a:lnTo>
                <a:cubicBezTo>
                  <a:pt x="6221" y="0"/>
                  <a:pt x="6086" y="82"/>
                  <a:pt x="5996" y="201"/>
                </a:cubicBezTo>
                <a:lnTo>
                  <a:pt x="5989" y="197"/>
                </a:lnTo>
                <a:lnTo>
                  <a:pt x="166" y="6020"/>
                </a:lnTo>
                <a:cubicBezTo>
                  <a:pt x="152" y="6032"/>
                  <a:pt x="141" y="6044"/>
                  <a:pt x="129" y="6057"/>
                </a:cubicBezTo>
                <a:lnTo>
                  <a:pt x="98" y="6088"/>
                </a:lnTo>
                <a:lnTo>
                  <a:pt x="105" y="6093"/>
                </a:lnTo>
                <a:cubicBezTo>
                  <a:pt x="43" y="6175"/>
                  <a:pt x="0" y="6272"/>
                  <a:pt x="0" y="6382"/>
                </a:cubicBezTo>
                <a:cubicBezTo>
                  <a:pt x="0" y="6499"/>
                  <a:pt x="46" y="6602"/>
                  <a:pt x="115" y="6686"/>
                </a:cubicBezTo>
                <a:lnTo>
                  <a:pt x="109" y="6690"/>
                </a:lnTo>
                <a:lnTo>
                  <a:pt x="10418" y="21418"/>
                </a:lnTo>
                <a:lnTo>
                  <a:pt x="10424" y="21413"/>
                </a:lnTo>
                <a:cubicBezTo>
                  <a:pt x="10514" y="21525"/>
                  <a:pt x="10646" y="21600"/>
                  <a:pt x="10800" y="21600"/>
                </a:cubicBezTo>
                <a:cubicBezTo>
                  <a:pt x="10954" y="21600"/>
                  <a:pt x="11086" y="21525"/>
                  <a:pt x="11176" y="21413"/>
                </a:cubicBezTo>
                <a:lnTo>
                  <a:pt x="11182" y="21418"/>
                </a:lnTo>
                <a:lnTo>
                  <a:pt x="21491" y="6690"/>
                </a:lnTo>
                <a:lnTo>
                  <a:pt x="21485" y="6686"/>
                </a:lnTo>
                <a:cubicBezTo>
                  <a:pt x="21553" y="6602"/>
                  <a:pt x="21600" y="6499"/>
                  <a:pt x="21600" y="6382"/>
                </a:cubicBezTo>
              </a:path>
            </a:pathLst>
          </a:custGeom>
          <a:solidFill>
            <a:srgbClr val="E31E24"/>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cs typeface="+mn-ea"/>
              <a:sym typeface="+mn-lt"/>
            </a:endParaRPr>
          </a:p>
        </p:txBody>
      </p:sp>
      <p:sp>
        <p:nvSpPr>
          <p:cNvPr id="13" name="文本框 12">
            <a:extLst>
              <a:ext uri="{FF2B5EF4-FFF2-40B4-BE49-F238E27FC236}">
                <a16:creationId xmlns:a16="http://schemas.microsoft.com/office/drawing/2014/main" id="{B369C9D0-A97E-4D4B-83D0-81FCE3EF0DDF}"/>
              </a:ext>
            </a:extLst>
          </p:cNvPr>
          <p:cNvSpPr txBox="1"/>
          <p:nvPr/>
        </p:nvSpPr>
        <p:spPr>
          <a:xfrm>
            <a:off x="824635" y="2174438"/>
            <a:ext cx="1454244" cy="369332"/>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b="0" i="0" u="none" strike="noStrike" kern="1200" cap="none" spc="0" normalizeH="0" baseline="0" noProof="0">
                <a:ln>
                  <a:noFill/>
                </a:ln>
                <a:solidFill>
                  <a:schemeClr val="tx1">
                    <a:lumMod val="85000"/>
                    <a:lumOff val="15000"/>
                  </a:schemeClr>
                </a:solidFill>
                <a:effectLst/>
                <a:uLnTx/>
                <a:uFillTx/>
                <a:cs typeface="+mn-ea"/>
                <a:sym typeface="+mn-lt"/>
              </a:rPr>
              <a:t>Add title text</a:t>
            </a:r>
            <a:endParaRPr kumimoji="0" lang="zh-CN" altLang="en-US" b="0" i="0" u="none" strike="noStrike" kern="1200" cap="none" spc="0" normalizeH="0" baseline="0" noProof="0">
              <a:ln>
                <a:noFill/>
              </a:ln>
              <a:solidFill>
                <a:schemeClr val="tx1">
                  <a:lumMod val="85000"/>
                  <a:lumOff val="15000"/>
                </a:schemeClr>
              </a:solidFill>
              <a:effectLst/>
              <a:uLnTx/>
              <a:uFillTx/>
              <a:cs typeface="+mn-ea"/>
              <a:sym typeface="+mn-lt"/>
            </a:endParaRPr>
          </a:p>
        </p:txBody>
      </p:sp>
      <p:sp>
        <p:nvSpPr>
          <p:cNvPr id="39" name="Rectangle 7">
            <a:extLst>
              <a:ext uri="{FF2B5EF4-FFF2-40B4-BE49-F238E27FC236}">
                <a16:creationId xmlns:a16="http://schemas.microsoft.com/office/drawing/2014/main" id="{BA835F89-882C-42DD-AE18-8AA95876DC33}"/>
              </a:ext>
            </a:extLst>
          </p:cNvPr>
          <p:cNvSpPr/>
          <p:nvPr/>
        </p:nvSpPr>
        <p:spPr>
          <a:xfrm>
            <a:off x="2976432" y="2429470"/>
            <a:ext cx="2362201" cy="773738"/>
          </a:xfrm>
          <a:prstGeom prst="rect">
            <a:avLst/>
          </a:prstGeom>
        </p:spPr>
        <p:txBody>
          <a:bodyPr wrap="square">
            <a:spAutoFit/>
          </a:bodyPr>
          <a:lstStyle/>
          <a:p>
            <a:pPr algn="ctr">
              <a:lnSpc>
                <a:spcPct val="200000"/>
              </a:lnSpc>
            </a:pPr>
            <a:r>
              <a:rPr lang="en-US" sz="1200" b="0" i="0">
                <a:solidFill>
                  <a:schemeClr val="bg2">
                    <a:lumMod val="25000"/>
                  </a:schemeClr>
                </a:solidFill>
                <a:effectLst/>
                <a:cs typeface="+mn-ea"/>
                <a:sym typeface="+mn-lt"/>
              </a:rPr>
              <a:t>Click here to add content, content to match the title. </a:t>
            </a:r>
            <a:endParaRPr lang="en-US" sz="1200">
              <a:solidFill>
                <a:schemeClr val="bg2">
                  <a:lumMod val="25000"/>
                </a:schemeClr>
              </a:solidFill>
              <a:cs typeface="+mn-ea"/>
              <a:sym typeface="+mn-lt"/>
            </a:endParaRPr>
          </a:p>
        </p:txBody>
      </p:sp>
      <p:sp>
        <p:nvSpPr>
          <p:cNvPr id="41" name="文本框 40">
            <a:extLst>
              <a:ext uri="{FF2B5EF4-FFF2-40B4-BE49-F238E27FC236}">
                <a16:creationId xmlns:a16="http://schemas.microsoft.com/office/drawing/2014/main" id="{73EBFBD9-AE09-42F0-958E-61F5406BF12F}"/>
              </a:ext>
            </a:extLst>
          </p:cNvPr>
          <p:cNvSpPr txBox="1"/>
          <p:nvPr/>
        </p:nvSpPr>
        <p:spPr>
          <a:xfrm>
            <a:off x="3372703" y="2174438"/>
            <a:ext cx="1454244" cy="369332"/>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b="0" i="0" u="none" strike="noStrike" kern="1200" cap="none" spc="0" normalizeH="0" baseline="0" noProof="0">
                <a:ln>
                  <a:noFill/>
                </a:ln>
                <a:solidFill>
                  <a:schemeClr val="tx1">
                    <a:lumMod val="85000"/>
                    <a:lumOff val="15000"/>
                  </a:schemeClr>
                </a:solidFill>
                <a:effectLst/>
                <a:uLnTx/>
                <a:uFillTx/>
                <a:cs typeface="+mn-ea"/>
                <a:sym typeface="+mn-lt"/>
              </a:rPr>
              <a:t>Add title text</a:t>
            </a:r>
            <a:endParaRPr kumimoji="0" lang="zh-CN" altLang="en-US" b="0" i="0" u="none" strike="noStrike" kern="1200" cap="none" spc="0" normalizeH="0" baseline="0" noProof="0">
              <a:ln>
                <a:noFill/>
              </a:ln>
              <a:solidFill>
                <a:schemeClr val="tx1">
                  <a:lumMod val="85000"/>
                  <a:lumOff val="15000"/>
                </a:schemeClr>
              </a:solidFill>
              <a:effectLst/>
              <a:uLnTx/>
              <a:uFillTx/>
              <a:cs typeface="+mn-ea"/>
              <a:sym typeface="+mn-lt"/>
            </a:endParaRPr>
          </a:p>
        </p:txBody>
      </p:sp>
      <p:sp>
        <p:nvSpPr>
          <p:cNvPr id="42" name="Rectangle 7">
            <a:extLst>
              <a:ext uri="{FF2B5EF4-FFF2-40B4-BE49-F238E27FC236}">
                <a16:creationId xmlns:a16="http://schemas.microsoft.com/office/drawing/2014/main" id="{D8F330DB-FC08-4966-8404-1C510BC35708}"/>
              </a:ext>
            </a:extLst>
          </p:cNvPr>
          <p:cNvSpPr/>
          <p:nvPr/>
        </p:nvSpPr>
        <p:spPr>
          <a:xfrm>
            <a:off x="428364" y="4746977"/>
            <a:ext cx="2362201" cy="773738"/>
          </a:xfrm>
          <a:prstGeom prst="rect">
            <a:avLst/>
          </a:prstGeom>
        </p:spPr>
        <p:txBody>
          <a:bodyPr wrap="square">
            <a:spAutoFit/>
          </a:bodyPr>
          <a:lstStyle/>
          <a:p>
            <a:pPr algn="ctr">
              <a:lnSpc>
                <a:spcPct val="200000"/>
              </a:lnSpc>
            </a:pPr>
            <a:r>
              <a:rPr lang="en-US" sz="1200" b="0" i="0">
                <a:solidFill>
                  <a:schemeClr val="bg2">
                    <a:lumMod val="25000"/>
                  </a:schemeClr>
                </a:solidFill>
                <a:effectLst/>
                <a:cs typeface="+mn-ea"/>
                <a:sym typeface="+mn-lt"/>
              </a:rPr>
              <a:t>Click here to add content, content to match the title. </a:t>
            </a:r>
            <a:endParaRPr lang="en-US" sz="1200">
              <a:solidFill>
                <a:schemeClr val="bg2">
                  <a:lumMod val="25000"/>
                </a:schemeClr>
              </a:solidFill>
              <a:cs typeface="+mn-ea"/>
              <a:sym typeface="+mn-lt"/>
            </a:endParaRPr>
          </a:p>
        </p:txBody>
      </p:sp>
      <p:sp>
        <p:nvSpPr>
          <p:cNvPr id="44" name="文本框 43">
            <a:extLst>
              <a:ext uri="{FF2B5EF4-FFF2-40B4-BE49-F238E27FC236}">
                <a16:creationId xmlns:a16="http://schemas.microsoft.com/office/drawing/2014/main" id="{A5EF5916-B360-4B75-ABE8-5CFF0D7C12B2}"/>
              </a:ext>
            </a:extLst>
          </p:cNvPr>
          <p:cNvSpPr txBox="1"/>
          <p:nvPr/>
        </p:nvSpPr>
        <p:spPr>
          <a:xfrm>
            <a:off x="824635" y="4491945"/>
            <a:ext cx="1454244" cy="369332"/>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b="0" i="0" u="none" strike="noStrike" kern="1200" cap="none" spc="0" normalizeH="0" baseline="0" noProof="0">
                <a:ln>
                  <a:noFill/>
                </a:ln>
                <a:solidFill>
                  <a:schemeClr val="tx1">
                    <a:lumMod val="85000"/>
                    <a:lumOff val="15000"/>
                  </a:schemeClr>
                </a:solidFill>
                <a:effectLst/>
                <a:uLnTx/>
                <a:uFillTx/>
                <a:cs typeface="+mn-ea"/>
                <a:sym typeface="+mn-lt"/>
              </a:rPr>
              <a:t>Add title text</a:t>
            </a:r>
            <a:endParaRPr kumimoji="0" lang="zh-CN" altLang="en-US" b="0" i="0" u="none" strike="noStrike" kern="1200" cap="none" spc="0" normalizeH="0" baseline="0" noProof="0">
              <a:ln>
                <a:noFill/>
              </a:ln>
              <a:solidFill>
                <a:schemeClr val="tx1">
                  <a:lumMod val="85000"/>
                  <a:lumOff val="15000"/>
                </a:schemeClr>
              </a:solidFill>
              <a:effectLst/>
              <a:uLnTx/>
              <a:uFillTx/>
              <a:cs typeface="+mn-ea"/>
              <a:sym typeface="+mn-lt"/>
            </a:endParaRPr>
          </a:p>
        </p:txBody>
      </p:sp>
      <p:sp>
        <p:nvSpPr>
          <p:cNvPr id="45" name="Rectangle 7">
            <a:extLst>
              <a:ext uri="{FF2B5EF4-FFF2-40B4-BE49-F238E27FC236}">
                <a16:creationId xmlns:a16="http://schemas.microsoft.com/office/drawing/2014/main" id="{7395617C-39B2-4470-BFBA-654DC6A88947}"/>
              </a:ext>
            </a:extLst>
          </p:cNvPr>
          <p:cNvSpPr/>
          <p:nvPr/>
        </p:nvSpPr>
        <p:spPr>
          <a:xfrm>
            <a:off x="2976432" y="4746977"/>
            <a:ext cx="2362201" cy="773738"/>
          </a:xfrm>
          <a:prstGeom prst="rect">
            <a:avLst/>
          </a:prstGeom>
        </p:spPr>
        <p:txBody>
          <a:bodyPr wrap="square">
            <a:spAutoFit/>
          </a:bodyPr>
          <a:lstStyle/>
          <a:p>
            <a:pPr algn="ctr">
              <a:lnSpc>
                <a:spcPct val="200000"/>
              </a:lnSpc>
            </a:pPr>
            <a:r>
              <a:rPr lang="en-US" sz="1200" b="0" i="0">
                <a:solidFill>
                  <a:schemeClr val="bg2">
                    <a:lumMod val="25000"/>
                  </a:schemeClr>
                </a:solidFill>
                <a:effectLst/>
                <a:cs typeface="+mn-ea"/>
                <a:sym typeface="+mn-lt"/>
              </a:rPr>
              <a:t>Click here to add content, content to match the title. </a:t>
            </a:r>
            <a:endParaRPr lang="en-US" sz="1200">
              <a:solidFill>
                <a:schemeClr val="bg2">
                  <a:lumMod val="25000"/>
                </a:schemeClr>
              </a:solidFill>
              <a:cs typeface="+mn-ea"/>
              <a:sym typeface="+mn-lt"/>
            </a:endParaRPr>
          </a:p>
        </p:txBody>
      </p:sp>
      <p:sp>
        <p:nvSpPr>
          <p:cNvPr id="47" name="文本框 46">
            <a:extLst>
              <a:ext uri="{FF2B5EF4-FFF2-40B4-BE49-F238E27FC236}">
                <a16:creationId xmlns:a16="http://schemas.microsoft.com/office/drawing/2014/main" id="{337715E7-8672-4D41-A174-6D4B4023190A}"/>
              </a:ext>
            </a:extLst>
          </p:cNvPr>
          <p:cNvSpPr txBox="1"/>
          <p:nvPr/>
        </p:nvSpPr>
        <p:spPr>
          <a:xfrm>
            <a:off x="3372703" y="4491945"/>
            <a:ext cx="1454244" cy="369332"/>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b="0" i="0" u="none" strike="noStrike" kern="1200" cap="none" spc="0" normalizeH="0" baseline="0" noProof="0">
                <a:ln>
                  <a:noFill/>
                </a:ln>
                <a:solidFill>
                  <a:schemeClr val="tx1">
                    <a:lumMod val="85000"/>
                    <a:lumOff val="15000"/>
                  </a:schemeClr>
                </a:solidFill>
                <a:effectLst/>
                <a:uLnTx/>
                <a:uFillTx/>
                <a:cs typeface="+mn-ea"/>
                <a:sym typeface="+mn-lt"/>
              </a:rPr>
              <a:t>Add title text</a:t>
            </a:r>
            <a:endParaRPr kumimoji="0" lang="zh-CN" altLang="en-US" b="0" i="0" u="none" strike="noStrike" kern="1200" cap="none" spc="0" normalizeH="0" baseline="0" noProof="0">
              <a:ln>
                <a:noFill/>
              </a:ln>
              <a:solidFill>
                <a:schemeClr val="tx1">
                  <a:lumMod val="85000"/>
                  <a:lumOff val="15000"/>
                </a:schemeClr>
              </a:solidFill>
              <a:effectLst/>
              <a:uLnTx/>
              <a:uFillTx/>
              <a:cs typeface="+mn-ea"/>
              <a:sym typeface="+mn-lt"/>
            </a:endParaRPr>
          </a:p>
        </p:txBody>
      </p:sp>
      <p:sp>
        <p:nvSpPr>
          <p:cNvPr id="48" name="Shape 2553">
            <a:extLst>
              <a:ext uri="{FF2B5EF4-FFF2-40B4-BE49-F238E27FC236}">
                <a16:creationId xmlns:a16="http://schemas.microsoft.com/office/drawing/2014/main" id="{BD2739A6-C332-4773-995E-82C253008753}"/>
              </a:ext>
            </a:extLst>
          </p:cNvPr>
          <p:cNvSpPr/>
          <p:nvPr/>
        </p:nvSpPr>
        <p:spPr>
          <a:xfrm>
            <a:off x="1408316" y="4120623"/>
            <a:ext cx="402298" cy="365726"/>
          </a:xfrm>
          <a:custGeom>
            <a:cxnLst>
              <a:cxn ang="0">
                <a:pos x="wd2" y="hd2"/>
              </a:cxn>
              <a:cxn ang="5400000">
                <a:pos x="wd2" y="hd2"/>
              </a:cxn>
              <a:cxn ang="10800000">
                <a:pos x="wd2" y="hd2"/>
              </a:cxn>
              <a:cxn ang="16200000">
                <a:pos x="wd2" y="hd2"/>
              </a:cxn>
            </a:cxnLst>
            <a:rect l="0" t="0" r="r" b="b"/>
            <a:pathLst>
              <a:path w="21600" h="21600" extrusionOk="0">
                <a:moveTo>
                  <a:pt x="15709" y="8100"/>
                </a:moveTo>
                <a:cubicBezTo>
                  <a:pt x="14896" y="8100"/>
                  <a:pt x="14236" y="8826"/>
                  <a:pt x="14236" y="9720"/>
                </a:cubicBezTo>
                <a:cubicBezTo>
                  <a:pt x="14236" y="10615"/>
                  <a:pt x="14896" y="11340"/>
                  <a:pt x="15709" y="11340"/>
                </a:cubicBezTo>
                <a:cubicBezTo>
                  <a:pt x="16522" y="11340"/>
                  <a:pt x="17182" y="10615"/>
                  <a:pt x="17182" y="9720"/>
                </a:cubicBezTo>
                <a:cubicBezTo>
                  <a:pt x="17182" y="8826"/>
                  <a:pt x="16522" y="8100"/>
                  <a:pt x="15709" y="8100"/>
                </a:cubicBezTo>
                <a:moveTo>
                  <a:pt x="10800" y="18360"/>
                </a:moveTo>
                <a:cubicBezTo>
                  <a:pt x="9864" y="18360"/>
                  <a:pt x="8922" y="18237"/>
                  <a:pt x="7998" y="17995"/>
                </a:cubicBezTo>
                <a:cubicBezTo>
                  <a:pt x="7923" y="17975"/>
                  <a:pt x="7846" y="17965"/>
                  <a:pt x="7770" y="17965"/>
                </a:cubicBezTo>
                <a:cubicBezTo>
                  <a:pt x="7646" y="17965"/>
                  <a:pt x="7522" y="17991"/>
                  <a:pt x="7406" y="18043"/>
                </a:cubicBezTo>
                <a:lnTo>
                  <a:pt x="3352" y="19826"/>
                </a:lnTo>
                <a:lnTo>
                  <a:pt x="4013" y="16735"/>
                </a:lnTo>
                <a:cubicBezTo>
                  <a:pt x="4098" y="16339"/>
                  <a:pt x="3972" y="15924"/>
                  <a:pt x="3689" y="15662"/>
                </a:cubicBezTo>
                <a:cubicBezTo>
                  <a:pt x="1944" y="14045"/>
                  <a:pt x="982" y="11934"/>
                  <a:pt x="982" y="9720"/>
                </a:cubicBezTo>
                <a:cubicBezTo>
                  <a:pt x="982" y="4956"/>
                  <a:pt x="5387" y="1080"/>
                  <a:pt x="10800" y="1080"/>
                </a:cubicBezTo>
                <a:cubicBezTo>
                  <a:pt x="16214" y="1080"/>
                  <a:pt x="20618" y="4956"/>
                  <a:pt x="20618" y="9720"/>
                </a:cubicBezTo>
                <a:cubicBezTo>
                  <a:pt x="20618" y="14484"/>
                  <a:pt x="16214" y="18360"/>
                  <a:pt x="10800" y="18360"/>
                </a:cubicBezTo>
                <a:moveTo>
                  <a:pt x="10800" y="0"/>
                </a:moveTo>
                <a:cubicBezTo>
                  <a:pt x="4835" y="0"/>
                  <a:pt x="0" y="4352"/>
                  <a:pt x="0" y="9720"/>
                </a:cubicBezTo>
                <a:cubicBezTo>
                  <a:pt x="0" y="12353"/>
                  <a:pt x="1168" y="14738"/>
                  <a:pt x="3057" y="16488"/>
                </a:cubicBezTo>
                <a:lnTo>
                  <a:pt x="1964" y="21600"/>
                </a:lnTo>
                <a:lnTo>
                  <a:pt x="7770" y="19046"/>
                </a:lnTo>
                <a:cubicBezTo>
                  <a:pt x="8732" y="19298"/>
                  <a:pt x="9747" y="19440"/>
                  <a:pt x="10800" y="19440"/>
                </a:cubicBezTo>
                <a:cubicBezTo>
                  <a:pt x="16765" y="19440"/>
                  <a:pt x="21600" y="15089"/>
                  <a:pt x="21600" y="9720"/>
                </a:cubicBezTo>
                <a:cubicBezTo>
                  <a:pt x="21600" y="4352"/>
                  <a:pt x="16765" y="0"/>
                  <a:pt x="10800" y="0"/>
                </a:cubicBezTo>
                <a:moveTo>
                  <a:pt x="10800" y="8100"/>
                </a:moveTo>
                <a:cubicBezTo>
                  <a:pt x="9987" y="8100"/>
                  <a:pt x="9327" y="8826"/>
                  <a:pt x="9327" y="9720"/>
                </a:cubicBezTo>
                <a:cubicBezTo>
                  <a:pt x="9327" y="10615"/>
                  <a:pt x="9987" y="11340"/>
                  <a:pt x="10800" y="11340"/>
                </a:cubicBezTo>
                <a:cubicBezTo>
                  <a:pt x="11613" y="11340"/>
                  <a:pt x="12273" y="10615"/>
                  <a:pt x="12273" y="9720"/>
                </a:cubicBezTo>
                <a:cubicBezTo>
                  <a:pt x="12273" y="8826"/>
                  <a:pt x="11613" y="8100"/>
                  <a:pt x="10800" y="8100"/>
                </a:cubicBezTo>
                <a:moveTo>
                  <a:pt x="5891" y="8100"/>
                </a:moveTo>
                <a:cubicBezTo>
                  <a:pt x="5078" y="8100"/>
                  <a:pt x="4418" y="8826"/>
                  <a:pt x="4418" y="9720"/>
                </a:cubicBezTo>
                <a:cubicBezTo>
                  <a:pt x="4418" y="10615"/>
                  <a:pt x="5078" y="11340"/>
                  <a:pt x="5891" y="11340"/>
                </a:cubicBezTo>
                <a:cubicBezTo>
                  <a:pt x="6704" y="11340"/>
                  <a:pt x="7364" y="10615"/>
                  <a:pt x="7364" y="9720"/>
                </a:cubicBezTo>
                <a:cubicBezTo>
                  <a:pt x="7364" y="8826"/>
                  <a:pt x="6704" y="8100"/>
                  <a:pt x="5891" y="8100"/>
                </a:cubicBezTo>
              </a:path>
            </a:pathLst>
          </a:custGeom>
          <a:solidFill>
            <a:schemeClr val="tx1">
              <a:lumMod val="75000"/>
              <a:lumOff val="25000"/>
            </a:schemeClr>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cs typeface="+mn-ea"/>
              <a:sym typeface="+mn-lt"/>
            </a:endParaRPr>
          </a:p>
        </p:txBody>
      </p:sp>
      <p:sp>
        <p:nvSpPr>
          <p:cNvPr id="49" name="Shape 2584">
            <a:extLst>
              <a:ext uri="{FF2B5EF4-FFF2-40B4-BE49-F238E27FC236}">
                <a16:creationId xmlns:a16="http://schemas.microsoft.com/office/drawing/2014/main" id="{87CCC8E3-D3EE-4EA5-BABD-49373936FC0E}"/>
              </a:ext>
            </a:extLst>
          </p:cNvPr>
          <p:cNvSpPr/>
          <p:nvPr/>
        </p:nvSpPr>
        <p:spPr>
          <a:xfrm>
            <a:off x="3885842" y="4102337"/>
            <a:ext cx="402298" cy="402298"/>
          </a:xfrm>
          <a:custGeom>
            <a:cxnLst>
              <a:cxn ang="0">
                <a:pos x="wd2" y="hd2"/>
              </a:cxn>
              <a:cxn ang="5400000">
                <a:pos x="wd2" y="hd2"/>
              </a:cxn>
              <a:cxn ang="10800000">
                <a:pos x="wd2" y="hd2"/>
              </a:cxn>
              <a:cxn ang="16200000">
                <a:pos x="wd2" y="hd2"/>
              </a:cxn>
            </a:cxnLst>
            <a:rect l="0" t="0" r="r" b="b"/>
            <a:pathLst>
              <a:path w="21600" h="21600" extrusionOk="0">
                <a:moveTo>
                  <a:pt x="10309" y="17673"/>
                </a:moveTo>
                <a:cubicBezTo>
                  <a:pt x="10445" y="17673"/>
                  <a:pt x="10567" y="17618"/>
                  <a:pt x="10656" y="17529"/>
                </a:cubicBezTo>
                <a:lnTo>
                  <a:pt x="12620" y="15565"/>
                </a:lnTo>
                <a:cubicBezTo>
                  <a:pt x="12709" y="15477"/>
                  <a:pt x="12764" y="15354"/>
                  <a:pt x="12764" y="15218"/>
                </a:cubicBezTo>
                <a:cubicBezTo>
                  <a:pt x="12764" y="14947"/>
                  <a:pt x="12544" y="14728"/>
                  <a:pt x="12273" y="14728"/>
                </a:cubicBezTo>
                <a:cubicBezTo>
                  <a:pt x="12137" y="14728"/>
                  <a:pt x="12014" y="14782"/>
                  <a:pt x="11926" y="14871"/>
                </a:cubicBezTo>
                <a:lnTo>
                  <a:pt x="9962" y="16835"/>
                </a:lnTo>
                <a:cubicBezTo>
                  <a:pt x="9873" y="16924"/>
                  <a:pt x="9818" y="17046"/>
                  <a:pt x="9818" y="17183"/>
                </a:cubicBezTo>
                <a:cubicBezTo>
                  <a:pt x="9818" y="17453"/>
                  <a:pt x="10038" y="17673"/>
                  <a:pt x="10309" y="17673"/>
                </a:cubicBezTo>
                <a:moveTo>
                  <a:pt x="10309" y="20415"/>
                </a:moveTo>
                <a:lnTo>
                  <a:pt x="982" y="11088"/>
                </a:lnTo>
                <a:lnTo>
                  <a:pt x="982" y="4418"/>
                </a:lnTo>
                <a:cubicBezTo>
                  <a:pt x="982" y="4147"/>
                  <a:pt x="1201" y="3927"/>
                  <a:pt x="1473" y="3927"/>
                </a:cubicBezTo>
                <a:lnTo>
                  <a:pt x="8142" y="3927"/>
                </a:lnTo>
                <a:lnTo>
                  <a:pt x="17469" y="13255"/>
                </a:lnTo>
                <a:cubicBezTo>
                  <a:pt x="17469" y="13255"/>
                  <a:pt x="10309" y="20415"/>
                  <a:pt x="10309" y="20415"/>
                </a:cubicBezTo>
                <a:close/>
                <a:moveTo>
                  <a:pt x="8693" y="3090"/>
                </a:moveTo>
                <a:cubicBezTo>
                  <a:pt x="8604" y="3001"/>
                  <a:pt x="8481" y="2945"/>
                  <a:pt x="8345" y="2945"/>
                </a:cubicBezTo>
                <a:lnTo>
                  <a:pt x="1473" y="2945"/>
                </a:lnTo>
                <a:cubicBezTo>
                  <a:pt x="660" y="2945"/>
                  <a:pt x="0" y="3605"/>
                  <a:pt x="0" y="4418"/>
                </a:cubicBezTo>
                <a:lnTo>
                  <a:pt x="0" y="11291"/>
                </a:lnTo>
                <a:cubicBezTo>
                  <a:pt x="0" y="11427"/>
                  <a:pt x="55" y="11549"/>
                  <a:pt x="144" y="11638"/>
                </a:cubicBezTo>
                <a:lnTo>
                  <a:pt x="9962" y="21456"/>
                </a:lnTo>
                <a:cubicBezTo>
                  <a:pt x="10051" y="21546"/>
                  <a:pt x="10174" y="21600"/>
                  <a:pt x="10309" y="21600"/>
                </a:cubicBezTo>
                <a:cubicBezTo>
                  <a:pt x="10445" y="21600"/>
                  <a:pt x="10567" y="21546"/>
                  <a:pt x="10656" y="21456"/>
                </a:cubicBezTo>
                <a:lnTo>
                  <a:pt x="18511" y="13602"/>
                </a:lnTo>
                <a:cubicBezTo>
                  <a:pt x="18600" y="13513"/>
                  <a:pt x="18655" y="13390"/>
                  <a:pt x="18655" y="13255"/>
                </a:cubicBezTo>
                <a:cubicBezTo>
                  <a:pt x="18655" y="13119"/>
                  <a:pt x="18599" y="12997"/>
                  <a:pt x="18511" y="12908"/>
                </a:cubicBezTo>
                <a:cubicBezTo>
                  <a:pt x="18511" y="12908"/>
                  <a:pt x="8693" y="3090"/>
                  <a:pt x="8693" y="3090"/>
                </a:cubicBezTo>
                <a:close/>
                <a:moveTo>
                  <a:pt x="7855" y="15218"/>
                </a:moveTo>
                <a:cubicBezTo>
                  <a:pt x="7855" y="15490"/>
                  <a:pt x="8074" y="15709"/>
                  <a:pt x="8345" y="15709"/>
                </a:cubicBezTo>
                <a:cubicBezTo>
                  <a:pt x="8481" y="15709"/>
                  <a:pt x="8604" y="15655"/>
                  <a:pt x="8693" y="15565"/>
                </a:cubicBezTo>
                <a:lnTo>
                  <a:pt x="9183" y="15074"/>
                </a:lnTo>
                <a:cubicBezTo>
                  <a:pt x="9273" y="14986"/>
                  <a:pt x="9327" y="14863"/>
                  <a:pt x="9327" y="14728"/>
                </a:cubicBezTo>
                <a:cubicBezTo>
                  <a:pt x="9327" y="14456"/>
                  <a:pt x="9108" y="14236"/>
                  <a:pt x="8836" y="14236"/>
                </a:cubicBezTo>
                <a:cubicBezTo>
                  <a:pt x="8701" y="14236"/>
                  <a:pt x="8578" y="14291"/>
                  <a:pt x="8489" y="14381"/>
                </a:cubicBezTo>
                <a:lnTo>
                  <a:pt x="7998" y="14871"/>
                </a:lnTo>
                <a:cubicBezTo>
                  <a:pt x="7910" y="14961"/>
                  <a:pt x="7855" y="15083"/>
                  <a:pt x="7855" y="15218"/>
                </a:cubicBezTo>
                <a:moveTo>
                  <a:pt x="21456" y="9962"/>
                </a:moveTo>
                <a:lnTo>
                  <a:pt x="11638" y="144"/>
                </a:lnTo>
                <a:cubicBezTo>
                  <a:pt x="11549" y="55"/>
                  <a:pt x="11427" y="0"/>
                  <a:pt x="11291" y="0"/>
                </a:cubicBezTo>
                <a:lnTo>
                  <a:pt x="4418" y="0"/>
                </a:lnTo>
                <a:cubicBezTo>
                  <a:pt x="3605" y="0"/>
                  <a:pt x="2945" y="660"/>
                  <a:pt x="2945" y="1473"/>
                </a:cubicBezTo>
                <a:cubicBezTo>
                  <a:pt x="2945" y="1744"/>
                  <a:pt x="3165" y="1964"/>
                  <a:pt x="3436" y="1964"/>
                </a:cubicBezTo>
                <a:cubicBezTo>
                  <a:pt x="3708" y="1964"/>
                  <a:pt x="3927" y="1744"/>
                  <a:pt x="3927" y="1473"/>
                </a:cubicBezTo>
                <a:cubicBezTo>
                  <a:pt x="3927" y="1202"/>
                  <a:pt x="4147" y="982"/>
                  <a:pt x="4418" y="982"/>
                </a:cubicBezTo>
                <a:lnTo>
                  <a:pt x="11088" y="982"/>
                </a:lnTo>
                <a:lnTo>
                  <a:pt x="20415" y="10310"/>
                </a:lnTo>
                <a:lnTo>
                  <a:pt x="19289" y="11435"/>
                </a:lnTo>
                <a:cubicBezTo>
                  <a:pt x="19201" y="11524"/>
                  <a:pt x="19145" y="11646"/>
                  <a:pt x="19145" y="11782"/>
                </a:cubicBezTo>
                <a:cubicBezTo>
                  <a:pt x="19145" y="12053"/>
                  <a:pt x="19366" y="12273"/>
                  <a:pt x="19636" y="12273"/>
                </a:cubicBezTo>
                <a:cubicBezTo>
                  <a:pt x="19772" y="12273"/>
                  <a:pt x="19895" y="12218"/>
                  <a:pt x="19983" y="12129"/>
                </a:cubicBezTo>
                <a:lnTo>
                  <a:pt x="21456" y="10656"/>
                </a:lnTo>
                <a:cubicBezTo>
                  <a:pt x="21545" y="10567"/>
                  <a:pt x="21600" y="10445"/>
                  <a:pt x="21600" y="10310"/>
                </a:cubicBezTo>
                <a:cubicBezTo>
                  <a:pt x="21600" y="10174"/>
                  <a:pt x="21545" y="10051"/>
                  <a:pt x="21456" y="9962"/>
                </a:cubicBezTo>
                <a:moveTo>
                  <a:pt x="10309" y="13745"/>
                </a:moveTo>
                <a:cubicBezTo>
                  <a:pt x="10445" y="13745"/>
                  <a:pt x="10567" y="13691"/>
                  <a:pt x="10656" y="13602"/>
                </a:cubicBezTo>
                <a:lnTo>
                  <a:pt x="11638" y="12620"/>
                </a:lnTo>
                <a:cubicBezTo>
                  <a:pt x="11727" y="12531"/>
                  <a:pt x="11782" y="12408"/>
                  <a:pt x="11782" y="12273"/>
                </a:cubicBezTo>
                <a:cubicBezTo>
                  <a:pt x="11782" y="12002"/>
                  <a:pt x="11562" y="11782"/>
                  <a:pt x="11291" y="11782"/>
                </a:cubicBezTo>
                <a:cubicBezTo>
                  <a:pt x="11156" y="11782"/>
                  <a:pt x="11033" y="11837"/>
                  <a:pt x="10944" y="11926"/>
                </a:cubicBezTo>
                <a:lnTo>
                  <a:pt x="9962" y="12908"/>
                </a:lnTo>
                <a:cubicBezTo>
                  <a:pt x="9873" y="12997"/>
                  <a:pt x="9818" y="13119"/>
                  <a:pt x="9818" y="13255"/>
                </a:cubicBezTo>
                <a:cubicBezTo>
                  <a:pt x="9818" y="13526"/>
                  <a:pt x="10038" y="13745"/>
                  <a:pt x="10309" y="13745"/>
                </a:cubicBezTo>
                <a:moveTo>
                  <a:pt x="4418" y="7855"/>
                </a:moveTo>
                <a:cubicBezTo>
                  <a:pt x="4147" y="7855"/>
                  <a:pt x="3927" y="7635"/>
                  <a:pt x="3927" y="7364"/>
                </a:cubicBezTo>
                <a:cubicBezTo>
                  <a:pt x="3927" y="7093"/>
                  <a:pt x="4147" y="6873"/>
                  <a:pt x="4418" y="6873"/>
                </a:cubicBezTo>
                <a:cubicBezTo>
                  <a:pt x="4690" y="6873"/>
                  <a:pt x="4909" y="7093"/>
                  <a:pt x="4909" y="7364"/>
                </a:cubicBezTo>
                <a:cubicBezTo>
                  <a:pt x="4909" y="7635"/>
                  <a:pt x="4690" y="7855"/>
                  <a:pt x="4418" y="7855"/>
                </a:cubicBezTo>
                <a:moveTo>
                  <a:pt x="4418" y="5891"/>
                </a:moveTo>
                <a:cubicBezTo>
                  <a:pt x="3605" y="5891"/>
                  <a:pt x="2945" y="6551"/>
                  <a:pt x="2945" y="7364"/>
                </a:cubicBezTo>
                <a:cubicBezTo>
                  <a:pt x="2945" y="8177"/>
                  <a:pt x="3605" y="8837"/>
                  <a:pt x="4418" y="8837"/>
                </a:cubicBezTo>
                <a:cubicBezTo>
                  <a:pt x="5232" y="8837"/>
                  <a:pt x="5891" y="8177"/>
                  <a:pt x="5891" y="7364"/>
                </a:cubicBezTo>
                <a:cubicBezTo>
                  <a:pt x="5891" y="6551"/>
                  <a:pt x="5232" y="5891"/>
                  <a:pt x="4418" y="5891"/>
                </a:cubicBezTo>
              </a:path>
            </a:pathLst>
          </a:custGeom>
          <a:solidFill>
            <a:srgbClr val="E31E24"/>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cs typeface="+mn-ea"/>
              <a:sym typeface="+mn-lt"/>
            </a:endParaRPr>
          </a:p>
        </p:txBody>
      </p:sp>
      <p:sp>
        <p:nvSpPr>
          <p:cNvPr id="50" name="Shape 2632">
            <a:extLst>
              <a:ext uri="{FF2B5EF4-FFF2-40B4-BE49-F238E27FC236}">
                <a16:creationId xmlns:a16="http://schemas.microsoft.com/office/drawing/2014/main" id="{1A8DD1FB-28C0-48BE-9DF6-3296F0B825CF}"/>
              </a:ext>
            </a:extLst>
          </p:cNvPr>
          <p:cNvSpPr/>
          <p:nvPr/>
        </p:nvSpPr>
        <p:spPr>
          <a:xfrm>
            <a:off x="3992955" y="1702632"/>
            <a:ext cx="329154" cy="402298"/>
          </a:xfrm>
          <a:custGeom>
            <a:cxnLst>
              <a:cxn ang="0">
                <a:pos x="wd2" y="hd2"/>
              </a:cxn>
              <a:cxn ang="5400000">
                <a:pos x="wd2" y="hd2"/>
              </a:cxn>
              <a:cxn ang="10800000">
                <a:pos x="wd2" y="hd2"/>
              </a:cxn>
              <a:cxn ang="16200000">
                <a:pos x="wd2" y="hd2"/>
              </a:cxn>
            </a:cxnLst>
            <a:rect l="0" t="0" r="r" b="b"/>
            <a:pathLst>
              <a:path w="21600" h="21600" extrusionOk="0">
                <a:moveTo>
                  <a:pt x="10800" y="17673"/>
                </a:moveTo>
                <a:cubicBezTo>
                  <a:pt x="4588" y="17673"/>
                  <a:pt x="1200" y="16051"/>
                  <a:pt x="1200" y="15218"/>
                </a:cubicBezTo>
                <a:cubicBezTo>
                  <a:pt x="1200" y="14690"/>
                  <a:pt x="1355" y="14275"/>
                  <a:pt x="1611" y="13896"/>
                </a:cubicBezTo>
                <a:cubicBezTo>
                  <a:pt x="3255" y="14967"/>
                  <a:pt x="6746" y="15709"/>
                  <a:pt x="10800" y="15709"/>
                </a:cubicBezTo>
                <a:cubicBezTo>
                  <a:pt x="14856" y="15709"/>
                  <a:pt x="18345" y="14966"/>
                  <a:pt x="19987" y="13894"/>
                </a:cubicBezTo>
                <a:cubicBezTo>
                  <a:pt x="20244" y="14273"/>
                  <a:pt x="20400" y="14689"/>
                  <a:pt x="20400" y="15218"/>
                </a:cubicBezTo>
                <a:cubicBezTo>
                  <a:pt x="20400" y="16051"/>
                  <a:pt x="17011" y="17673"/>
                  <a:pt x="10800" y="17673"/>
                </a:cubicBezTo>
                <a:moveTo>
                  <a:pt x="10800" y="20618"/>
                </a:moveTo>
                <a:cubicBezTo>
                  <a:pt x="9475" y="20618"/>
                  <a:pt x="8400" y="19739"/>
                  <a:pt x="8400" y="18655"/>
                </a:cubicBezTo>
                <a:cubicBezTo>
                  <a:pt x="8400" y="18625"/>
                  <a:pt x="8408" y="18597"/>
                  <a:pt x="8409" y="18567"/>
                </a:cubicBezTo>
                <a:cubicBezTo>
                  <a:pt x="9179" y="18623"/>
                  <a:pt x="9977" y="18655"/>
                  <a:pt x="10800" y="18655"/>
                </a:cubicBezTo>
                <a:cubicBezTo>
                  <a:pt x="11623" y="18655"/>
                  <a:pt x="12421" y="18623"/>
                  <a:pt x="13191" y="18567"/>
                </a:cubicBezTo>
                <a:cubicBezTo>
                  <a:pt x="13192" y="18597"/>
                  <a:pt x="13200" y="18625"/>
                  <a:pt x="13200" y="18655"/>
                </a:cubicBezTo>
                <a:cubicBezTo>
                  <a:pt x="13200" y="19739"/>
                  <a:pt x="12125" y="20618"/>
                  <a:pt x="10800" y="20618"/>
                </a:cubicBezTo>
                <a:moveTo>
                  <a:pt x="2948" y="12551"/>
                </a:moveTo>
                <a:cubicBezTo>
                  <a:pt x="4308" y="11388"/>
                  <a:pt x="6000" y="9939"/>
                  <a:pt x="6000" y="6873"/>
                </a:cubicBezTo>
                <a:cubicBezTo>
                  <a:pt x="6000" y="5232"/>
                  <a:pt x="7238" y="3825"/>
                  <a:pt x="8988" y="3239"/>
                </a:cubicBezTo>
                <a:cubicBezTo>
                  <a:pt x="9428" y="3657"/>
                  <a:pt x="10072" y="3927"/>
                  <a:pt x="10800" y="3927"/>
                </a:cubicBezTo>
                <a:cubicBezTo>
                  <a:pt x="11528" y="3927"/>
                  <a:pt x="12172" y="3657"/>
                  <a:pt x="12611" y="3239"/>
                </a:cubicBezTo>
                <a:cubicBezTo>
                  <a:pt x="14362" y="3825"/>
                  <a:pt x="15600" y="5232"/>
                  <a:pt x="15600" y="6873"/>
                </a:cubicBezTo>
                <a:cubicBezTo>
                  <a:pt x="15600" y="9939"/>
                  <a:pt x="17292" y="11388"/>
                  <a:pt x="18652" y="12551"/>
                </a:cubicBezTo>
                <a:cubicBezTo>
                  <a:pt x="18911" y="12773"/>
                  <a:pt x="19152" y="12979"/>
                  <a:pt x="19366" y="13183"/>
                </a:cubicBezTo>
                <a:cubicBezTo>
                  <a:pt x="18217" y="14077"/>
                  <a:pt x="14825" y="14727"/>
                  <a:pt x="10800" y="14727"/>
                </a:cubicBezTo>
                <a:cubicBezTo>
                  <a:pt x="6779" y="14727"/>
                  <a:pt x="3383" y="14079"/>
                  <a:pt x="2230" y="13186"/>
                </a:cubicBezTo>
                <a:cubicBezTo>
                  <a:pt x="2446" y="12981"/>
                  <a:pt x="2687" y="12774"/>
                  <a:pt x="2948" y="12551"/>
                </a:cubicBezTo>
                <a:moveTo>
                  <a:pt x="10800" y="982"/>
                </a:moveTo>
                <a:cubicBezTo>
                  <a:pt x="11462" y="982"/>
                  <a:pt x="12000" y="1422"/>
                  <a:pt x="12000" y="1964"/>
                </a:cubicBezTo>
                <a:cubicBezTo>
                  <a:pt x="12000" y="2506"/>
                  <a:pt x="11462" y="2945"/>
                  <a:pt x="10800" y="2945"/>
                </a:cubicBezTo>
                <a:cubicBezTo>
                  <a:pt x="10138" y="2945"/>
                  <a:pt x="9600" y="2506"/>
                  <a:pt x="9600" y="1964"/>
                </a:cubicBezTo>
                <a:cubicBezTo>
                  <a:pt x="9600" y="1422"/>
                  <a:pt x="10138" y="982"/>
                  <a:pt x="10800" y="982"/>
                </a:cubicBezTo>
                <a:moveTo>
                  <a:pt x="21600" y="15218"/>
                </a:moveTo>
                <a:cubicBezTo>
                  <a:pt x="21600" y="11782"/>
                  <a:pt x="16800" y="11782"/>
                  <a:pt x="16800" y="6873"/>
                </a:cubicBezTo>
                <a:cubicBezTo>
                  <a:pt x="16800" y="4845"/>
                  <a:pt x="15296" y="3105"/>
                  <a:pt x="13152" y="2356"/>
                </a:cubicBezTo>
                <a:cubicBezTo>
                  <a:pt x="13183" y="2229"/>
                  <a:pt x="13200" y="2098"/>
                  <a:pt x="13200" y="1964"/>
                </a:cubicBezTo>
                <a:cubicBezTo>
                  <a:pt x="13200" y="879"/>
                  <a:pt x="12125" y="0"/>
                  <a:pt x="10800" y="0"/>
                </a:cubicBezTo>
                <a:cubicBezTo>
                  <a:pt x="9475" y="0"/>
                  <a:pt x="8400" y="879"/>
                  <a:pt x="8400" y="1964"/>
                </a:cubicBezTo>
                <a:cubicBezTo>
                  <a:pt x="8400" y="2098"/>
                  <a:pt x="8417" y="2229"/>
                  <a:pt x="8448" y="2356"/>
                </a:cubicBezTo>
                <a:cubicBezTo>
                  <a:pt x="6304" y="3105"/>
                  <a:pt x="4800" y="4845"/>
                  <a:pt x="4800" y="6873"/>
                </a:cubicBezTo>
                <a:cubicBezTo>
                  <a:pt x="4800" y="11782"/>
                  <a:pt x="0" y="11782"/>
                  <a:pt x="0" y="15218"/>
                </a:cubicBezTo>
                <a:cubicBezTo>
                  <a:pt x="0" y="16716"/>
                  <a:pt x="3016" y="17986"/>
                  <a:pt x="7217" y="18457"/>
                </a:cubicBezTo>
                <a:cubicBezTo>
                  <a:pt x="7211" y="18523"/>
                  <a:pt x="7200" y="18587"/>
                  <a:pt x="7200" y="18655"/>
                </a:cubicBezTo>
                <a:cubicBezTo>
                  <a:pt x="7200" y="20282"/>
                  <a:pt x="8812" y="21600"/>
                  <a:pt x="10800" y="21600"/>
                </a:cubicBezTo>
                <a:cubicBezTo>
                  <a:pt x="12788" y="21600"/>
                  <a:pt x="14400" y="20282"/>
                  <a:pt x="14400" y="18655"/>
                </a:cubicBezTo>
                <a:cubicBezTo>
                  <a:pt x="14400" y="18587"/>
                  <a:pt x="14389" y="18523"/>
                  <a:pt x="14383" y="18457"/>
                </a:cubicBezTo>
                <a:cubicBezTo>
                  <a:pt x="18584" y="17986"/>
                  <a:pt x="21600" y="16716"/>
                  <a:pt x="21600" y="15218"/>
                </a:cubicBezTo>
              </a:path>
            </a:pathLst>
          </a:custGeom>
          <a:solidFill>
            <a:schemeClr val="tx1">
              <a:lumMod val="75000"/>
              <a:lumOff val="25000"/>
            </a:schemeClr>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cs typeface="+mn-ea"/>
              <a:sym typeface="+mn-lt"/>
            </a:endParaRPr>
          </a:p>
        </p:txBody>
      </p:sp>
      <p:pic>
        <p:nvPicPr>
          <p:cNvPr id="5" name="Marcador de posición de imagen 4">
            <a:extLst>
              <a:ext uri="{FF2B5EF4-FFF2-40B4-BE49-F238E27FC236}">
                <a16:creationId xmlns:a16="http://schemas.microsoft.com/office/drawing/2014/main" id="{58499D07-86DC-45B5-7A20-0D27744F8A9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3115" r="23115"/>
          <a:stretch>
            <a:fillRect/>
          </a:stretch>
        </p:blipFill>
        <p:spPr/>
      </p:pic>
      <p:grpSp>
        <p:nvGrpSpPr>
          <p:cNvPr id="8" name="组合 61">
            <a:extLst>
              <a:ext uri="{FF2B5EF4-FFF2-40B4-BE49-F238E27FC236}">
                <a16:creationId xmlns:a16="http://schemas.microsoft.com/office/drawing/2014/main" id="{61D9ACD1-D5A5-695D-3DCF-1E5DD4B66506}"/>
              </a:ext>
            </a:extLst>
          </p:cNvPr>
          <p:cNvGrpSpPr/>
          <p:nvPr/>
        </p:nvGrpSpPr>
        <p:grpSpPr>
          <a:xfrm>
            <a:off x="311942" y="214959"/>
            <a:ext cx="5670494" cy="588861"/>
            <a:chOff x="184880" y="58865"/>
            <a:chExt cx="4636234" cy="588861"/>
          </a:xfrm>
        </p:grpSpPr>
        <p:grpSp>
          <p:nvGrpSpPr>
            <p:cNvPr id="10" name="组合 62">
              <a:extLst>
                <a:ext uri="{FF2B5EF4-FFF2-40B4-BE49-F238E27FC236}">
                  <a16:creationId xmlns:a16="http://schemas.microsoft.com/office/drawing/2014/main" id="{49A5ECFD-37CD-34ED-0A6A-17BF661F6579}"/>
                </a:ext>
              </a:extLst>
            </p:cNvPr>
            <p:cNvGrpSpPr/>
            <p:nvPr/>
          </p:nvGrpSpPr>
          <p:grpSpPr>
            <a:xfrm>
              <a:off x="640218" y="58865"/>
              <a:ext cx="4180896" cy="588861"/>
              <a:chOff x="4362191" y="419177"/>
              <a:chExt cx="4180896" cy="588861"/>
            </a:xfrm>
          </p:grpSpPr>
          <p:sp>
            <p:nvSpPr>
              <p:cNvPr id="16" name="文本框 65">
                <a:extLst>
                  <a:ext uri="{FF2B5EF4-FFF2-40B4-BE49-F238E27FC236}">
                    <a16:creationId xmlns:a16="http://schemas.microsoft.com/office/drawing/2014/main" id="{1FDB31AC-8235-8317-F414-A6180ACD78A7}"/>
                  </a:ext>
                </a:extLst>
              </p:cNvPr>
              <p:cNvSpPr txBox="1"/>
              <p:nvPr/>
            </p:nvSpPr>
            <p:spPr>
              <a:xfrm>
                <a:off x="4362191" y="419177"/>
                <a:ext cx="4180896" cy="369332"/>
              </a:xfrm>
              <a:prstGeom prst="rect">
                <a:avLst/>
              </a:prstGeom>
              <a:noFill/>
            </p:spPr>
            <p:txBody>
              <a:bodyPr wrap="none" rtlCol="0">
                <a:spAutoFit/>
                <a:scene3d>
                  <a:camera prst="orthographicFront"/>
                  <a:lightRig rig="threePt" dir="t"/>
                </a:scene3d>
                <a:sp3d contourW="12700"/>
              </a:bodyPr>
              <a:lstStyle/>
              <a:p>
                <a:pPr marL="0" marR="0" lvl="0" indent="0" defTabSz="914400" rtl="0" eaLnBrk="1" fontAlgn="auto" latinLnBrk="0" hangingPunct="1">
                  <a:lnSpc>
                    <a:spcPct val="100000"/>
                  </a:lnSpc>
                  <a:spcBef>
                    <a:spcPct val="0"/>
                  </a:spcBef>
                  <a:spcAft>
                    <a:spcPct val="0"/>
                  </a:spcAft>
                  <a:buClrTx/>
                  <a:buSzTx/>
                  <a:buFontTx/>
                  <a:buNone/>
                  <a:defRPr/>
                </a:pPr>
                <a:r>
                  <a:rPr kumimoji="0" lang="en-US" altLang="zh-CN" b="0" i="0" u="none" strike="noStrike" kern="1200" cap="none" spc="0" normalizeH="0" baseline="0" noProof="0">
                    <a:ln>
                      <a:noFill/>
                    </a:ln>
                    <a:solidFill>
                      <a:schemeClr val="tx1">
                        <a:lumMod val="85000"/>
                        <a:lumOff val="15000"/>
                      </a:schemeClr>
                    </a:solidFill>
                    <a:effectLst/>
                    <a:uLnTx/>
                    <a:uFillTx/>
                    <a:cs typeface="+mn-ea"/>
                    <a:sym typeface="+mn-lt"/>
                  </a:rPr>
                  <a:t>WORLD DAY AGAINST CHILD </a:t>
                </a:r>
                <a:r>
                  <a:rPr kumimoji="0" lang="en-US" altLang="zh-CN" b="1" i="0" u="none" strike="noStrike" kern="1200" cap="none" spc="0" normalizeH="0" baseline="0" noProof="0">
                    <a:ln>
                      <a:noFill/>
                    </a:ln>
                    <a:solidFill>
                      <a:srgbClr val="E31E24"/>
                    </a:solidFill>
                    <a:effectLst/>
                    <a:uLnTx/>
                    <a:uFillTx/>
                    <a:cs typeface="+mn-ea"/>
                    <a:sym typeface="+mn-lt"/>
                  </a:rPr>
                  <a:t>EXPLOITATION</a:t>
                </a:r>
              </a:p>
            </p:txBody>
          </p:sp>
          <p:sp>
            <p:nvSpPr>
              <p:cNvPr id="23" name="文本框 66">
                <a:extLst>
                  <a:ext uri="{FF2B5EF4-FFF2-40B4-BE49-F238E27FC236}">
                    <a16:creationId xmlns:a16="http://schemas.microsoft.com/office/drawing/2014/main" id="{826D980A-DE98-096B-F053-FA341DCB7B5A}"/>
                  </a:ext>
                </a:extLst>
              </p:cNvPr>
              <p:cNvSpPr txBox="1"/>
              <p:nvPr/>
            </p:nvSpPr>
            <p:spPr>
              <a:xfrm>
                <a:off x="4362191" y="707507"/>
                <a:ext cx="3079608" cy="300531"/>
              </a:xfrm>
              <a:prstGeom prst="rect">
                <a:avLst/>
              </a:prstGeom>
              <a:noFill/>
            </p:spPr>
            <p:txBody>
              <a:bodyPr wrap="square" rtlCol="0">
                <a:spAutoFit/>
                <a:scene3d>
                  <a:camera prst="orthographicFront"/>
                  <a:lightRig rig="threePt" dir="t"/>
                </a:scene3d>
                <a:sp3d contourW="12700"/>
              </a:bodyPr>
              <a:lstStyle/>
              <a:p>
                <a:pPr marL="0" marR="0" lvl="0" indent="0" defTabSz="914400" rtl="0" eaLnBrk="1" fontAlgn="auto" latinLnBrk="0" hangingPunct="1">
                  <a:lnSpc>
                    <a:spcPct val="125000"/>
                  </a:lnSpc>
                  <a:spcBef>
                    <a:spcPct val="0"/>
                  </a:spcBef>
                  <a:spcAft>
                    <a:spcPct val="0"/>
                  </a:spcAft>
                  <a:buClrTx/>
                  <a:buSzTx/>
                  <a:buFontTx/>
                  <a:buNone/>
                  <a:defRPr/>
                </a:pPr>
                <a:r>
                  <a:rPr kumimoji="0" lang="en-US" altLang="zh-CN" sz="1200" b="0" i="0" u="none" strike="noStrike" kern="1200" cap="none" spc="0" normalizeH="0" baseline="0" noProof="0">
                    <a:ln>
                      <a:noFill/>
                    </a:ln>
                    <a:solidFill>
                      <a:schemeClr val="tx1">
                        <a:lumMod val="85000"/>
                        <a:lumOff val="15000"/>
                      </a:schemeClr>
                    </a:solidFill>
                    <a:effectLst/>
                    <a:uLnTx/>
                    <a:uFillTx/>
                    <a:cs typeface="+mn-ea"/>
                    <a:sym typeface="+mn-lt"/>
                  </a:rPr>
                  <a:t>Click here to add content, content to match the title. </a:t>
                </a:r>
              </a:p>
            </p:txBody>
          </p:sp>
        </p:grpSp>
        <p:sp>
          <p:nvSpPr>
            <p:cNvPr id="14" name="圆角矩形 9">
              <a:extLst>
                <a:ext uri="{FF2B5EF4-FFF2-40B4-BE49-F238E27FC236}">
                  <a16:creationId xmlns:a16="http://schemas.microsoft.com/office/drawing/2014/main" id="{C55CFF8D-9151-6D56-C3C8-3397C77EE9A5}"/>
                </a:ext>
              </a:extLst>
            </p:cNvPr>
            <p:cNvSpPr/>
            <p:nvPr/>
          </p:nvSpPr>
          <p:spPr>
            <a:xfrm rot="2658816">
              <a:off x="184880" y="160074"/>
              <a:ext cx="390139" cy="467756"/>
            </a:xfrm>
            <a:prstGeom prst="roundRect">
              <a:avLst>
                <a:gd name="adj" fmla="val 18738"/>
              </a:avLst>
            </a:prstGeom>
            <a:noFill/>
            <a:ln w="60325">
              <a:solidFill>
                <a:srgbClr val="FF0000">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5" name="文本框 64">
              <a:extLst>
                <a:ext uri="{FF2B5EF4-FFF2-40B4-BE49-F238E27FC236}">
                  <a16:creationId xmlns:a16="http://schemas.microsoft.com/office/drawing/2014/main" id="{DA24DF01-5316-9E09-3A4B-063624C5EE19}"/>
                </a:ext>
              </a:extLst>
            </p:cNvPr>
            <p:cNvSpPr txBox="1"/>
            <p:nvPr/>
          </p:nvSpPr>
          <p:spPr>
            <a:xfrm>
              <a:off x="229096" y="231685"/>
              <a:ext cx="457848" cy="307777"/>
            </a:xfrm>
            <a:prstGeom prst="rect">
              <a:avLst/>
            </a:prstGeom>
            <a:noFill/>
          </p:spPr>
          <p:txBody>
            <a:bodyPr wrap="square" rtlCol="0">
              <a:spAutoFit/>
            </a:bodyPr>
            <a:lstStyle/>
            <a:p>
              <a:r>
                <a:rPr lang="en-US" altLang="zh-CN" sz="1400" b="1">
                  <a:cs typeface="+mn-ea"/>
                  <a:sym typeface="+mn-lt"/>
                </a:rPr>
                <a:t>03</a:t>
              </a:r>
              <a:endParaRPr lang="zh-CN" altLang="en-US" sz="1400" b="1">
                <a:cs typeface="+mn-ea"/>
                <a:sym typeface="+mn-lt"/>
              </a:endParaRPr>
            </a:p>
          </p:txBody>
        </p:sp>
      </p:grpSp>
    </p:spTree>
    <p:extLst>
      <p:ext uri="{BB962C8B-B14F-4D97-AF65-F5344CB8AC3E}">
        <p14:creationId xmlns:p14="http://schemas.microsoft.com/office/powerpoint/2010/main" val="3544893497"/>
      </p:ext>
    </p:extLst>
  </p:cSld>
  <p:clrMapOvr>
    <a:masterClrMapping/>
  </p:clrMapOvr>
  <mc:AlternateContent xmlns:mc="http://schemas.openxmlformats.org/markup-compatibility/2006">
    <mc:Choice xmlns:p14="http://schemas.microsoft.com/office/powerpoint/2010/main" Requires="p14">
      <p:transition spd="slow" advTm="3000" p14:dur="2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1000" fill="hold"/>
                                        <p:tgtEl>
                                          <p:spTgt spid="25"/>
                                        </p:tgtEl>
                                        <p:attrNameLst>
                                          <p:attrName>ppt_x</p:attrName>
                                        </p:attrNameLst>
                                      </p:cBhvr>
                                      <p:tavLst>
                                        <p:tav tm="0">
                                          <p:val>
                                            <p:strVal val="1+#ppt_w/2"/>
                                          </p:val>
                                        </p:tav>
                                        <p:tav tm="100000">
                                          <p:val>
                                            <p:strVal val="#ppt_x"/>
                                          </p:val>
                                        </p:tav>
                                      </p:tavLst>
                                    </p:anim>
                                    <p:anim calcmode="lin" valueType="num">
                                      <p:cBhvr additive="base">
                                        <p:cTn id="8" dur="1000" fill="hold"/>
                                        <p:tgtEl>
                                          <p:spTgt spid="25"/>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cond evt="onBegin" delay="0">
                          <p:tn val="12"/>
                        </p:cond>
                      </p:stCondLst>
                      <p:childTnLst>
                        <p:par>
                          <p:cTn id="14" fill="hold" nodeType="afterGroup">
                            <p:stCondLst>
                              <p:cond delay="0"/>
                            </p:stCondLst>
                            <p:childTnLst>
                              <p:par>
                                <p:cTn id="15" presetID="42"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1000"/>
                                        <p:tgtEl>
                                          <p:spTgt spid="39"/>
                                        </p:tgtEl>
                                      </p:cBhvr>
                                    </p:animEffect>
                                    <p:anim calcmode="lin" valueType="num">
                                      <p:cBhvr>
                                        <p:cTn id="23" dur="1000" fill="hold"/>
                                        <p:tgtEl>
                                          <p:spTgt spid="39"/>
                                        </p:tgtEl>
                                        <p:attrNameLst>
                                          <p:attrName>ppt_x</p:attrName>
                                        </p:attrNameLst>
                                      </p:cBhvr>
                                      <p:tavLst>
                                        <p:tav tm="0">
                                          <p:val>
                                            <p:strVal val="#ppt_x"/>
                                          </p:val>
                                        </p:tav>
                                        <p:tav tm="100000">
                                          <p:val>
                                            <p:strVal val="#ppt_x"/>
                                          </p:val>
                                        </p:tav>
                                      </p:tavLst>
                                    </p:anim>
                                    <p:anim calcmode="lin" valueType="num">
                                      <p:cBhvr>
                                        <p:cTn id="24" dur="1000" fill="hold"/>
                                        <p:tgtEl>
                                          <p:spTgt spid="39"/>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1000"/>
                                        <p:tgtEl>
                                          <p:spTgt spid="45"/>
                                        </p:tgtEl>
                                      </p:cBhvr>
                                    </p:animEffect>
                                    <p:anim calcmode="lin" valueType="num">
                                      <p:cBhvr>
                                        <p:cTn id="28" dur="1000" fill="hold"/>
                                        <p:tgtEl>
                                          <p:spTgt spid="45"/>
                                        </p:tgtEl>
                                        <p:attrNameLst>
                                          <p:attrName>ppt_x</p:attrName>
                                        </p:attrNameLst>
                                      </p:cBhvr>
                                      <p:tavLst>
                                        <p:tav tm="0">
                                          <p:val>
                                            <p:strVal val="#ppt_x"/>
                                          </p:val>
                                        </p:tav>
                                        <p:tav tm="100000">
                                          <p:val>
                                            <p:strVal val="#ppt_x"/>
                                          </p:val>
                                        </p:tav>
                                      </p:tavLst>
                                    </p:anim>
                                    <p:anim calcmode="lin" valueType="num">
                                      <p:cBhvr>
                                        <p:cTn id="29" dur="1000" fill="hold"/>
                                        <p:tgtEl>
                                          <p:spTgt spid="45"/>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9" grpId="1"/>
      <p:bldP spid="11" grpId="2"/>
      <p:bldP spid="39" grpId="3"/>
      <p:bldP spid="42" grpId="4"/>
      <p:bldP spid="45" grpId="5"/>
    </p:bldLst>
  </p:timing>
</p:sld>
</file>

<file path=ppt/slides/slide1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5" name="Imagen 4">
            <a:extLst>
              <a:ext uri="{FF2B5EF4-FFF2-40B4-BE49-F238E27FC236}">
                <a16:creationId xmlns:a16="http://schemas.microsoft.com/office/drawing/2014/main" id="{7F31B3EB-DE1A-D015-5A7D-9824189A1281}"/>
              </a:ext>
            </a:extLst>
          </p:cNvPr>
          <p:cNvPicPr>
            <a:picLocks noChangeAspect="1"/>
          </p:cNvPicPr>
          <p:nvPr/>
        </p:nvPicPr>
        <p:blipFill>
          <a:blip r:embed="rId3">
            <a:extLst>
              <a:ext uri="{28A0092B-C50C-407E-A947-70E740481C1C}">
                <a14:useLocalDpi xmlns:a14="http://schemas.microsoft.com/office/drawing/2010/main" val="0"/>
              </a:ext>
            </a:extLst>
          </a:blip>
          <a:srcRect t="3069" b="31859"/>
          <a:stretch>
            <a:fillRect/>
          </a:stretch>
        </p:blipFill>
        <p:spPr>
          <a:xfrm>
            <a:off x="0" y="1281024"/>
            <a:ext cx="12191999" cy="5268388"/>
          </a:xfrm>
          <a:prstGeom prst="rect">
            <a:avLst/>
          </a:prstGeom>
        </p:spPr>
      </p:pic>
      <p:sp>
        <p:nvSpPr>
          <p:cNvPr id="6" name="矩形 5"/>
          <p:cNvSpPr/>
          <p:nvPr/>
        </p:nvSpPr>
        <p:spPr>
          <a:xfrm>
            <a:off x="-1" y="1238133"/>
            <a:ext cx="12192000" cy="4497762"/>
          </a:xfrm>
          <a:prstGeom prst="rect">
            <a:avLst/>
          </a:prstGeom>
          <a:solidFill>
            <a:schemeClr val="tx1">
              <a:lumMod val="75000"/>
              <a:lumOff val="2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2" name="椭圆 1"/>
          <p:cNvSpPr/>
          <p:nvPr/>
        </p:nvSpPr>
        <p:spPr>
          <a:xfrm>
            <a:off x="2243036" y="1348092"/>
            <a:ext cx="1371599" cy="137159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7" name="椭圆 6"/>
          <p:cNvSpPr/>
          <p:nvPr/>
        </p:nvSpPr>
        <p:spPr>
          <a:xfrm>
            <a:off x="5410200" y="1348092"/>
            <a:ext cx="1371599" cy="137159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8" name="椭圆 7"/>
          <p:cNvSpPr/>
          <p:nvPr/>
        </p:nvSpPr>
        <p:spPr>
          <a:xfrm>
            <a:off x="8577363" y="1348092"/>
            <a:ext cx="1371599" cy="137159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nvGrpSpPr>
          <p:cNvPr id="10" name="组合 9"/>
          <p:cNvGrpSpPr/>
          <p:nvPr/>
        </p:nvGrpSpPr>
        <p:grpSpPr>
          <a:xfrm>
            <a:off x="2517944" y="1699188"/>
            <a:ext cx="720556" cy="620012"/>
            <a:chOff x="495301" y="523876"/>
            <a:chExt cx="546101" cy="469900"/>
          </a:xfrm>
        </p:grpSpPr>
        <p:sp>
          <p:nvSpPr>
            <p:cNvPr id="11" name="Freeform 5"/>
            <p:cNvSpPr/>
            <p:nvPr/>
          </p:nvSpPr>
          <p:spPr bwMode="auto">
            <a:xfrm>
              <a:off x="606426" y="631826"/>
              <a:ext cx="434975" cy="361950"/>
            </a:xfrm>
            <a:custGeom>
              <a:gdLst>
                <a:gd name="T0" fmla="*/ 153 w 153"/>
                <a:gd name="T1" fmla="*/ 121 h 127"/>
                <a:gd name="T2" fmla="*/ 147 w 153"/>
                <a:gd name="T3" fmla="*/ 127 h 127"/>
                <a:gd name="T4" fmla="*/ 6 w 153"/>
                <a:gd name="T5" fmla="*/ 127 h 127"/>
                <a:gd name="T6" fmla="*/ 0 w 153"/>
                <a:gd name="T7" fmla="*/ 121 h 127"/>
                <a:gd name="T8" fmla="*/ 0 w 153"/>
                <a:gd name="T9" fmla="*/ 6 h 127"/>
                <a:gd name="T10" fmla="*/ 6 w 153"/>
                <a:gd name="T11" fmla="*/ 0 h 127"/>
                <a:gd name="T12" fmla="*/ 147 w 153"/>
                <a:gd name="T13" fmla="*/ 0 h 127"/>
                <a:gd name="T14" fmla="*/ 153 w 153"/>
                <a:gd name="T15" fmla="*/ 6 h 127"/>
                <a:gd name="T16" fmla="*/ 153 w 153"/>
                <a:gd name="T17" fmla="*/ 121 h 1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 h="127">
                  <a:moveTo>
                    <a:pt x="153" y="121"/>
                  </a:moveTo>
                  <a:cubicBezTo>
                    <a:pt x="153" y="124"/>
                    <a:pt x="151" y="127"/>
                    <a:pt x="147" y="127"/>
                  </a:cubicBezTo>
                  <a:cubicBezTo>
                    <a:pt x="6" y="127"/>
                    <a:pt x="6" y="127"/>
                    <a:pt x="6" y="127"/>
                  </a:cubicBezTo>
                  <a:cubicBezTo>
                    <a:pt x="2" y="127"/>
                    <a:pt x="0" y="124"/>
                    <a:pt x="0" y="121"/>
                  </a:cubicBezTo>
                  <a:cubicBezTo>
                    <a:pt x="0" y="6"/>
                    <a:pt x="0" y="6"/>
                    <a:pt x="0" y="6"/>
                  </a:cubicBezTo>
                  <a:cubicBezTo>
                    <a:pt x="0" y="3"/>
                    <a:pt x="2" y="0"/>
                    <a:pt x="6" y="0"/>
                  </a:cubicBezTo>
                  <a:cubicBezTo>
                    <a:pt x="147" y="0"/>
                    <a:pt x="147" y="0"/>
                    <a:pt x="147" y="0"/>
                  </a:cubicBezTo>
                  <a:cubicBezTo>
                    <a:pt x="151" y="0"/>
                    <a:pt x="153" y="3"/>
                    <a:pt x="153" y="6"/>
                  </a:cubicBezTo>
                  <a:lnTo>
                    <a:pt x="153" y="121"/>
                  </a:lnTo>
                  <a:close/>
                </a:path>
              </a:pathLst>
            </a:custGeom>
            <a:noFill/>
            <a:ln w="23813" cap="flat">
              <a:solidFill>
                <a:srgbClr val="E31E24"/>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12" name="Freeform 6"/>
            <p:cNvSpPr/>
            <p:nvPr/>
          </p:nvSpPr>
          <p:spPr bwMode="auto">
            <a:xfrm>
              <a:off x="495301" y="523876"/>
              <a:ext cx="438150" cy="361950"/>
            </a:xfrm>
            <a:custGeom>
              <a:gdLst>
                <a:gd name="T0" fmla="*/ 20 w 154"/>
                <a:gd name="T1" fmla="*/ 127 h 127"/>
                <a:gd name="T2" fmla="*/ 7 w 154"/>
                <a:gd name="T3" fmla="*/ 127 h 127"/>
                <a:gd name="T4" fmla="*/ 0 w 154"/>
                <a:gd name="T5" fmla="*/ 121 h 127"/>
                <a:gd name="T6" fmla="*/ 0 w 154"/>
                <a:gd name="T7" fmla="*/ 6 h 127"/>
                <a:gd name="T8" fmla="*/ 7 w 154"/>
                <a:gd name="T9" fmla="*/ 0 h 127"/>
                <a:gd name="T10" fmla="*/ 148 w 154"/>
                <a:gd name="T11" fmla="*/ 0 h 127"/>
                <a:gd name="T12" fmla="*/ 154 w 154"/>
                <a:gd name="T13" fmla="*/ 6 h 127"/>
                <a:gd name="T14" fmla="*/ 154 w 154"/>
                <a:gd name="T15" fmla="*/ 20 h 127"/>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4" h="127">
                  <a:moveTo>
                    <a:pt x="20" y="127"/>
                  </a:moveTo>
                  <a:cubicBezTo>
                    <a:pt x="7" y="127"/>
                    <a:pt x="7" y="127"/>
                    <a:pt x="7" y="127"/>
                  </a:cubicBezTo>
                  <a:cubicBezTo>
                    <a:pt x="3" y="127"/>
                    <a:pt x="0" y="124"/>
                    <a:pt x="0" y="121"/>
                  </a:cubicBezTo>
                  <a:cubicBezTo>
                    <a:pt x="0" y="6"/>
                    <a:pt x="0" y="6"/>
                    <a:pt x="0" y="6"/>
                  </a:cubicBezTo>
                  <a:cubicBezTo>
                    <a:pt x="0" y="2"/>
                    <a:pt x="3" y="0"/>
                    <a:pt x="7" y="0"/>
                  </a:cubicBezTo>
                  <a:cubicBezTo>
                    <a:pt x="148" y="0"/>
                    <a:pt x="148" y="0"/>
                    <a:pt x="148" y="0"/>
                  </a:cubicBezTo>
                  <a:cubicBezTo>
                    <a:pt x="151" y="0"/>
                    <a:pt x="154" y="2"/>
                    <a:pt x="154" y="6"/>
                  </a:cubicBezTo>
                  <a:cubicBezTo>
                    <a:pt x="154" y="20"/>
                    <a:pt x="154" y="20"/>
                    <a:pt x="154" y="20"/>
                  </a:cubicBezTo>
                </a:path>
              </a:pathLst>
            </a:custGeom>
            <a:noFill/>
            <a:ln w="23813" cap="flat">
              <a:solidFill>
                <a:srgbClr val="E31E24"/>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13" name="Freeform 7"/>
            <p:cNvSpPr/>
            <p:nvPr/>
          </p:nvSpPr>
          <p:spPr bwMode="auto">
            <a:xfrm>
              <a:off x="646114" y="831851"/>
              <a:ext cx="395288" cy="161925"/>
            </a:xfrm>
            <a:custGeom>
              <a:gdLst>
                <a:gd name="T0" fmla="*/ 0 w 249"/>
                <a:gd name="T1" fmla="*/ 102 h 102"/>
                <a:gd name="T2" fmla="*/ 102 w 249"/>
                <a:gd name="T3" fmla="*/ 0 h 102"/>
                <a:gd name="T4" fmla="*/ 147 w 249"/>
                <a:gd name="T5" fmla="*/ 48 h 102"/>
                <a:gd name="T6" fmla="*/ 194 w 249"/>
                <a:gd name="T7" fmla="*/ 0 h 102"/>
                <a:gd name="T8" fmla="*/ 249 w 249"/>
                <a:gd name="T9" fmla="*/ 48 h 102"/>
              </a:gdLst>
              <a:cxnLst>
                <a:cxn ang="0">
                  <a:pos x="T0" y="T1"/>
                </a:cxn>
                <a:cxn ang="0">
                  <a:pos x="T2" y="T3"/>
                </a:cxn>
                <a:cxn ang="0">
                  <a:pos x="T4" y="T5"/>
                </a:cxn>
                <a:cxn ang="0">
                  <a:pos x="T6" y="T7"/>
                </a:cxn>
                <a:cxn ang="0">
                  <a:pos x="T8" y="T9"/>
                </a:cxn>
              </a:cxnLst>
              <a:rect l="0" t="0" r="r" b="b"/>
              <a:pathLst>
                <a:path w="249" h="102">
                  <a:moveTo>
                    <a:pt x="0" y="102"/>
                  </a:moveTo>
                  <a:lnTo>
                    <a:pt x="102" y="0"/>
                  </a:lnTo>
                  <a:lnTo>
                    <a:pt x="147" y="48"/>
                  </a:lnTo>
                  <a:lnTo>
                    <a:pt x="194" y="0"/>
                  </a:lnTo>
                  <a:lnTo>
                    <a:pt x="249" y="48"/>
                  </a:lnTo>
                </a:path>
              </a:pathLst>
            </a:custGeom>
            <a:noFill/>
            <a:ln w="23813" cap="flat">
              <a:solidFill>
                <a:srgbClr val="E31E24"/>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14" name="Oval 8"/>
            <p:cNvSpPr>
              <a:spLocks noChangeArrowheads="1"/>
            </p:cNvSpPr>
            <p:nvPr/>
          </p:nvSpPr>
          <p:spPr bwMode="auto">
            <a:xfrm>
              <a:off x="666751" y="717551"/>
              <a:ext cx="84138" cy="85725"/>
            </a:xfrm>
            <a:prstGeom prst="ellipse">
              <a:avLst/>
            </a:prstGeom>
            <a:noFill/>
            <a:ln w="23813" cap="flat">
              <a:solidFill>
                <a:srgbClr val="E31E24"/>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grpSp>
        <p:nvGrpSpPr>
          <p:cNvPr id="21" name="组合 20"/>
          <p:cNvGrpSpPr/>
          <p:nvPr/>
        </p:nvGrpSpPr>
        <p:grpSpPr>
          <a:xfrm>
            <a:off x="5747646" y="1653722"/>
            <a:ext cx="720554" cy="722648"/>
            <a:chOff x="2862264" y="1550988"/>
            <a:chExt cx="546100" cy="547688"/>
          </a:xfrm>
        </p:grpSpPr>
        <p:sp>
          <p:nvSpPr>
            <p:cNvPr id="22" name="Oval 76"/>
            <p:cNvSpPr>
              <a:spLocks noChangeArrowheads="1"/>
            </p:cNvSpPr>
            <p:nvPr/>
          </p:nvSpPr>
          <p:spPr bwMode="auto">
            <a:xfrm>
              <a:off x="2862264" y="1550988"/>
              <a:ext cx="546100" cy="547688"/>
            </a:xfrm>
            <a:prstGeom prst="ellipse">
              <a:avLst/>
            </a:prstGeom>
            <a:noFill/>
            <a:ln w="23813" cap="flat">
              <a:solidFill>
                <a:schemeClr val="tx1">
                  <a:lumMod val="75000"/>
                  <a:lumOff val="2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23" name="Line 77"/>
            <p:cNvSpPr>
              <a:spLocks noChangeShapeType="1"/>
            </p:cNvSpPr>
            <p:nvPr/>
          </p:nvSpPr>
          <p:spPr bwMode="auto">
            <a:xfrm flipH="1">
              <a:off x="3135314" y="1700213"/>
              <a:ext cx="0" cy="244475"/>
            </a:xfrm>
            <a:prstGeom prst="line">
              <a:avLst/>
            </a:prstGeom>
            <a:noFill/>
            <a:ln w="23813" cap="flat">
              <a:solidFill>
                <a:schemeClr val="tx1">
                  <a:lumMod val="75000"/>
                  <a:lumOff val="25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24" name="Line 78"/>
            <p:cNvSpPr>
              <a:spLocks noChangeShapeType="1"/>
            </p:cNvSpPr>
            <p:nvPr/>
          </p:nvSpPr>
          <p:spPr bwMode="auto">
            <a:xfrm>
              <a:off x="3008314" y="1822451"/>
              <a:ext cx="255588" cy="0"/>
            </a:xfrm>
            <a:prstGeom prst="line">
              <a:avLst/>
            </a:prstGeom>
            <a:noFill/>
            <a:ln w="23813" cap="flat">
              <a:solidFill>
                <a:schemeClr val="tx1">
                  <a:lumMod val="75000"/>
                  <a:lumOff val="25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grpSp>
        <p:nvGrpSpPr>
          <p:cNvPr id="25" name="组合 24"/>
          <p:cNvGrpSpPr/>
          <p:nvPr/>
        </p:nvGrpSpPr>
        <p:grpSpPr>
          <a:xfrm>
            <a:off x="8921192" y="1691484"/>
            <a:ext cx="720556" cy="670284"/>
            <a:chOff x="495301" y="3711576"/>
            <a:chExt cx="546101" cy="508000"/>
          </a:xfrm>
        </p:grpSpPr>
        <p:sp>
          <p:nvSpPr>
            <p:cNvPr id="26" name="Line 124"/>
            <p:cNvSpPr>
              <a:spLocks noChangeShapeType="1"/>
            </p:cNvSpPr>
            <p:nvPr/>
          </p:nvSpPr>
          <p:spPr bwMode="auto">
            <a:xfrm flipH="1">
              <a:off x="928689" y="3868738"/>
              <a:ext cx="0" cy="225425"/>
            </a:xfrm>
            <a:prstGeom prst="line">
              <a:avLst/>
            </a:prstGeom>
            <a:noFill/>
            <a:ln w="23813" cap="flat">
              <a:solidFill>
                <a:srgbClr val="E31E24"/>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27" name="Line 125"/>
            <p:cNvSpPr>
              <a:spLocks noChangeShapeType="1"/>
            </p:cNvSpPr>
            <p:nvPr/>
          </p:nvSpPr>
          <p:spPr bwMode="auto">
            <a:xfrm flipH="1">
              <a:off x="817564" y="3983038"/>
              <a:ext cx="223838" cy="0"/>
            </a:xfrm>
            <a:prstGeom prst="line">
              <a:avLst/>
            </a:prstGeom>
            <a:noFill/>
            <a:ln w="23813" cap="flat">
              <a:solidFill>
                <a:srgbClr val="E31E24"/>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28" name="Freeform 126"/>
            <p:cNvSpPr/>
            <p:nvPr/>
          </p:nvSpPr>
          <p:spPr bwMode="auto">
            <a:xfrm>
              <a:off x="495301" y="3711576"/>
              <a:ext cx="433388" cy="508000"/>
            </a:xfrm>
            <a:custGeom>
              <a:gdLst>
                <a:gd name="T0" fmla="*/ 152 w 152"/>
                <a:gd name="T1" fmla="*/ 155 h 178"/>
                <a:gd name="T2" fmla="*/ 152 w 152"/>
                <a:gd name="T3" fmla="*/ 164 h 178"/>
                <a:gd name="T4" fmla="*/ 138 w 152"/>
                <a:gd name="T5" fmla="*/ 178 h 178"/>
                <a:gd name="T6" fmla="*/ 13 w 152"/>
                <a:gd name="T7" fmla="*/ 178 h 178"/>
                <a:gd name="T8" fmla="*/ 0 w 152"/>
                <a:gd name="T9" fmla="*/ 164 h 178"/>
                <a:gd name="T10" fmla="*/ 0 w 152"/>
                <a:gd name="T11" fmla="*/ 14 h 178"/>
                <a:gd name="T12" fmla="*/ 13 w 152"/>
                <a:gd name="T13" fmla="*/ 0 h 178"/>
                <a:gd name="T14" fmla="*/ 138 w 152"/>
                <a:gd name="T15" fmla="*/ 0 h 178"/>
                <a:gd name="T16" fmla="*/ 152 w 152"/>
                <a:gd name="T17" fmla="*/ 14 h 178"/>
                <a:gd name="T18" fmla="*/ 152 w 152"/>
                <a:gd name="T19" fmla="*/ 38 h 17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2" h="178">
                  <a:moveTo>
                    <a:pt x="152" y="155"/>
                  </a:moveTo>
                  <a:cubicBezTo>
                    <a:pt x="152" y="164"/>
                    <a:pt x="152" y="164"/>
                    <a:pt x="152" y="164"/>
                  </a:cubicBezTo>
                  <a:cubicBezTo>
                    <a:pt x="152" y="172"/>
                    <a:pt x="146" y="178"/>
                    <a:pt x="138" y="178"/>
                  </a:cubicBezTo>
                  <a:cubicBezTo>
                    <a:pt x="13" y="178"/>
                    <a:pt x="13" y="178"/>
                    <a:pt x="13" y="178"/>
                  </a:cubicBezTo>
                  <a:cubicBezTo>
                    <a:pt x="6" y="178"/>
                    <a:pt x="0" y="172"/>
                    <a:pt x="0" y="164"/>
                  </a:cubicBezTo>
                  <a:cubicBezTo>
                    <a:pt x="0" y="14"/>
                    <a:pt x="0" y="14"/>
                    <a:pt x="0" y="14"/>
                  </a:cubicBezTo>
                  <a:cubicBezTo>
                    <a:pt x="0" y="6"/>
                    <a:pt x="6" y="0"/>
                    <a:pt x="13" y="0"/>
                  </a:cubicBezTo>
                  <a:cubicBezTo>
                    <a:pt x="138" y="0"/>
                    <a:pt x="138" y="0"/>
                    <a:pt x="138" y="0"/>
                  </a:cubicBezTo>
                  <a:cubicBezTo>
                    <a:pt x="146" y="0"/>
                    <a:pt x="152" y="6"/>
                    <a:pt x="152" y="14"/>
                  </a:cubicBezTo>
                  <a:cubicBezTo>
                    <a:pt x="152" y="38"/>
                    <a:pt x="152" y="38"/>
                    <a:pt x="152" y="38"/>
                  </a:cubicBezTo>
                </a:path>
              </a:pathLst>
            </a:custGeom>
            <a:noFill/>
            <a:ln w="23813" cap="flat">
              <a:solidFill>
                <a:srgbClr val="E31E24"/>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grpSp>
        <p:nvGrpSpPr>
          <p:cNvPr id="29" name="组合 28"/>
          <p:cNvGrpSpPr/>
          <p:nvPr/>
        </p:nvGrpSpPr>
        <p:grpSpPr>
          <a:xfrm>
            <a:off x="2111989" y="4547574"/>
            <a:ext cx="8331200" cy="1014998"/>
            <a:chOff x="2111989" y="163359"/>
            <a:chExt cx="8331200" cy="1014998"/>
          </a:xfrm>
        </p:grpSpPr>
        <p:sp>
          <p:nvSpPr>
            <p:cNvPr id="30" name="文本框 29"/>
            <p:cNvSpPr txBox="1"/>
            <p:nvPr/>
          </p:nvSpPr>
          <p:spPr>
            <a:xfrm>
              <a:off x="5197004" y="163359"/>
              <a:ext cx="2161169" cy="523220"/>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2800" b="0" i="0" u="none" strike="noStrike" kern="1200" cap="none" spc="0" normalizeH="0" baseline="0" noProof="0">
                  <a:ln>
                    <a:noFill/>
                  </a:ln>
                  <a:solidFill>
                    <a:schemeClr val="bg1"/>
                  </a:solidFill>
                  <a:effectLst/>
                  <a:uLnTx/>
                  <a:uFillTx/>
                  <a:cs typeface="+mn-ea"/>
                  <a:sym typeface="+mn-lt"/>
                </a:rPr>
                <a:t>Add title text</a:t>
              </a:r>
              <a:endParaRPr kumimoji="0" lang="zh-CN" altLang="en-US" sz="2800" b="0" i="0" u="none" strike="noStrike" kern="1200" cap="none" spc="0" normalizeH="0" baseline="0" noProof="0">
                <a:ln>
                  <a:noFill/>
                </a:ln>
                <a:solidFill>
                  <a:schemeClr val="bg1"/>
                </a:solidFill>
                <a:effectLst/>
                <a:uLnTx/>
                <a:uFillTx/>
                <a:cs typeface="+mn-ea"/>
                <a:sym typeface="+mn-lt"/>
              </a:endParaRPr>
            </a:p>
          </p:txBody>
        </p:sp>
        <p:sp>
          <p:nvSpPr>
            <p:cNvPr id="31" name="文本框 30"/>
            <p:cNvSpPr txBox="1"/>
            <p:nvPr/>
          </p:nvSpPr>
          <p:spPr>
            <a:xfrm>
              <a:off x="2111989" y="404619"/>
              <a:ext cx="8331200" cy="773738"/>
            </a:xfrm>
            <a:prstGeom prst="rect">
              <a:avLst/>
            </a:prstGeom>
            <a:noFill/>
          </p:spPr>
          <p:txBody>
            <a:bodyPr wrap="square" rtlCol="0">
              <a:spAutoFit/>
              <a:scene3d>
                <a:camera prst="orthographicFront"/>
                <a:lightRig rig="threePt" dir="t"/>
              </a:scene3d>
              <a:sp3d contourW="12700"/>
            </a:bodyPr>
            <a:lstStyle/>
            <a:p>
              <a:pPr lvl="0" algn="ctr">
                <a:lnSpc>
                  <a:spcPct val="200000"/>
                </a:lnSpc>
                <a:defRPr/>
              </a:pPr>
              <a:r>
                <a:rPr kumimoji="0" lang="en-US" altLang="zh-CN" sz="1200" b="0" i="0" u="none" strike="noStrike" kern="1200" cap="none" spc="0" normalizeH="0" baseline="0" noProof="0">
                  <a:ln>
                    <a:noFill/>
                  </a:ln>
                  <a:solidFill>
                    <a:schemeClr val="bg1"/>
                  </a:solidFill>
                  <a:effectLst/>
                  <a:uLnTx/>
                  <a:uFillTx/>
                  <a:cs typeface="+mn-ea"/>
                  <a:sym typeface="+mn-lt"/>
                </a:rPr>
                <a:t>Click here to add text content, such as keywords, some brief introductions, etc.</a:t>
              </a:r>
              <a:r>
                <a:rPr lang="en-US" altLang="zh-CN" sz="1200">
                  <a:solidFill>
                    <a:schemeClr val="bg1"/>
                  </a:solidFill>
                  <a:cs typeface="+mn-ea"/>
                  <a:sym typeface="+mn-lt"/>
                </a:rPr>
                <a:t> Click here to add text content, such as keywords, some brief introductions, etc.</a:t>
              </a:r>
              <a:endParaRPr kumimoji="0" lang="en-US" altLang="zh-CN" sz="1200" b="0" i="0" u="none" strike="noStrike" kern="1200" cap="none" spc="0" normalizeH="0" baseline="0" noProof="0">
                <a:ln>
                  <a:noFill/>
                </a:ln>
                <a:solidFill>
                  <a:schemeClr val="bg1"/>
                </a:solidFill>
                <a:effectLst/>
                <a:uLnTx/>
                <a:uFillTx/>
                <a:cs typeface="+mn-ea"/>
                <a:sym typeface="+mn-lt"/>
              </a:endParaRPr>
            </a:p>
          </p:txBody>
        </p:sp>
      </p:grpSp>
      <p:sp>
        <p:nvSpPr>
          <p:cNvPr id="32" name="文本框 31"/>
          <p:cNvSpPr txBox="1"/>
          <p:nvPr/>
        </p:nvSpPr>
        <p:spPr>
          <a:xfrm>
            <a:off x="1677604" y="3000861"/>
            <a:ext cx="2502462" cy="773738"/>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200000"/>
              </a:lnSpc>
              <a:spcBef>
                <a:spcPct val="0"/>
              </a:spcBef>
              <a:spcAft>
                <a:spcPct val="0"/>
              </a:spcAft>
              <a:buClrTx/>
              <a:buSzTx/>
              <a:buFontTx/>
              <a:buNone/>
              <a:defRPr/>
            </a:pPr>
            <a:r>
              <a:rPr kumimoji="0" lang="en-US" altLang="zh-CN" sz="1200" b="0" i="0" u="none" strike="noStrike" kern="1200" cap="none" spc="0" normalizeH="0" baseline="0" noProof="0">
                <a:ln>
                  <a:noFill/>
                </a:ln>
                <a:solidFill>
                  <a:schemeClr val="bg1"/>
                </a:solidFill>
                <a:effectLst/>
                <a:uLnTx/>
                <a:uFillTx/>
                <a:cs typeface="+mn-ea"/>
                <a:sym typeface="+mn-lt"/>
              </a:rPr>
              <a:t>Click here to add content, content to match the title. </a:t>
            </a:r>
          </a:p>
        </p:txBody>
      </p:sp>
      <p:sp>
        <p:nvSpPr>
          <p:cNvPr id="33" name="文本框 32"/>
          <p:cNvSpPr txBox="1"/>
          <p:nvPr/>
        </p:nvSpPr>
        <p:spPr>
          <a:xfrm>
            <a:off x="4856692" y="3000861"/>
            <a:ext cx="2502462" cy="773738"/>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200000"/>
              </a:lnSpc>
              <a:spcBef>
                <a:spcPct val="0"/>
              </a:spcBef>
              <a:spcAft>
                <a:spcPct val="0"/>
              </a:spcAft>
              <a:buClrTx/>
              <a:buSzTx/>
              <a:buFontTx/>
              <a:buNone/>
              <a:defRPr/>
            </a:pPr>
            <a:r>
              <a:rPr kumimoji="0" lang="en-US" altLang="zh-CN" sz="1200" b="0" i="0" u="none" strike="noStrike" kern="1200" cap="none" spc="0" normalizeH="0" baseline="0" noProof="0">
                <a:ln>
                  <a:noFill/>
                </a:ln>
                <a:solidFill>
                  <a:schemeClr val="bg1"/>
                </a:solidFill>
                <a:effectLst/>
                <a:uLnTx/>
                <a:uFillTx/>
                <a:cs typeface="+mn-ea"/>
                <a:sym typeface="+mn-lt"/>
              </a:rPr>
              <a:t>Click here to add content, content to match the title. </a:t>
            </a:r>
          </a:p>
        </p:txBody>
      </p:sp>
      <p:sp>
        <p:nvSpPr>
          <p:cNvPr id="34" name="文本框 33"/>
          <p:cNvSpPr txBox="1"/>
          <p:nvPr/>
        </p:nvSpPr>
        <p:spPr>
          <a:xfrm>
            <a:off x="8011931" y="3000861"/>
            <a:ext cx="2502462" cy="773738"/>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200000"/>
              </a:lnSpc>
              <a:spcBef>
                <a:spcPct val="0"/>
              </a:spcBef>
              <a:spcAft>
                <a:spcPct val="0"/>
              </a:spcAft>
              <a:buClrTx/>
              <a:buSzTx/>
              <a:buFontTx/>
              <a:buNone/>
              <a:defRPr/>
            </a:pPr>
            <a:r>
              <a:rPr kumimoji="0" lang="en-US" altLang="zh-CN" sz="1200" b="0" i="0" u="none" strike="noStrike" kern="1200" cap="none" spc="0" normalizeH="0" baseline="0" noProof="0">
                <a:ln>
                  <a:noFill/>
                </a:ln>
                <a:solidFill>
                  <a:schemeClr val="bg1"/>
                </a:solidFill>
                <a:effectLst/>
                <a:uLnTx/>
                <a:uFillTx/>
                <a:cs typeface="+mn-ea"/>
                <a:sym typeface="+mn-lt"/>
              </a:rPr>
              <a:t>Click here to add content, content to match the title. </a:t>
            </a:r>
          </a:p>
        </p:txBody>
      </p:sp>
      <p:grpSp>
        <p:nvGrpSpPr>
          <p:cNvPr id="35" name="组合 34">
            <a:extLst>
              <a:ext uri="{FF2B5EF4-FFF2-40B4-BE49-F238E27FC236}">
                <a16:creationId xmlns:a16="http://schemas.microsoft.com/office/drawing/2014/main" id="{5F61B986-3D80-4275-AADD-65EA4F36EC73}"/>
              </a:ext>
            </a:extLst>
          </p:cNvPr>
          <p:cNvGrpSpPr/>
          <p:nvPr/>
        </p:nvGrpSpPr>
        <p:grpSpPr>
          <a:xfrm>
            <a:off x="169298" y="58865"/>
            <a:ext cx="2964427" cy="711074"/>
            <a:chOff x="169298" y="58865"/>
            <a:chExt cx="2964427" cy="711074"/>
          </a:xfrm>
        </p:grpSpPr>
        <p:grpSp>
          <p:nvGrpSpPr>
            <p:cNvPr id="36" name="组合 35">
              <a:extLst>
                <a:ext uri="{FF2B5EF4-FFF2-40B4-BE49-F238E27FC236}">
                  <a16:creationId xmlns:a16="http://schemas.microsoft.com/office/drawing/2014/main" id="{E34A3F56-6221-4E80-B795-3FC8C790C43B}"/>
                </a:ext>
              </a:extLst>
            </p:cNvPr>
            <p:cNvGrpSpPr/>
            <p:nvPr/>
          </p:nvGrpSpPr>
          <p:grpSpPr>
            <a:xfrm>
              <a:off x="640218" y="58865"/>
              <a:ext cx="2493507" cy="711074"/>
              <a:chOff x="4362191" y="419177"/>
              <a:chExt cx="2493507" cy="711074"/>
            </a:xfrm>
          </p:grpSpPr>
          <p:sp>
            <p:nvSpPr>
              <p:cNvPr id="39" name="文本框 38">
                <a:extLst>
                  <a:ext uri="{FF2B5EF4-FFF2-40B4-BE49-F238E27FC236}">
                    <a16:creationId xmlns:a16="http://schemas.microsoft.com/office/drawing/2014/main" id="{B5D71AA0-CF57-4EA3-955D-F528D488E231}"/>
                  </a:ext>
                </a:extLst>
              </p:cNvPr>
              <p:cNvSpPr txBox="1"/>
              <p:nvPr/>
            </p:nvSpPr>
            <p:spPr>
              <a:xfrm>
                <a:off x="4362191" y="419177"/>
                <a:ext cx="1593706" cy="400110"/>
              </a:xfrm>
              <a:prstGeom prst="rect">
                <a:avLst/>
              </a:prstGeom>
              <a:noFill/>
            </p:spPr>
            <p:txBody>
              <a:bodyPr wrap="none" rtlCol="0">
                <a:spAutoFit/>
                <a:scene3d>
                  <a:camera prst="orthographicFront"/>
                  <a:lightRig rig="threePt" dir="t"/>
                </a:scene3d>
                <a:sp3d contourW="12700"/>
              </a:bodyPr>
              <a:lstStyle/>
              <a:p>
                <a:pPr marL="0" marR="0" lvl="0" indent="0" defTabSz="914400" rtl="0" eaLnBrk="1" fontAlgn="auto" latinLnBrk="0" hangingPunct="1">
                  <a:lnSpc>
                    <a:spcPct val="100000"/>
                  </a:lnSpc>
                  <a:spcBef>
                    <a:spcPct val="0"/>
                  </a:spcBef>
                  <a:spcAft>
                    <a:spcPct val="0"/>
                  </a:spcAft>
                  <a:buClrTx/>
                  <a:buSzTx/>
                  <a:buFontTx/>
                  <a:buNone/>
                  <a:defRPr/>
                </a:pPr>
                <a:r>
                  <a:rPr kumimoji="0" lang="en-US" altLang="zh-CN" sz="2000" b="0" i="0" u="none" strike="noStrike" kern="1200" cap="none" spc="0" normalizeH="0" baseline="0" noProof="0">
                    <a:ln>
                      <a:noFill/>
                    </a:ln>
                    <a:solidFill>
                      <a:schemeClr val="bg1"/>
                    </a:solidFill>
                    <a:effectLst/>
                    <a:uLnTx/>
                    <a:uFillTx/>
                    <a:cs typeface="+mn-ea"/>
                    <a:sym typeface="+mn-lt"/>
                  </a:rPr>
                  <a:t>Add title text</a:t>
                </a:r>
                <a:endParaRPr kumimoji="0" lang="zh-CN" altLang="en-US" sz="2000" b="0" i="0" u="none" strike="noStrike" kern="1200" cap="none" spc="0" normalizeH="0" baseline="0" noProof="0">
                  <a:ln>
                    <a:noFill/>
                  </a:ln>
                  <a:solidFill>
                    <a:schemeClr val="bg1"/>
                  </a:solidFill>
                  <a:effectLst/>
                  <a:uLnTx/>
                  <a:uFillTx/>
                  <a:cs typeface="+mn-ea"/>
                  <a:sym typeface="+mn-lt"/>
                </a:endParaRPr>
              </a:p>
            </p:txBody>
          </p:sp>
          <p:sp>
            <p:nvSpPr>
              <p:cNvPr id="40" name="文本框 39">
                <a:extLst>
                  <a:ext uri="{FF2B5EF4-FFF2-40B4-BE49-F238E27FC236}">
                    <a16:creationId xmlns:a16="http://schemas.microsoft.com/office/drawing/2014/main" id="{64B9EF50-B8C3-41F5-859E-5E12C425B53F}"/>
                  </a:ext>
                </a:extLst>
              </p:cNvPr>
              <p:cNvSpPr txBox="1"/>
              <p:nvPr/>
            </p:nvSpPr>
            <p:spPr>
              <a:xfrm>
                <a:off x="4362191" y="707507"/>
                <a:ext cx="2493507" cy="422744"/>
              </a:xfrm>
              <a:prstGeom prst="rect">
                <a:avLst/>
              </a:prstGeom>
              <a:noFill/>
            </p:spPr>
            <p:txBody>
              <a:bodyPr wrap="square" rtlCol="0">
                <a:spAutoFit/>
                <a:scene3d>
                  <a:camera prst="orthographicFront"/>
                  <a:lightRig rig="threePt" dir="t"/>
                </a:scene3d>
                <a:sp3d contourW="12700"/>
              </a:bodyPr>
              <a:lstStyle/>
              <a:p>
                <a:pPr marL="0" marR="0" lvl="0" indent="0" defTabSz="914400" rtl="0" eaLnBrk="1" fontAlgn="auto" latinLnBrk="0" hangingPunct="1">
                  <a:lnSpc>
                    <a:spcPct val="125000"/>
                  </a:lnSpc>
                  <a:spcBef>
                    <a:spcPct val="0"/>
                  </a:spcBef>
                  <a:spcAft>
                    <a:spcPct val="0"/>
                  </a:spcAft>
                  <a:buClrTx/>
                  <a:buSzTx/>
                  <a:buFontTx/>
                  <a:buNone/>
                  <a:defRPr/>
                </a:pPr>
                <a:r>
                  <a:rPr kumimoji="0" lang="en-US" altLang="zh-CN" sz="900" b="0" i="0" u="none" strike="noStrike" kern="1200" cap="none" spc="0" normalizeH="0" baseline="0" noProof="0">
                    <a:ln>
                      <a:noFill/>
                    </a:ln>
                    <a:solidFill>
                      <a:schemeClr val="bg1"/>
                    </a:solidFill>
                    <a:effectLst/>
                    <a:uLnTx/>
                    <a:uFillTx/>
                    <a:cs typeface="+mn-ea"/>
                    <a:sym typeface="+mn-lt"/>
                  </a:rPr>
                  <a:t>Click here to add content, content to match the title. </a:t>
                </a:r>
              </a:p>
            </p:txBody>
          </p:sp>
        </p:grpSp>
        <p:sp>
          <p:nvSpPr>
            <p:cNvPr id="37" name="圆角矩形 9">
              <a:extLst>
                <a:ext uri="{FF2B5EF4-FFF2-40B4-BE49-F238E27FC236}">
                  <a16:creationId xmlns:a16="http://schemas.microsoft.com/office/drawing/2014/main" id="{DA3CA34A-B007-4B37-B9FB-418C63B20532}"/>
                </a:ext>
              </a:extLst>
            </p:cNvPr>
            <p:cNvSpPr/>
            <p:nvPr/>
          </p:nvSpPr>
          <p:spPr>
            <a:xfrm rot="2658816">
              <a:off x="169298" y="218403"/>
              <a:ext cx="390139" cy="390139"/>
            </a:xfrm>
            <a:prstGeom prst="roundRect">
              <a:avLst>
                <a:gd name="adj" fmla="val 18738"/>
              </a:avLst>
            </a:prstGeom>
            <a:noFill/>
            <a:ln w="603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bg1"/>
                </a:solidFill>
                <a:effectLst/>
                <a:uLnTx/>
                <a:uFillTx/>
                <a:cs typeface="+mn-ea"/>
                <a:sym typeface="+mn-lt"/>
              </a:endParaRPr>
            </a:p>
          </p:txBody>
        </p:sp>
        <p:sp>
          <p:nvSpPr>
            <p:cNvPr id="38" name="文本框 37">
              <a:extLst>
                <a:ext uri="{FF2B5EF4-FFF2-40B4-BE49-F238E27FC236}">
                  <a16:creationId xmlns:a16="http://schemas.microsoft.com/office/drawing/2014/main" id="{52BC38ED-4D76-40C8-9808-5052EB9B4D72}"/>
                </a:ext>
              </a:extLst>
            </p:cNvPr>
            <p:cNvSpPr txBox="1"/>
            <p:nvPr/>
          </p:nvSpPr>
          <p:spPr>
            <a:xfrm>
              <a:off x="182370" y="267036"/>
              <a:ext cx="457848" cy="307777"/>
            </a:xfrm>
            <a:prstGeom prst="rect">
              <a:avLst/>
            </a:prstGeom>
            <a:noFill/>
          </p:spPr>
          <p:txBody>
            <a:bodyPr wrap="square" rtlCol="0">
              <a:spAutoFit/>
            </a:bodyPr>
            <a:lstStyle/>
            <a:p>
              <a:r>
                <a:rPr lang="en-US" altLang="zh-CN" sz="1400" b="1">
                  <a:solidFill>
                    <a:schemeClr val="bg1"/>
                  </a:solidFill>
                  <a:cs typeface="+mn-ea"/>
                  <a:sym typeface="+mn-lt"/>
                </a:rPr>
                <a:t>04</a:t>
              </a:r>
              <a:endParaRPr lang="zh-CN" altLang="en-US" sz="1400" b="1">
                <a:solidFill>
                  <a:schemeClr val="bg1"/>
                </a:solidFill>
                <a:cs typeface="+mn-ea"/>
                <a:sym typeface="+mn-lt"/>
              </a:endParaRPr>
            </a:p>
          </p:txBody>
        </p:sp>
      </p:grpSp>
      <p:sp>
        <p:nvSpPr>
          <p:cNvPr id="9" name="文本框 2">
            <a:extLst>
              <a:ext uri="{FF2B5EF4-FFF2-40B4-BE49-F238E27FC236}">
                <a16:creationId xmlns:a16="http://schemas.microsoft.com/office/drawing/2014/main" id="{36DD50AD-7832-1F15-DC7D-31830F12D005}"/>
              </a:ext>
            </a:extLst>
          </p:cNvPr>
          <p:cNvSpPr txBox="1"/>
          <p:nvPr/>
        </p:nvSpPr>
        <p:spPr>
          <a:xfrm>
            <a:off x="531386" y="218729"/>
            <a:ext cx="11040329" cy="830997"/>
          </a:xfrm>
          <a:prstGeom prst="rect">
            <a:avLst/>
          </a:prstGeom>
          <a:noFill/>
        </p:spPr>
        <p:txBody>
          <a:bodyPr wrap="square" rtlCol="0">
            <a:spAutoFit/>
          </a:bodyPr>
          <a:lstStyle/>
          <a:p>
            <a:pPr algn="ctr"/>
            <a:r>
              <a:rPr lang="en-US" altLang="zh-CN" sz="4800" b="1">
                <a:solidFill>
                  <a:srgbClr val="404040"/>
                </a:solidFill>
                <a:latin typeface="Bahnschrift Condensed" panose="020b0502040204020203" pitchFamily="34" charset="0"/>
                <a:cs typeface="+mn-ea"/>
                <a:sym typeface="+mn-lt"/>
              </a:rPr>
              <a:t>WORLD DAY AGAINST </a:t>
            </a:r>
            <a:r>
              <a:rPr lang="en-US" altLang="zh-CN" sz="4800" b="1">
                <a:solidFill>
                  <a:srgbClr val="E31E24"/>
                </a:solidFill>
                <a:latin typeface="Bahnschrift Condensed" panose="020b0502040204020203" pitchFamily="34" charset="0"/>
                <a:cs typeface="+mn-ea"/>
                <a:sym typeface="+mn-lt"/>
              </a:rPr>
              <a:t>CHILD EXPLOITATION</a:t>
            </a:r>
            <a:endParaRPr lang="zh-CN" altLang="en-US" sz="4800" b="1">
              <a:solidFill>
                <a:srgbClr val="E31E24"/>
              </a:solidFill>
              <a:latin typeface="Bahnschrift Condensed" panose="020b0502040204020203" pitchFamily="34" charset="0"/>
              <a:cs typeface="+mn-ea"/>
              <a:sym typeface="+mn-lt"/>
            </a:endParaRPr>
          </a:p>
        </p:txBody>
      </p:sp>
    </p:spTree>
    <p:extLst>
      <p:ext uri="{BB962C8B-B14F-4D97-AF65-F5344CB8AC3E}">
        <p14:creationId xmlns:p14="http://schemas.microsoft.com/office/powerpoint/2010/main" val="4174314721"/>
      </p:ext>
    </p:extLst>
  </p:cSld>
  <p:clrMapOvr>
    <a:masterClrMapping/>
  </p:clrMapOvr>
  <mc:AlternateContent xmlns:mc="http://schemas.openxmlformats.org/markup-compatibility/2006">
    <mc:Choice xmlns:p14="http://schemas.microsoft.com/office/powerpoint/2010/main" Requires="p14">
      <p:transition spd="slow" advTm="3000" p14:dur="2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1000" fill="hold"/>
                                        <p:tgtEl>
                                          <p:spTgt spid="25"/>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fade">
                                      <p:cBhvr>
                                        <p:cTn id="37" dur="1000"/>
                                        <p:tgtEl>
                                          <p:spTgt spid="32"/>
                                        </p:tgtEl>
                                      </p:cBhvr>
                                    </p:animEffect>
                                    <p:anim calcmode="lin" valueType="num">
                                      <p:cBhvr>
                                        <p:cTn id="38" dur="1000" fill="hold"/>
                                        <p:tgtEl>
                                          <p:spTgt spid="32"/>
                                        </p:tgtEl>
                                        <p:attrNameLst>
                                          <p:attrName>ppt_x</p:attrName>
                                        </p:attrNameLst>
                                      </p:cBhvr>
                                      <p:tavLst>
                                        <p:tav tm="0">
                                          <p:val>
                                            <p:strVal val="#ppt_x"/>
                                          </p:val>
                                        </p:tav>
                                        <p:tav tm="100000">
                                          <p:val>
                                            <p:strVal val="#ppt_x"/>
                                          </p:val>
                                        </p:tav>
                                      </p:tavLst>
                                    </p:anim>
                                    <p:anim calcmode="lin" valueType="num">
                                      <p:cBhvr>
                                        <p:cTn id="39" dur="1000" fill="hold"/>
                                        <p:tgtEl>
                                          <p:spTgt spid="32"/>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fade">
                                      <p:cBhvr>
                                        <p:cTn id="47" dur="1000"/>
                                        <p:tgtEl>
                                          <p:spTgt spid="34"/>
                                        </p:tgtEl>
                                      </p:cBhvr>
                                    </p:animEffect>
                                    <p:anim calcmode="lin" valueType="num">
                                      <p:cBhvr>
                                        <p:cTn id="48" dur="1000" fill="hold"/>
                                        <p:tgtEl>
                                          <p:spTgt spid="34"/>
                                        </p:tgtEl>
                                        <p:attrNameLst>
                                          <p:attrName>ppt_x</p:attrName>
                                        </p:attrNameLst>
                                      </p:cBhvr>
                                      <p:tavLst>
                                        <p:tav tm="0">
                                          <p:val>
                                            <p:strVal val="#ppt_x"/>
                                          </p:val>
                                        </p:tav>
                                        <p:tav tm="100000">
                                          <p:val>
                                            <p:strVal val="#ppt_x"/>
                                          </p:val>
                                        </p:tav>
                                      </p:tavLst>
                                    </p:anim>
                                    <p:anim calcmode="lin" valueType="num">
                                      <p:cBhvr>
                                        <p:cTn id="49" dur="1000" fill="hold"/>
                                        <p:tgtEl>
                                          <p:spTgt spid="34"/>
                                        </p:tgtEl>
                                        <p:attrNameLst>
                                          <p:attrName>ppt_y</p:attrName>
                                        </p:attrNameLst>
                                      </p:cBhvr>
                                      <p:tavLst>
                                        <p:tav tm="0">
                                          <p:val>
                                            <p:strVal val="#ppt_y+.1"/>
                                          </p:val>
                                        </p:tav>
                                        <p:tav tm="100000">
                                          <p:val>
                                            <p:strVal val="#ppt_y"/>
                                          </p:val>
                                        </p:tav>
                                      </p:tavLst>
                                    </p:anim>
                                  </p:childTnLst>
                                </p:cTn>
                              </p:par>
                            </p:childTnLst>
                          </p:cTn>
                        </p:par>
                        <p:par>
                          <p:cTn id="50" fill="hold" nodeType="afterGroup">
                            <p:stCondLst>
                              <p:cond delay="1000"/>
                            </p:stCondLst>
                            <p:childTnLst>
                              <p:par>
                                <p:cTn id="51" presetID="10" presetClass="entr" presetSubtype="0" fill="hold"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fade">
                                      <p:cBhvr>
                                        <p:cTn id="5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1"/>
      <p:bldP spid="8" grpId="2"/>
      <p:bldP spid="32" grpId="3"/>
      <p:bldP spid="33" grpId="4"/>
      <p:bldP spid="34" grpId="5"/>
    </p:bldLst>
  </p:timing>
</p:sld>
</file>

<file path=ppt/slides/slide1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0" name="Paralelogramo 9">
            <a:extLst>
              <a:ext uri="{FF2B5EF4-FFF2-40B4-BE49-F238E27FC236}">
                <a16:creationId xmlns:a16="http://schemas.microsoft.com/office/drawing/2014/main" id="{12324732-6BA5-4E4C-A57F-B059D87CD485}"/>
              </a:ext>
            </a:extLst>
          </p:cNvPr>
          <p:cNvSpPr/>
          <p:nvPr/>
        </p:nvSpPr>
        <p:spPr>
          <a:xfrm>
            <a:off x="0" y="0"/>
            <a:ext cx="12192000" cy="6858001"/>
          </a:xfrm>
          <a:prstGeom prst="parallelogram">
            <a:avLst/>
          </a:prstGeom>
          <a:solidFill>
            <a:schemeClr val="tx1">
              <a:lumMod val="75000"/>
              <a:lumOff val="25000"/>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3" name="Rectangle 2">
            <a:extLst>
              <a:ext uri="{FF2B5EF4-FFF2-40B4-BE49-F238E27FC236}">
                <a16:creationId xmlns:a16="http://schemas.microsoft.com/office/drawing/2014/main" id="{1803B57B-818F-42F8-980F-63DF03006103}"/>
              </a:ext>
            </a:extLst>
          </p:cNvPr>
          <p:cNvSpPr/>
          <p:nvPr/>
        </p:nvSpPr>
        <p:spPr>
          <a:xfrm>
            <a:off x="533400" y="485775"/>
            <a:ext cx="6431933" cy="588645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5" name="Rectangle 4">
            <a:extLst>
              <a:ext uri="{FF2B5EF4-FFF2-40B4-BE49-F238E27FC236}">
                <a16:creationId xmlns:a16="http://schemas.microsoft.com/office/drawing/2014/main" id="{8B25E1C6-2411-4AC3-9691-3CDFF261C79B}"/>
              </a:ext>
            </a:extLst>
          </p:cNvPr>
          <p:cNvSpPr/>
          <p:nvPr/>
        </p:nvSpPr>
        <p:spPr>
          <a:xfrm>
            <a:off x="1050125" y="2468254"/>
            <a:ext cx="597279" cy="815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cs typeface="+mn-ea"/>
              <a:sym typeface="+mn-lt"/>
            </a:endParaRPr>
          </a:p>
        </p:txBody>
      </p:sp>
      <p:sp>
        <p:nvSpPr>
          <p:cNvPr id="6" name="Rectangle 5">
            <a:extLst>
              <a:ext uri="{FF2B5EF4-FFF2-40B4-BE49-F238E27FC236}">
                <a16:creationId xmlns:a16="http://schemas.microsoft.com/office/drawing/2014/main" id="{D428F705-6043-4002-953B-098FD8CF58AA}"/>
              </a:ext>
            </a:extLst>
          </p:cNvPr>
          <p:cNvSpPr/>
          <p:nvPr/>
        </p:nvSpPr>
        <p:spPr>
          <a:xfrm>
            <a:off x="913473" y="2724355"/>
            <a:ext cx="5581981" cy="1477328"/>
          </a:xfrm>
          <a:prstGeom prst="rect">
            <a:avLst/>
          </a:prstGeom>
        </p:spPr>
        <p:txBody>
          <a:bodyPr wrap="square">
            <a:spAutoFit/>
          </a:bodyPr>
          <a:lstStyle/>
          <a:p>
            <a:r>
              <a:rPr lang="en-US" b="0" i="0">
                <a:solidFill>
                  <a:schemeClr val="bg1"/>
                </a:solidFill>
                <a:effectLst/>
                <a:cs typeface="+mn-ea"/>
                <a:sym typeface="+mn-lt"/>
              </a:rPr>
              <a:t>Click here to add text content, such as keywords, some brief introductions, etc.Click here to add text content, such as keywords, some brief introductions, etc.Click here to add text content, such as keywords, some brief introductions, etc. </a:t>
            </a:r>
          </a:p>
        </p:txBody>
      </p:sp>
      <p:sp>
        <p:nvSpPr>
          <p:cNvPr id="9" name="Rectangle 5">
            <a:extLst>
              <a:ext uri="{FF2B5EF4-FFF2-40B4-BE49-F238E27FC236}">
                <a16:creationId xmlns:a16="http://schemas.microsoft.com/office/drawing/2014/main" id="{82D81648-89A5-47F8-84DF-B3AE91AE1DC7}"/>
              </a:ext>
            </a:extLst>
          </p:cNvPr>
          <p:cNvSpPr/>
          <p:nvPr/>
        </p:nvSpPr>
        <p:spPr>
          <a:xfrm>
            <a:off x="913472" y="4380276"/>
            <a:ext cx="5581981" cy="1477328"/>
          </a:xfrm>
          <a:prstGeom prst="rect">
            <a:avLst/>
          </a:prstGeom>
        </p:spPr>
        <p:txBody>
          <a:bodyPr wrap="square">
            <a:spAutoFit/>
          </a:bodyPr>
          <a:lstStyle/>
          <a:p>
            <a:r>
              <a:rPr lang="en-US" b="0" i="0">
                <a:solidFill>
                  <a:schemeClr val="bg1"/>
                </a:solidFill>
                <a:effectLst/>
                <a:cs typeface="+mn-ea"/>
                <a:sym typeface="+mn-lt"/>
              </a:rPr>
              <a:t>Click here to add text content, such as keywords, some brief introductions, etc.Click here to add text content, such as keywords, some brief introductions, etc.Click here to add text content, such as keywords, some brief introductions, etc. </a:t>
            </a:r>
          </a:p>
        </p:txBody>
      </p:sp>
      <p:pic>
        <p:nvPicPr>
          <p:cNvPr id="5122" name="Picture 2" descr="Free Boy Childhood photo and picture">
            <a:extLst>
              <a:ext uri="{FF2B5EF4-FFF2-40B4-BE49-F238E27FC236}">
                <a16:creationId xmlns:a16="http://schemas.microsoft.com/office/drawing/2014/main" id="{6AC374B7-00AA-E37D-B72D-CCDD449D34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8430"/>
          <a:stretch>
            <a:fillRect/>
          </a:stretch>
        </p:blipFill>
        <p:spPr bwMode="auto">
          <a:xfrm>
            <a:off x="7345405" y="39902"/>
            <a:ext cx="4449265" cy="6798148"/>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n 1">
            <a:extLst>
              <a:ext uri="{FF2B5EF4-FFF2-40B4-BE49-F238E27FC236}">
                <a16:creationId xmlns:a16="http://schemas.microsoft.com/office/drawing/2014/main" id="{49B6C8A1-8A5A-A8FB-A93E-F431474A4A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68058" y="5040491"/>
            <a:ext cx="1574622" cy="1574622"/>
          </a:xfrm>
          <a:prstGeom prst="rect">
            <a:avLst/>
          </a:prstGeom>
        </p:spPr>
      </p:pic>
      <p:sp>
        <p:nvSpPr>
          <p:cNvPr id="8" name="文本框 2">
            <a:extLst>
              <a:ext uri="{FF2B5EF4-FFF2-40B4-BE49-F238E27FC236}">
                <a16:creationId xmlns:a16="http://schemas.microsoft.com/office/drawing/2014/main" id="{C4BB6C03-1F82-F57F-0255-F6AA299B255E}"/>
              </a:ext>
            </a:extLst>
          </p:cNvPr>
          <p:cNvSpPr txBox="1"/>
          <p:nvPr/>
        </p:nvSpPr>
        <p:spPr>
          <a:xfrm>
            <a:off x="913472" y="694354"/>
            <a:ext cx="7614598" cy="1569660"/>
          </a:xfrm>
          <a:prstGeom prst="rect">
            <a:avLst/>
          </a:prstGeom>
          <a:noFill/>
        </p:spPr>
        <p:txBody>
          <a:bodyPr wrap="square" rtlCol="0">
            <a:spAutoFit/>
          </a:bodyPr>
          <a:lstStyle/>
          <a:p>
            <a:r>
              <a:rPr lang="en-US" altLang="zh-CN" sz="4800" b="1">
                <a:solidFill>
                  <a:schemeClr val="bg1"/>
                </a:solidFill>
                <a:latin typeface="Bahnschrift Condensed" panose="020b0502040204020203" pitchFamily="34" charset="0"/>
                <a:cs typeface="+mn-ea"/>
                <a:sym typeface="+mn-lt"/>
              </a:rPr>
              <a:t>WORLD DAY AGAINST </a:t>
            </a:r>
            <a:r>
              <a:rPr lang="en-US" altLang="zh-CN" sz="4800" b="1">
                <a:solidFill>
                  <a:srgbClr val="E31E24"/>
                </a:solidFill>
                <a:latin typeface="Bahnschrift Condensed" panose="020b0502040204020203" pitchFamily="34" charset="0"/>
                <a:cs typeface="+mn-ea"/>
                <a:sym typeface="+mn-lt"/>
              </a:rPr>
              <a:t>CHILD EXPLOITATION</a:t>
            </a:r>
            <a:endParaRPr lang="zh-CN" altLang="en-US" sz="4800" b="1">
              <a:solidFill>
                <a:srgbClr val="E31E24"/>
              </a:solidFill>
              <a:latin typeface="Bahnschrift Condensed" panose="020b0502040204020203" pitchFamily="34" charset="0"/>
              <a:cs typeface="+mn-ea"/>
              <a:sym typeface="+mn-lt"/>
            </a:endParaRPr>
          </a:p>
        </p:txBody>
      </p:sp>
    </p:spTree>
    <p:extLst>
      <p:ext uri="{BB962C8B-B14F-4D97-AF65-F5344CB8AC3E}">
        <p14:creationId xmlns:p14="http://schemas.microsoft.com/office/powerpoint/2010/main" val="4212776456"/>
      </p:ext>
    </p:extLst>
  </p:cSld>
  <p:clrMapOvr>
    <a:masterClrMapping/>
  </p:clrMapOvr>
  <mc:AlternateContent xmlns:mc="http://schemas.openxmlformats.org/markup-compatibility/2006">
    <mc:Choice xmlns:p14="http://schemas.microsoft.com/office/powerpoint/2010/main" Requires="p14">
      <p:transition spd="slow" advTm="3000" p14:dur="2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1"/>
    </p:bldLst>
  </p:timing>
</p:sld>
</file>

<file path=ppt/slides/slide1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riángulo isósceles 1">
            <a:extLst>
              <a:ext uri="{FF2B5EF4-FFF2-40B4-BE49-F238E27FC236}">
                <a16:creationId xmlns:a16="http://schemas.microsoft.com/office/drawing/2014/main" id="{FA009A59-BACE-B2D9-6151-60D7AEF3C395}"/>
              </a:ext>
            </a:extLst>
          </p:cNvPr>
          <p:cNvSpPr/>
          <p:nvPr/>
        </p:nvSpPr>
        <p:spPr>
          <a:xfrm rot="10800000">
            <a:off x="1341274" y="0"/>
            <a:ext cx="4881689" cy="4017104"/>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rgbClr val="24563C"/>
              </a:solidFill>
            </a:endParaRPr>
          </a:p>
        </p:txBody>
      </p:sp>
      <p:sp>
        <p:nvSpPr>
          <p:cNvPr id="28" name="文本框 27"/>
          <p:cNvSpPr txBox="1"/>
          <p:nvPr/>
        </p:nvSpPr>
        <p:spPr>
          <a:xfrm>
            <a:off x="1694236" y="4902141"/>
            <a:ext cx="4535127" cy="1200329"/>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ct val="0"/>
              </a:spcBef>
              <a:spcAft>
                <a:spcPct val="0"/>
              </a:spcAft>
              <a:buClrTx/>
              <a:buSzTx/>
              <a:buFontTx/>
              <a:buNone/>
              <a:defRPr/>
            </a:pPr>
            <a:r>
              <a:rPr lang="en-US" altLang="zh-CN" sz="7200" b="1">
                <a:solidFill>
                  <a:srgbClr val="E31E24"/>
                </a:solidFill>
                <a:cs typeface="+mn-ea"/>
                <a:sym typeface="+mn-lt"/>
              </a:rPr>
              <a:t>THANKS</a:t>
            </a:r>
            <a:endParaRPr kumimoji="0" lang="en-US" altLang="zh-CN" sz="7200" b="1" i="0" u="none" strike="noStrike" kern="1200" cap="none" spc="0" normalizeH="0" baseline="0" noProof="0">
              <a:ln>
                <a:noFill/>
              </a:ln>
              <a:solidFill>
                <a:srgbClr val="E31E24"/>
              </a:solidFill>
              <a:effectLst/>
              <a:uLnTx/>
              <a:uFillTx/>
              <a:cs typeface="+mn-ea"/>
              <a:sym typeface="+mn-lt"/>
            </a:endParaRPr>
          </a:p>
        </p:txBody>
      </p:sp>
      <p:sp>
        <p:nvSpPr>
          <p:cNvPr id="34" name="圆角矩形 33"/>
          <p:cNvSpPr/>
          <p:nvPr/>
        </p:nvSpPr>
        <p:spPr>
          <a:xfrm rot="2801533">
            <a:off x="2426252" y="1843767"/>
            <a:ext cx="2915512" cy="2915512"/>
          </a:xfrm>
          <a:prstGeom prst="roundRect">
            <a:avLst>
              <a:gd name="adj" fmla="val 25750"/>
            </a:avLst>
          </a:prstGeom>
          <a:solidFill>
            <a:srgbClr val="FF0000">
              <a:alpha val="44000"/>
            </a:srgbClr>
          </a:solidFill>
          <a:ln w="3397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44" name="Rectangle 15">
            <a:extLst>
              <a:ext uri="{FF2B5EF4-FFF2-40B4-BE49-F238E27FC236}">
                <a16:creationId xmlns:a16="http://schemas.microsoft.com/office/drawing/2014/main" id="{5F8F403F-CE88-4BD6-98AF-D2212334E895}"/>
              </a:ext>
            </a:extLst>
          </p:cNvPr>
          <p:cNvSpPr/>
          <p:nvPr/>
        </p:nvSpPr>
        <p:spPr>
          <a:xfrm>
            <a:off x="2764901" y="5822265"/>
            <a:ext cx="2393799" cy="560410"/>
          </a:xfrm>
          <a:prstGeom prst="rect">
            <a:avLst/>
          </a:prstGeom>
        </p:spPr>
        <p:txBody>
          <a:bodyPr wrap="square">
            <a:spAutoFit/>
          </a:bodyPr>
          <a:lstStyle/>
          <a:p>
            <a:pPr algn="ctr">
              <a:lnSpc>
                <a:spcPct val="200000"/>
              </a:lnSpc>
            </a:pPr>
            <a:r>
              <a:rPr lang="en-US" b="0" i="0">
                <a:solidFill>
                  <a:schemeClr val="tx1">
                    <a:lumMod val="75000"/>
                    <a:lumOff val="25000"/>
                  </a:schemeClr>
                </a:solidFill>
                <a:effectLst/>
                <a:cs typeface="+mn-ea"/>
                <a:sym typeface="+mn-lt"/>
              </a:rPr>
              <a:t>SLIDESPPT.NET</a:t>
            </a:r>
            <a:endParaRPr lang="en-US">
              <a:solidFill>
                <a:schemeClr val="tx1">
                  <a:lumMod val="75000"/>
                  <a:lumOff val="25000"/>
                </a:schemeClr>
              </a:solidFill>
              <a:cs typeface="+mn-ea"/>
              <a:sym typeface="+mn-lt"/>
            </a:endParaRPr>
          </a:p>
        </p:txBody>
      </p:sp>
      <p:sp>
        <p:nvSpPr>
          <p:cNvPr id="45" name="Forma libre: forma 44">
            <a:extLst>
              <a:ext uri="{FF2B5EF4-FFF2-40B4-BE49-F238E27FC236}">
                <a16:creationId xmlns:a16="http://schemas.microsoft.com/office/drawing/2014/main" id="{29D7FB93-0FE2-4D36-89B8-93D3C2E61E64}"/>
              </a:ext>
            </a:extLst>
          </p:cNvPr>
          <p:cNvSpPr/>
          <p:nvPr/>
        </p:nvSpPr>
        <p:spPr>
          <a:xfrm rot="16200000">
            <a:off x="8422576" y="1744726"/>
            <a:ext cx="5026852" cy="2513426"/>
          </a:xfrm>
          <a:custGeom>
            <a:gdLst>
              <a:gd name="connsiteX0" fmla="*/ 1777282 w 3554563"/>
              <a:gd name="connsiteY0" fmla="*/ 0 h 1777282"/>
              <a:gd name="connsiteX1" fmla="*/ 2105551 w 3554563"/>
              <a:gd name="connsiteY1" fmla="*/ 135974 h 1777282"/>
              <a:gd name="connsiteX2" fmla="*/ 3418590 w 3554563"/>
              <a:gd name="connsiteY2" fmla="*/ 1449012 h 1777282"/>
              <a:gd name="connsiteX3" fmla="*/ 3554563 w 3554563"/>
              <a:gd name="connsiteY3" fmla="*/ 1777282 h 1777282"/>
              <a:gd name="connsiteX4" fmla="*/ 3554563 w 3554563"/>
              <a:gd name="connsiteY4" fmla="*/ 1777282 h 1777282"/>
              <a:gd name="connsiteX5" fmla="*/ 3294254 w 3554563"/>
              <a:gd name="connsiteY5" fmla="*/ 1777282 h 1777282"/>
              <a:gd name="connsiteX6" fmla="*/ 3294255 w 3554563"/>
              <a:gd name="connsiteY6" fmla="*/ 1777281 h 1777282"/>
              <a:gd name="connsiteX7" fmla="*/ 3178196 w 3554563"/>
              <a:gd name="connsiteY7" fmla="*/ 1497091 h 1777282"/>
              <a:gd name="connsiteX8" fmla="*/ 2057471 w 3554563"/>
              <a:gd name="connsiteY8" fmla="*/ 376367 h 1777282"/>
              <a:gd name="connsiteX9" fmla="*/ 1497092 w 3554563"/>
              <a:gd name="connsiteY9" fmla="*/ 376367 h 1777282"/>
              <a:gd name="connsiteX10" fmla="*/ 376367 w 3554563"/>
              <a:gd name="connsiteY10" fmla="*/ 1497091 h 1777282"/>
              <a:gd name="connsiteX11" fmla="*/ 260309 w 3554563"/>
              <a:gd name="connsiteY11" fmla="*/ 1777281 h 1777282"/>
              <a:gd name="connsiteX12" fmla="*/ 260309 w 3554563"/>
              <a:gd name="connsiteY12" fmla="*/ 1777282 h 1777282"/>
              <a:gd name="connsiteX13" fmla="*/ 0 w 3554563"/>
              <a:gd name="connsiteY13" fmla="*/ 1777282 h 1777282"/>
              <a:gd name="connsiteX14" fmla="*/ 0 w 3554563"/>
              <a:gd name="connsiteY14" fmla="*/ 1777282 h 1777282"/>
              <a:gd name="connsiteX15" fmla="*/ 135974 w 3554563"/>
              <a:gd name="connsiteY15" fmla="*/ 1449012 h 1777282"/>
              <a:gd name="connsiteX16" fmla="*/ 1449012 w 3554563"/>
              <a:gd name="connsiteY16" fmla="*/ 135974 h 1777282"/>
              <a:gd name="connsiteX17" fmla="*/ 1777282 w 3554563"/>
              <a:gd name="connsiteY17" fmla="*/ 0 h 177728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54563" h="1777281">
                <a:moveTo>
                  <a:pt x="1777282" y="0"/>
                </a:moveTo>
                <a:cubicBezTo>
                  <a:pt x="1896092" y="0"/>
                  <a:pt x="2014902" y="45325"/>
                  <a:pt x="2105551" y="135974"/>
                </a:cubicBezTo>
                <a:lnTo>
                  <a:pt x="3418590" y="1449012"/>
                </a:lnTo>
                <a:cubicBezTo>
                  <a:pt x="3509239" y="1539661"/>
                  <a:pt x="3554563" y="1658471"/>
                  <a:pt x="3554563" y="1777282"/>
                </a:cubicBezTo>
                <a:lnTo>
                  <a:pt x="3554563" y="1777282"/>
                </a:lnTo>
                <a:lnTo>
                  <a:pt x="3294254" y="1777282"/>
                </a:lnTo>
                <a:lnTo>
                  <a:pt x="3294255" y="1777281"/>
                </a:lnTo>
                <a:cubicBezTo>
                  <a:pt x="3294255" y="1675872"/>
                  <a:pt x="3255568" y="1574464"/>
                  <a:pt x="3178196" y="1497091"/>
                </a:cubicBezTo>
                <a:lnTo>
                  <a:pt x="2057471" y="376367"/>
                </a:lnTo>
                <a:cubicBezTo>
                  <a:pt x="1902727" y="221622"/>
                  <a:pt x="1651837" y="221622"/>
                  <a:pt x="1497092" y="376367"/>
                </a:cubicBezTo>
                <a:lnTo>
                  <a:pt x="376367" y="1497091"/>
                </a:lnTo>
                <a:cubicBezTo>
                  <a:pt x="298995" y="1574464"/>
                  <a:pt x="260309" y="1675872"/>
                  <a:pt x="260309" y="1777281"/>
                </a:cubicBezTo>
                <a:lnTo>
                  <a:pt x="260309" y="1777282"/>
                </a:lnTo>
                <a:lnTo>
                  <a:pt x="0" y="1777282"/>
                </a:lnTo>
                <a:lnTo>
                  <a:pt x="0" y="1777282"/>
                </a:lnTo>
                <a:cubicBezTo>
                  <a:pt x="0" y="1658471"/>
                  <a:pt x="45325" y="1539661"/>
                  <a:pt x="135974" y="1449012"/>
                </a:cubicBezTo>
                <a:lnTo>
                  <a:pt x="1449012" y="135974"/>
                </a:lnTo>
                <a:cubicBezTo>
                  <a:pt x="1539661" y="45325"/>
                  <a:pt x="1658472" y="0"/>
                  <a:pt x="177728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LID4096"/>
          </a:p>
        </p:txBody>
      </p:sp>
      <p:pic>
        <p:nvPicPr>
          <p:cNvPr id="6" name="Marcador de posición de imagen 5">
            <a:extLst>
              <a:ext uri="{FF2B5EF4-FFF2-40B4-BE49-F238E27FC236}">
                <a16:creationId xmlns:a16="http://schemas.microsoft.com/office/drawing/2014/main" id="{EB27C5C9-E768-AA4A-E30F-5071E173D90F}"/>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9796" r="19796"/>
          <a:stretch>
            <a:fillRect/>
          </a:stretch>
        </p:blipFill>
        <p:spPr/>
      </p:pic>
      <p:pic>
        <p:nvPicPr>
          <p:cNvPr id="11" name="Imagen 10">
            <a:extLst>
              <a:ext uri="{FF2B5EF4-FFF2-40B4-BE49-F238E27FC236}">
                <a16:creationId xmlns:a16="http://schemas.microsoft.com/office/drawing/2014/main" id="{496F4D01-4AA9-E275-E2EA-1DE49ADB25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14532" y="2005822"/>
            <a:ext cx="2591401" cy="2591401"/>
          </a:xfrm>
          <a:prstGeom prst="rect">
            <a:avLst/>
          </a:prstGeom>
        </p:spPr>
      </p:pic>
      <p:grpSp>
        <p:nvGrpSpPr>
          <p:cNvPr id="12" name="Gráfico 10">
            <a:extLst>
              <a:ext uri="{FF2B5EF4-FFF2-40B4-BE49-F238E27FC236}">
                <a16:creationId xmlns:a16="http://schemas.microsoft.com/office/drawing/2014/main" id="{C749B33B-5E8A-CF69-A3FD-73AB7918F418}"/>
              </a:ext>
            </a:extLst>
          </p:cNvPr>
          <p:cNvGrpSpPr/>
          <p:nvPr/>
        </p:nvGrpSpPr>
        <p:grpSpPr>
          <a:xfrm>
            <a:off x="9933044" y="5517689"/>
            <a:ext cx="1169562" cy="1169562"/>
            <a:chOff x="627235" y="5458033"/>
            <a:chExt cx="849367" cy="849367"/>
          </a:xfrm>
          <a:solidFill>
            <a:srgbClr val="00BFF3"/>
          </a:solidFill>
        </p:grpSpPr>
        <p:sp>
          <p:nvSpPr>
            <p:cNvPr id="13" name="Forma libre: forma 30">
              <a:extLst>
                <a:ext uri="{FF2B5EF4-FFF2-40B4-BE49-F238E27FC236}">
                  <a16:creationId xmlns:a16="http://schemas.microsoft.com/office/drawing/2014/main" id="{58200335-06F0-AE29-8917-5BF7A5AA69D5}"/>
                </a:ext>
              </a:extLst>
            </p:cNvPr>
            <p:cNvSpPr/>
            <p:nvPr userDrawn="1"/>
          </p:nvSpPr>
          <p:spPr>
            <a:xfrm>
              <a:off x="627235" y="5458033"/>
              <a:ext cx="849367" cy="849367"/>
            </a:xfrm>
            <a:custGeom>
              <a:gdLst>
                <a:gd name="connsiteX0" fmla="*/ 849367 w 849367"/>
                <a:gd name="connsiteY0" fmla="*/ 424684 h 849367"/>
                <a:gd name="connsiteX1" fmla="*/ 424684 w 849367"/>
                <a:gd name="connsiteY1" fmla="*/ 849367 h 849367"/>
                <a:gd name="connsiteX2" fmla="*/ 0 w 849367"/>
                <a:gd name="connsiteY2" fmla="*/ 424684 h 849367"/>
                <a:gd name="connsiteX3" fmla="*/ 424684 w 849367"/>
                <a:gd name="connsiteY3" fmla="*/ 0 h 849367"/>
                <a:gd name="connsiteX4" fmla="*/ 849367 w 849367"/>
                <a:gd name="connsiteY4" fmla="*/ 424684 h 849367"/>
              </a:gdLst>
              <a:cxnLst>
                <a:cxn ang="0">
                  <a:pos x="connsiteX0" y="connsiteY0"/>
                </a:cxn>
                <a:cxn ang="0">
                  <a:pos x="connsiteX1" y="connsiteY1"/>
                </a:cxn>
                <a:cxn ang="0">
                  <a:pos x="connsiteX2" y="connsiteY2"/>
                </a:cxn>
                <a:cxn ang="0">
                  <a:pos x="connsiteX3" y="connsiteY3"/>
                </a:cxn>
                <a:cxn ang="0">
                  <a:pos x="connsiteX4" y="connsiteY4"/>
                </a:cxn>
              </a:cxnLst>
              <a:rect l="l" t="t" r="r" b="b"/>
              <a:pathLst>
                <a:path w="849367" h="849367">
                  <a:moveTo>
                    <a:pt x="849367" y="424684"/>
                  </a:moveTo>
                  <a:cubicBezTo>
                    <a:pt x="849367" y="659230"/>
                    <a:pt x="659230" y="849367"/>
                    <a:pt x="424684" y="849367"/>
                  </a:cubicBezTo>
                  <a:cubicBezTo>
                    <a:pt x="190137" y="849367"/>
                    <a:pt x="0" y="659230"/>
                    <a:pt x="0" y="424684"/>
                  </a:cubicBezTo>
                  <a:cubicBezTo>
                    <a:pt x="0" y="190137"/>
                    <a:pt x="190137" y="0"/>
                    <a:pt x="424684" y="0"/>
                  </a:cubicBezTo>
                  <a:cubicBezTo>
                    <a:pt x="659230" y="0"/>
                    <a:pt x="849367" y="190137"/>
                    <a:pt x="849367" y="424684"/>
                  </a:cubicBezTo>
                  <a:close/>
                </a:path>
              </a:pathLst>
            </a:custGeom>
            <a:solidFill>
              <a:schemeClr val="tx1">
                <a:lumMod val="85000"/>
                <a:lumOff val="15000"/>
              </a:schemeClr>
            </a:solidFill>
            <a:ln w="2285" cap="flat">
              <a:noFill/>
              <a:prstDash val="solid"/>
              <a:miter/>
            </a:ln>
          </p:spPr>
          <p:txBody>
            <a:bodyPr rtlCol="0" anchor="ctr"/>
            <a:lstStyle/>
            <a:p>
              <a:endParaRPr lang="es-PE" sz="1400"/>
            </a:p>
          </p:txBody>
        </p:sp>
        <p:sp>
          <p:nvSpPr>
            <p:cNvPr id="14" name="Forma libre: forma 31">
              <a:extLst>
                <a:ext uri="{FF2B5EF4-FFF2-40B4-BE49-F238E27FC236}">
                  <a16:creationId xmlns:a16="http://schemas.microsoft.com/office/drawing/2014/main" id="{EBE89747-08C7-7F25-0959-6225A9CC7BEC}"/>
                </a:ext>
              </a:extLst>
            </p:cNvPr>
            <p:cNvSpPr/>
            <p:nvPr/>
          </p:nvSpPr>
          <p:spPr>
            <a:xfrm>
              <a:off x="736500" y="5562370"/>
              <a:ext cx="662009" cy="640647"/>
            </a:xfrm>
            <a:custGeom>
              <a:gdLst>
                <a:gd name="connsiteX0" fmla="*/ 398577 w 662009"/>
                <a:gd name="connsiteY0" fmla="*/ 121941 h 640647"/>
                <a:gd name="connsiteX1" fmla="*/ 398577 w 662009"/>
                <a:gd name="connsiteY1" fmla="*/ 121941 h 640647"/>
                <a:gd name="connsiteX2" fmla="*/ 383196 w 662009"/>
                <a:gd name="connsiteY2" fmla="*/ 121941 h 640647"/>
                <a:gd name="connsiteX3" fmla="*/ 383219 w 662009"/>
                <a:gd name="connsiteY3" fmla="*/ 0 h 640647"/>
                <a:gd name="connsiteX4" fmla="*/ 0 w 662009"/>
                <a:gd name="connsiteY4" fmla="*/ 64133 h 640647"/>
                <a:gd name="connsiteX5" fmla="*/ 0 w 662009"/>
                <a:gd name="connsiteY5" fmla="*/ 576124 h 640647"/>
                <a:gd name="connsiteX6" fmla="*/ 383128 w 662009"/>
                <a:gd name="connsiteY6" fmla="*/ 640647 h 640647"/>
                <a:gd name="connsiteX7" fmla="*/ 383219 w 662009"/>
                <a:gd name="connsiteY7" fmla="*/ 122514 h 640647"/>
                <a:gd name="connsiteX8" fmla="*/ 398072 w 662009"/>
                <a:gd name="connsiteY8" fmla="*/ 122514 h 640647"/>
                <a:gd name="connsiteX9" fmla="*/ 398049 w 662009"/>
                <a:gd name="connsiteY9" fmla="*/ 152655 h 640647"/>
                <a:gd name="connsiteX10" fmla="*/ 630608 w 662009"/>
                <a:gd name="connsiteY10" fmla="*/ 152655 h 640647"/>
                <a:gd name="connsiteX11" fmla="*/ 630608 w 662009"/>
                <a:gd name="connsiteY11" fmla="*/ 440087 h 640647"/>
                <a:gd name="connsiteX12" fmla="*/ 614907 w 662009"/>
                <a:gd name="connsiteY12" fmla="*/ 440087 h 640647"/>
                <a:gd name="connsiteX13" fmla="*/ 614907 w 662009"/>
                <a:gd name="connsiteY13" fmla="*/ 168264 h 640647"/>
                <a:gd name="connsiteX14" fmla="*/ 397958 w 662009"/>
                <a:gd name="connsiteY14" fmla="*/ 168242 h 640647"/>
                <a:gd name="connsiteX15" fmla="*/ 397958 w 662009"/>
                <a:gd name="connsiteY15" fmla="*/ 208010 h 640647"/>
                <a:gd name="connsiteX16" fmla="*/ 413177 w 662009"/>
                <a:gd name="connsiteY16" fmla="*/ 206337 h 640647"/>
                <a:gd name="connsiteX17" fmla="*/ 427457 w 662009"/>
                <a:gd name="connsiteY17" fmla="*/ 205236 h 640647"/>
                <a:gd name="connsiteX18" fmla="*/ 427457 w 662009"/>
                <a:gd name="connsiteY18" fmla="*/ 287340 h 640647"/>
                <a:gd name="connsiteX19" fmla="*/ 511509 w 662009"/>
                <a:gd name="connsiteY19" fmla="*/ 287340 h 640647"/>
                <a:gd name="connsiteX20" fmla="*/ 497298 w 662009"/>
                <a:gd name="connsiteY20" fmla="*/ 333435 h 640647"/>
                <a:gd name="connsiteX21" fmla="*/ 455879 w 662009"/>
                <a:gd name="connsiteY21" fmla="*/ 363003 h 640647"/>
                <a:gd name="connsiteX22" fmla="*/ 421933 w 662009"/>
                <a:gd name="connsiteY22" fmla="*/ 366624 h 640647"/>
                <a:gd name="connsiteX23" fmla="*/ 397958 w 662009"/>
                <a:gd name="connsiteY23" fmla="*/ 363988 h 640647"/>
                <a:gd name="connsiteX24" fmla="*/ 397958 w 662009"/>
                <a:gd name="connsiteY24" fmla="*/ 394428 h 640647"/>
                <a:gd name="connsiteX25" fmla="*/ 548412 w 662009"/>
                <a:gd name="connsiteY25" fmla="*/ 394428 h 640647"/>
                <a:gd name="connsiteX26" fmla="*/ 548412 w 662009"/>
                <a:gd name="connsiteY26" fmla="*/ 423079 h 640647"/>
                <a:gd name="connsiteX27" fmla="*/ 397935 w 662009"/>
                <a:gd name="connsiteY27" fmla="*/ 423079 h 640647"/>
                <a:gd name="connsiteX28" fmla="*/ 397935 w 662009"/>
                <a:gd name="connsiteY28" fmla="*/ 449851 h 640647"/>
                <a:gd name="connsiteX29" fmla="*/ 547518 w 662009"/>
                <a:gd name="connsiteY29" fmla="*/ 449851 h 640647"/>
                <a:gd name="connsiteX30" fmla="*/ 547518 w 662009"/>
                <a:gd name="connsiteY30" fmla="*/ 480313 h 640647"/>
                <a:gd name="connsiteX31" fmla="*/ 397912 w 662009"/>
                <a:gd name="connsiteY31" fmla="*/ 480313 h 640647"/>
                <a:gd name="connsiteX32" fmla="*/ 397912 w 662009"/>
                <a:gd name="connsiteY32" fmla="*/ 515406 h 640647"/>
                <a:gd name="connsiteX33" fmla="*/ 614907 w 662009"/>
                <a:gd name="connsiteY33" fmla="*/ 515406 h 640647"/>
                <a:gd name="connsiteX34" fmla="*/ 614907 w 662009"/>
                <a:gd name="connsiteY34" fmla="*/ 440591 h 640647"/>
                <a:gd name="connsiteX35" fmla="*/ 630608 w 662009"/>
                <a:gd name="connsiteY35" fmla="*/ 440591 h 640647"/>
                <a:gd name="connsiteX36" fmla="*/ 630608 w 662009"/>
                <a:gd name="connsiteY36" fmla="*/ 440591 h 640647"/>
                <a:gd name="connsiteX37" fmla="*/ 662010 w 662009"/>
                <a:gd name="connsiteY37" fmla="*/ 440591 h 640647"/>
                <a:gd name="connsiteX38" fmla="*/ 662010 w 662009"/>
                <a:gd name="connsiteY38" fmla="*/ 122101 h 640647"/>
                <a:gd name="connsiteX39" fmla="*/ 398577 w 662009"/>
                <a:gd name="connsiteY39" fmla="*/ 121941 h 640647"/>
                <a:gd name="connsiteX40" fmla="*/ 267834 w 662009"/>
                <a:gd name="connsiteY40" fmla="*/ 452946 h 640647"/>
                <a:gd name="connsiteX41" fmla="*/ 177387 w 662009"/>
                <a:gd name="connsiteY41" fmla="*/ 482743 h 640647"/>
                <a:gd name="connsiteX42" fmla="*/ 90470 w 662009"/>
                <a:gd name="connsiteY42" fmla="*/ 460808 h 640647"/>
                <a:gd name="connsiteX43" fmla="*/ 86230 w 662009"/>
                <a:gd name="connsiteY43" fmla="*/ 457988 h 640647"/>
                <a:gd name="connsiteX44" fmla="*/ 100899 w 662009"/>
                <a:gd name="connsiteY44" fmla="*/ 409281 h 640647"/>
                <a:gd name="connsiteX45" fmla="*/ 108509 w 662009"/>
                <a:gd name="connsiteY45" fmla="*/ 413957 h 640647"/>
                <a:gd name="connsiteX46" fmla="*/ 180275 w 662009"/>
                <a:gd name="connsiteY46" fmla="*/ 434196 h 640647"/>
                <a:gd name="connsiteX47" fmla="*/ 241521 w 662009"/>
                <a:gd name="connsiteY47" fmla="*/ 385511 h 640647"/>
                <a:gd name="connsiteX48" fmla="*/ 184561 w 662009"/>
                <a:gd name="connsiteY48" fmla="*/ 327177 h 640647"/>
                <a:gd name="connsiteX49" fmla="*/ 94160 w 662009"/>
                <a:gd name="connsiteY49" fmla="*/ 228478 h 640647"/>
                <a:gd name="connsiteX50" fmla="*/ 206359 w 662009"/>
                <a:gd name="connsiteY50" fmla="*/ 133195 h 640647"/>
                <a:gd name="connsiteX51" fmla="*/ 281747 w 662009"/>
                <a:gd name="connsiteY51" fmla="*/ 150042 h 640647"/>
                <a:gd name="connsiteX52" fmla="*/ 286698 w 662009"/>
                <a:gd name="connsiteY52" fmla="*/ 152838 h 640647"/>
                <a:gd name="connsiteX53" fmla="*/ 270653 w 662009"/>
                <a:gd name="connsiteY53" fmla="*/ 200285 h 640647"/>
                <a:gd name="connsiteX54" fmla="*/ 263479 w 662009"/>
                <a:gd name="connsiteY54" fmla="*/ 196366 h 640647"/>
                <a:gd name="connsiteX55" fmla="*/ 204938 w 662009"/>
                <a:gd name="connsiteY55" fmla="*/ 181742 h 640647"/>
                <a:gd name="connsiteX56" fmla="*/ 150455 w 662009"/>
                <a:gd name="connsiteY56" fmla="*/ 223665 h 640647"/>
                <a:gd name="connsiteX57" fmla="*/ 210806 w 662009"/>
                <a:gd name="connsiteY57" fmla="*/ 280051 h 640647"/>
                <a:gd name="connsiteX58" fmla="*/ 298296 w 662009"/>
                <a:gd name="connsiteY58" fmla="*/ 382119 h 640647"/>
                <a:gd name="connsiteX59" fmla="*/ 267834 w 662009"/>
                <a:gd name="connsiteY59" fmla="*/ 452946 h 64064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662009" h="640647">
                  <a:moveTo>
                    <a:pt x="398577" y="121941"/>
                  </a:moveTo>
                  <a:lnTo>
                    <a:pt x="398577" y="121941"/>
                  </a:lnTo>
                  <a:lnTo>
                    <a:pt x="383196" y="121941"/>
                  </a:lnTo>
                  <a:cubicBezTo>
                    <a:pt x="383196" y="81301"/>
                    <a:pt x="383219" y="40662"/>
                    <a:pt x="383219" y="0"/>
                  </a:cubicBezTo>
                  <a:cubicBezTo>
                    <a:pt x="255480" y="21385"/>
                    <a:pt x="127740" y="42748"/>
                    <a:pt x="0" y="64133"/>
                  </a:cubicBezTo>
                  <a:cubicBezTo>
                    <a:pt x="0" y="234805"/>
                    <a:pt x="0" y="405476"/>
                    <a:pt x="0" y="576124"/>
                  </a:cubicBezTo>
                  <a:cubicBezTo>
                    <a:pt x="127717" y="597624"/>
                    <a:pt x="255411" y="619147"/>
                    <a:pt x="383128" y="640647"/>
                  </a:cubicBezTo>
                  <a:cubicBezTo>
                    <a:pt x="383151" y="467982"/>
                    <a:pt x="383196" y="295179"/>
                    <a:pt x="383219" y="122514"/>
                  </a:cubicBezTo>
                  <a:lnTo>
                    <a:pt x="398072" y="122514"/>
                  </a:lnTo>
                  <a:cubicBezTo>
                    <a:pt x="398072" y="132530"/>
                    <a:pt x="398049" y="142639"/>
                    <a:pt x="398049" y="152655"/>
                  </a:cubicBezTo>
                  <a:cubicBezTo>
                    <a:pt x="475569" y="152655"/>
                    <a:pt x="553088" y="152655"/>
                    <a:pt x="630608" y="152655"/>
                  </a:cubicBezTo>
                  <a:cubicBezTo>
                    <a:pt x="630608" y="248397"/>
                    <a:pt x="630608" y="344322"/>
                    <a:pt x="630608" y="440087"/>
                  </a:cubicBezTo>
                  <a:lnTo>
                    <a:pt x="614907" y="440087"/>
                  </a:lnTo>
                  <a:cubicBezTo>
                    <a:pt x="614907" y="349548"/>
                    <a:pt x="614907" y="258803"/>
                    <a:pt x="614907" y="168264"/>
                  </a:cubicBezTo>
                  <a:cubicBezTo>
                    <a:pt x="542590" y="168264"/>
                    <a:pt x="470274" y="168242"/>
                    <a:pt x="397958" y="168242"/>
                  </a:cubicBezTo>
                  <a:cubicBezTo>
                    <a:pt x="397958" y="181490"/>
                    <a:pt x="397958" y="194761"/>
                    <a:pt x="397958" y="208010"/>
                  </a:cubicBezTo>
                  <a:cubicBezTo>
                    <a:pt x="400296" y="207781"/>
                    <a:pt x="407149" y="206910"/>
                    <a:pt x="413177" y="206337"/>
                  </a:cubicBezTo>
                  <a:cubicBezTo>
                    <a:pt x="419435" y="205741"/>
                    <a:pt x="424890" y="205488"/>
                    <a:pt x="427457" y="205236"/>
                  </a:cubicBezTo>
                  <a:cubicBezTo>
                    <a:pt x="427457" y="232604"/>
                    <a:pt x="427457" y="259972"/>
                    <a:pt x="427457" y="287340"/>
                  </a:cubicBezTo>
                  <a:cubicBezTo>
                    <a:pt x="455467" y="287340"/>
                    <a:pt x="483499" y="287340"/>
                    <a:pt x="511509" y="287340"/>
                  </a:cubicBezTo>
                  <a:cubicBezTo>
                    <a:pt x="511601" y="294491"/>
                    <a:pt x="510867" y="314272"/>
                    <a:pt x="497298" y="333435"/>
                  </a:cubicBezTo>
                  <a:cubicBezTo>
                    <a:pt x="495648" y="335772"/>
                    <a:pt x="481551" y="355118"/>
                    <a:pt x="455879" y="363003"/>
                  </a:cubicBezTo>
                  <a:cubicBezTo>
                    <a:pt x="442677" y="367060"/>
                    <a:pt x="430597" y="366808"/>
                    <a:pt x="421933" y="366624"/>
                  </a:cubicBezTo>
                  <a:cubicBezTo>
                    <a:pt x="412100" y="366418"/>
                    <a:pt x="403894" y="365180"/>
                    <a:pt x="397958" y="363988"/>
                  </a:cubicBezTo>
                  <a:cubicBezTo>
                    <a:pt x="397958" y="374143"/>
                    <a:pt x="397958" y="384274"/>
                    <a:pt x="397958" y="394428"/>
                  </a:cubicBezTo>
                  <a:cubicBezTo>
                    <a:pt x="448109" y="394428"/>
                    <a:pt x="498261" y="394428"/>
                    <a:pt x="548412" y="394428"/>
                  </a:cubicBezTo>
                  <a:cubicBezTo>
                    <a:pt x="548412" y="403986"/>
                    <a:pt x="548412" y="413521"/>
                    <a:pt x="548412" y="423079"/>
                  </a:cubicBezTo>
                  <a:cubicBezTo>
                    <a:pt x="498261" y="423079"/>
                    <a:pt x="448086" y="423079"/>
                    <a:pt x="397935" y="423079"/>
                  </a:cubicBezTo>
                  <a:cubicBezTo>
                    <a:pt x="397935" y="431996"/>
                    <a:pt x="397935" y="440935"/>
                    <a:pt x="397935" y="449851"/>
                  </a:cubicBezTo>
                  <a:cubicBezTo>
                    <a:pt x="447788" y="449851"/>
                    <a:pt x="497665" y="449851"/>
                    <a:pt x="547518" y="449851"/>
                  </a:cubicBezTo>
                  <a:cubicBezTo>
                    <a:pt x="547518" y="460005"/>
                    <a:pt x="547518" y="470159"/>
                    <a:pt x="547518" y="480313"/>
                  </a:cubicBezTo>
                  <a:cubicBezTo>
                    <a:pt x="497642" y="480313"/>
                    <a:pt x="447765" y="480313"/>
                    <a:pt x="397912" y="480313"/>
                  </a:cubicBezTo>
                  <a:cubicBezTo>
                    <a:pt x="397912" y="492003"/>
                    <a:pt x="397912" y="503693"/>
                    <a:pt x="397912" y="515406"/>
                  </a:cubicBezTo>
                  <a:cubicBezTo>
                    <a:pt x="470251" y="515406"/>
                    <a:pt x="542567" y="515406"/>
                    <a:pt x="614907" y="515406"/>
                  </a:cubicBezTo>
                  <a:cubicBezTo>
                    <a:pt x="614907" y="490468"/>
                    <a:pt x="614907" y="465529"/>
                    <a:pt x="614907" y="440591"/>
                  </a:cubicBezTo>
                  <a:lnTo>
                    <a:pt x="630608" y="440591"/>
                  </a:lnTo>
                  <a:cubicBezTo>
                    <a:pt x="630608" y="440591"/>
                    <a:pt x="630608" y="440591"/>
                    <a:pt x="630608" y="440591"/>
                  </a:cubicBezTo>
                  <a:cubicBezTo>
                    <a:pt x="641083" y="440591"/>
                    <a:pt x="651535" y="440591"/>
                    <a:pt x="662010" y="440591"/>
                  </a:cubicBezTo>
                  <a:cubicBezTo>
                    <a:pt x="662010" y="334420"/>
                    <a:pt x="662010" y="228249"/>
                    <a:pt x="662010" y="122101"/>
                  </a:cubicBezTo>
                  <a:cubicBezTo>
                    <a:pt x="574199" y="122032"/>
                    <a:pt x="486388" y="121987"/>
                    <a:pt x="398577" y="121941"/>
                  </a:cubicBezTo>
                  <a:close/>
                  <a:moveTo>
                    <a:pt x="267834" y="452946"/>
                  </a:moveTo>
                  <a:cubicBezTo>
                    <a:pt x="246334" y="472451"/>
                    <a:pt x="215070" y="482743"/>
                    <a:pt x="177387" y="482743"/>
                  </a:cubicBezTo>
                  <a:cubicBezTo>
                    <a:pt x="145572" y="482743"/>
                    <a:pt x="109838" y="473735"/>
                    <a:pt x="90470" y="460808"/>
                  </a:cubicBezTo>
                  <a:lnTo>
                    <a:pt x="86230" y="457988"/>
                  </a:lnTo>
                  <a:lnTo>
                    <a:pt x="100899" y="409281"/>
                  </a:lnTo>
                  <a:lnTo>
                    <a:pt x="108509" y="413957"/>
                  </a:lnTo>
                  <a:cubicBezTo>
                    <a:pt x="129092" y="426632"/>
                    <a:pt x="155933" y="434196"/>
                    <a:pt x="180275" y="434196"/>
                  </a:cubicBezTo>
                  <a:cubicBezTo>
                    <a:pt x="218049" y="434196"/>
                    <a:pt x="241521" y="415538"/>
                    <a:pt x="241521" y="385511"/>
                  </a:cubicBezTo>
                  <a:cubicBezTo>
                    <a:pt x="241521" y="358625"/>
                    <a:pt x="226622" y="343359"/>
                    <a:pt x="184561" y="327177"/>
                  </a:cubicBezTo>
                  <a:cubicBezTo>
                    <a:pt x="122926" y="305333"/>
                    <a:pt x="94160" y="273954"/>
                    <a:pt x="94160" y="228478"/>
                  </a:cubicBezTo>
                  <a:cubicBezTo>
                    <a:pt x="94160" y="172367"/>
                    <a:pt x="140301" y="133195"/>
                    <a:pt x="206359" y="133195"/>
                  </a:cubicBezTo>
                  <a:cubicBezTo>
                    <a:pt x="246082" y="133195"/>
                    <a:pt x="270630" y="143739"/>
                    <a:pt x="281747" y="150042"/>
                  </a:cubicBezTo>
                  <a:lnTo>
                    <a:pt x="286698" y="152838"/>
                  </a:lnTo>
                  <a:lnTo>
                    <a:pt x="270653" y="200285"/>
                  </a:lnTo>
                  <a:lnTo>
                    <a:pt x="263479" y="196366"/>
                  </a:lnTo>
                  <a:cubicBezTo>
                    <a:pt x="251262" y="189696"/>
                    <a:pt x="231160" y="181742"/>
                    <a:pt x="204938" y="181742"/>
                  </a:cubicBezTo>
                  <a:cubicBezTo>
                    <a:pt x="167302" y="181742"/>
                    <a:pt x="150455" y="202807"/>
                    <a:pt x="150455" y="223665"/>
                  </a:cubicBezTo>
                  <a:cubicBezTo>
                    <a:pt x="150455" y="248672"/>
                    <a:pt x="165124" y="262379"/>
                    <a:pt x="210806" y="280051"/>
                  </a:cubicBezTo>
                  <a:cubicBezTo>
                    <a:pt x="272143" y="303729"/>
                    <a:pt x="298296" y="334260"/>
                    <a:pt x="298296" y="382119"/>
                  </a:cubicBezTo>
                  <a:cubicBezTo>
                    <a:pt x="298296" y="409968"/>
                    <a:pt x="287478" y="435113"/>
                    <a:pt x="267834" y="452946"/>
                  </a:cubicBezTo>
                  <a:close/>
                </a:path>
              </a:pathLst>
            </a:custGeom>
            <a:solidFill>
              <a:srgbClr val="FFFFFF"/>
            </a:solidFill>
            <a:ln w="2285" cap="flat">
              <a:noFill/>
              <a:prstDash val="solid"/>
              <a:miter/>
            </a:ln>
          </p:spPr>
          <p:txBody>
            <a:bodyPr rtlCol="0" anchor="ctr"/>
            <a:lstStyle/>
            <a:p>
              <a:endParaRPr lang="es-PE" sz="1400"/>
            </a:p>
          </p:txBody>
        </p:sp>
      </p:grpSp>
    </p:spTree>
    <p:extLst>
      <p:ext uri="{BB962C8B-B14F-4D97-AF65-F5344CB8AC3E}">
        <p14:creationId xmlns:p14="http://schemas.microsoft.com/office/powerpoint/2010/main" val="3016817762"/>
      </p:ext>
    </p:extLst>
  </p:cSld>
  <p:clrMapOvr>
    <a:masterClrMapping/>
  </p:clrMapOvr>
  <mc:AlternateContent xmlns:mc="http://schemas.openxmlformats.org/markup-compatibility/2006">
    <mc:Choice xmlns:p14="http://schemas.microsoft.com/office/powerpoint/2010/main" Requires="p14">
      <p:transition spd="slow" advTm="3000" p14:dur="2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0-#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44" grpId="1"/>
    </p:bldLst>
  </p:timing>
</p:sld>
</file>

<file path=ppt/slides/slide1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extBox 3">
            <a:extLst>
              <a:ext uri="{FF2B5EF4-FFF2-40B4-BE49-F238E27FC236}">
                <a16:creationId xmlns:a16="http://schemas.microsoft.com/office/drawing/2014/main" id="{9B05E609-244E-4B50-9029-8481D06DCEF6}"/>
              </a:ext>
            </a:extLst>
          </p:cNvPr>
          <p:cNvSpPr txBox="1"/>
          <p:nvPr/>
        </p:nvSpPr>
        <p:spPr>
          <a:xfrm>
            <a:off x="2373774" y="479626"/>
            <a:ext cx="7444450" cy="76944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400">
                <a:latin typeface="Roboto" panose="02000000000000000000" pitchFamily="2" charset="0"/>
                <a:ea typeface="Roboto" panose="02000000000000000000" pitchFamily="2" charset="0"/>
                <a:cs typeface="Roboto" panose="02000000000000000000" pitchFamily="2" charset="0"/>
              </a:rPr>
              <a:t>Instructions for use</a:t>
            </a:r>
            <a:endParaRPr lang="en-GB" sz="4400">
              <a:latin typeface="Roboto" panose="02000000000000000000" pitchFamily="2" charset="0"/>
              <a:ea typeface="Roboto" panose="02000000000000000000" pitchFamily="2" charset="0"/>
              <a:cs typeface="Roboto" panose="02000000000000000000" pitchFamily="2" charset="0"/>
            </a:endParaRPr>
          </a:p>
        </p:txBody>
      </p:sp>
      <p:sp>
        <p:nvSpPr>
          <p:cNvPr id="3" name="TextBox 5">
            <a:extLst>
              <a:ext uri="{FF2B5EF4-FFF2-40B4-BE49-F238E27FC236}">
                <a16:creationId xmlns:a16="http://schemas.microsoft.com/office/drawing/2014/main" id="{B2865F97-07A2-4ABC-B8EA-E34FF1693386}"/>
              </a:ext>
            </a:extLst>
          </p:cNvPr>
          <p:cNvSpPr txBox="1"/>
          <p:nvPr/>
        </p:nvSpPr>
        <p:spPr>
          <a:xfrm>
            <a:off x="3899058" y="2059915"/>
            <a:ext cx="4393881"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a:latin typeface="Roboto" panose="02000000000000000000" pitchFamily="2" charset="0"/>
                <a:ea typeface="Roboto" panose="02000000000000000000" pitchFamily="2" charset="0"/>
                <a:cs typeface="Roboto" panose="02000000000000000000" pitchFamily="2" charset="0"/>
              </a:rPr>
              <a:t>What you are allowed to do :</a:t>
            </a:r>
            <a:endParaRPr lang="en-GB" sz="1600" b="1">
              <a:latin typeface="Roboto" panose="02000000000000000000" pitchFamily="2" charset="0"/>
              <a:ea typeface="Roboto" panose="02000000000000000000" pitchFamily="2" charset="0"/>
              <a:cs typeface="Roboto" panose="02000000000000000000" pitchFamily="2" charset="0"/>
            </a:endParaRPr>
          </a:p>
        </p:txBody>
      </p:sp>
      <p:sp>
        <p:nvSpPr>
          <p:cNvPr id="4" name="TextBox 6">
            <a:extLst>
              <a:ext uri="{FF2B5EF4-FFF2-40B4-BE49-F238E27FC236}">
                <a16:creationId xmlns:a16="http://schemas.microsoft.com/office/drawing/2014/main" id="{48A87EAF-AEC6-473D-8951-367212120572}"/>
              </a:ext>
            </a:extLst>
          </p:cNvPr>
          <p:cNvSpPr txBox="1"/>
          <p:nvPr/>
        </p:nvSpPr>
        <p:spPr>
          <a:xfrm>
            <a:off x="2602424" y="2432240"/>
            <a:ext cx="6987150" cy="89255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en-US" sz="1200">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Use our templates for personal or educational presentations or printouts.</a:t>
            </a:r>
          </a:p>
          <a:p>
            <a:pPr algn="ctr">
              <a:lnSpc>
                <a:spcPct val="150000"/>
              </a:lnSpc>
            </a:pPr>
            <a:r>
              <a:rPr lang="en-US" sz="1200">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Edit and customize our templates for your own needs.</a:t>
            </a:r>
          </a:p>
          <a:p>
            <a:pPr algn="ctr">
              <a:lnSpc>
                <a:spcPct val="150000"/>
              </a:lnSpc>
            </a:pPr>
            <a:r>
              <a:rPr lang="en-US" sz="1200">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Link a page to a presentation template on your website or blog.</a:t>
            </a:r>
            <a:endParaRPr lang="en-GB" sz="1200">
              <a:solidFill>
                <a:schemeClr val="bg2">
                  <a:lumMod val="10000"/>
                </a:schemeClr>
              </a:solidFill>
              <a:latin typeface="Roboto" panose="02000000000000000000" pitchFamily="2" charset="0"/>
              <a:ea typeface="Roboto" panose="02000000000000000000" pitchFamily="2" charset="0"/>
              <a:cs typeface="Roboto" panose="02000000000000000000" pitchFamily="2" charset="0"/>
            </a:endParaRPr>
          </a:p>
        </p:txBody>
      </p:sp>
      <p:sp>
        <p:nvSpPr>
          <p:cNvPr id="5" name="TextBox 10">
            <a:extLst>
              <a:ext uri="{FF2B5EF4-FFF2-40B4-BE49-F238E27FC236}">
                <a16:creationId xmlns:a16="http://schemas.microsoft.com/office/drawing/2014/main" id="{CD7631C1-4AA6-4F93-8A5A-E07011287DAE}"/>
              </a:ext>
            </a:extLst>
          </p:cNvPr>
          <p:cNvSpPr txBox="1"/>
          <p:nvPr/>
        </p:nvSpPr>
        <p:spPr>
          <a:xfrm>
            <a:off x="2602424" y="1353852"/>
            <a:ext cx="6987150"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a:latin typeface="Roboto" panose="02000000000000000000" pitchFamily="2" charset="0"/>
                <a:ea typeface="Roboto" panose="02000000000000000000" pitchFamily="2" charset="0"/>
                <a:cs typeface="Roboto" panose="02000000000000000000" pitchFamily="2" charset="0"/>
              </a:rPr>
              <a:t>In order to use this template, you must credit Slidesppt by keeping the thank you slide.</a:t>
            </a:r>
            <a:endParaRPr lang="en-GB" sz="1600">
              <a:latin typeface="Roboto" panose="02000000000000000000" pitchFamily="2" charset="0"/>
              <a:ea typeface="Roboto" panose="02000000000000000000" pitchFamily="2" charset="0"/>
              <a:cs typeface="Roboto" panose="02000000000000000000" pitchFamily="2" charset="0"/>
            </a:endParaRPr>
          </a:p>
        </p:txBody>
      </p:sp>
      <p:sp>
        <p:nvSpPr>
          <p:cNvPr id="6" name="TextBox 11">
            <a:extLst>
              <a:ext uri="{FF2B5EF4-FFF2-40B4-BE49-F238E27FC236}">
                <a16:creationId xmlns:a16="http://schemas.microsoft.com/office/drawing/2014/main" id="{1ABE771A-C854-413A-B954-5671F2BCFB49}"/>
              </a:ext>
            </a:extLst>
          </p:cNvPr>
          <p:cNvSpPr txBox="1"/>
          <p:nvPr/>
        </p:nvSpPr>
        <p:spPr>
          <a:xfrm>
            <a:off x="3826642" y="3447764"/>
            <a:ext cx="4538711"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a:latin typeface="Roboto" panose="02000000000000000000" pitchFamily="2" charset="0"/>
                <a:ea typeface="Roboto" panose="02000000000000000000" pitchFamily="2" charset="0"/>
                <a:cs typeface="Roboto" panose="02000000000000000000" pitchFamily="2" charset="0"/>
              </a:rPr>
              <a:t>What you are not allowed to do :</a:t>
            </a:r>
            <a:endParaRPr lang="en-GB" sz="1600" b="1">
              <a:latin typeface="Roboto" panose="02000000000000000000" pitchFamily="2" charset="0"/>
              <a:ea typeface="Roboto" panose="02000000000000000000" pitchFamily="2" charset="0"/>
              <a:cs typeface="Roboto" panose="02000000000000000000" pitchFamily="2" charset="0"/>
            </a:endParaRPr>
          </a:p>
        </p:txBody>
      </p:sp>
      <p:sp>
        <p:nvSpPr>
          <p:cNvPr id="7" name="TextBox 12">
            <a:extLst>
              <a:ext uri="{FF2B5EF4-FFF2-40B4-BE49-F238E27FC236}">
                <a16:creationId xmlns:a16="http://schemas.microsoft.com/office/drawing/2014/main" id="{0FC646C4-C830-4713-A47A-21221862CF3E}"/>
              </a:ext>
            </a:extLst>
          </p:cNvPr>
          <p:cNvSpPr txBox="1"/>
          <p:nvPr/>
        </p:nvSpPr>
        <p:spPr>
          <a:xfrm>
            <a:off x="2602424" y="3730888"/>
            <a:ext cx="6987150" cy="116955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en-US" sz="1200">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Republish or redistribute our presentation templates, offline or online and even for free.</a:t>
            </a:r>
          </a:p>
          <a:p>
            <a:pPr algn="ctr">
              <a:lnSpc>
                <a:spcPct val="150000"/>
              </a:lnSpc>
            </a:pPr>
            <a:r>
              <a:rPr lang="en-US" sz="1200">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Offer Slidesppt templates (or a modified version of this Slidesppt Template) or include it in a database or any other product or service that offers downloadable images, icons or templates that may be subject to distribution or resale.</a:t>
            </a:r>
          </a:p>
        </p:txBody>
      </p:sp>
      <p:sp>
        <p:nvSpPr>
          <p:cNvPr id="10" name="TextBox 11">
            <a:extLst>
              <a:ext uri="{FF2B5EF4-FFF2-40B4-BE49-F238E27FC236}">
                <a16:creationId xmlns:a16="http://schemas.microsoft.com/office/drawing/2014/main" id="{01858C8F-92A1-631A-9EA7-35CBB525E08B}"/>
              </a:ext>
            </a:extLst>
          </p:cNvPr>
          <p:cNvSpPr txBox="1"/>
          <p:nvPr/>
        </p:nvSpPr>
        <p:spPr>
          <a:xfrm>
            <a:off x="3826642" y="4967981"/>
            <a:ext cx="4538711"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a:latin typeface="Roboto" panose="02000000000000000000" pitchFamily="2" charset="0"/>
                <a:ea typeface="Roboto" panose="02000000000000000000" pitchFamily="2" charset="0"/>
                <a:cs typeface="Roboto" panose="02000000000000000000" pitchFamily="2" charset="0"/>
              </a:rPr>
              <a:t>Useful links :</a:t>
            </a:r>
            <a:endParaRPr lang="en-GB" sz="1600" b="1">
              <a:latin typeface="Roboto" panose="02000000000000000000" pitchFamily="2" charset="0"/>
              <a:ea typeface="Roboto" panose="02000000000000000000" pitchFamily="2" charset="0"/>
              <a:cs typeface="Roboto" panose="02000000000000000000" pitchFamily="2" charset="0"/>
            </a:endParaRPr>
          </a:p>
        </p:txBody>
      </p:sp>
      <p:sp>
        <p:nvSpPr>
          <p:cNvPr id="11" name="TextBox 12">
            <a:extLst>
              <a:ext uri="{FF2B5EF4-FFF2-40B4-BE49-F238E27FC236}">
                <a16:creationId xmlns:a16="http://schemas.microsoft.com/office/drawing/2014/main" id="{5A1DC7C9-F9E4-6037-6D31-E314E2929AEC}"/>
              </a:ext>
            </a:extLst>
          </p:cNvPr>
          <p:cNvSpPr txBox="1"/>
          <p:nvPr/>
        </p:nvSpPr>
        <p:spPr>
          <a:xfrm>
            <a:off x="1611822" y="5307153"/>
            <a:ext cx="8968350" cy="89255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en-US" sz="1200">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What you are allowed and not allowed to do: </a:t>
            </a:r>
            <a:r>
              <a:rPr lang="en-US" sz="1200">
                <a:solidFill>
                  <a:srgbClr val="0563C1"/>
                </a:solidFill>
                <a:latin typeface="Roboto" panose="02000000000000000000" pitchFamily="2" charset="0"/>
                <a:ea typeface="Roboto" panose="02000000000000000000" pitchFamily="2" charset="0"/>
                <a:cs typeface="Roboto" panose="02000000000000000000" pitchFamily="2" charset="0"/>
                <a:hlinkClick r:id="rId3">
                  <a:extLst>
                    <a:ext uri="{A12FA001-AC4F-418D-AE19-62706E023703}">
                      <ahyp:hlinkClr xmlns:ahyp="http://schemas.microsoft.com/office/drawing/2018/hyperlinkcolor" val="tx"/>
                    </a:ext>
                  </a:extLst>
                </a:hlinkClick>
              </a:rPr>
              <a:t>https://www.slidesppt.net/what-you-can-and-cannot-do-with-our-templates</a:t>
            </a:r>
            <a:r>
              <a:rPr lang="en-US" sz="1200">
                <a:solidFill>
                  <a:srgbClr val="0070C0"/>
                </a:solidFill>
                <a:latin typeface="Roboto" panose="02000000000000000000" pitchFamily="2" charset="0"/>
                <a:ea typeface="Roboto" panose="02000000000000000000" pitchFamily="2" charset="0"/>
                <a:cs typeface="Roboto" panose="02000000000000000000" pitchFamily="2" charset="0"/>
                <a:hlinkClick r:id="rId3">
                  <a:extLst>
                    <a:ext uri="{A12FA001-AC4F-418D-AE19-62706E023703}">
                      <ahyp:hlinkClr xmlns:ahyp="http://schemas.microsoft.com/office/drawing/2018/hyperlinkcolor" val="tx"/>
                    </a:ext>
                  </a:extLst>
                </a:hlinkClick>
              </a:rPr>
              <a:t>/</a:t>
            </a:r>
            <a:r>
              <a:rPr lang="en-US" sz="1200">
                <a:solidFill>
                  <a:srgbClr val="0070C0"/>
                </a:solidFill>
                <a:latin typeface="Roboto" panose="02000000000000000000" pitchFamily="2" charset="0"/>
                <a:ea typeface="Roboto" panose="02000000000000000000" pitchFamily="2" charset="0"/>
                <a:cs typeface="Roboto" panose="02000000000000000000" pitchFamily="2" charset="0"/>
              </a:rPr>
              <a:t>  </a:t>
            </a:r>
          </a:p>
          <a:p>
            <a:pPr algn="ctr">
              <a:lnSpc>
                <a:spcPct val="150000"/>
              </a:lnSpc>
            </a:pPr>
            <a:r>
              <a:rPr lang="en-US" sz="1200">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Frequently Asked Questions: </a:t>
            </a:r>
            <a:r>
              <a:rPr lang="en-US" sz="1200">
                <a:solidFill>
                  <a:srgbClr val="0563C1"/>
                </a:solidFill>
                <a:latin typeface="Roboto" panose="02000000000000000000" pitchFamily="2" charset="0"/>
                <a:ea typeface="Roboto" panose="02000000000000000000" pitchFamily="2" charset="0"/>
                <a:cs typeface="Roboto" panose="02000000000000000000" pitchFamily="2" charset="0"/>
                <a:hlinkClick r:id="rId4">
                  <a:extLst>
                    <a:ext uri="{A12FA001-AC4F-418D-AE19-62706E023703}">
                      <ahyp:hlinkClr xmlns:ahyp="http://schemas.microsoft.com/office/drawing/2018/hyperlinkcolor" val="tx"/>
                    </a:ext>
                  </a:extLst>
                </a:hlinkClick>
              </a:rPr>
              <a:t>https://www.slidesppt.net/frequently-asked-questions</a:t>
            </a:r>
            <a:r>
              <a:rPr lang="en-US" sz="1200">
                <a:solidFill>
                  <a:srgbClr val="0070C0"/>
                </a:solidFill>
                <a:latin typeface="Roboto" panose="02000000000000000000" pitchFamily="2" charset="0"/>
                <a:ea typeface="Roboto" panose="02000000000000000000" pitchFamily="2" charset="0"/>
                <a:cs typeface="Roboto" panose="02000000000000000000" pitchFamily="2" charset="0"/>
                <a:hlinkClick r:id="rId4">
                  <a:extLst>
                    <a:ext uri="{A12FA001-AC4F-418D-AE19-62706E023703}">
                      <ahyp:hlinkClr xmlns:ahyp="http://schemas.microsoft.com/office/drawing/2018/hyperlinkcolor" val="tx"/>
                    </a:ext>
                  </a:extLst>
                </a:hlinkClick>
              </a:rPr>
              <a:t>/</a:t>
            </a:r>
            <a:r>
              <a:rPr lang="en-US" sz="1200">
                <a:solidFill>
                  <a:srgbClr val="0070C0"/>
                </a:solidFill>
                <a:latin typeface="Roboto" panose="02000000000000000000" pitchFamily="2" charset="0"/>
                <a:ea typeface="Roboto" panose="02000000000000000000" pitchFamily="2" charset="0"/>
                <a:cs typeface="Roboto" panose="02000000000000000000" pitchFamily="2" charset="0"/>
              </a:rPr>
              <a:t>  </a:t>
            </a:r>
          </a:p>
          <a:p>
            <a:pPr algn="ctr">
              <a:lnSpc>
                <a:spcPct val="150000"/>
              </a:lnSpc>
            </a:pPr>
            <a:r>
              <a:rPr lang="en-US" sz="1200">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Tutorials and Tips: </a:t>
            </a:r>
            <a:r>
              <a:rPr lang="en-US" sz="1200">
                <a:solidFill>
                  <a:srgbClr val="0563C1"/>
                </a:solidFill>
                <a:latin typeface="Roboto" panose="02000000000000000000" pitchFamily="2" charset="0"/>
                <a:ea typeface="Roboto" panose="02000000000000000000" pitchFamily="2" charset="0"/>
                <a:cs typeface="Roboto" panose="02000000000000000000" pitchFamily="2" charset="0"/>
                <a:hlinkClick r:id="rId5">
                  <a:extLst>
                    <a:ext uri="{A12FA001-AC4F-418D-AE19-62706E023703}">
                      <ahyp:hlinkClr xmlns:ahyp="http://schemas.microsoft.com/office/drawing/2018/hyperlinkcolor" val="tx"/>
                    </a:ext>
                  </a:extLst>
                </a:hlinkClick>
              </a:rPr>
              <a:t>https://www.slidesppt.net/tutorials-and-tips</a:t>
            </a:r>
            <a:r>
              <a:rPr lang="en-US" sz="1200">
                <a:solidFill>
                  <a:srgbClr val="0070C0"/>
                </a:solidFill>
                <a:latin typeface="Roboto" panose="02000000000000000000" pitchFamily="2" charset="0"/>
                <a:ea typeface="Roboto" panose="02000000000000000000" pitchFamily="2" charset="0"/>
                <a:cs typeface="Roboto" panose="02000000000000000000" pitchFamily="2" charset="0"/>
                <a:hlinkClick r:id="rId5">
                  <a:extLst>
                    <a:ext uri="{A12FA001-AC4F-418D-AE19-62706E023703}">
                      <ahyp:hlinkClr xmlns:ahyp="http://schemas.microsoft.com/office/drawing/2018/hyperlinkcolor" val="tx"/>
                    </a:ext>
                  </a:extLst>
                </a:hlinkClick>
              </a:rPr>
              <a:t>/</a:t>
            </a:r>
            <a:r>
              <a:rPr lang="en-US" sz="1200">
                <a:solidFill>
                  <a:srgbClr val="0070C0"/>
                </a:solidFill>
                <a:latin typeface="Roboto" panose="02000000000000000000" pitchFamily="2" charset="0"/>
                <a:ea typeface="Roboto" panose="02000000000000000000" pitchFamily="2" charset="0"/>
                <a:cs typeface="Roboto" panose="02000000000000000000" pitchFamily="2" charset="0"/>
              </a:rPr>
              <a:t>  </a:t>
            </a:r>
          </a:p>
        </p:txBody>
      </p:sp>
      <p:sp>
        <p:nvSpPr>
          <p:cNvPr id="12" name="Rectángulo 11">
            <a:extLst>
              <a:ext uri="{FF2B5EF4-FFF2-40B4-BE49-F238E27FC236}">
                <a16:creationId xmlns:a16="http://schemas.microsoft.com/office/drawing/2014/main" id="{5CA22004-4B5D-21F1-8B84-C65CF1A82045}"/>
              </a:ext>
            </a:extLst>
          </p:cNvPr>
          <p:cNvSpPr/>
          <p:nvPr/>
        </p:nvSpPr>
        <p:spPr>
          <a:xfrm>
            <a:off x="293273" y="272144"/>
            <a:ext cx="11605453" cy="6356034"/>
          </a:xfrm>
          <a:prstGeom prst="rect">
            <a:avLst/>
          </a:prstGeom>
          <a:noFill/>
          <a:ln w="5715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ln>
                <a:solidFill>
                  <a:srgbClr val="7030A0"/>
                </a:solidFill>
              </a:ln>
            </a:endParaRPr>
          </a:p>
        </p:txBody>
      </p:sp>
    </p:spTree>
    <p:extLst>
      <p:ext uri="{BB962C8B-B14F-4D97-AF65-F5344CB8AC3E}">
        <p14:creationId xmlns:p14="http://schemas.microsoft.com/office/powerpoint/2010/main" val="1613245439"/>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riángulo isósceles 1">
            <a:extLst>
              <a:ext uri="{FF2B5EF4-FFF2-40B4-BE49-F238E27FC236}">
                <a16:creationId xmlns:a16="http://schemas.microsoft.com/office/drawing/2014/main" id="{A0CAF3B4-64EA-4579-ADFE-2791AC833E91}"/>
              </a:ext>
            </a:extLst>
          </p:cNvPr>
          <p:cNvSpPr/>
          <p:nvPr/>
        </p:nvSpPr>
        <p:spPr>
          <a:xfrm rot="5400000">
            <a:off x="-1311424" y="1494304"/>
            <a:ext cx="6639951" cy="4017104"/>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rgbClr val="24563C"/>
              </a:solidFill>
            </a:endParaRPr>
          </a:p>
        </p:txBody>
      </p:sp>
      <p:grpSp>
        <p:nvGrpSpPr>
          <p:cNvPr id="10" name="组合 9">
            <a:extLst>
              <a:ext uri="{FF2B5EF4-FFF2-40B4-BE49-F238E27FC236}">
                <a16:creationId xmlns:a16="http://schemas.microsoft.com/office/drawing/2014/main" id="{87E7AE44-A40D-4EF6-9F63-8613F29E8A4E}"/>
              </a:ext>
            </a:extLst>
          </p:cNvPr>
          <p:cNvGrpSpPr/>
          <p:nvPr/>
        </p:nvGrpSpPr>
        <p:grpSpPr>
          <a:xfrm>
            <a:off x="4302854" y="2043300"/>
            <a:ext cx="3505115" cy="1031949"/>
            <a:chOff x="6915849" y="1685854"/>
            <a:chExt cx="3505115" cy="1031949"/>
          </a:xfrm>
        </p:grpSpPr>
        <p:sp>
          <p:nvSpPr>
            <p:cNvPr id="11" name="文本框 10">
              <a:extLst>
                <a:ext uri="{FF2B5EF4-FFF2-40B4-BE49-F238E27FC236}">
                  <a16:creationId xmlns:a16="http://schemas.microsoft.com/office/drawing/2014/main" id="{D9B3F3B4-9CA9-43B5-B07B-D0C309DE6C41}"/>
                </a:ext>
              </a:extLst>
            </p:cNvPr>
            <p:cNvSpPr txBox="1"/>
            <p:nvPr/>
          </p:nvSpPr>
          <p:spPr>
            <a:xfrm>
              <a:off x="6915849" y="1685854"/>
              <a:ext cx="2390398" cy="461665"/>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a:ln>
                    <a:noFill/>
                  </a:ln>
                  <a:solidFill>
                    <a:schemeClr val="tx1">
                      <a:lumMod val="85000"/>
                      <a:lumOff val="15000"/>
                    </a:schemeClr>
                  </a:solidFill>
                  <a:effectLst/>
                  <a:uLnTx/>
                  <a:uFillTx/>
                  <a:cs typeface="+mn-ea"/>
                  <a:sym typeface="+mn-lt"/>
                </a:rPr>
                <a:t>01. </a:t>
              </a:r>
              <a:r>
                <a:rPr kumimoji="0" lang="en-US" altLang="zh-CN" sz="2400" b="0" i="0" u="none" strike="noStrike" kern="1200" cap="none" spc="0" normalizeH="0" baseline="0" noProof="0">
                  <a:ln>
                    <a:noFill/>
                  </a:ln>
                  <a:solidFill>
                    <a:schemeClr val="tx1">
                      <a:lumMod val="85000"/>
                      <a:lumOff val="15000"/>
                    </a:schemeClr>
                  </a:solidFill>
                  <a:effectLst/>
                  <a:uLnTx/>
                  <a:uFillTx/>
                  <a:cs typeface="+mn-ea"/>
                  <a:sym typeface="+mn-lt"/>
                </a:rPr>
                <a:t>Add title text</a:t>
              </a:r>
              <a:endParaRPr kumimoji="0" lang="zh-CN" altLang="en-US" sz="2400" b="0" i="0" u="none" strike="noStrike" kern="1200" cap="none" spc="0" normalizeH="0" baseline="0" noProof="0">
                <a:ln>
                  <a:noFill/>
                </a:ln>
                <a:solidFill>
                  <a:schemeClr val="tx1">
                    <a:lumMod val="85000"/>
                    <a:lumOff val="15000"/>
                  </a:schemeClr>
                </a:solidFill>
                <a:effectLst/>
                <a:uLnTx/>
                <a:uFillTx/>
                <a:cs typeface="+mn-ea"/>
                <a:sym typeface="+mn-lt"/>
              </a:endParaRPr>
            </a:p>
          </p:txBody>
        </p:sp>
        <p:sp>
          <p:nvSpPr>
            <p:cNvPr id="12" name="文本框 11">
              <a:extLst>
                <a:ext uri="{FF2B5EF4-FFF2-40B4-BE49-F238E27FC236}">
                  <a16:creationId xmlns:a16="http://schemas.microsoft.com/office/drawing/2014/main" id="{E023D190-C8BC-4EB7-B109-B2D4480C9C72}"/>
                </a:ext>
              </a:extLst>
            </p:cNvPr>
            <p:cNvSpPr txBox="1"/>
            <p:nvPr/>
          </p:nvSpPr>
          <p:spPr>
            <a:xfrm>
              <a:off x="7432645" y="2147519"/>
              <a:ext cx="2988319" cy="570284"/>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50000"/>
                </a:lnSpc>
                <a:spcBef>
                  <a:spcPct val="0"/>
                </a:spcBef>
                <a:spcAft>
                  <a:spcPct val="0"/>
                </a:spcAft>
                <a:buClrTx/>
                <a:buSzTx/>
                <a:buFontTx/>
                <a:buNone/>
                <a:defRPr/>
              </a:pPr>
              <a:r>
                <a:rPr kumimoji="0" lang="en-US" altLang="zh-CN" sz="1100" b="0" u="none" strike="noStrike" kern="1200" cap="none" spc="0" normalizeH="0" baseline="0" noProof="0">
                  <a:ln>
                    <a:noFill/>
                  </a:ln>
                  <a:solidFill>
                    <a:schemeClr val="tx1">
                      <a:lumMod val="85000"/>
                      <a:lumOff val="15000"/>
                    </a:schemeClr>
                  </a:solidFill>
                  <a:effectLst/>
                  <a:uLnTx/>
                  <a:uFillTx/>
                  <a:cs typeface="+mn-ea"/>
                  <a:sym typeface="+mn-lt"/>
                </a:rPr>
                <a:t>Click here to add content, content to match the title. </a:t>
              </a:r>
            </a:p>
          </p:txBody>
        </p:sp>
      </p:grpSp>
      <p:grpSp>
        <p:nvGrpSpPr>
          <p:cNvPr id="13" name="组合 12">
            <a:extLst>
              <a:ext uri="{FF2B5EF4-FFF2-40B4-BE49-F238E27FC236}">
                <a16:creationId xmlns:a16="http://schemas.microsoft.com/office/drawing/2014/main" id="{F459A723-D705-4B97-9803-6A633D5A07BC}"/>
              </a:ext>
            </a:extLst>
          </p:cNvPr>
          <p:cNvGrpSpPr/>
          <p:nvPr/>
        </p:nvGrpSpPr>
        <p:grpSpPr>
          <a:xfrm>
            <a:off x="4264754" y="4695035"/>
            <a:ext cx="3543214" cy="1031949"/>
            <a:chOff x="6915849" y="1685854"/>
            <a:chExt cx="3543214" cy="1031949"/>
          </a:xfrm>
        </p:grpSpPr>
        <p:sp>
          <p:nvSpPr>
            <p:cNvPr id="14" name="文本框 13">
              <a:extLst>
                <a:ext uri="{FF2B5EF4-FFF2-40B4-BE49-F238E27FC236}">
                  <a16:creationId xmlns:a16="http://schemas.microsoft.com/office/drawing/2014/main" id="{2BF3EA06-B56D-4FB1-A48D-6036E407C8FB}"/>
                </a:ext>
              </a:extLst>
            </p:cNvPr>
            <p:cNvSpPr txBox="1"/>
            <p:nvPr/>
          </p:nvSpPr>
          <p:spPr>
            <a:xfrm>
              <a:off x="6915849" y="1685854"/>
              <a:ext cx="2390398" cy="461665"/>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tLang="zh-CN" sz="2400" b="1">
                  <a:solidFill>
                    <a:schemeClr val="tx1">
                      <a:lumMod val="85000"/>
                      <a:lumOff val="15000"/>
                    </a:schemeClr>
                  </a:solidFill>
                  <a:cs typeface="+mn-ea"/>
                  <a:sym typeface="+mn-lt"/>
                </a:rPr>
                <a:t>02</a:t>
              </a:r>
              <a:r>
                <a:rPr kumimoji="0" lang="en-US" altLang="zh-CN" sz="2400" b="1" i="0" u="none" strike="noStrike" kern="1200" cap="none" spc="0" normalizeH="0" baseline="0" noProof="0">
                  <a:ln>
                    <a:noFill/>
                  </a:ln>
                  <a:solidFill>
                    <a:schemeClr val="tx1">
                      <a:lumMod val="85000"/>
                      <a:lumOff val="15000"/>
                    </a:schemeClr>
                  </a:solidFill>
                  <a:effectLst/>
                  <a:uLnTx/>
                  <a:uFillTx/>
                  <a:cs typeface="+mn-ea"/>
                  <a:sym typeface="+mn-lt"/>
                </a:rPr>
                <a:t>. </a:t>
              </a:r>
              <a:r>
                <a:rPr kumimoji="0" lang="en-US" altLang="zh-CN" sz="2400" b="0" i="0" u="none" strike="noStrike" kern="1200" cap="none" spc="0" normalizeH="0" baseline="0" noProof="0">
                  <a:ln>
                    <a:noFill/>
                  </a:ln>
                  <a:solidFill>
                    <a:schemeClr val="tx1">
                      <a:lumMod val="85000"/>
                      <a:lumOff val="15000"/>
                    </a:schemeClr>
                  </a:solidFill>
                  <a:effectLst/>
                  <a:uLnTx/>
                  <a:uFillTx/>
                  <a:cs typeface="+mn-ea"/>
                  <a:sym typeface="+mn-lt"/>
                </a:rPr>
                <a:t>Add title text</a:t>
              </a:r>
              <a:endParaRPr kumimoji="0" lang="zh-CN" altLang="en-US" sz="2400" b="0" i="0" u="none" strike="noStrike" kern="1200" cap="none" spc="0" normalizeH="0" baseline="0" noProof="0">
                <a:ln>
                  <a:noFill/>
                </a:ln>
                <a:solidFill>
                  <a:schemeClr val="tx1">
                    <a:lumMod val="85000"/>
                    <a:lumOff val="15000"/>
                  </a:schemeClr>
                </a:solidFill>
                <a:effectLst/>
                <a:uLnTx/>
                <a:uFillTx/>
                <a:cs typeface="+mn-ea"/>
                <a:sym typeface="+mn-lt"/>
              </a:endParaRPr>
            </a:p>
          </p:txBody>
        </p:sp>
        <p:sp>
          <p:nvSpPr>
            <p:cNvPr id="15" name="文本框 14">
              <a:extLst>
                <a:ext uri="{FF2B5EF4-FFF2-40B4-BE49-F238E27FC236}">
                  <a16:creationId xmlns:a16="http://schemas.microsoft.com/office/drawing/2014/main" id="{804757C9-EFA1-421D-A2A8-9B194C3EF0E3}"/>
                </a:ext>
              </a:extLst>
            </p:cNvPr>
            <p:cNvSpPr txBox="1"/>
            <p:nvPr/>
          </p:nvSpPr>
          <p:spPr>
            <a:xfrm>
              <a:off x="7470744" y="2147519"/>
              <a:ext cx="2988319" cy="570284"/>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50000"/>
                </a:lnSpc>
                <a:spcBef>
                  <a:spcPct val="0"/>
                </a:spcBef>
                <a:spcAft>
                  <a:spcPct val="0"/>
                </a:spcAft>
                <a:buClrTx/>
                <a:buSzTx/>
                <a:buFontTx/>
                <a:buNone/>
                <a:defRPr/>
              </a:pPr>
              <a:r>
                <a:rPr kumimoji="0" lang="en-US" altLang="zh-CN" sz="1100" b="0" u="none" strike="noStrike" kern="1200" cap="none" spc="0" normalizeH="0" baseline="0" noProof="0">
                  <a:ln>
                    <a:noFill/>
                  </a:ln>
                  <a:solidFill>
                    <a:schemeClr val="tx1">
                      <a:lumMod val="85000"/>
                      <a:lumOff val="15000"/>
                    </a:schemeClr>
                  </a:solidFill>
                  <a:effectLst/>
                  <a:uLnTx/>
                  <a:uFillTx/>
                  <a:cs typeface="+mn-ea"/>
                  <a:sym typeface="+mn-lt"/>
                </a:rPr>
                <a:t>Click here to add content, content to match the title. </a:t>
              </a:r>
            </a:p>
          </p:txBody>
        </p:sp>
      </p:grpSp>
      <p:grpSp>
        <p:nvGrpSpPr>
          <p:cNvPr id="16" name="组合 15">
            <a:extLst>
              <a:ext uri="{FF2B5EF4-FFF2-40B4-BE49-F238E27FC236}">
                <a16:creationId xmlns:a16="http://schemas.microsoft.com/office/drawing/2014/main" id="{8D2E26E9-6E19-4344-AA2C-5B63E370ECCB}"/>
              </a:ext>
            </a:extLst>
          </p:cNvPr>
          <p:cNvGrpSpPr/>
          <p:nvPr/>
        </p:nvGrpSpPr>
        <p:grpSpPr>
          <a:xfrm>
            <a:off x="8094517" y="2043300"/>
            <a:ext cx="3522825" cy="1066576"/>
            <a:chOff x="6915849" y="1685854"/>
            <a:chExt cx="3522825" cy="1066576"/>
          </a:xfrm>
        </p:grpSpPr>
        <p:sp>
          <p:nvSpPr>
            <p:cNvPr id="17" name="文本框 16">
              <a:extLst>
                <a:ext uri="{FF2B5EF4-FFF2-40B4-BE49-F238E27FC236}">
                  <a16:creationId xmlns:a16="http://schemas.microsoft.com/office/drawing/2014/main" id="{1B6C3625-C4E0-45D3-B115-C18FEB836083}"/>
                </a:ext>
              </a:extLst>
            </p:cNvPr>
            <p:cNvSpPr txBox="1"/>
            <p:nvPr/>
          </p:nvSpPr>
          <p:spPr>
            <a:xfrm>
              <a:off x="6915849" y="1685854"/>
              <a:ext cx="2390398" cy="461665"/>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tLang="zh-CN" sz="2400" b="1">
                  <a:solidFill>
                    <a:schemeClr val="tx1">
                      <a:lumMod val="85000"/>
                      <a:lumOff val="15000"/>
                    </a:schemeClr>
                  </a:solidFill>
                  <a:cs typeface="+mn-ea"/>
                  <a:sym typeface="+mn-lt"/>
                </a:rPr>
                <a:t>03</a:t>
              </a:r>
              <a:r>
                <a:rPr kumimoji="0" lang="en-US" altLang="zh-CN" sz="2400" b="1" i="0" u="none" strike="noStrike" kern="1200" cap="none" spc="0" normalizeH="0" baseline="0" noProof="0">
                  <a:ln>
                    <a:noFill/>
                  </a:ln>
                  <a:solidFill>
                    <a:schemeClr val="tx1">
                      <a:lumMod val="85000"/>
                      <a:lumOff val="15000"/>
                    </a:schemeClr>
                  </a:solidFill>
                  <a:effectLst/>
                  <a:uLnTx/>
                  <a:uFillTx/>
                  <a:cs typeface="+mn-ea"/>
                  <a:sym typeface="+mn-lt"/>
                </a:rPr>
                <a:t>. </a:t>
              </a:r>
              <a:r>
                <a:rPr kumimoji="0" lang="en-US" altLang="zh-CN" sz="2400" b="0" i="0" u="none" strike="noStrike" kern="1200" cap="none" spc="0" normalizeH="0" baseline="0" noProof="0">
                  <a:ln>
                    <a:noFill/>
                  </a:ln>
                  <a:solidFill>
                    <a:schemeClr val="tx1">
                      <a:lumMod val="85000"/>
                      <a:lumOff val="15000"/>
                    </a:schemeClr>
                  </a:solidFill>
                  <a:effectLst/>
                  <a:uLnTx/>
                  <a:uFillTx/>
                  <a:cs typeface="+mn-ea"/>
                  <a:sym typeface="+mn-lt"/>
                </a:rPr>
                <a:t>Add title text</a:t>
              </a:r>
              <a:endParaRPr kumimoji="0" lang="zh-CN" altLang="en-US" sz="2400" b="0" i="0" u="none" strike="noStrike" kern="1200" cap="none" spc="0" normalizeH="0" baseline="0" noProof="0">
                <a:ln>
                  <a:noFill/>
                </a:ln>
                <a:solidFill>
                  <a:schemeClr val="tx1">
                    <a:lumMod val="85000"/>
                    <a:lumOff val="15000"/>
                  </a:schemeClr>
                </a:solidFill>
                <a:effectLst/>
                <a:uLnTx/>
                <a:uFillTx/>
                <a:cs typeface="+mn-ea"/>
                <a:sym typeface="+mn-lt"/>
              </a:endParaRPr>
            </a:p>
          </p:txBody>
        </p:sp>
        <p:sp>
          <p:nvSpPr>
            <p:cNvPr id="18" name="文本框 17">
              <a:extLst>
                <a:ext uri="{FF2B5EF4-FFF2-40B4-BE49-F238E27FC236}">
                  <a16:creationId xmlns:a16="http://schemas.microsoft.com/office/drawing/2014/main" id="{6E6E69E6-EAC7-4542-89C7-B23986FA22F6}"/>
                </a:ext>
              </a:extLst>
            </p:cNvPr>
            <p:cNvSpPr txBox="1"/>
            <p:nvPr/>
          </p:nvSpPr>
          <p:spPr>
            <a:xfrm>
              <a:off x="7450355" y="2182146"/>
              <a:ext cx="2988319" cy="570284"/>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50000"/>
                </a:lnSpc>
                <a:spcBef>
                  <a:spcPct val="0"/>
                </a:spcBef>
                <a:spcAft>
                  <a:spcPct val="0"/>
                </a:spcAft>
                <a:buClrTx/>
                <a:buSzTx/>
                <a:buFontTx/>
                <a:buNone/>
                <a:defRPr/>
              </a:pPr>
              <a:r>
                <a:rPr kumimoji="0" lang="en-US" altLang="zh-CN" sz="1100" b="0" u="none" strike="noStrike" kern="1200" cap="none" spc="0" normalizeH="0" baseline="0" noProof="0">
                  <a:ln>
                    <a:noFill/>
                  </a:ln>
                  <a:solidFill>
                    <a:schemeClr val="tx1">
                      <a:lumMod val="85000"/>
                      <a:lumOff val="15000"/>
                    </a:schemeClr>
                  </a:solidFill>
                  <a:effectLst/>
                  <a:uLnTx/>
                  <a:uFillTx/>
                  <a:cs typeface="+mn-ea"/>
                  <a:sym typeface="+mn-lt"/>
                </a:rPr>
                <a:t>Click here to add content, content to match the title. </a:t>
              </a:r>
            </a:p>
          </p:txBody>
        </p:sp>
      </p:grpSp>
      <p:grpSp>
        <p:nvGrpSpPr>
          <p:cNvPr id="19" name="组合 18">
            <a:extLst>
              <a:ext uri="{FF2B5EF4-FFF2-40B4-BE49-F238E27FC236}">
                <a16:creationId xmlns:a16="http://schemas.microsoft.com/office/drawing/2014/main" id="{F6B24000-3DB1-4C99-BEE4-22A6C65EADEF}"/>
              </a:ext>
            </a:extLst>
          </p:cNvPr>
          <p:cNvGrpSpPr/>
          <p:nvPr/>
        </p:nvGrpSpPr>
        <p:grpSpPr>
          <a:xfrm>
            <a:off x="8075467" y="4695035"/>
            <a:ext cx="3583133" cy="1031949"/>
            <a:chOff x="6915849" y="1685854"/>
            <a:chExt cx="3541875" cy="1031949"/>
          </a:xfrm>
        </p:grpSpPr>
        <p:sp>
          <p:nvSpPr>
            <p:cNvPr id="20" name="文本框 19">
              <a:extLst>
                <a:ext uri="{FF2B5EF4-FFF2-40B4-BE49-F238E27FC236}">
                  <a16:creationId xmlns:a16="http://schemas.microsoft.com/office/drawing/2014/main" id="{6340D251-4598-4C6D-A714-7C198C1D40B7}"/>
                </a:ext>
              </a:extLst>
            </p:cNvPr>
            <p:cNvSpPr txBox="1"/>
            <p:nvPr/>
          </p:nvSpPr>
          <p:spPr>
            <a:xfrm>
              <a:off x="6915849" y="1685854"/>
              <a:ext cx="2390398" cy="461665"/>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tLang="zh-CN" sz="2400" b="1">
                  <a:solidFill>
                    <a:schemeClr val="tx1">
                      <a:lumMod val="85000"/>
                      <a:lumOff val="15000"/>
                    </a:schemeClr>
                  </a:solidFill>
                  <a:cs typeface="+mn-ea"/>
                  <a:sym typeface="+mn-lt"/>
                </a:rPr>
                <a:t>04</a:t>
              </a:r>
              <a:r>
                <a:rPr kumimoji="0" lang="en-US" altLang="zh-CN" sz="2400" b="1" i="0" u="none" strike="noStrike" kern="1200" cap="none" spc="0" normalizeH="0" baseline="0" noProof="0">
                  <a:ln>
                    <a:noFill/>
                  </a:ln>
                  <a:solidFill>
                    <a:schemeClr val="tx1">
                      <a:lumMod val="85000"/>
                      <a:lumOff val="15000"/>
                    </a:schemeClr>
                  </a:solidFill>
                  <a:effectLst/>
                  <a:uLnTx/>
                  <a:uFillTx/>
                  <a:cs typeface="+mn-ea"/>
                  <a:sym typeface="+mn-lt"/>
                </a:rPr>
                <a:t>. </a:t>
              </a:r>
              <a:r>
                <a:rPr kumimoji="0" lang="en-US" altLang="zh-CN" sz="2400" b="0" i="0" u="none" strike="noStrike" kern="1200" cap="none" spc="0" normalizeH="0" baseline="0" noProof="0">
                  <a:ln>
                    <a:noFill/>
                  </a:ln>
                  <a:solidFill>
                    <a:schemeClr val="tx1">
                      <a:lumMod val="85000"/>
                      <a:lumOff val="15000"/>
                    </a:schemeClr>
                  </a:solidFill>
                  <a:effectLst/>
                  <a:uLnTx/>
                  <a:uFillTx/>
                  <a:cs typeface="+mn-ea"/>
                  <a:sym typeface="+mn-lt"/>
                </a:rPr>
                <a:t>Add title text</a:t>
              </a:r>
              <a:endParaRPr kumimoji="0" lang="zh-CN" altLang="en-US" sz="2400" b="0" i="0" u="none" strike="noStrike" kern="1200" cap="none" spc="0" normalizeH="0" baseline="0" noProof="0">
                <a:ln>
                  <a:noFill/>
                </a:ln>
                <a:solidFill>
                  <a:schemeClr val="tx1">
                    <a:lumMod val="85000"/>
                    <a:lumOff val="15000"/>
                  </a:schemeClr>
                </a:solidFill>
                <a:effectLst/>
                <a:uLnTx/>
                <a:uFillTx/>
                <a:cs typeface="+mn-ea"/>
                <a:sym typeface="+mn-lt"/>
              </a:endParaRPr>
            </a:p>
          </p:txBody>
        </p:sp>
        <p:sp>
          <p:nvSpPr>
            <p:cNvPr id="21" name="文本框 20">
              <a:extLst>
                <a:ext uri="{FF2B5EF4-FFF2-40B4-BE49-F238E27FC236}">
                  <a16:creationId xmlns:a16="http://schemas.microsoft.com/office/drawing/2014/main" id="{D2400164-CE02-4FA5-8965-C9BD759CB523}"/>
                </a:ext>
              </a:extLst>
            </p:cNvPr>
            <p:cNvSpPr txBox="1"/>
            <p:nvPr/>
          </p:nvSpPr>
          <p:spPr>
            <a:xfrm>
              <a:off x="7469405" y="2147519"/>
              <a:ext cx="2988319" cy="570284"/>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50000"/>
                </a:lnSpc>
                <a:spcBef>
                  <a:spcPct val="0"/>
                </a:spcBef>
                <a:spcAft>
                  <a:spcPct val="0"/>
                </a:spcAft>
                <a:buClrTx/>
                <a:buSzTx/>
                <a:buFontTx/>
                <a:buNone/>
                <a:defRPr/>
              </a:pPr>
              <a:r>
                <a:rPr kumimoji="0" lang="en-US" altLang="zh-CN" sz="1100" b="0" u="none" strike="noStrike" kern="1200" cap="none" spc="0" normalizeH="0" baseline="0" noProof="0">
                  <a:ln>
                    <a:noFill/>
                  </a:ln>
                  <a:solidFill>
                    <a:schemeClr val="tx1">
                      <a:lumMod val="85000"/>
                      <a:lumOff val="15000"/>
                    </a:schemeClr>
                  </a:solidFill>
                  <a:effectLst/>
                  <a:uLnTx/>
                  <a:uFillTx/>
                  <a:cs typeface="+mn-ea"/>
                  <a:sym typeface="+mn-lt"/>
                </a:rPr>
                <a:t>Click here to add content, content to match the title. </a:t>
              </a:r>
            </a:p>
          </p:txBody>
        </p:sp>
      </p:grpSp>
      <p:grpSp>
        <p:nvGrpSpPr>
          <p:cNvPr id="22" name="Grupo 21">
            <a:extLst>
              <a:ext uri="{FF2B5EF4-FFF2-40B4-BE49-F238E27FC236}">
                <a16:creationId xmlns:a16="http://schemas.microsoft.com/office/drawing/2014/main" id="{116674B9-8592-45C0-A753-4F6893634509}"/>
              </a:ext>
            </a:extLst>
          </p:cNvPr>
          <p:cNvGrpSpPr/>
          <p:nvPr/>
        </p:nvGrpSpPr>
        <p:grpSpPr>
          <a:xfrm>
            <a:off x="0" y="5478345"/>
            <a:ext cx="12530884" cy="1393182"/>
            <a:chOff x="0" y="5409397"/>
            <a:chExt cx="12530884" cy="1393182"/>
          </a:xfrm>
          <a:solidFill>
            <a:schemeClr val="tx1">
              <a:lumMod val="75000"/>
              <a:lumOff val="25000"/>
            </a:schemeClr>
          </a:solidFill>
        </p:grpSpPr>
        <p:sp>
          <p:nvSpPr>
            <p:cNvPr id="23" name="Rectángulo 22">
              <a:extLst>
                <a:ext uri="{FF2B5EF4-FFF2-40B4-BE49-F238E27FC236}">
                  <a16:creationId xmlns:a16="http://schemas.microsoft.com/office/drawing/2014/main" id="{7F9DA5AD-FF57-474F-8D98-380D3B2921F1}"/>
                </a:ext>
              </a:extLst>
            </p:cNvPr>
            <p:cNvSpPr/>
            <p:nvPr userDrawn="1"/>
          </p:nvSpPr>
          <p:spPr>
            <a:xfrm>
              <a:off x="0" y="6326330"/>
              <a:ext cx="12192000" cy="4762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Freeform 7">
              <a:extLst>
                <a:ext uri="{FF2B5EF4-FFF2-40B4-BE49-F238E27FC236}">
                  <a16:creationId xmlns:a16="http://schemas.microsoft.com/office/drawing/2014/main" id="{A80D3BCA-91B8-4155-99D2-FF64DACD5960}"/>
                </a:ext>
              </a:extLst>
            </p:cNvPr>
            <p:cNvSpPr/>
            <p:nvPr userDrawn="1"/>
          </p:nvSpPr>
          <p:spPr bwMode="auto">
            <a:xfrm rot="7963427">
              <a:off x="11453422" y="5622007"/>
              <a:ext cx="1290072" cy="864852"/>
            </a:xfrm>
            <a:custGeom>
              <a:gdLst>
                <a:gd name="T0" fmla="*/ 0 w 765"/>
                <a:gd name="T1" fmla="*/ 547 h 547"/>
                <a:gd name="T2" fmla="*/ 195 w 765"/>
                <a:gd name="T3" fmla="*/ 547 h 547"/>
                <a:gd name="T4" fmla="*/ 765 w 765"/>
                <a:gd name="T5" fmla="*/ 0 h 547"/>
                <a:gd name="T6" fmla="*/ 570 w 765"/>
                <a:gd name="T7" fmla="*/ 0 h 547"/>
                <a:gd name="T8" fmla="*/ 0 w 765"/>
                <a:gd name="T9" fmla="*/ 547 h 547"/>
              </a:gdLst>
              <a:cxnLst>
                <a:cxn ang="0">
                  <a:pos x="T0" y="T1"/>
                </a:cxn>
                <a:cxn ang="0">
                  <a:pos x="T2" y="T3"/>
                </a:cxn>
                <a:cxn ang="0">
                  <a:pos x="T4" y="T5"/>
                </a:cxn>
                <a:cxn ang="0">
                  <a:pos x="T6" y="T7"/>
                </a:cxn>
                <a:cxn ang="0">
                  <a:pos x="T8" y="T9"/>
                </a:cxn>
              </a:cxnLst>
              <a:rect l="0" t="0" r="r" b="b"/>
              <a:pathLst>
                <a:path w="765" h="547">
                  <a:moveTo>
                    <a:pt x="0" y="547"/>
                  </a:moveTo>
                  <a:lnTo>
                    <a:pt x="195" y="547"/>
                  </a:lnTo>
                  <a:lnTo>
                    <a:pt x="765" y="0"/>
                  </a:lnTo>
                  <a:lnTo>
                    <a:pt x="570" y="0"/>
                  </a:lnTo>
                  <a:lnTo>
                    <a:pt x="0" y="547"/>
                  </a:lnTo>
                  <a:close/>
                </a:path>
              </a:pathLst>
            </a:custGeom>
            <a:grpFill/>
            <a:ln>
              <a:noFill/>
            </a:ln>
          </p:spPr>
          <p:txBody>
            <a:bodyPr vert="horz" wrap="square" lIns="91440" tIns="45720" rIns="91440" bIns="45720" numCol="1" anchor="t" anchorCtr="0" compatLnSpc="1">
              <a:prstTxWarp prst="textNoShape">
                <a:avLst/>
              </a:prstTxWarp>
            </a:bodyPr>
            <a:lstStyle/>
            <a:p>
              <a:endParaRPr lang="es-ES"/>
            </a:p>
          </p:txBody>
        </p:sp>
      </p:grpSp>
      <p:pic>
        <p:nvPicPr>
          <p:cNvPr id="4" name="Imagen 3">
            <a:extLst>
              <a:ext uri="{FF2B5EF4-FFF2-40B4-BE49-F238E27FC236}">
                <a16:creationId xmlns:a16="http://schemas.microsoft.com/office/drawing/2014/main" id="{AB687BD9-6CBB-2439-4C4A-3552B83772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212" y="1139414"/>
            <a:ext cx="4680889" cy="4680889"/>
          </a:xfrm>
          <a:prstGeom prst="rect">
            <a:avLst/>
          </a:prstGeom>
        </p:spPr>
      </p:pic>
      <p:sp>
        <p:nvSpPr>
          <p:cNvPr id="5" name="文本框 5">
            <a:extLst>
              <a:ext uri="{FF2B5EF4-FFF2-40B4-BE49-F238E27FC236}">
                <a16:creationId xmlns:a16="http://schemas.microsoft.com/office/drawing/2014/main" id="{DC726BE4-3C64-43F0-83B2-ED8E315AF835}"/>
              </a:ext>
            </a:extLst>
          </p:cNvPr>
          <p:cNvSpPr txBox="1"/>
          <p:nvPr/>
        </p:nvSpPr>
        <p:spPr>
          <a:xfrm>
            <a:off x="857614" y="210496"/>
            <a:ext cx="2641236" cy="707886"/>
          </a:xfrm>
          <a:prstGeom prst="rect">
            <a:avLst/>
          </a:prstGeom>
          <a:noFill/>
        </p:spPr>
        <p:txBody>
          <a:bodyPr wrap="none" rtlCol="0">
            <a:spAutoFit/>
            <a:scene3d>
              <a:camera prst="orthographicFront"/>
              <a:lightRig rig="threePt" dir="t"/>
            </a:scene3d>
            <a:sp3d contourW="12700"/>
          </a:bodyPr>
          <a:lstStyle/>
          <a:p>
            <a:pPr marL="0" marR="0" lvl="0" indent="0" algn="dist" defTabSz="914400" rtl="0" eaLnBrk="1" fontAlgn="auto" latinLnBrk="0" hangingPunct="1">
              <a:lnSpc>
                <a:spcPct val="100000"/>
              </a:lnSpc>
              <a:spcBef>
                <a:spcPct val="0"/>
              </a:spcBef>
              <a:spcAft>
                <a:spcPct val="0"/>
              </a:spcAft>
              <a:buClrTx/>
              <a:buSzTx/>
              <a:buFontTx/>
              <a:buNone/>
              <a:defRPr/>
            </a:pPr>
            <a:r>
              <a:rPr kumimoji="0" lang="en-US" altLang="zh-CN" sz="4000" b="0" i="0" u="none" strike="noStrike" kern="1200" cap="none" spc="0" normalizeH="0" baseline="0" noProof="0">
                <a:ln>
                  <a:noFill/>
                </a:ln>
                <a:solidFill>
                  <a:schemeClr val="tx1">
                    <a:lumMod val="75000"/>
                    <a:lumOff val="25000"/>
                  </a:schemeClr>
                </a:solidFill>
                <a:effectLst/>
                <a:uLnTx/>
                <a:uFillTx/>
                <a:cs typeface="+mn-ea"/>
                <a:sym typeface="+mn-lt"/>
              </a:rPr>
              <a:t>CONTENT</a:t>
            </a:r>
            <a:endParaRPr kumimoji="0" lang="zh-CN" altLang="en-US" sz="4000" b="0" i="0" u="none" strike="noStrike" kern="1200" cap="none" spc="0" normalizeH="0" baseline="0" noProof="0">
              <a:ln>
                <a:noFill/>
              </a:ln>
              <a:solidFill>
                <a:schemeClr val="tx1">
                  <a:lumMod val="75000"/>
                  <a:lumOff val="25000"/>
                </a:schemeClr>
              </a:solidFill>
              <a:effectLst/>
              <a:uLnTx/>
              <a:uFillTx/>
              <a:cs typeface="+mn-ea"/>
              <a:sym typeface="+mn-lt"/>
            </a:endParaRPr>
          </a:p>
        </p:txBody>
      </p:sp>
      <p:sp>
        <p:nvSpPr>
          <p:cNvPr id="7" name="Freeform 108">
            <a:extLst>
              <a:ext uri="{FF2B5EF4-FFF2-40B4-BE49-F238E27FC236}">
                <a16:creationId xmlns:a16="http://schemas.microsoft.com/office/drawing/2014/main" id="{6990744A-BD91-B3C0-A4FD-4C30EFEC63A1}"/>
              </a:ext>
            </a:extLst>
          </p:cNvPr>
          <p:cNvSpPr/>
          <p:nvPr/>
        </p:nvSpPr>
        <p:spPr>
          <a:xfrm>
            <a:off x="4915923" y="672596"/>
            <a:ext cx="1003607" cy="1181942"/>
          </a:xfrm>
          <a:custGeom>
            <a:rect l="l" t="t" r="r" b="b"/>
            <a:pathLst>
              <a:path w="341005" h="376812">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rgbClr val="E31E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sp>
        <p:nvSpPr>
          <p:cNvPr id="8" name="Oval 8">
            <a:extLst>
              <a:ext uri="{FF2B5EF4-FFF2-40B4-BE49-F238E27FC236}">
                <a16:creationId xmlns:a16="http://schemas.microsoft.com/office/drawing/2014/main" id="{6B2C2185-732D-3D4F-7F32-2F6BD5C3877F}"/>
              </a:ext>
            </a:extLst>
          </p:cNvPr>
          <p:cNvSpPr/>
          <p:nvPr/>
        </p:nvSpPr>
        <p:spPr>
          <a:xfrm>
            <a:off x="8828720" y="663256"/>
            <a:ext cx="1054194" cy="1129335"/>
          </a:xfrm>
          <a:custGeom>
            <a:rect l="l" t="t" r="r" b="b"/>
            <a:pathLst>
              <a:path w="3068057" h="3083879">
                <a:moveTo>
                  <a:pt x="1943022" y="0"/>
                </a:moveTo>
                <a:cubicBezTo>
                  <a:pt x="2091435" y="0"/>
                  <a:pt x="2214809" y="107202"/>
                  <a:pt x="2232575" y="249298"/>
                </a:cubicBezTo>
                <a:cubicBezTo>
                  <a:pt x="2066806" y="323095"/>
                  <a:pt x="1966497" y="475331"/>
                  <a:pt x="1992863" y="623272"/>
                </a:cubicBezTo>
                <a:lnTo>
                  <a:pt x="2032344" y="614884"/>
                </a:lnTo>
                <a:cubicBezTo>
                  <a:pt x="2007703" y="472429"/>
                  <a:pt x="2119863" y="324636"/>
                  <a:pt x="2294697" y="266187"/>
                </a:cubicBezTo>
                <a:cubicBezTo>
                  <a:pt x="2304190" y="260641"/>
                  <a:pt x="2314409" y="260119"/>
                  <a:pt x="2324748" y="260119"/>
                </a:cubicBezTo>
                <a:cubicBezTo>
                  <a:pt x="2491310" y="260119"/>
                  <a:pt x="2626336" y="395145"/>
                  <a:pt x="2626336" y="561708"/>
                </a:cubicBezTo>
                <a:lnTo>
                  <a:pt x="2609021" y="647481"/>
                </a:lnTo>
                <a:lnTo>
                  <a:pt x="2626336" y="647481"/>
                </a:lnTo>
                <a:lnTo>
                  <a:pt x="2626336" y="656343"/>
                </a:lnTo>
                <a:cubicBezTo>
                  <a:pt x="2762823" y="669742"/>
                  <a:pt x="2867295" y="786613"/>
                  <a:pt x="2867295" y="927882"/>
                </a:cubicBezTo>
                <a:lnTo>
                  <a:pt x="2850464" y="1011252"/>
                </a:lnTo>
                <a:cubicBezTo>
                  <a:pt x="2978255" y="1064152"/>
                  <a:pt x="3068057" y="1190111"/>
                  <a:pt x="3068057" y="1337042"/>
                </a:cubicBezTo>
                <a:cubicBezTo>
                  <a:pt x="3068057" y="1418703"/>
                  <a:pt x="3040320" y="1493884"/>
                  <a:pt x="2992210" y="1551889"/>
                </a:cubicBezTo>
                <a:cubicBezTo>
                  <a:pt x="2909241" y="1651289"/>
                  <a:pt x="2791782" y="1696238"/>
                  <a:pt x="2686704" y="1660749"/>
                </a:cubicBezTo>
                <a:lnTo>
                  <a:pt x="2673794" y="1698968"/>
                </a:lnTo>
                <a:cubicBezTo>
                  <a:pt x="2768232" y="1730865"/>
                  <a:pt x="2870956" y="1707121"/>
                  <a:pt x="2955415" y="1640323"/>
                </a:cubicBezTo>
                <a:cubicBezTo>
                  <a:pt x="2993943" y="1688574"/>
                  <a:pt x="3012247" y="1750635"/>
                  <a:pt x="3012247" y="1816968"/>
                </a:cubicBezTo>
                <a:cubicBezTo>
                  <a:pt x="3012247" y="1986406"/>
                  <a:pt x="2892829" y="2127952"/>
                  <a:pt x="2733451" y="2161496"/>
                </a:cubicBezTo>
                <a:cubicBezTo>
                  <a:pt x="2570803" y="2185843"/>
                  <a:pt x="2422847" y="2122052"/>
                  <a:pt x="2373218" y="2004561"/>
                </a:cubicBezTo>
                <a:cubicBezTo>
                  <a:pt x="2397575" y="1987765"/>
                  <a:pt x="2417022" y="1964396"/>
                  <a:pt x="2431421" y="1936987"/>
                </a:cubicBezTo>
                <a:cubicBezTo>
                  <a:pt x="2469123" y="1865220"/>
                  <a:pt x="2466430" y="1776674"/>
                  <a:pt x="2424327" y="1703750"/>
                </a:cubicBezTo>
                <a:lnTo>
                  <a:pt x="2390880" y="1723060"/>
                </a:lnTo>
                <a:cubicBezTo>
                  <a:pt x="2426033" y="1783948"/>
                  <a:pt x="2428758" y="1857660"/>
                  <a:pt x="2398065" y="1917447"/>
                </a:cubicBezTo>
                <a:cubicBezTo>
                  <a:pt x="2386618" y="1939743"/>
                  <a:pt x="2371177" y="1958844"/>
                  <a:pt x="2348681" y="1969064"/>
                </a:cubicBezTo>
                <a:lnTo>
                  <a:pt x="2314536" y="1978212"/>
                </a:lnTo>
                <a:lnTo>
                  <a:pt x="2320989" y="1994504"/>
                </a:lnTo>
                <a:cubicBezTo>
                  <a:pt x="2292439" y="2010252"/>
                  <a:pt x="2259301" y="2017439"/>
                  <a:pt x="2224883" y="2015050"/>
                </a:cubicBezTo>
                <a:cubicBezTo>
                  <a:pt x="2157880" y="2010397"/>
                  <a:pt x="2096183" y="1970105"/>
                  <a:pt x="2062112" y="1908746"/>
                </a:cubicBezTo>
                <a:lnTo>
                  <a:pt x="2028307" y="1927422"/>
                </a:lnTo>
                <a:cubicBezTo>
                  <a:pt x="2069101" y="2000945"/>
                  <a:pt x="2143517" y="2048870"/>
                  <a:pt x="2224395" y="2053708"/>
                </a:cubicBezTo>
                <a:cubicBezTo>
                  <a:pt x="2263912" y="2056070"/>
                  <a:pt x="2302036" y="2047984"/>
                  <a:pt x="2335071" y="2030056"/>
                </a:cubicBezTo>
                <a:cubicBezTo>
                  <a:pt x="2400196" y="2159379"/>
                  <a:pt x="2567325" y="2230480"/>
                  <a:pt x="2748680" y="2204554"/>
                </a:cubicBezTo>
                <a:cubicBezTo>
                  <a:pt x="2767068" y="2240602"/>
                  <a:pt x="2774723" y="2281713"/>
                  <a:pt x="2774723" y="2324613"/>
                </a:cubicBezTo>
                <a:cubicBezTo>
                  <a:pt x="2774723" y="2444667"/>
                  <a:pt x="2714770" y="2550720"/>
                  <a:pt x="2619461" y="2609132"/>
                </a:cubicBezTo>
                <a:cubicBezTo>
                  <a:pt x="2594093" y="2739763"/>
                  <a:pt x="2496512" y="2844553"/>
                  <a:pt x="2368919" y="2876858"/>
                </a:cubicBezTo>
                <a:cubicBezTo>
                  <a:pt x="2184369" y="2908073"/>
                  <a:pt x="2016372" y="2826285"/>
                  <a:pt x="1978290" y="2684161"/>
                </a:cubicBezTo>
                <a:lnTo>
                  <a:pt x="1939323" y="2694602"/>
                </a:lnTo>
                <a:cubicBezTo>
                  <a:pt x="1970494" y="2810931"/>
                  <a:pt x="2075973" y="2892306"/>
                  <a:pt x="2210223" y="2912307"/>
                </a:cubicBezTo>
                <a:cubicBezTo>
                  <a:pt x="2165434" y="3014618"/>
                  <a:pt x="2062317" y="3083879"/>
                  <a:pt x="1943022" y="3083879"/>
                </a:cubicBezTo>
                <a:cubicBezTo>
                  <a:pt x="1804718" y="3083879"/>
                  <a:pt x="1736151" y="2990782"/>
                  <a:pt x="1657612" y="2862428"/>
                </a:cubicBezTo>
                <a:cubicBezTo>
                  <a:pt x="1632100" y="2775963"/>
                  <a:pt x="1598588" y="2449530"/>
                  <a:pt x="1653064" y="2147091"/>
                </a:cubicBezTo>
                <a:cubicBezTo>
                  <a:pt x="1775302" y="2294672"/>
                  <a:pt x="1947360" y="2360889"/>
                  <a:pt x="2101389" y="2319520"/>
                </a:cubicBezTo>
                <a:lnTo>
                  <a:pt x="2085913" y="2268654"/>
                </a:lnTo>
                <a:cubicBezTo>
                  <a:pt x="1935632" y="2308197"/>
                  <a:pt x="1765039" y="2228547"/>
                  <a:pt x="1652548" y="2065927"/>
                </a:cubicBezTo>
                <a:cubicBezTo>
                  <a:pt x="1594744" y="1988631"/>
                  <a:pt x="1552933" y="1543383"/>
                  <a:pt x="1647107" y="1210118"/>
                </a:cubicBezTo>
                <a:cubicBezTo>
                  <a:pt x="1757451" y="1073526"/>
                  <a:pt x="1924310" y="1023711"/>
                  <a:pt x="2044795" y="1095494"/>
                </a:cubicBezTo>
                <a:lnTo>
                  <a:pt x="2046624" y="1092427"/>
                </a:lnTo>
                <a:cubicBezTo>
                  <a:pt x="2044963" y="1115904"/>
                  <a:pt x="2049817" y="1139574"/>
                  <a:pt x="2059741" y="1162003"/>
                </a:cubicBezTo>
                <a:cubicBezTo>
                  <a:pt x="2085174" y="1219476"/>
                  <a:pt x="2140055" y="1259997"/>
                  <a:pt x="2204060" y="1268556"/>
                </a:cubicBezTo>
                <a:lnTo>
                  <a:pt x="2208020" y="1238949"/>
                </a:lnTo>
                <a:cubicBezTo>
                  <a:pt x="2154665" y="1231814"/>
                  <a:pt x="2108853" y="1198319"/>
                  <a:pt x="2087448" y="1150798"/>
                </a:cubicBezTo>
                <a:cubicBezTo>
                  <a:pt x="2064784" y="1100476"/>
                  <a:pt x="2073123" y="1042569"/>
                  <a:pt x="2109077" y="1000639"/>
                </a:cubicBezTo>
                <a:cubicBezTo>
                  <a:pt x="2142987" y="961090"/>
                  <a:pt x="2196315" y="941798"/>
                  <a:pt x="2249471" y="949847"/>
                </a:cubicBezTo>
                <a:lnTo>
                  <a:pt x="2253988" y="920317"/>
                </a:lnTo>
                <a:cubicBezTo>
                  <a:pt x="2190211" y="910645"/>
                  <a:pt x="2126205" y="934132"/>
                  <a:pt x="2085632" y="982099"/>
                </a:cubicBezTo>
                <a:lnTo>
                  <a:pt x="2052614" y="1055246"/>
                </a:lnTo>
                <a:cubicBezTo>
                  <a:pt x="1928226" y="988072"/>
                  <a:pt x="1765306" y="1028878"/>
                  <a:pt x="1646726" y="1149851"/>
                </a:cubicBezTo>
                <a:cubicBezTo>
                  <a:pt x="1576863" y="1018908"/>
                  <a:pt x="1584053" y="461235"/>
                  <a:pt x="1633436" y="269593"/>
                </a:cubicBezTo>
                <a:cubicBezTo>
                  <a:pt x="1697428" y="119029"/>
                  <a:pt x="1776459" y="0"/>
                  <a:pt x="1943022" y="0"/>
                </a:cubicBezTo>
                <a:close/>
                <a:moveTo>
                  <a:pt x="1125035" y="0"/>
                </a:moveTo>
                <a:cubicBezTo>
                  <a:pt x="1263339" y="0"/>
                  <a:pt x="1331906" y="93097"/>
                  <a:pt x="1410445" y="221451"/>
                </a:cubicBezTo>
                <a:cubicBezTo>
                  <a:pt x="1435957" y="307916"/>
                  <a:pt x="1469469" y="634350"/>
                  <a:pt x="1414993" y="936788"/>
                </a:cubicBezTo>
                <a:cubicBezTo>
                  <a:pt x="1292755" y="789207"/>
                  <a:pt x="1120697" y="722990"/>
                  <a:pt x="966668" y="764359"/>
                </a:cubicBezTo>
                <a:lnTo>
                  <a:pt x="982144" y="815225"/>
                </a:lnTo>
                <a:cubicBezTo>
                  <a:pt x="1132425" y="775682"/>
                  <a:pt x="1303018" y="855332"/>
                  <a:pt x="1415509" y="1017952"/>
                </a:cubicBezTo>
                <a:cubicBezTo>
                  <a:pt x="1473313" y="1095249"/>
                  <a:pt x="1515123" y="1540497"/>
                  <a:pt x="1420950" y="1873762"/>
                </a:cubicBezTo>
                <a:cubicBezTo>
                  <a:pt x="1310606" y="2010353"/>
                  <a:pt x="1143747" y="2060168"/>
                  <a:pt x="1023262" y="1988385"/>
                </a:cubicBezTo>
                <a:lnTo>
                  <a:pt x="1021433" y="1991453"/>
                </a:lnTo>
                <a:cubicBezTo>
                  <a:pt x="1023094" y="1967976"/>
                  <a:pt x="1018240" y="1944306"/>
                  <a:pt x="1008316" y="1921877"/>
                </a:cubicBezTo>
                <a:cubicBezTo>
                  <a:pt x="982883" y="1864403"/>
                  <a:pt x="928002" y="1823883"/>
                  <a:pt x="863997" y="1815323"/>
                </a:cubicBezTo>
                <a:lnTo>
                  <a:pt x="860037" y="1844930"/>
                </a:lnTo>
                <a:cubicBezTo>
                  <a:pt x="913392" y="1852066"/>
                  <a:pt x="959204" y="1885560"/>
                  <a:pt x="980609" y="1933082"/>
                </a:cubicBezTo>
                <a:cubicBezTo>
                  <a:pt x="1003273" y="1983404"/>
                  <a:pt x="994934" y="2041310"/>
                  <a:pt x="958980" y="2083241"/>
                </a:cubicBezTo>
                <a:cubicBezTo>
                  <a:pt x="925070" y="2122789"/>
                  <a:pt x="871742" y="2142082"/>
                  <a:pt x="818586" y="2134033"/>
                </a:cubicBezTo>
                <a:lnTo>
                  <a:pt x="814069" y="2163562"/>
                </a:lnTo>
                <a:cubicBezTo>
                  <a:pt x="877846" y="2173235"/>
                  <a:pt x="941852" y="2149747"/>
                  <a:pt x="982425" y="2101780"/>
                </a:cubicBezTo>
                <a:lnTo>
                  <a:pt x="1015443" y="2028633"/>
                </a:lnTo>
                <a:cubicBezTo>
                  <a:pt x="1139831" y="2095808"/>
                  <a:pt x="1302751" y="2055001"/>
                  <a:pt x="1421331" y="1934029"/>
                </a:cubicBezTo>
                <a:cubicBezTo>
                  <a:pt x="1491194" y="2064971"/>
                  <a:pt x="1484003" y="2622644"/>
                  <a:pt x="1434621" y="2814287"/>
                </a:cubicBezTo>
                <a:cubicBezTo>
                  <a:pt x="1370629" y="2964850"/>
                  <a:pt x="1291598" y="3083879"/>
                  <a:pt x="1125035" y="3083879"/>
                </a:cubicBezTo>
                <a:cubicBezTo>
                  <a:pt x="976622" y="3083879"/>
                  <a:pt x="853248" y="2976677"/>
                  <a:pt x="835482" y="2834581"/>
                </a:cubicBezTo>
                <a:cubicBezTo>
                  <a:pt x="1001251" y="2760784"/>
                  <a:pt x="1101560" y="2608549"/>
                  <a:pt x="1075194" y="2460607"/>
                </a:cubicBezTo>
                <a:lnTo>
                  <a:pt x="1035713" y="2468996"/>
                </a:lnTo>
                <a:cubicBezTo>
                  <a:pt x="1060354" y="2611450"/>
                  <a:pt x="948194" y="2759243"/>
                  <a:pt x="773360" y="2817692"/>
                </a:cubicBezTo>
                <a:cubicBezTo>
                  <a:pt x="763867" y="2823239"/>
                  <a:pt x="753648" y="2823760"/>
                  <a:pt x="743309" y="2823760"/>
                </a:cubicBezTo>
                <a:cubicBezTo>
                  <a:pt x="576747" y="2823760"/>
                  <a:pt x="441721" y="2688734"/>
                  <a:pt x="441721" y="2522172"/>
                </a:cubicBezTo>
                <a:lnTo>
                  <a:pt x="459036" y="2436399"/>
                </a:lnTo>
                <a:lnTo>
                  <a:pt x="441721" y="2436399"/>
                </a:lnTo>
                <a:lnTo>
                  <a:pt x="441721" y="2427537"/>
                </a:lnTo>
                <a:cubicBezTo>
                  <a:pt x="305234" y="2414137"/>
                  <a:pt x="200762" y="2297266"/>
                  <a:pt x="200762" y="2155997"/>
                </a:cubicBezTo>
                <a:lnTo>
                  <a:pt x="217593" y="2072628"/>
                </a:lnTo>
                <a:cubicBezTo>
                  <a:pt x="89802" y="2019727"/>
                  <a:pt x="0" y="1893768"/>
                  <a:pt x="0" y="1746838"/>
                </a:cubicBezTo>
                <a:cubicBezTo>
                  <a:pt x="0" y="1665177"/>
                  <a:pt x="27737" y="1589996"/>
                  <a:pt x="75847" y="1531990"/>
                </a:cubicBezTo>
                <a:cubicBezTo>
                  <a:pt x="158816" y="1432590"/>
                  <a:pt x="276275" y="1387641"/>
                  <a:pt x="381353" y="1423131"/>
                </a:cubicBezTo>
                <a:lnTo>
                  <a:pt x="394263" y="1384911"/>
                </a:lnTo>
                <a:cubicBezTo>
                  <a:pt x="299825" y="1353014"/>
                  <a:pt x="197101" y="1376758"/>
                  <a:pt x="112642" y="1443556"/>
                </a:cubicBezTo>
                <a:cubicBezTo>
                  <a:pt x="74114" y="1395305"/>
                  <a:pt x="55810" y="1333244"/>
                  <a:pt x="55810" y="1266911"/>
                </a:cubicBezTo>
                <a:cubicBezTo>
                  <a:pt x="55810" y="1097473"/>
                  <a:pt x="175228" y="955927"/>
                  <a:pt x="334606" y="922383"/>
                </a:cubicBezTo>
                <a:cubicBezTo>
                  <a:pt x="497254" y="898036"/>
                  <a:pt x="645210" y="961827"/>
                  <a:pt x="694839" y="1079319"/>
                </a:cubicBezTo>
                <a:cubicBezTo>
                  <a:pt x="670482" y="1096114"/>
                  <a:pt x="651035" y="1119484"/>
                  <a:pt x="636636" y="1146893"/>
                </a:cubicBezTo>
                <a:cubicBezTo>
                  <a:pt x="598934" y="1218660"/>
                  <a:pt x="601627" y="1307205"/>
                  <a:pt x="643730" y="1380130"/>
                </a:cubicBezTo>
                <a:lnTo>
                  <a:pt x="677177" y="1360819"/>
                </a:lnTo>
                <a:cubicBezTo>
                  <a:pt x="642024" y="1299932"/>
                  <a:pt x="639299" y="1226219"/>
                  <a:pt x="669992" y="1166433"/>
                </a:cubicBezTo>
                <a:cubicBezTo>
                  <a:pt x="681439" y="1144136"/>
                  <a:pt x="696880" y="1125036"/>
                  <a:pt x="719376" y="1114815"/>
                </a:cubicBezTo>
                <a:lnTo>
                  <a:pt x="753521" y="1105667"/>
                </a:lnTo>
                <a:lnTo>
                  <a:pt x="747068" y="1089375"/>
                </a:lnTo>
                <a:cubicBezTo>
                  <a:pt x="775618" y="1073627"/>
                  <a:pt x="808756" y="1066440"/>
                  <a:pt x="843174" y="1068829"/>
                </a:cubicBezTo>
                <a:cubicBezTo>
                  <a:pt x="910177" y="1073482"/>
                  <a:pt x="971874" y="1113774"/>
                  <a:pt x="1005945" y="1175134"/>
                </a:cubicBezTo>
                <a:lnTo>
                  <a:pt x="1039750" y="1156458"/>
                </a:lnTo>
                <a:cubicBezTo>
                  <a:pt x="998956" y="1082934"/>
                  <a:pt x="924540" y="1035010"/>
                  <a:pt x="843662" y="1030172"/>
                </a:cubicBezTo>
                <a:cubicBezTo>
                  <a:pt x="804145" y="1027809"/>
                  <a:pt x="766021" y="1035895"/>
                  <a:pt x="732986" y="1053824"/>
                </a:cubicBezTo>
                <a:cubicBezTo>
                  <a:pt x="667861" y="924500"/>
                  <a:pt x="500732" y="853399"/>
                  <a:pt x="319377" y="879325"/>
                </a:cubicBezTo>
                <a:cubicBezTo>
                  <a:pt x="300989" y="843277"/>
                  <a:pt x="293334" y="802167"/>
                  <a:pt x="293334" y="759266"/>
                </a:cubicBezTo>
                <a:cubicBezTo>
                  <a:pt x="293334" y="639212"/>
                  <a:pt x="353287" y="533159"/>
                  <a:pt x="448596" y="474747"/>
                </a:cubicBezTo>
                <a:cubicBezTo>
                  <a:pt x="473964" y="344116"/>
                  <a:pt x="571545" y="239326"/>
                  <a:pt x="699138" y="207021"/>
                </a:cubicBezTo>
                <a:cubicBezTo>
                  <a:pt x="883688" y="175806"/>
                  <a:pt x="1051685" y="257594"/>
                  <a:pt x="1089767" y="399718"/>
                </a:cubicBezTo>
                <a:lnTo>
                  <a:pt x="1128734" y="389277"/>
                </a:lnTo>
                <a:cubicBezTo>
                  <a:pt x="1097563" y="272948"/>
                  <a:pt x="992084" y="191573"/>
                  <a:pt x="857834" y="171572"/>
                </a:cubicBezTo>
                <a:cubicBezTo>
                  <a:pt x="902623" y="69261"/>
                  <a:pt x="1005740" y="0"/>
                  <a:pt x="1125035"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grpSp>
        <p:nvGrpSpPr>
          <p:cNvPr id="9" name="Google Shape;10184;p74">
            <a:extLst>
              <a:ext uri="{FF2B5EF4-FFF2-40B4-BE49-F238E27FC236}">
                <a16:creationId xmlns:a16="http://schemas.microsoft.com/office/drawing/2014/main" id="{D8AA3775-2AAF-563D-0397-4FEEAC926958}"/>
              </a:ext>
            </a:extLst>
          </p:cNvPr>
          <p:cNvGrpSpPr/>
          <p:nvPr/>
        </p:nvGrpSpPr>
        <p:grpSpPr>
          <a:xfrm>
            <a:off x="8815271" y="3474543"/>
            <a:ext cx="948889" cy="1013863"/>
            <a:chOff x="-61783348" y="3743950"/>
            <a:chExt cx="316650" cy="317450"/>
          </a:xfrm>
          <a:solidFill>
            <a:srgbClr val="E31E24"/>
          </a:solidFill>
        </p:grpSpPr>
        <p:sp>
          <p:nvSpPr>
            <p:cNvPr id="25" name="Google Shape;10185;p74">
              <a:extLst>
                <a:ext uri="{FF2B5EF4-FFF2-40B4-BE49-F238E27FC236}">
                  <a16:creationId xmlns:a16="http://schemas.microsoft.com/office/drawing/2014/main" id="{3207CA2D-0296-A4F1-07F8-3F12F3FF5717}"/>
                </a:ext>
              </a:extLst>
            </p:cNvPr>
            <p:cNvSpPr/>
            <p:nvPr/>
          </p:nvSpPr>
          <p:spPr>
            <a:xfrm>
              <a:off x="-61783348" y="3743950"/>
              <a:ext cx="316650" cy="317450"/>
            </a:xfrm>
            <a:custGeom>
              <a:rect l="l" t="t" r="r" b="b"/>
              <a:pathLst>
                <a:path w="12666" h="12698" extrusionOk="0">
                  <a:moveTo>
                    <a:pt x="379" y="1"/>
                  </a:moveTo>
                  <a:cubicBezTo>
                    <a:pt x="158" y="1"/>
                    <a:pt x="1" y="190"/>
                    <a:pt x="1" y="410"/>
                  </a:cubicBezTo>
                  <a:lnTo>
                    <a:pt x="1" y="12256"/>
                  </a:lnTo>
                  <a:cubicBezTo>
                    <a:pt x="1" y="12508"/>
                    <a:pt x="190" y="12697"/>
                    <a:pt x="379" y="12697"/>
                  </a:cubicBezTo>
                  <a:lnTo>
                    <a:pt x="12256" y="12697"/>
                  </a:lnTo>
                  <a:cubicBezTo>
                    <a:pt x="12477" y="12697"/>
                    <a:pt x="12666" y="12508"/>
                    <a:pt x="12666" y="12256"/>
                  </a:cubicBezTo>
                  <a:cubicBezTo>
                    <a:pt x="12634" y="12067"/>
                    <a:pt x="12477" y="11878"/>
                    <a:pt x="12256" y="11878"/>
                  </a:cubicBezTo>
                  <a:lnTo>
                    <a:pt x="820" y="11878"/>
                  </a:lnTo>
                  <a:lnTo>
                    <a:pt x="820" y="410"/>
                  </a:lnTo>
                  <a:cubicBezTo>
                    <a:pt x="820" y="158"/>
                    <a:pt x="631" y="1"/>
                    <a:pt x="379" y="1"/>
                  </a:cubicBezTo>
                  <a:close/>
                </a:path>
              </a:pathLst>
            </a:custGeom>
            <a:grpFill/>
            <a:ln>
              <a:noFill/>
            </a:ln>
          </p:spPr>
          <p:txBody>
            <a:bodyPr spcFirstLastPara="1" wrap="square" lIns="91425" tIns="91425" rIns="91425" bIns="91425" anchor="ctr" anchorCtr="0">
              <a:noAutofit/>
            </a:bodyPr>
            <a:lstStyle/>
            <a:p>
              <a:endParaRPr sz="1400"/>
            </a:p>
          </p:txBody>
        </p:sp>
        <p:sp>
          <p:nvSpPr>
            <p:cNvPr id="26" name="Google Shape;10186;p74">
              <a:extLst>
                <a:ext uri="{FF2B5EF4-FFF2-40B4-BE49-F238E27FC236}">
                  <a16:creationId xmlns:a16="http://schemas.microsoft.com/office/drawing/2014/main" id="{5B68492D-5686-B8AA-473D-8D49451A8490}"/>
                </a:ext>
              </a:extLst>
            </p:cNvPr>
            <p:cNvSpPr/>
            <p:nvPr/>
          </p:nvSpPr>
          <p:spPr>
            <a:xfrm>
              <a:off x="-61739227" y="3833750"/>
              <a:ext cx="272525" cy="149675"/>
            </a:xfrm>
            <a:custGeom>
              <a:rect l="l" t="t" r="r" b="b"/>
              <a:pathLst>
                <a:path w="10901" h="5987" extrusionOk="0">
                  <a:moveTo>
                    <a:pt x="9641" y="0"/>
                  </a:moveTo>
                  <a:cubicBezTo>
                    <a:pt x="8979" y="0"/>
                    <a:pt x="8444" y="536"/>
                    <a:pt x="8444" y="1229"/>
                  </a:cubicBezTo>
                  <a:cubicBezTo>
                    <a:pt x="8444" y="1418"/>
                    <a:pt x="8475" y="1575"/>
                    <a:pt x="8538" y="1733"/>
                  </a:cubicBezTo>
                  <a:lnTo>
                    <a:pt x="6900" y="3403"/>
                  </a:lnTo>
                  <a:cubicBezTo>
                    <a:pt x="6742" y="3308"/>
                    <a:pt x="6553" y="3277"/>
                    <a:pt x="6396" y="3277"/>
                  </a:cubicBezTo>
                  <a:cubicBezTo>
                    <a:pt x="6238" y="3277"/>
                    <a:pt x="6018" y="3308"/>
                    <a:pt x="5860" y="3403"/>
                  </a:cubicBezTo>
                  <a:lnTo>
                    <a:pt x="5041" y="2552"/>
                  </a:lnTo>
                  <a:cubicBezTo>
                    <a:pt x="5136" y="2395"/>
                    <a:pt x="5167" y="2206"/>
                    <a:pt x="5167" y="2048"/>
                  </a:cubicBezTo>
                  <a:cubicBezTo>
                    <a:pt x="5167" y="1386"/>
                    <a:pt x="4600" y="819"/>
                    <a:pt x="3938" y="819"/>
                  </a:cubicBezTo>
                  <a:cubicBezTo>
                    <a:pt x="3277" y="819"/>
                    <a:pt x="2710" y="1386"/>
                    <a:pt x="2710" y="2048"/>
                  </a:cubicBezTo>
                  <a:cubicBezTo>
                    <a:pt x="2710" y="2237"/>
                    <a:pt x="2773" y="2395"/>
                    <a:pt x="2836" y="2552"/>
                  </a:cubicBezTo>
                  <a:lnTo>
                    <a:pt x="1733" y="3655"/>
                  </a:lnTo>
                  <a:cubicBezTo>
                    <a:pt x="1575" y="3592"/>
                    <a:pt x="1386" y="3560"/>
                    <a:pt x="1229" y="3560"/>
                  </a:cubicBezTo>
                  <a:cubicBezTo>
                    <a:pt x="567" y="3560"/>
                    <a:pt x="0" y="4096"/>
                    <a:pt x="0" y="4757"/>
                  </a:cubicBezTo>
                  <a:cubicBezTo>
                    <a:pt x="0" y="5451"/>
                    <a:pt x="567" y="5986"/>
                    <a:pt x="1229" y="5986"/>
                  </a:cubicBezTo>
                  <a:cubicBezTo>
                    <a:pt x="1891" y="5986"/>
                    <a:pt x="2458" y="5451"/>
                    <a:pt x="2458" y="4757"/>
                  </a:cubicBezTo>
                  <a:cubicBezTo>
                    <a:pt x="2458" y="4568"/>
                    <a:pt x="2395" y="4411"/>
                    <a:pt x="2332" y="4253"/>
                  </a:cubicBezTo>
                  <a:lnTo>
                    <a:pt x="3434" y="3151"/>
                  </a:lnTo>
                  <a:cubicBezTo>
                    <a:pt x="3592" y="3214"/>
                    <a:pt x="3781" y="3277"/>
                    <a:pt x="3938" y="3277"/>
                  </a:cubicBezTo>
                  <a:cubicBezTo>
                    <a:pt x="4096" y="3277"/>
                    <a:pt x="4285" y="3214"/>
                    <a:pt x="4442" y="3151"/>
                  </a:cubicBezTo>
                  <a:lnTo>
                    <a:pt x="5293" y="3970"/>
                  </a:lnTo>
                  <a:cubicBezTo>
                    <a:pt x="5199" y="4127"/>
                    <a:pt x="5167" y="4348"/>
                    <a:pt x="5167" y="4505"/>
                  </a:cubicBezTo>
                  <a:cubicBezTo>
                    <a:pt x="5167" y="5167"/>
                    <a:pt x="5703" y="5703"/>
                    <a:pt x="6396" y="5703"/>
                  </a:cubicBezTo>
                  <a:cubicBezTo>
                    <a:pt x="7057" y="5703"/>
                    <a:pt x="7593" y="5167"/>
                    <a:pt x="7593" y="4505"/>
                  </a:cubicBezTo>
                  <a:cubicBezTo>
                    <a:pt x="7593" y="4285"/>
                    <a:pt x="7561" y="4127"/>
                    <a:pt x="7498" y="3970"/>
                  </a:cubicBezTo>
                  <a:lnTo>
                    <a:pt x="9137" y="2332"/>
                  </a:lnTo>
                  <a:cubicBezTo>
                    <a:pt x="9294" y="2395"/>
                    <a:pt x="9483" y="2458"/>
                    <a:pt x="9641" y="2458"/>
                  </a:cubicBezTo>
                  <a:cubicBezTo>
                    <a:pt x="10334" y="2458"/>
                    <a:pt x="10901" y="1890"/>
                    <a:pt x="10901" y="1229"/>
                  </a:cubicBezTo>
                  <a:cubicBezTo>
                    <a:pt x="10901" y="536"/>
                    <a:pt x="10334" y="0"/>
                    <a:pt x="9641" y="0"/>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27" name="Google Shape;10390;p74">
            <a:extLst>
              <a:ext uri="{FF2B5EF4-FFF2-40B4-BE49-F238E27FC236}">
                <a16:creationId xmlns:a16="http://schemas.microsoft.com/office/drawing/2014/main" id="{FC77B997-3D7D-B88B-3B88-4AA1F5069A7A}"/>
              </a:ext>
            </a:extLst>
          </p:cNvPr>
          <p:cNvGrpSpPr/>
          <p:nvPr/>
        </p:nvGrpSpPr>
        <p:grpSpPr>
          <a:xfrm>
            <a:off x="4936064" y="3393286"/>
            <a:ext cx="1139201" cy="1214143"/>
            <a:chOff x="3497300" y="3227275"/>
            <a:chExt cx="296175" cy="296175"/>
          </a:xfrm>
          <a:solidFill>
            <a:schemeClr val="bg1">
              <a:lumMod val="50000"/>
            </a:schemeClr>
          </a:solidFill>
        </p:grpSpPr>
        <p:sp>
          <p:nvSpPr>
            <p:cNvPr id="28" name="Google Shape;10391;p74">
              <a:extLst>
                <a:ext uri="{FF2B5EF4-FFF2-40B4-BE49-F238E27FC236}">
                  <a16:creationId xmlns:a16="http://schemas.microsoft.com/office/drawing/2014/main" id="{70CE423F-8AEC-E805-FE6C-DFB777D82625}"/>
                </a:ext>
              </a:extLst>
            </p:cNvPr>
            <p:cNvSpPr/>
            <p:nvPr/>
          </p:nvSpPr>
          <p:spPr>
            <a:xfrm>
              <a:off x="3609925" y="3339900"/>
              <a:ext cx="69350" cy="68550"/>
            </a:xfrm>
            <a:custGeom>
              <a:rect l="l" t="t" r="r" b="b"/>
              <a:pathLst>
                <a:path w="2774" h="2742" extrusionOk="0">
                  <a:moveTo>
                    <a:pt x="1387" y="1"/>
                  </a:moveTo>
                  <a:cubicBezTo>
                    <a:pt x="631" y="1"/>
                    <a:pt x="1" y="631"/>
                    <a:pt x="1" y="1355"/>
                  </a:cubicBezTo>
                  <a:cubicBezTo>
                    <a:pt x="1" y="2112"/>
                    <a:pt x="631" y="2742"/>
                    <a:pt x="1387" y="2742"/>
                  </a:cubicBezTo>
                  <a:cubicBezTo>
                    <a:pt x="2143" y="2742"/>
                    <a:pt x="2773" y="2112"/>
                    <a:pt x="2773" y="1355"/>
                  </a:cubicBezTo>
                  <a:cubicBezTo>
                    <a:pt x="2773" y="631"/>
                    <a:pt x="2143" y="1"/>
                    <a:pt x="1387" y="1"/>
                  </a:cubicBezTo>
                  <a:close/>
                </a:path>
              </a:pathLst>
            </a:custGeom>
            <a:grpFill/>
            <a:ln>
              <a:noFill/>
            </a:ln>
          </p:spPr>
          <p:txBody>
            <a:bodyPr spcFirstLastPara="1" wrap="square" lIns="91425" tIns="91425" rIns="91425" bIns="91425" anchor="ctr" anchorCtr="0">
              <a:noAutofit/>
            </a:bodyPr>
            <a:lstStyle/>
            <a:p>
              <a:endParaRPr sz="1400"/>
            </a:p>
          </p:txBody>
        </p:sp>
        <p:sp>
          <p:nvSpPr>
            <p:cNvPr id="29" name="Google Shape;10392;p74">
              <a:extLst>
                <a:ext uri="{FF2B5EF4-FFF2-40B4-BE49-F238E27FC236}">
                  <a16:creationId xmlns:a16="http://schemas.microsoft.com/office/drawing/2014/main" id="{1EA38495-C32C-4CBD-C6E3-3902610AAAD0}"/>
                </a:ext>
              </a:extLst>
            </p:cNvPr>
            <p:cNvSpPr/>
            <p:nvPr/>
          </p:nvSpPr>
          <p:spPr>
            <a:xfrm>
              <a:off x="3531175" y="3227275"/>
              <a:ext cx="86650" cy="86675"/>
            </a:xfrm>
            <a:custGeom>
              <a:rect l="l" t="t" r="r" b="b"/>
              <a:pathLst>
                <a:path w="3466" h="3467" extrusionOk="0">
                  <a:moveTo>
                    <a:pt x="1733" y="1"/>
                  </a:moveTo>
                  <a:cubicBezTo>
                    <a:pt x="788" y="1"/>
                    <a:pt x="0" y="788"/>
                    <a:pt x="0" y="1733"/>
                  </a:cubicBezTo>
                  <a:cubicBezTo>
                    <a:pt x="0" y="2678"/>
                    <a:pt x="788" y="3466"/>
                    <a:pt x="1733" y="3466"/>
                  </a:cubicBezTo>
                  <a:cubicBezTo>
                    <a:pt x="2741" y="3466"/>
                    <a:pt x="3466" y="2678"/>
                    <a:pt x="3466" y="1733"/>
                  </a:cubicBezTo>
                  <a:cubicBezTo>
                    <a:pt x="3466" y="788"/>
                    <a:pt x="2678" y="1"/>
                    <a:pt x="1733" y="1"/>
                  </a:cubicBezTo>
                  <a:close/>
                </a:path>
              </a:pathLst>
            </a:custGeom>
            <a:grpFill/>
            <a:ln>
              <a:noFill/>
            </a:ln>
          </p:spPr>
          <p:txBody>
            <a:bodyPr spcFirstLastPara="1" wrap="square" lIns="91425" tIns="91425" rIns="91425" bIns="91425" anchor="ctr" anchorCtr="0">
              <a:noAutofit/>
            </a:bodyPr>
            <a:lstStyle/>
            <a:p>
              <a:endParaRPr sz="1400"/>
            </a:p>
          </p:txBody>
        </p:sp>
        <p:sp>
          <p:nvSpPr>
            <p:cNvPr id="30" name="Google Shape;10393;p74">
              <a:extLst>
                <a:ext uri="{FF2B5EF4-FFF2-40B4-BE49-F238E27FC236}">
                  <a16:creationId xmlns:a16="http://schemas.microsoft.com/office/drawing/2014/main" id="{381F1268-F711-65A0-EABE-AFAD5B577E89}"/>
                </a:ext>
              </a:extLst>
            </p:cNvPr>
            <p:cNvSpPr/>
            <p:nvPr/>
          </p:nvSpPr>
          <p:spPr>
            <a:xfrm>
              <a:off x="3670575" y="3227275"/>
              <a:ext cx="86675" cy="86675"/>
            </a:xfrm>
            <a:custGeom>
              <a:rect l="l" t="t" r="r" b="b"/>
              <a:pathLst>
                <a:path w="3467" h="3467" extrusionOk="0">
                  <a:moveTo>
                    <a:pt x="1733" y="1"/>
                  </a:moveTo>
                  <a:cubicBezTo>
                    <a:pt x="788" y="1"/>
                    <a:pt x="1" y="788"/>
                    <a:pt x="1" y="1733"/>
                  </a:cubicBezTo>
                  <a:cubicBezTo>
                    <a:pt x="1" y="2678"/>
                    <a:pt x="788" y="3466"/>
                    <a:pt x="1733" y="3466"/>
                  </a:cubicBezTo>
                  <a:cubicBezTo>
                    <a:pt x="2679" y="3466"/>
                    <a:pt x="3466" y="2678"/>
                    <a:pt x="3466" y="1733"/>
                  </a:cubicBezTo>
                  <a:cubicBezTo>
                    <a:pt x="3466" y="788"/>
                    <a:pt x="2679" y="1"/>
                    <a:pt x="1733" y="1"/>
                  </a:cubicBezTo>
                  <a:close/>
                </a:path>
              </a:pathLst>
            </a:custGeom>
            <a:grpFill/>
            <a:ln>
              <a:noFill/>
            </a:ln>
          </p:spPr>
          <p:txBody>
            <a:bodyPr spcFirstLastPara="1" wrap="square" lIns="91425" tIns="91425" rIns="91425" bIns="91425" anchor="ctr" anchorCtr="0">
              <a:noAutofit/>
            </a:bodyPr>
            <a:lstStyle/>
            <a:p>
              <a:endParaRPr sz="1400"/>
            </a:p>
          </p:txBody>
        </p:sp>
        <p:sp>
          <p:nvSpPr>
            <p:cNvPr id="31" name="Google Shape;10394;p74">
              <a:extLst>
                <a:ext uri="{FF2B5EF4-FFF2-40B4-BE49-F238E27FC236}">
                  <a16:creationId xmlns:a16="http://schemas.microsoft.com/office/drawing/2014/main" id="{8C94FB4A-27A7-FC9F-BFF6-CFE331F5298D}"/>
                </a:ext>
              </a:extLst>
            </p:cNvPr>
            <p:cNvSpPr/>
            <p:nvPr/>
          </p:nvSpPr>
          <p:spPr>
            <a:xfrm>
              <a:off x="3622525" y="3421825"/>
              <a:ext cx="41775" cy="25225"/>
            </a:xfrm>
            <a:custGeom>
              <a:rect l="l" t="t" r="r" b="b"/>
              <a:pathLst>
                <a:path w="1670" h="1009" extrusionOk="0">
                  <a:moveTo>
                    <a:pt x="1" y="0"/>
                  </a:moveTo>
                  <a:lnTo>
                    <a:pt x="851" y="1008"/>
                  </a:lnTo>
                  <a:lnTo>
                    <a:pt x="1671" y="0"/>
                  </a:lnTo>
                  <a:lnTo>
                    <a:pt x="1671" y="0"/>
                  </a:lnTo>
                  <a:cubicBezTo>
                    <a:pt x="1450" y="126"/>
                    <a:pt x="1167" y="158"/>
                    <a:pt x="851" y="158"/>
                  </a:cubicBezTo>
                  <a:cubicBezTo>
                    <a:pt x="568" y="158"/>
                    <a:pt x="284" y="95"/>
                    <a:pt x="1" y="0"/>
                  </a:cubicBezTo>
                  <a:close/>
                </a:path>
              </a:pathLst>
            </a:custGeom>
            <a:grpFill/>
            <a:ln>
              <a:noFill/>
            </a:ln>
          </p:spPr>
          <p:txBody>
            <a:bodyPr spcFirstLastPara="1" wrap="square" lIns="91425" tIns="91425" rIns="91425" bIns="91425" anchor="ctr" anchorCtr="0">
              <a:noAutofit/>
            </a:bodyPr>
            <a:lstStyle/>
            <a:p>
              <a:endParaRPr sz="1400"/>
            </a:p>
          </p:txBody>
        </p:sp>
        <p:sp>
          <p:nvSpPr>
            <p:cNvPr id="32" name="Google Shape;10395;p74">
              <a:extLst>
                <a:ext uri="{FF2B5EF4-FFF2-40B4-BE49-F238E27FC236}">
                  <a16:creationId xmlns:a16="http://schemas.microsoft.com/office/drawing/2014/main" id="{E935D395-F1D9-16F5-D692-A9E08B540146}"/>
                </a:ext>
              </a:extLst>
            </p:cNvPr>
            <p:cNvSpPr/>
            <p:nvPr/>
          </p:nvSpPr>
          <p:spPr>
            <a:xfrm>
              <a:off x="3566600" y="3416300"/>
              <a:ext cx="70125" cy="106350"/>
            </a:xfrm>
            <a:custGeom>
              <a:rect l="l" t="t" r="r" b="b"/>
              <a:pathLst>
                <a:path w="2805" h="4254" extrusionOk="0">
                  <a:moveTo>
                    <a:pt x="1261" y="1"/>
                  </a:moveTo>
                  <a:cubicBezTo>
                    <a:pt x="474" y="599"/>
                    <a:pt x="1" y="1513"/>
                    <a:pt x="1" y="2490"/>
                  </a:cubicBezTo>
                  <a:lnTo>
                    <a:pt x="1" y="3907"/>
                  </a:lnTo>
                  <a:cubicBezTo>
                    <a:pt x="1" y="4096"/>
                    <a:pt x="158" y="4254"/>
                    <a:pt x="379" y="4254"/>
                  </a:cubicBezTo>
                  <a:lnTo>
                    <a:pt x="2805" y="4254"/>
                  </a:lnTo>
                  <a:lnTo>
                    <a:pt x="2805" y="1891"/>
                  </a:lnTo>
                  <a:lnTo>
                    <a:pt x="1261" y="1"/>
                  </a:lnTo>
                  <a:close/>
                </a:path>
              </a:pathLst>
            </a:custGeom>
            <a:grpFill/>
            <a:ln>
              <a:noFill/>
            </a:ln>
          </p:spPr>
          <p:txBody>
            <a:bodyPr spcFirstLastPara="1" wrap="square" lIns="91425" tIns="91425" rIns="91425" bIns="91425" anchor="ctr" anchorCtr="0">
              <a:noAutofit/>
            </a:bodyPr>
            <a:lstStyle/>
            <a:p>
              <a:endParaRPr sz="1400"/>
            </a:p>
          </p:txBody>
        </p:sp>
        <p:sp>
          <p:nvSpPr>
            <p:cNvPr id="33" name="Google Shape;10396;p74">
              <a:extLst>
                <a:ext uri="{FF2B5EF4-FFF2-40B4-BE49-F238E27FC236}">
                  <a16:creationId xmlns:a16="http://schemas.microsoft.com/office/drawing/2014/main" id="{68062B51-0E57-50F9-2D86-34E092B16F6D}"/>
                </a:ext>
              </a:extLst>
            </p:cNvPr>
            <p:cNvSpPr/>
            <p:nvPr/>
          </p:nvSpPr>
          <p:spPr>
            <a:xfrm>
              <a:off x="3653250" y="3417100"/>
              <a:ext cx="70125" cy="106350"/>
            </a:xfrm>
            <a:custGeom>
              <a:rect l="l" t="t" r="r" b="b"/>
              <a:pathLst>
                <a:path w="2805" h="4254" extrusionOk="0">
                  <a:moveTo>
                    <a:pt x="1544" y="0"/>
                  </a:moveTo>
                  <a:lnTo>
                    <a:pt x="1" y="1890"/>
                  </a:lnTo>
                  <a:lnTo>
                    <a:pt x="1" y="4253"/>
                  </a:lnTo>
                  <a:lnTo>
                    <a:pt x="2458" y="4253"/>
                  </a:lnTo>
                  <a:cubicBezTo>
                    <a:pt x="2647" y="4253"/>
                    <a:pt x="2804" y="4096"/>
                    <a:pt x="2804" y="3907"/>
                  </a:cubicBezTo>
                  <a:lnTo>
                    <a:pt x="2804" y="2489"/>
                  </a:lnTo>
                  <a:cubicBezTo>
                    <a:pt x="2773" y="1481"/>
                    <a:pt x="2300" y="567"/>
                    <a:pt x="1544" y="0"/>
                  </a:cubicBezTo>
                  <a:close/>
                </a:path>
              </a:pathLst>
            </a:custGeom>
            <a:grpFill/>
            <a:ln>
              <a:noFill/>
            </a:ln>
          </p:spPr>
          <p:txBody>
            <a:bodyPr spcFirstLastPara="1" wrap="square" lIns="91425" tIns="91425" rIns="91425" bIns="91425" anchor="ctr" anchorCtr="0">
              <a:noAutofit/>
            </a:bodyPr>
            <a:lstStyle/>
            <a:p>
              <a:endParaRPr sz="1400"/>
            </a:p>
          </p:txBody>
        </p:sp>
        <p:sp>
          <p:nvSpPr>
            <p:cNvPr id="34" name="Google Shape;10397;p74">
              <a:extLst>
                <a:ext uri="{FF2B5EF4-FFF2-40B4-BE49-F238E27FC236}">
                  <a16:creationId xmlns:a16="http://schemas.microsoft.com/office/drawing/2014/main" id="{EBA77BD3-9899-AB4A-7211-D6DD8AD4CCAC}"/>
                </a:ext>
              </a:extLst>
            </p:cNvPr>
            <p:cNvSpPr/>
            <p:nvPr/>
          </p:nvSpPr>
          <p:spPr>
            <a:xfrm>
              <a:off x="3655625" y="3310775"/>
              <a:ext cx="137850" cy="108700"/>
            </a:xfrm>
            <a:custGeom>
              <a:rect l="l" t="t" r="r" b="b"/>
              <a:pathLst>
                <a:path w="5514" h="4348" extrusionOk="0">
                  <a:moveTo>
                    <a:pt x="3686" y="1512"/>
                  </a:moveTo>
                  <a:cubicBezTo>
                    <a:pt x="3907" y="1512"/>
                    <a:pt x="4064" y="1670"/>
                    <a:pt x="4064" y="1859"/>
                  </a:cubicBezTo>
                  <a:cubicBezTo>
                    <a:pt x="4064" y="2048"/>
                    <a:pt x="3907" y="2205"/>
                    <a:pt x="3686" y="2205"/>
                  </a:cubicBezTo>
                  <a:lnTo>
                    <a:pt x="2993" y="2205"/>
                  </a:lnTo>
                  <a:cubicBezTo>
                    <a:pt x="2804" y="2205"/>
                    <a:pt x="2646" y="2048"/>
                    <a:pt x="2646" y="1859"/>
                  </a:cubicBezTo>
                  <a:cubicBezTo>
                    <a:pt x="2646" y="1670"/>
                    <a:pt x="2804" y="1512"/>
                    <a:pt x="2993" y="1512"/>
                  </a:cubicBezTo>
                  <a:close/>
                  <a:moveTo>
                    <a:pt x="4127" y="0"/>
                  </a:moveTo>
                  <a:cubicBezTo>
                    <a:pt x="3686" y="536"/>
                    <a:pt x="3056" y="851"/>
                    <a:pt x="2331" y="851"/>
                  </a:cubicBezTo>
                  <a:cubicBezTo>
                    <a:pt x="1607" y="851"/>
                    <a:pt x="977" y="504"/>
                    <a:pt x="536" y="63"/>
                  </a:cubicBezTo>
                  <a:cubicBezTo>
                    <a:pt x="347" y="221"/>
                    <a:pt x="158" y="378"/>
                    <a:pt x="0" y="567"/>
                  </a:cubicBezTo>
                  <a:cubicBezTo>
                    <a:pt x="945" y="756"/>
                    <a:pt x="1638" y="1575"/>
                    <a:pt x="1638" y="2615"/>
                  </a:cubicBezTo>
                  <a:cubicBezTo>
                    <a:pt x="1638" y="2930"/>
                    <a:pt x="1575" y="3214"/>
                    <a:pt x="1449" y="3466"/>
                  </a:cubicBezTo>
                  <a:cubicBezTo>
                    <a:pt x="1859" y="3718"/>
                    <a:pt x="2205" y="4001"/>
                    <a:pt x="2520" y="4348"/>
                  </a:cubicBezTo>
                  <a:lnTo>
                    <a:pt x="5167" y="4348"/>
                  </a:lnTo>
                  <a:cubicBezTo>
                    <a:pt x="5356" y="4348"/>
                    <a:pt x="5513" y="4190"/>
                    <a:pt x="5513" y="4001"/>
                  </a:cubicBezTo>
                  <a:lnTo>
                    <a:pt x="5513" y="2615"/>
                  </a:lnTo>
                  <a:cubicBezTo>
                    <a:pt x="5482" y="1512"/>
                    <a:pt x="4915" y="567"/>
                    <a:pt x="4127" y="0"/>
                  </a:cubicBezTo>
                  <a:close/>
                </a:path>
              </a:pathLst>
            </a:custGeom>
            <a:grpFill/>
            <a:ln>
              <a:noFill/>
            </a:ln>
          </p:spPr>
          <p:txBody>
            <a:bodyPr spcFirstLastPara="1" wrap="square" lIns="91425" tIns="91425" rIns="91425" bIns="91425" anchor="ctr" anchorCtr="0">
              <a:noAutofit/>
            </a:bodyPr>
            <a:lstStyle/>
            <a:p>
              <a:endParaRPr sz="1400"/>
            </a:p>
          </p:txBody>
        </p:sp>
        <p:sp>
          <p:nvSpPr>
            <p:cNvPr id="35" name="Google Shape;10398;p74">
              <a:extLst>
                <a:ext uri="{FF2B5EF4-FFF2-40B4-BE49-F238E27FC236}">
                  <a16:creationId xmlns:a16="http://schemas.microsoft.com/office/drawing/2014/main" id="{6CB49221-03F3-0D22-0AE0-D9A8B08EAFB2}"/>
                </a:ext>
              </a:extLst>
            </p:cNvPr>
            <p:cNvSpPr/>
            <p:nvPr/>
          </p:nvSpPr>
          <p:spPr>
            <a:xfrm>
              <a:off x="3497300" y="3309975"/>
              <a:ext cx="136275" cy="108725"/>
            </a:xfrm>
            <a:custGeom>
              <a:rect l="l" t="t" r="r" b="b"/>
              <a:pathLst>
                <a:path w="5451" h="4349" extrusionOk="0">
                  <a:moveTo>
                    <a:pt x="2426" y="1544"/>
                  </a:moveTo>
                  <a:cubicBezTo>
                    <a:pt x="2615" y="1544"/>
                    <a:pt x="2773" y="1702"/>
                    <a:pt x="2773" y="1891"/>
                  </a:cubicBezTo>
                  <a:cubicBezTo>
                    <a:pt x="2773" y="2080"/>
                    <a:pt x="2615" y="2237"/>
                    <a:pt x="2426" y="2237"/>
                  </a:cubicBezTo>
                  <a:lnTo>
                    <a:pt x="1733" y="2237"/>
                  </a:lnTo>
                  <a:cubicBezTo>
                    <a:pt x="1513" y="2237"/>
                    <a:pt x="1355" y="2080"/>
                    <a:pt x="1355" y="1891"/>
                  </a:cubicBezTo>
                  <a:cubicBezTo>
                    <a:pt x="1355" y="1702"/>
                    <a:pt x="1513" y="1544"/>
                    <a:pt x="1733" y="1544"/>
                  </a:cubicBezTo>
                  <a:close/>
                  <a:moveTo>
                    <a:pt x="1324" y="1"/>
                  </a:moveTo>
                  <a:cubicBezTo>
                    <a:pt x="536" y="568"/>
                    <a:pt x="1" y="1513"/>
                    <a:pt x="1" y="2552"/>
                  </a:cubicBezTo>
                  <a:lnTo>
                    <a:pt x="1" y="3939"/>
                  </a:lnTo>
                  <a:cubicBezTo>
                    <a:pt x="1" y="4191"/>
                    <a:pt x="95" y="4348"/>
                    <a:pt x="316" y="4348"/>
                  </a:cubicBezTo>
                  <a:lnTo>
                    <a:pt x="2930" y="4348"/>
                  </a:lnTo>
                  <a:cubicBezTo>
                    <a:pt x="3214" y="3970"/>
                    <a:pt x="3561" y="3655"/>
                    <a:pt x="4002" y="3466"/>
                  </a:cubicBezTo>
                  <a:cubicBezTo>
                    <a:pt x="3876" y="3183"/>
                    <a:pt x="3813" y="2930"/>
                    <a:pt x="3813" y="2615"/>
                  </a:cubicBezTo>
                  <a:cubicBezTo>
                    <a:pt x="3813" y="1607"/>
                    <a:pt x="4506" y="757"/>
                    <a:pt x="5451" y="568"/>
                  </a:cubicBezTo>
                  <a:cubicBezTo>
                    <a:pt x="5293" y="347"/>
                    <a:pt x="5104" y="190"/>
                    <a:pt x="4915" y="32"/>
                  </a:cubicBezTo>
                  <a:cubicBezTo>
                    <a:pt x="4474" y="505"/>
                    <a:pt x="3844" y="820"/>
                    <a:pt x="3151" y="820"/>
                  </a:cubicBezTo>
                  <a:cubicBezTo>
                    <a:pt x="2426" y="820"/>
                    <a:pt x="1796" y="505"/>
                    <a:pt x="1324" y="1"/>
                  </a:cubicBezTo>
                  <a:close/>
                </a:path>
              </a:pathLst>
            </a:custGeom>
            <a:grpFill/>
            <a:ln>
              <a:noFill/>
            </a:ln>
          </p:spPr>
          <p:txBody>
            <a:bodyPr spcFirstLastPara="1" wrap="square" lIns="91425" tIns="91425" rIns="91425" bIns="91425" anchor="ctr" anchorCtr="0">
              <a:noAutofit/>
            </a:bodyPr>
            <a:lstStyle/>
            <a:p>
              <a:endParaRPr sz="1400"/>
            </a:p>
          </p:txBody>
        </p:sp>
      </p:grpSp>
    </p:spTree>
    <p:extLst>
      <p:ext uri="{BB962C8B-B14F-4D97-AF65-F5344CB8AC3E}">
        <p14:creationId xmlns:p14="http://schemas.microsoft.com/office/powerpoint/2010/main" val="3373161408"/>
      </p:ext>
    </p:extLst>
  </p:cSld>
  <p:clrMapOvr>
    <a:masterClrMapping/>
  </p:clrMapOvr>
  <mc:AlternateContent xmlns:mc="http://schemas.openxmlformats.org/markup-compatibility/2006">
    <mc:Choice xmlns:p14="http://schemas.microsoft.com/office/powerpoint/2010/main" Requires="p14">
      <p:transition spd="slow" advTm="3000" p14:dur="2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ppt_x</p:attrName>
                                        </p:attrNameLst>
                                      </p:cBhvr>
                                      <p:tavLst>
                                        <p:tav tm="0">
                                          <p:val>
                                            <p:strVal val="#ppt_x-#ppt_w*1.125000"/>
                                          </p:val>
                                        </p:tav>
                                        <p:tav tm="100000">
                                          <p:val>
                                            <p:strVal val="#ppt_x"/>
                                          </p:val>
                                        </p:tav>
                                      </p:tavLst>
                                    </p:anim>
                                    <p:animEffect transition="in" filter="wipe(right)">
                                      <p:cBhvr>
                                        <p:cTn id="8" dur="500"/>
                                        <p:tgtEl>
                                          <p:spTgt spid="10"/>
                                        </p:tgtEl>
                                      </p:cBhvr>
                                    </p:animEffect>
                                  </p:childTnLst>
                                </p:cTn>
                              </p:par>
                            </p:childTnLst>
                          </p:cTn>
                        </p:par>
                        <p:par>
                          <p:cTn id="9" fill="hold" nodeType="afterGroup">
                            <p:stCondLst>
                              <p:cond delay="500"/>
                            </p:stCondLst>
                            <p:childTnLst>
                              <p:par>
                                <p:cTn id="10" presetID="12" presetClass="entr" presetSubtype="8" fill="hold"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p:tgtEl>
                                          <p:spTgt spid="13"/>
                                        </p:tgtEl>
                                        <p:attrNameLst>
                                          <p:attrName>ppt_x</p:attrName>
                                        </p:attrNameLst>
                                      </p:cBhvr>
                                      <p:tavLst>
                                        <p:tav tm="0">
                                          <p:val>
                                            <p:strVal val="#ppt_x-#ppt_w*1.125000"/>
                                          </p:val>
                                        </p:tav>
                                        <p:tav tm="100000">
                                          <p:val>
                                            <p:strVal val="#ppt_x"/>
                                          </p:val>
                                        </p:tav>
                                      </p:tavLst>
                                    </p:anim>
                                    <p:animEffect transition="in" filter="wipe(right)">
                                      <p:cBhvr>
                                        <p:cTn id="13" dur="500"/>
                                        <p:tgtEl>
                                          <p:spTgt spid="13"/>
                                        </p:tgtEl>
                                      </p:cBhvr>
                                    </p:animEffect>
                                  </p:childTnLst>
                                </p:cTn>
                              </p:par>
                            </p:childTnLst>
                          </p:cTn>
                        </p:par>
                        <p:par>
                          <p:cTn id="14" fill="hold" nodeType="afterGroup">
                            <p:stCondLst>
                              <p:cond delay="1000"/>
                            </p:stCondLst>
                            <p:childTnLst>
                              <p:par>
                                <p:cTn id="15" presetID="1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p:tgtEl>
                                          <p:spTgt spid="16"/>
                                        </p:tgtEl>
                                        <p:attrNameLst>
                                          <p:attrName>ppt_x</p:attrName>
                                        </p:attrNameLst>
                                      </p:cBhvr>
                                      <p:tavLst>
                                        <p:tav tm="0">
                                          <p:val>
                                            <p:strVal val="#ppt_x-#ppt_w*1.125000"/>
                                          </p:val>
                                        </p:tav>
                                        <p:tav tm="100000">
                                          <p:val>
                                            <p:strVal val="#ppt_x"/>
                                          </p:val>
                                        </p:tav>
                                      </p:tavLst>
                                    </p:anim>
                                    <p:animEffect transition="in" filter="wipe(right)">
                                      <p:cBhvr>
                                        <p:cTn id="18" dur="500"/>
                                        <p:tgtEl>
                                          <p:spTgt spid="16"/>
                                        </p:tgtEl>
                                      </p:cBhvr>
                                    </p:animEffect>
                                  </p:childTnLst>
                                </p:cTn>
                              </p:par>
                            </p:childTnLst>
                          </p:cTn>
                        </p:par>
                        <p:par>
                          <p:cTn id="19" fill="hold" nodeType="afterGroup">
                            <p:stCondLst>
                              <p:cond delay="1500"/>
                            </p:stCondLst>
                            <p:childTnLst>
                              <p:par>
                                <p:cTn id="20" presetID="12" presetClass="entr" presetSubtype="8" fill="hold"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additive="base">
                                        <p:cTn id="22" dur="500"/>
                                        <p:tgtEl>
                                          <p:spTgt spid="19"/>
                                        </p:tgtEl>
                                        <p:attrNameLst>
                                          <p:attrName>ppt_x</p:attrName>
                                        </p:attrNameLst>
                                      </p:cBhvr>
                                      <p:tavLst>
                                        <p:tav tm="0">
                                          <p:val>
                                            <p:strVal val="#ppt_x-#ppt_w*1.125000"/>
                                          </p:val>
                                        </p:tav>
                                        <p:tav tm="100000">
                                          <p:val>
                                            <p:strVal val="#ppt_x"/>
                                          </p:val>
                                        </p:tav>
                                      </p:tavLst>
                                    </p:anim>
                                    <p:animEffect transition="in" filter="wipe(right)">
                                      <p:cBhvr>
                                        <p:cTn id="23" dur="500"/>
                                        <p:tgtEl>
                                          <p:spTgt spid="19"/>
                                        </p:tgtEl>
                                      </p:cBhvr>
                                    </p:animEffect>
                                  </p:childTnLst>
                                </p:cTn>
                              </p:par>
                              <p:par>
                                <p:cTn id="24" presetID="53" presetClass="entr" presetSubtype="0"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0" name="Google Shape;263;p42"/>
          <p:cNvSpPr txBox="1"/>
          <p:nvPr userDrawn="1"/>
        </p:nvSpPr>
        <p:spPr>
          <a:xfrm>
            <a:off x="0" y="739329"/>
            <a:ext cx="5424400" cy="1031473"/>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ct val="0"/>
              </a:spcBef>
              <a:spcAft>
                <a:spcPct val="0"/>
              </a:spcAft>
            </a:defPPr>
            <a:lvl1pPr marR="0" lvl="0" algn="ctr" rtl="0">
              <a:lnSpc>
                <a:spcPct val="80000"/>
              </a:lnSpc>
              <a:spcBef>
                <a:spcPct val="0"/>
              </a:spcBef>
              <a:spcAft>
                <a:spcPct val="0"/>
              </a:spcAft>
              <a:buClr>
                <a:schemeClr val="accent1"/>
              </a:buClr>
              <a:buSzPts val="4800"/>
              <a:buFont typeface="DM Sans"/>
              <a:buNone/>
              <a:defRPr sz="3600" b="1" i="0" u="none" strike="noStrike" cap="none">
                <a:solidFill>
                  <a:srgbClr val="27348B"/>
                </a:solidFill>
                <a:latin typeface="DM Sans"/>
                <a:ea typeface="DM Sans"/>
                <a:cs typeface="DM Sans"/>
                <a:sym typeface="DM Sans"/>
              </a:defRPr>
            </a:lvl1pPr>
            <a:lvl2pPr marR="0" lvl="1" algn="l" rtl="0">
              <a:lnSpc>
                <a:spcPct val="80000"/>
              </a:lnSpc>
              <a:spcBef>
                <a:spcPct val="0"/>
              </a:spcBef>
              <a:spcAft>
                <a:spcPct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2pPr>
            <a:lvl3pPr marR="0" lvl="2" algn="l" rtl="0">
              <a:lnSpc>
                <a:spcPct val="80000"/>
              </a:lnSpc>
              <a:spcBef>
                <a:spcPct val="0"/>
              </a:spcBef>
              <a:spcAft>
                <a:spcPct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3pPr>
            <a:lvl4pPr marR="0" lvl="3" algn="l" rtl="0">
              <a:lnSpc>
                <a:spcPct val="80000"/>
              </a:lnSpc>
              <a:spcBef>
                <a:spcPct val="0"/>
              </a:spcBef>
              <a:spcAft>
                <a:spcPct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4pPr>
            <a:lvl5pPr marR="0" lvl="4" algn="l" rtl="0">
              <a:lnSpc>
                <a:spcPct val="80000"/>
              </a:lnSpc>
              <a:spcBef>
                <a:spcPct val="0"/>
              </a:spcBef>
              <a:spcAft>
                <a:spcPct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5pPr>
            <a:lvl6pPr marR="0" lvl="5" algn="l" rtl="0">
              <a:lnSpc>
                <a:spcPct val="80000"/>
              </a:lnSpc>
              <a:spcBef>
                <a:spcPct val="0"/>
              </a:spcBef>
              <a:spcAft>
                <a:spcPct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6pPr>
            <a:lvl7pPr marR="0" lvl="6" algn="l" rtl="0">
              <a:lnSpc>
                <a:spcPct val="80000"/>
              </a:lnSpc>
              <a:spcBef>
                <a:spcPct val="0"/>
              </a:spcBef>
              <a:spcAft>
                <a:spcPct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7pPr>
            <a:lvl8pPr marR="0" lvl="7" algn="l" rtl="0">
              <a:lnSpc>
                <a:spcPct val="80000"/>
              </a:lnSpc>
              <a:spcBef>
                <a:spcPct val="0"/>
              </a:spcBef>
              <a:spcAft>
                <a:spcPct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8pPr>
            <a:lvl9pPr marR="0" lvl="8" algn="l" rtl="0">
              <a:lnSpc>
                <a:spcPct val="80000"/>
              </a:lnSpc>
              <a:spcBef>
                <a:spcPct val="0"/>
              </a:spcBef>
              <a:spcAft>
                <a:spcPct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9pPr>
          </a:lstStyle>
          <a:p>
            <a:r>
              <a:rPr lang="es-PE" sz="6000">
                <a:solidFill>
                  <a:schemeClr val="tx1">
                    <a:lumMod val="75000"/>
                    <a:lumOff val="25000"/>
                  </a:schemeClr>
                </a:solidFill>
                <a:latin typeface="Arial (Títulos)"/>
                <a:cs typeface="Rubik" panose="020b0604020202020204" charset="-79"/>
              </a:rPr>
              <a:t>FUENTE</a:t>
            </a:r>
          </a:p>
        </p:txBody>
      </p:sp>
      <p:sp>
        <p:nvSpPr>
          <p:cNvPr id="12" name="Google Shape;270;p42"/>
          <p:cNvSpPr txBox="1"/>
          <p:nvPr userDrawn="1"/>
        </p:nvSpPr>
        <p:spPr>
          <a:xfrm>
            <a:off x="1169899" y="1991024"/>
            <a:ext cx="5543552" cy="565400"/>
          </a:xfrm>
          <a:prstGeom prst="rect">
            <a:avLst/>
          </a:prstGeom>
          <a:noFill/>
          <a:ln>
            <a:noFill/>
          </a:ln>
        </p:spPr>
        <p:txBody>
          <a:bodyPr spcFirstLastPara="1" wrap="square" lIns="121900" tIns="121900" rIns="121900" bIns="121900" anchor="t" anchorCtr="0">
            <a:noAutofit/>
          </a:bodyPr>
          <a:lstStyle/>
          <a:p>
            <a:r>
              <a:rPr lang="es-PE" sz="2133">
                <a:solidFill>
                  <a:srgbClr val="E31E24"/>
                </a:solidFill>
                <a:latin typeface="Source Sans Pro" panose="020b0503030403020204" pitchFamily="34" charset="0"/>
                <a:ea typeface="Rubik"/>
                <a:cs typeface="Rubik" panose="020b0604020202020204" charset="-79"/>
                <a:sym typeface="Rubik"/>
              </a:rPr>
              <a:t>ELABORADO POR  </a:t>
            </a:r>
            <a:r>
              <a:rPr lang="es-PE" sz="2133">
                <a:solidFill>
                  <a:srgbClr val="E31E24"/>
                </a:solidFill>
                <a:latin typeface="Source Sans Pro" panose="020b0503030403020204" pitchFamily="34" charset="0"/>
                <a:ea typeface="Montserrat"/>
                <a:cs typeface="Assistant Light" pitchFamily="2" charset="-79"/>
                <a:sym typeface="Montserrat"/>
              </a:rPr>
              <a:t>: </a:t>
            </a:r>
            <a:r>
              <a:rPr lang="es-PE" sz="2133">
                <a:latin typeface="Source Sans Pro" panose="020b0503030403020204" pitchFamily="34" charset="0"/>
                <a:ea typeface="Montserrat"/>
                <a:cs typeface="Kanit Light" panose="020b0604020202020204" charset="-34"/>
                <a:sym typeface="Montserrat"/>
              </a:rPr>
              <a:t>slidesppt.net</a:t>
            </a:r>
          </a:p>
          <a:p>
            <a:pPr lvl="0"/>
            <a:endParaRPr sz="2133" b="1">
              <a:solidFill>
                <a:srgbClr val="02FFB3"/>
              </a:solidFill>
              <a:latin typeface="Source Sans Pro" panose="020b0503030403020204" pitchFamily="34" charset="0"/>
              <a:ea typeface="Rubik"/>
              <a:cs typeface="Rubik" panose="020b0604020202020204" charset="-79"/>
              <a:sym typeface="Rubik"/>
            </a:endParaRPr>
          </a:p>
        </p:txBody>
      </p:sp>
      <p:grpSp>
        <p:nvGrpSpPr>
          <p:cNvPr id="4" name="Grupo 3">
            <a:extLst>
              <a:ext uri="{FF2B5EF4-FFF2-40B4-BE49-F238E27FC236}">
                <a16:creationId xmlns:a16="http://schemas.microsoft.com/office/drawing/2014/main" id="{ADD76EE0-86EE-4091-9946-7B9B8D3CFA51}"/>
              </a:ext>
            </a:extLst>
          </p:cNvPr>
          <p:cNvGrpSpPr/>
          <p:nvPr userDrawn="1"/>
        </p:nvGrpSpPr>
        <p:grpSpPr>
          <a:xfrm>
            <a:off x="1169899" y="2799150"/>
            <a:ext cx="3985576" cy="2126071"/>
            <a:chOff x="877424" y="2453555"/>
            <a:chExt cx="2989182" cy="1594553"/>
          </a:xfrm>
        </p:grpSpPr>
        <p:sp>
          <p:nvSpPr>
            <p:cNvPr id="14" name="Google Shape;272;p42"/>
            <p:cNvSpPr txBox="1"/>
            <p:nvPr/>
          </p:nvSpPr>
          <p:spPr>
            <a:xfrm>
              <a:off x="877424" y="2453555"/>
              <a:ext cx="2117100" cy="308700"/>
            </a:xfrm>
            <a:prstGeom prst="rect">
              <a:avLst/>
            </a:prstGeom>
            <a:noFill/>
            <a:ln>
              <a:noFill/>
            </a:ln>
          </p:spPr>
          <p:txBody>
            <a:bodyPr spcFirstLastPara="1" wrap="square" lIns="121900" tIns="121900" rIns="121900" bIns="121900" anchor="t" anchorCtr="0">
              <a:noAutofit/>
            </a:bodyPr>
            <a:lstStyle/>
            <a:p>
              <a:pPr lvl="0"/>
              <a:r>
                <a:rPr lang="es-PE" sz="2133">
                  <a:solidFill>
                    <a:srgbClr val="E31E24"/>
                  </a:solidFill>
                  <a:latin typeface="Source Sans Pro" panose="020b0503030403020204" pitchFamily="34" charset="0"/>
                  <a:ea typeface="Rubik"/>
                  <a:cs typeface="Rubik" panose="020b0604020202020204" charset="-79"/>
                  <a:sym typeface="Rubik"/>
                </a:rPr>
                <a:t>IMAGES</a:t>
              </a:r>
              <a:r>
                <a:rPr lang="en" sz="2133">
                  <a:solidFill>
                    <a:srgbClr val="E31E24"/>
                  </a:solidFill>
                  <a:latin typeface="Source Sans Pro" panose="020b0503030403020204" pitchFamily="34" charset="0"/>
                  <a:ea typeface="Rubik"/>
                  <a:cs typeface="Rubik" panose="020b0604020202020204" charset="-79"/>
                  <a:sym typeface="Rubik"/>
                </a:rPr>
                <a:t> :</a:t>
              </a:r>
              <a:endParaRPr sz="2133">
                <a:solidFill>
                  <a:srgbClr val="E31E24"/>
                </a:solidFill>
                <a:latin typeface="Source Sans Pro" panose="020b0503030403020204" pitchFamily="34" charset="0"/>
                <a:ea typeface="Rubik"/>
                <a:cs typeface="Rubik" panose="020b0604020202020204" charset="-79"/>
                <a:sym typeface="Rubik"/>
              </a:endParaRPr>
            </a:p>
          </p:txBody>
        </p:sp>
        <p:sp>
          <p:nvSpPr>
            <p:cNvPr id="15" name="Google Shape;273;p42"/>
            <p:cNvSpPr txBox="1"/>
            <p:nvPr/>
          </p:nvSpPr>
          <p:spPr>
            <a:xfrm>
              <a:off x="877424" y="2762180"/>
              <a:ext cx="2989182" cy="1285928"/>
            </a:xfrm>
            <a:prstGeom prst="rect">
              <a:avLst/>
            </a:prstGeom>
            <a:noFill/>
            <a:ln>
              <a:noFill/>
            </a:ln>
          </p:spPr>
          <p:txBody>
            <a:bodyPr spcFirstLastPara="1" wrap="square" lIns="121900" tIns="121900" rIns="121900" bIns="121900" anchor="t" anchorCtr="0">
              <a:noAutofit/>
            </a:bodyPr>
            <a:lstStyle/>
            <a:p>
              <a:pPr marL="380962" indent="-380962">
                <a:buFont typeface="Arial" panose="020b0604020202020204" pitchFamily="34" charset="0"/>
                <a:buChar char="•"/>
              </a:pPr>
              <a:r>
                <a:rPr lang="es-PE" sz="2000">
                  <a:latin typeface="Source Sans Pro" panose="020b0503030403020204" pitchFamily="34" charset="0"/>
                  <a:ea typeface="Montserrat"/>
                  <a:cs typeface="Kanit Light" panose="020b0604020202020204" charset="-34"/>
                  <a:sym typeface="Montserrat"/>
                </a:rPr>
                <a:t>pngegg.com</a:t>
              </a:r>
            </a:p>
            <a:p>
              <a:pPr marL="380962" indent="-380962">
                <a:buFont typeface="Arial" panose="020b0604020202020204" pitchFamily="34" charset="0"/>
                <a:buChar char="•"/>
              </a:pPr>
              <a:r>
                <a:rPr lang="es-PE" sz="2000">
                  <a:latin typeface="Source Sans Pro" panose="020b0503030403020204" pitchFamily="34" charset="0"/>
                  <a:ea typeface="Montserrat"/>
                  <a:cs typeface="Kanit Light" panose="020b0604020202020204" charset="-34"/>
                  <a:sym typeface="Montserrat"/>
                </a:rPr>
                <a:t>pixabay.com</a:t>
              </a:r>
            </a:p>
            <a:p>
              <a:pPr marL="380962" indent="-380962">
                <a:buFont typeface="Arial" panose="020b0604020202020204" pitchFamily="34" charset="0"/>
                <a:buChar char="•"/>
              </a:pPr>
              <a:r>
                <a:rPr lang="es-PE" sz="2000">
                  <a:latin typeface="Source Sans Pro" panose="020b0503030403020204" pitchFamily="34" charset="0"/>
                  <a:ea typeface="Montserrat"/>
                  <a:cs typeface="Kanit Light" panose="020b0604020202020204" charset="-34"/>
                  <a:sym typeface="Montserrat"/>
                </a:rPr>
                <a:t>chsalternativo.org</a:t>
              </a:r>
            </a:p>
            <a:p>
              <a:pPr marL="380962" indent="-380962">
                <a:buFont typeface="Arial" panose="020b0604020202020204" pitchFamily="34" charset="0"/>
                <a:buChar char="•"/>
              </a:pPr>
              <a:r>
                <a:rPr lang="es-PE" sz="2000">
                  <a:latin typeface="Source Sans Pro" panose="020b0503030403020204" pitchFamily="34" charset="0"/>
                  <a:ea typeface="Montserrat"/>
                  <a:cs typeface="Kanit Light" panose="020b0604020202020204" charset="-34"/>
                  <a:sym typeface="Montserrat"/>
                </a:rPr>
                <a:t>es.pngtree.com</a:t>
              </a:r>
            </a:p>
            <a:p>
              <a:pPr marL="380962" indent="-380962">
                <a:buFont typeface="Arial" panose="020b0604020202020204" pitchFamily="34" charset="0"/>
                <a:buChar char="•"/>
              </a:pPr>
              <a:r>
                <a:rPr lang="es-PE" sz="2000">
                  <a:latin typeface="Source Sans Pro" panose="020b0503030403020204" pitchFamily="34" charset="0"/>
                  <a:ea typeface="Montserrat"/>
                  <a:cs typeface="Kanit Light" panose="020b0604020202020204" charset="-34"/>
                  <a:sym typeface="Montserrat"/>
                </a:rPr>
                <a:t>diainternacionalde.com</a:t>
              </a:r>
            </a:p>
          </p:txBody>
        </p:sp>
      </p:grpSp>
      <p:sp>
        <p:nvSpPr>
          <p:cNvPr id="16" name="Google Shape;274;p42"/>
          <p:cNvSpPr txBox="1"/>
          <p:nvPr userDrawn="1"/>
        </p:nvSpPr>
        <p:spPr>
          <a:xfrm>
            <a:off x="1198668" y="5015356"/>
            <a:ext cx="2822800" cy="411600"/>
          </a:xfrm>
          <a:prstGeom prst="rect">
            <a:avLst/>
          </a:prstGeom>
          <a:noFill/>
          <a:ln>
            <a:noFill/>
          </a:ln>
        </p:spPr>
        <p:txBody>
          <a:bodyPr spcFirstLastPara="1" wrap="square" lIns="121900" tIns="121900" rIns="121900" bIns="121900" anchor="t" anchorCtr="0">
            <a:noAutofit/>
          </a:bodyPr>
          <a:lstStyle/>
          <a:p>
            <a:r>
              <a:rPr lang="en" sz="2133">
                <a:solidFill>
                  <a:srgbClr val="E31E24"/>
                </a:solidFill>
                <a:latin typeface="Source Sans Pro" panose="020b0503030403020204" pitchFamily="34" charset="0"/>
                <a:ea typeface="Rubik"/>
                <a:cs typeface="Rubik" panose="020b0604020202020204" charset="-79"/>
                <a:sym typeface="Rubik"/>
              </a:rPr>
              <a:t>FONTS :</a:t>
            </a:r>
            <a:endParaRPr sz="2133">
              <a:solidFill>
                <a:srgbClr val="E31E24"/>
              </a:solidFill>
              <a:latin typeface="Source Sans Pro" panose="020b0503030403020204" pitchFamily="34" charset="0"/>
              <a:ea typeface="Rubik"/>
              <a:cs typeface="Rubik" panose="020b0604020202020204" charset="-79"/>
              <a:sym typeface="Rubik"/>
            </a:endParaRPr>
          </a:p>
        </p:txBody>
      </p:sp>
      <p:sp>
        <p:nvSpPr>
          <p:cNvPr id="17" name="Google Shape;275;p42"/>
          <p:cNvSpPr txBox="1"/>
          <p:nvPr userDrawn="1"/>
        </p:nvSpPr>
        <p:spPr>
          <a:xfrm>
            <a:off x="1169898" y="5399843"/>
            <a:ext cx="3889271" cy="912800"/>
          </a:xfrm>
          <a:prstGeom prst="rect">
            <a:avLst/>
          </a:prstGeom>
          <a:noFill/>
          <a:ln>
            <a:noFill/>
          </a:ln>
        </p:spPr>
        <p:txBody>
          <a:bodyPr spcFirstLastPara="1" wrap="square" lIns="121900" tIns="121900" rIns="121900" bIns="121900" anchor="t" anchorCtr="0">
            <a:noAutofit/>
          </a:bodyPr>
          <a:lstStyle/>
          <a:p>
            <a:pPr marL="380962" indent="-380962">
              <a:buFont typeface="Arial" panose="020b0604020202020204" pitchFamily="34" charset="0"/>
              <a:buChar char="•"/>
            </a:pPr>
            <a:r>
              <a:rPr lang="es-PE" sz="2000">
                <a:latin typeface="Source Sans Pro" panose="020b0503030403020204" pitchFamily="34" charset="0"/>
                <a:ea typeface="Montserrat"/>
                <a:cs typeface="Kanit Light" panose="020b0604020202020204" charset="-34"/>
                <a:sym typeface="Montserrat"/>
              </a:rPr>
              <a:t>Bahnschrift Condensed</a:t>
            </a:r>
          </a:p>
          <a:p>
            <a:pPr marL="380962" indent="-380962">
              <a:buFont typeface="Arial" panose="020b0604020202020204" pitchFamily="34" charset="0"/>
              <a:buChar char="•"/>
            </a:pPr>
            <a:r>
              <a:rPr lang="es-PE" sz="2000">
                <a:latin typeface="Source Sans Pro" panose="020b0503030403020204" pitchFamily="34" charset="0"/>
                <a:ea typeface="Montserrat"/>
                <a:cs typeface="Kanit Light" panose="020b0604020202020204" charset="-34"/>
                <a:sym typeface="Montserrat"/>
              </a:rPr>
              <a:t>Arial (Cuerpo)</a:t>
            </a:r>
          </a:p>
        </p:txBody>
      </p:sp>
      <p:grpSp>
        <p:nvGrpSpPr>
          <p:cNvPr id="24" name="Gráfico 10">
            <a:extLst>
              <a:ext uri="{FF2B5EF4-FFF2-40B4-BE49-F238E27FC236}">
                <a16:creationId xmlns:a16="http://schemas.microsoft.com/office/drawing/2014/main" id="{0B92C103-B335-482C-91C3-ABCDF9BE6FCF}"/>
              </a:ext>
            </a:extLst>
          </p:cNvPr>
          <p:cNvGrpSpPr/>
          <p:nvPr userDrawn="1"/>
        </p:nvGrpSpPr>
        <p:grpSpPr>
          <a:xfrm>
            <a:off x="10830520" y="5087791"/>
            <a:ext cx="1238816" cy="1238816"/>
            <a:chOff x="627235" y="5458033"/>
            <a:chExt cx="849367" cy="849367"/>
          </a:xfrm>
          <a:solidFill>
            <a:srgbClr val="00BFF3"/>
          </a:solidFill>
        </p:grpSpPr>
        <p:sp>
          <p:nvSpPr>
            <p:cNvPr id="25" name="Forma libre: forma 30">
              <a:extLst>
                <a:ext uri="{FF2B5EF4-FFF2-40B4-BE49-F238E27FC236}">
                  <a16:creationId xmlns:a16="http://schemas.microsoft.com/office/drawing/2014/main" id="{ED8218C5-7565-472F-9A30-B07F56E15EE8}"/>
                </a:ext>
              </a:extLst>
            </p:cNvPr>
            <p:cNvSpPr/>
            <p:nvPr userDrawn="1"/>
          </p:nvSpPr>
          <p:spPr>
            <a:xfrm>
              <a:off x="627235" y="5458033"/>
              <a:ext cx="849367" cy="849367"/>
            </a:xfrm>
            <a:custGeom>
              <a:gdLst>
                <a:gd name="connsiteX0" fmla="*/ 849367 w 849367"/>
                <a:gd name="connsiteY0" fmla="*/ 424684 h 849367"/>
                <a:gd name="connsiteX1" fmla="*/ 424684 w 849367"/>
                <a:gd name="connsiteY1" fmla="*/ 849367 h 849367"/>
                <a:gd name="connsiteX2" fmla="*/ 0 w 849367"/>
                <a:gd name="connsiteY2" fmla="*/ 424684 h 849367"/>
                <a:gd name="connsiteX3" fmla="*/ 424684 w 849367"/>
                <a:gd name="connsiteY3" fmla="*/ 0 h 849367"/>
                <a:gd name="connsiteX4" fmla="*/ 849367 w 849367"/>
                <a:gd name="connsiteY4" fmla="*/ 424684 h 849367"/>
              </a:gdLst>
              <a:cxnLst>
                <a:cxn ang="0">
                  <a:pos x="connsiteX0" y="connsiteY0"/>
                </a:cxn>
                <a:cxn ang="0">
                  <a:pos x="connsiteX1" y="connsiteY1"/>
                </a:cxn>
                <a:cxn ang="0">
                  <a:pos x="connsiteX2" y="connsiteY2"/>
                </a:cxn>
                <a:cxn ang="0">
                  <a:pos x="connsiteX3" y="connsiteY3"/>
                </a:cxn>
                <a:cxn ang="0">
                  <a:pos x="connsiteX4" y="connsiteY4"/>
                </a:cxn>
              </a:cxnLst>
              <a:rect l="l" t="t" r="r" b="b"/>
              <a:pathLst>
                <a:path w="849367" h="849367">
                  <a:moveTo>
                    <a:pt x="849367" y="424684"/>
                  </a:moveTo>
                  <a:cubicBezTo>
                    <a:pt x="849367" y="659230"/>
                    <a:pt x="659230" y="849367"/>
                    <a:pt x="424684" y="849367"/>
                  </a:cubicBezTo>
                  <a:cubicBezTo>
                    <a:pt x="190137" y="849367"/>
                    <a:pt x="0" y="659230"/>
                    <a:pt x="0" y="424684"/>
                  </a:cubicBezTo>
                  <a:cubicBezTo>
                    <a:pt x="0" y="190137"/>
                    <a:pt x="190137" y="0"/>
                    <a:pt x="424684" y="0"/>
                  </a:cubicBezTo>
                  <a:cubicBezTo>
                    <a:pt x="659230" y="0"/>
                    <a:pt x="849367" y="190137"/>
                    <a:pt x="849367" y="424684"/>
                  </a:cubicBezTo>
                  <a:close/>
                </a:path>
              </a:pathLst>
            </a:custGeom>
            <a:solidFill>
              <a:schemeClr val="tx1">
                <a:lumMod val="75000"/>
                <a:lumOff val="25000"/>
              </a:schemeClr>
            </a:solidFill>
            <a:ln w="2285" cap="flat">
              <a:noFill/>
              <a:prstDash val="solid"/>
              <a:miter/>
            </a:ln>
          </p:spPr>
          <p:txBody>
            <a:bodyPr rtlCol="0" anchor="ctr"/>
            <a:lstStyle/>
            <a:p>
              <a:endParaRPr lang="es-PE" sz="1400"/>
            </a:p>
          </p:txBody>
        </p:sp>
        <p:sp>
          <p:nvSpPr>
            <p:cNvPr id="26" name="Forma libre: forma 31">
              <a:extLst>
                <a:ext uri="{FF2B5EF4-FFF2-40B4-BE49-F238E27FC236}">
                  <a16:creationId xmlns:a16="http://schemas.microsoft.com/office/drawing/2014/main" id="{8572C50D-C910-41E4-92BA-57286595EB7A}"/>
                </a:ext>
              </a:extLst>
            </p:cNvPr>
            <p:cNvSpPr/>
            <p:nvPr/>
          </p:nvSpPr>
          <p:spPr>
            <a:xfrm>
              <a:off x="736500" y="5562370"/>
              <a:ext cx="662009" cy="640647"/>
            </a:xfrm>
            <a:custGeom>
              <a:gdLst>
                <a:gd name="connsiteX0" fmla="*/ 398577 w 662009"/>
                <a:gd name="connsiteY0" fmla="*/ 121941 h 640647"/>
                <a:gd name="connsiteX1" fmla="*/ 398577 w 662009"/>
                <a:gd name="connsiteY1" fmla="*/ 121941 h 640647"/>
                <a:gd name="connsiteX2" fmla="*/ 383196 w 662009"/>
                <a:gd name="connsiteY2" fmla="*/ 121941 h 640647"/>
                <a:gd name="connsiteX3" fmla="*/ 383219 w 662009"/>
                <a:gd name="connsiteY3" fmla="*/ 0 h 640647"/>
                <a:gd name="connsiteX4" fmla="*/ 0 w 662009"/>
                <a:gd name="connsiteY4" fmla="*/ 64133 h 640647"/>
                <a:gd name="connsiteX5" fmla="*/ 0 w 662009"/>
                <a:gd name="connsiteY5" fmla="*/ 576124 h 640647"/>
                <a:gd name="connsiteX6" fmla="*/ 383128 w 662009"/>
                <a:gd name="connsiteY6" fmla="*/ 640647 h 640647"/>
                <a:gd name="connsiteX7" fmla="*/ 383219 w 662009"/>
                <a:gd name="connsiteY7" fmla="*/ 122514 h 640647"/>
                <a:gd name="connsiteX8" fmla="*/ 398072 w 662009"/>
                <a:gd name="connsiteY8" fmla="*/ 122514 h 640647"/>
                <a:gd name="connsiteX9" fmla="*/ 398049 w 662009"/>
                <a:gd name="connsiteY9" fmla="*/ 152655 h 640647"/>
                <a:gd name="connsiteX10" fmla="*/ 630608 w 662009"/>
                <a:gd name="connsiteY10" fmla="*/ 152655 h 640647"/>
                <a:gd name="connsiteX11" fmla="*/ 630608 w 662009"/>
                <a:gd name="connsiteY11" fmla="*/ 440087 h 640647"/>
                <a:gd name="connsiteX12" fmla="*/ 614907 w 662009"/>
                <a:gd name="connsiteY12" fmla="*/ 440087 h 640647"/>
                <a:gd name="connsiteX13" fmla="*/ 614907 w 662009"/>
                <a:gd name="connsiteY13" fmla="*/ 168264 h 640647"/>
                <a:gd name="connsiteX14" fmla="*/ 397958 w 662009"/>
                <a:gd name="connsiteY14" fmla="*/ 168242 h 640647"/>
                <a:gd name="connsiteX15" fmla="*/ 397958 w 662009"/>
                <a:gd name="connsiteY15" fmla="*/ 208010 h 640647"/>
                <a:gd name="connsiteX16" fmla="*/ 413177 w 662009"/>
                <a:gd name="connsiteY16" fmla="*/ 206337 h 640647"/>
                <a:gd name="connsiteX17" fmla="*/ 427457 w 662009"/>
                <a:gd name="connsiteY17" fmla="*/ 205236 h 640647"/>
                <a:gd name="connsiteX18" fmla="*/ 427457 w 662009"/>
                <a:gd name="connsiteY18" fmla="*/ 287340 h 640647"/>
                <a:gd name="connsiteX19" fmla="*/ 511509 w 662009"/>
                <a:gd name="connsiteY19" fmla="*/ 287340 h 640647"/>
                <a:gd name="connsiteX20" fmla="*/ 497298 w 662009"/>
                <a:gd name="connsiteY20" fmla="*/ 333435 h 640647"/>
                <a:gd name="connsiteX21" fmla="*/ 455879 w 662009"/>
                <a:gd name="connsiteY21" fmla="*/ 363003 h 640647"/>
                <a:gd name="connsiteX22" fmla="*/ 421933 w 662009"/>
                <a:gd name="connsiteY22" fmla="*/ 366624 h 640647"/>
                <a:gd name="connsiteX23" fmla="*/ 397958 w 662009"/>
                <a:gd name="connsiteY23" fmla="*/ 363988 h 640647"/>
                <a:gd name="connsiteX24" fmla="*/ 397958 w 662009"/>
                <a:gd name="connsiteY24" fmla="*/ 394428 h 640647"/>
                <a:gd name="connsiteX25" fmla="*/ 548412 w 662009"/>
                <a:gd name="connsiteY25" fmla="*/ 394428 h 640647"/>
                <a:gd name="connsiteX26" fmla="*/ 548412 w 662009"/>
                <a:gd name="connsiteY26" fmla="*/ 423079 h 640647"/>
                <a:gd name="connsiteX27" fmla="*/ 397935 w 662009"/>
                <a:gd name="connsiteY27" fmla="*/ 423079 h 640647"/>
                <a:gd name="connsiteX28" fmla="*/ 397935 w 662009"/>
                <a:gd name="connsiteY28" fmla="*/ 449851 h 640647"/>
                <a:gd name="connsiteX29" fmla="*/ 547518 w 662009"/>
                <a:gd name="connsiteY29" fmla="*/ 449851 h 640647"/>
                <a:gd name="connsiteX30" fmla="*/ 547518 w 662009"/>
                <a:gd name="connsiteY30" fmla="*/ 480313 h 640647"/>
                <a:gd name="connsiteX31" fmla="*/ 397912 w 662009"/>
                <a:gd name="connsiteY31" fmla="*/ 480313 h 640647"/>
                <a:gd name="connsiteX32" fmla="*/ 397912 w 662009"/>
                <a:gd name="connsiteY32" fmla="*/ 515406 h 640647"/>
                <a:gd name="connsiteX33" fmla="*/ 614907 w 662009"/>
                <a:gd name="connsiteY33" fmla="*/ 515406 h 640647"/>
                <a:gd name="connsiteX34" fmla="*/ 614907 w 662009"/>
                <a:gd name="connsiteY34" fmla="*/ 440591 h 640647"/>
                <a:gd name="connsiteX35" fmla="*/ 630608 w 662009"/>
                <a:gd name="connsiteY35" fmla="*/ 440591 h 640647"/>
                <a:gd name="connsiteX36" fmla="*/ 630608 w 662009"/>
                <a:gd name="connsiteY36" fmla="*/ 440591 h 640647"/>
                <a:gd name="connsiteX37" fmla="*/ 662010 w 662009"/>
                <a:gd name="connsiteY37" fmla="*/ 440591 h 640647"/>
                <a:gd name="connsiteX38" fmla="*/ 662010 w 662009"/>
                <a:gd name="connsiteY38" fmla="*/ 122101 h 640647"/>
                <a:gd name="connsiteX39" fmla="*/ 398577 w 662009"/>
                <a:gd name="connsiteY39" fmla="*/ 121941 h 640647"/>
                <a:gd name="connsiteX40" fmla="*/ 267834 w 662009"/>
                <a:gd name="connsiteY40" fmla="*/ 452946 h 640647"/>
                <a:gd name="connsiteX41" fmla="*/ 177387 w 662009"/>
                <a:gd name="connsiteY41" fmla="*/ 482743 h 640647"/>
                <a:gd name="connsiteX42" fmla="*/ 90470 w 662009"/>
                <a:gd name="connsiteY42" fmla="*/ 460808 h 640647"/>
                <a:gd name="connsiteX43" fmla="*/ 86230 w 662009"/>
                <a:gd name="connsiteY43" fmla="*/ 457988 h 640647"/>
                <a:gd name="connsiteX44" fmla="*/ 100899 w 662009"/>
                <a:gd name="connsiteY44" fmla="*/ 409281 h 640647"/>
                <a:gd name="connsiteX45" fmla="*/ 108509 w 662009"/>
                <a:gd name="connsiteY45" fmla="*/ 413957 h 640647"/>
                <a:gd name="connsiteX46" fmla="*/ 180275 w 662009"/>
                <a:gd name="connsiteY46" fmla="*/ 434196 h 640647"/>
                <a:gd name="connsiteX47" fmla="*/ 241521 w 662009"/>
                <a:gd name="connsiteY47" fmla="*/ 385511 h 640647"/>
                <a:gd name="connsiteX48" fmla="*/ 184561 w 662009"/>
                <a:gd name="connsiteY48" fmla="*/ 327177 h 640647"/>
                <a:gd name="connsiteX49" fmla="*/ 94160 w 662009"/>
                <a:gd name="connsiteY49" fmla="*/ 228478 h 640647"/>
                <a:gd name="connsiteX50" fmla="*/ 206359 w 662009"/>
                <a:gd name="connsiteY50" fmla="*/ 133195 h 640647"/>
                <a:gd name="connsiteX51" fmla="*/ 281747 w 662009"/>
                <a:gd name="connsiteY51" fmla="*/ 150042 h 640647"/>
                <a:gd name="connsiteX52" fmla="*/ 286698 w 662009"/>
                <a:gd name="connsiteY52" fmla="*/ 152838 h 640647"/>
                <a:gd name="connsiteX53" fmla="*/ 270653 w 662009"/>
                <a:gd name="connsiteY53" fmla="*/ 200285 h 640647"/>
                <a:gd name="connsiteX54" fmla="*/ 263479 w 662009"/>
                <a:gd name="connsiteY54" fmla="*/ 196366 h 640647"/>
                <a:gd name="connsiteX55" fmla="*/ 204938 w 662009"/>
                <a:gd name="connsiteY55" fmla="*/ 181742 h 640647"/>
                <a:gd name="connsiteX56" fmla="*/ 150455 w 662009"/>
                <a:gd name="connsiteY56" fmla="*/ 223665 h 640647"/>
                <a:gd name="connsiteX57" fmla="*/ 210806 w 662009"/>
                <a:gd name="connsiteY57" fmla="*/ 280051 h 640647"/>
                <a:gd name="connsiteX58" fmla="*/ 298296 w 662009"/>
                <a:gd name="connsiteY58" fmla="*/ 382119 h 640647"/>
                <a:gd name="connsiteX59" fmla="*/ 267834 w 662009"/>
                <a:gd name="connsiteY59" fmla="*/ 452946 h 64064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662009" h="640647">
                  <a:moveTo>
                    <a:pt x="398577" y="121941"/>
                  </a:moveTo>
                  <a:lnTo>
                    <a:pt x="398577" y="121941"/>
                  </a:lnTo>
                  <a:lnTo>
                    <a:pt x="383196" y="121941"/>
                  </a:lnTo>
                  <a:cubicBezTo>
                    <a:pt x="383196" y="81301"/>
                    <a:pt x="383219" y="40662"/>
                    <a:pt x="383219" y="0"/>
                  </a:cubicBezTo>
                  <a:cubicBezTo>
                    <a:pt x="255480" y="21385"/>
                    <a:pt x="127740" y="42748"/>
                    <a:pt x="0" y="64133"/>
                  </a:cubicBezTo>
                  <a:cubicBezTo>
                    <a:pt x="0" y="234805"/>
                    <a:pt x="0" y="405476"/>
                    <a:pt x="0" y="576124"/>
                  </a:cubicBezTo>
                  <a:cubicBezTo>
                    <a:pt x="127717" y="597624"/>
                    <a:pt x="255411" y="619147"/>
                    <a:pt x="383128" y="640647"/>
                  </a:cubicBezTo>
                  <a:cubicBezTo>
                    <a:pt x="383151" y="467982"/>
                    <a:pt x="383196" y="295179"/>
                    <a:pt x="383219" y="122514"/>
                  </a:cubicBezTo>
                  <a:lnTo>
                    <a:pt x="398072" y="122514"/>
                  </a:lnTo>
                  <a:cubicBezTo>
                    <a:pt x="398072" y="132530"/>
                    <a:pt x="398049" y="142639"/>
                    <a:pt x="398049" y="152655"/>
                  </a:cubicBezTo>
                  <a:cubicBezTo>
                    <a:pt x="475569" y="152655"/>
                    <a:pt x="553088" y="152655"/>
                    <a:pt x="630608" y="152655"/>
                  </a:cubicBezTo>
                  <a:cubicBezTo>
                    <a:pt x="630608" y="248397"/>
                    <a:pt x="630608" y="344322"/>
                    <a:pt x="630608" y="440087"/>
                  </a:cubicBezTo>
                  <a:lnTo>
                    <a:pt x="614907" y="440087"/>
                  </a:lnTo>
                  <a:cubicBezTo>
                    <a:pt x="614907" y="349548"/>
                    <a:pt x="614907" y="258803"/>
                    <a:pt x="614907" y="168264"/>
                  </a:cubicBezTo>
                  <a:cubicBezTo>
                    <a:pt x="542590" y="168264"/>
                    <a:pt x="470274" y="168242"/>
                    <a:pt x="397958" y="168242"/>
                  </a:cubicBezTo>
                  <a:cubicBezTo>
                    <a:pt x="397958" y="181490"/>
                    <a:pt x="397958" y="194761"/>
                    <a:pt x="397958" y="208010"/>
                  </a:cubicBezTo>
                  <a:cubicBezTo>
                    <a:pt x="400296" y="207781"/>
                    <a:pt x="407149" y="206910"/>
                    <a:pt x="413177" y="206337"/>
                  </a:cubicBezTo>
                  <a:cubicBezTo>
                    <a:pt x="419435" y="205741"/>
                    <a:pt x="424890" y="205488"/>
                    <a:pt x="427457" y="205236"/>
                  </a:cubicBezTo>
                  <a:cubicBezTo>
                    <a:pt x="427457" y="232604"/>
                    <a:pt x="427457" y="259972"/>
                    <a:pt x="427457" y="287340"/>
                  </a:cubicBezTo>
                  <a:cubicBezTo>
                    <a:pt x="455467" y="287340"/>
                    <a:pt x="483499" y="287340"/>
                    <a:pt x="511509" y="287340"/>
                  </a:cubicBezTo>
                  <a:cubicBezTo>
                    <a:pt x="511601" y="294491"/>
                    <a:pt x="510867" y="314272"/>
                    <a:pt x="497298" y="333435"/>
                  </a:cubicBezTo>
                  <a:cubicBezTo>
                    <a:pt x="495648" y="335772"/>
                    <a:pt x="481551" y="355118"/>
                    <a:pt x="455879" y="363003"/>
                  </a:cubicBezTo>
                  <a:cubicBezTo>
                    <a:pt x="442677" y="367060"/>
                    <a:pt x="430597" y="366808"/>
                    <a:pt x="421933" y="366624"/>
                  </a:cubicBezTo>
                  <a:cubicBezTo>
                    <a:pt x="412100" y="366418"/>
                    <a:pt x="403894" y="365180"/>
                    <a:pt x="397958" y="363988"/>
                  </a:cubicBezTo>
                  <a:cubicBezTo>
                    <a:pt x="397958" y="374143"/>
                    <a:pt x="397958" y="384274"/>
                    <a:pt x="397958" y="394428"/>
                  </a:cubicBezTo>
                  <a:cubicBezTo>
                    <a:pt x="448109" y="394428"/>
                    <a:pt x="498261" y="394428"/>
                    <a:pt x="548412" y="394428"/>
                  </a:cubicBezTo>
                  <a:cubicBezTo>
                    <a:pt x="548412" y="403986"/>
                    <a:pt x="548412" y="413521"/>
                    <a:pt x="548412" y="423079"/>
                  </a:cubicBezTo>
                  <a:cubicBezTo>
                    <a:pt x="498261" y="423079"/>
                    <a:pt x="448086" y="423079"/>
                    <a:pt x="397935" y="423079"/>
                  </a:cubicBezTo>
                  <a:cubicBezTo>
                    <a:pt x="397935" y="431996"/>
                    <a:pt x="397935" y="440935"/>
                    <a:pt x="397935" y="449851"/>
                  </a:cubicBezTo>
                  <a:cubicBezTo>
                    <a:pt x="447788" y="449851"/>
                    <a:pt x="497665" y="449851"/>
                    <a:pt x="547518" y="449851"/>
                  </a:cubicBezTo>
                  <a:cubicBezTo>
                    <a:pt x="547518" y="460005"/>
                    <a:pt x="547518" y="470159"/>
                    <a:pt x="547518" y="480313"/>
                  </a:cubicBezTo>
                  <a:cubicBezTo>
                    <a:pt x="497642" y="480313"/>
                    <a:pt x="447765" y="480313"/>
                    <a:pt x="397912" y="480313"/>
                  </a:cubicBezTo>
                  <a:cubicBezTo>
                    <a:pt x="397912" y="492003"/>
                    <a:pt x="397912" y="503693"/>
                    <a:pt x="397912" y="515406"/>
                  </a:cubicBezTo>
                  <a:cubicBezTo>
                    <a:pt x="470251" y="515406"/>
                    <a:pt x="542567" y="515406"/>
                    <a:pt x="614907" y="515406"/>
                  </a:cubicBezTo>
                  <a:cubicBezTo>
                    <a:pt x="614907" y="490468"/>
                    <a:pt x="614907" y="465529"/>
                    <a:pt x="614907" y="440591"/>
                  </a:cubicBezTo>
                  <a:lnTo>
                    <a:pt x="630608" y="440591"/>
                  </a:lnTo>
                  <a:cubicBezTo>
                    <a:pt x="630608" y="440591"/>
                    <a:pt x="630608" y="440591"/>
                    <a:pt x="630608" y="440591"/>
                  </a:cubicBezTo>
                  <a:cubicBezTo>
                    <a:pt x="641083" y="440591"/>
                    <a:pt x="651535" y="440591"/>
                    <a:pt x="662010" y="440591"/>
                  </a:cubicBezTo>
                  <a:cubicBezTo>
                    <a:pt x="662010" y="334420"/>
                    <a:pt x="662010" y="228249"/>
                    <a:pt x="662010" y="122101"/>
                  </a:cubicBezTo>
                  <a:cubicBezTo>
                    <a:pt x="574199" y="122032"/>
                    <a:pt x="486388" y="121987"/>
                    <a:pt x="398577" y="121941"/>
                  </a:cubicBezTo>
                  <a:close/>
                  <a:moveTo>
                    <a:pt x="267834" y="452946"/>
                  </a:moveTo>
                  <a:cubicBezTo>
                    <a:pt x="246334" y="472451"/>
                    <a:pt x="215070" y="482743"/>
                    <a:pt x="177387" y="482743"/>
                  </a:cubicBezTo>
                  <a:cubicBezTo>
                    <a:pt x="145572" y="482743"/>
                    <a:pt x="109838" y="473735"/>
                    <a:pt x="90470" y="460808"/>
                  </a:cubicBezTo>
                  <a:lnTo>
                    <a:pt x="86230" y="457988"/>
                  </a:lnTo>
                  <a:lnTo>
                    <a:pt x="100899" y="409281"/>
                  </a:lnTo>
                  <a:lnTo>
                    <a:pt x="108509" y="413957"/>
                  </a:lnTo>
                  <a:cubicBezTo>
                    <a:pt x="129092" y="426632"/>
                    <a:pt x="155933" y="434196"/>
                    <a:pt x="180275" y="434196"/>
                  </a:cubicBezTo>
                  <a:cubicBezTo>
                    <a:pt x="218049" y="434196"/>
                    <a:pt x="241521" y="415538"/>
                    <a:pt x="241521" y="385511"/>
                  </a:cubicBezTo>
                  <a:cubicBezTo>
                    <a:pt x="241521" y="358625"/>
                    <a:pt x="226622" y="343359"/>
                    <a:pt x="184561" y="327177"/>
                  </a:cubicBezTo>
                  <a:cubicBezTo>
                    <a:pt x="122926" y="305333"/>
                    <a:pt x="94160" y="273954"/>
                    <a:pt x="94160" y="228478"/>
                  </a:cubicBezTo>
                  <a:cubicBezTo>
                    <a:pt x="94160" y="172367"/>
                    <a:pt x="140301" y="133195"/>
                    <a:pt x="206359" y="133195"/>
                  </a:cubicBezTo>
                  <a:cubicBezTo>
                    <a:pt x="246082" y="133195"/>
                    <a:pt x="270630" y="143739"/>
                    <a:pt x="281747" y="150042"/>
                  </a:cubicBezTo>
                  <a:lnTo>
                    <a:pt x="286698" y="152838"/>
                  </a:lnTo>
                  <a:lnTo>
                    <a:pt x="270653" y="200285"/>
                  </a:lnTo>
                  <a:lnTo>
                    <a:pt x="263479" y="196366"/>
                  </a:lnTo>
                  <a:cubicBezTo>
                    <a:pt x="251262" y="189696"/>
                    <a:pt x="231160" y="181742"/>
                    <a:pt x="204938" y="181742"/>
                  </a:cubicBezTo>
                  <a:cubicBezTo>
                    <a:pt x="167302" y="181742"/>
                    <a:pt x="150455" y="202807"/>
                    <a:pt x="150455" y="223665"/>
                  </a:cubicBezTo>
                  <a:cubicBezTo>
                    <a:pt x="150455" y="248672"/>
                    <a:pt x="165124" y="262379"/>
                    <a:pt x="210806" y="280051"/>
                  </a:cubicBezTo>
                  <a:cubicBezTo>
                    <a:pt x="272143" y="303729"/>
                    <a:pt x="298296" y="334260"/>
                    <a:pt x="298296" y="382119"/>
                  </a:cubicBezTo>
                  <a:cubicBezTo>
                    <a:pt x="298296" y="409968"/>
                    <a:pt x="287478" y="435113"/>
                    <a:pt x="267834" y="452946"/>
                  </a:cubicBezTo>
                  <a:close/>
                </a:path>
              </a:pathLst>
            </a:custGeom>
            <a:solidFill>
              <a:srgbClr val="FFFFFF"/>
            </a:solidFill>
            <a:ln w="2285" cap="flat">
              <a:noFill/>
              <a:prstDash val="solid"/>
              <a:miter/>
            </a:ln>
          </p:spPr>
          <p:txBody>
            <a:bodyPr rtlCol="0" anchor="ctr"/>
            <a:lstStyle/>
            <a:p>
              <a:endParaRPr lang="es-PE" sz="1400"/>
            </a:p>
          </p:txBody>
        </p:sp>
      </p:grpSp>
      <p:sp>
        <p:nvSpPr>
          <p:cNvPr id="18" name="TextBox 59">
            <a:extLst>
              <a:ext uri="{FF2B5EF4-FFF2-40B4-BE49-F238E27FC236}">
                <a16:creationId xmlns:a16="http://schemas.microsoft.com/office/drawing/2014/main" id="{6E6EB432-42F1-4645-91AE-46F9C6679D9A}"/>
              </a:ext>
            </a:extLst>
          </p:cNvPr>
          <p:cNvSpPr txBox="1"/>
          <p:nvPr userDrawn="1"/>
        </p:nvSpPr>
        <p:spPr>
          <a:xfrm>
            <a:off x="9837336" y="6407638"/>
            <a:ext cx="2232000" cy="369332"/>
          </a:xfrm>
          <a:prstGeom prst="rect">
            <a:avLst/>
          </a:prstGeom>
          <a:noFill/>
        </p:spPr>
        <p:txBody>
          <a:bodyPr wrap="square" rtlCol="0" anchor="ctr">
            <a:spAutoFit/>
          </a:bodyPr>
          <a:lstStyle/>
          <a:p>
            <a:pPr algn="r"/>
            <a:r>
              <a:rPr lang="en-US" altLang="ko-KR">
                <a:solidFill>
                  <a:srgbClr val="E31E24"/>
                </a:solidFill>
                <a:latin typeface="Arial" panose="020b0604020202020204" pitchFamily="34" charset="0"/>
                <a:cs typeface="Arial" panose="020b0604020202020204" pitchFamily="34" charset="0"/>
              </a:rPr>
              <a:t>slidesppt.net</a:t>
            </a:r>
            <a:endParaRPr lang="ko-KR" altLang="en-US">
              <a:solidFill>
                <a:srgbClr val="E31E24"/>
              </a:solidFill>
              <a:latin typeface="Arial" panose="020b0604020202020204" pitchFamily="34" charset="0"/>
              <a:cs typeface="Arial" panose="020b0604020202020204" pitchFamily="34" charset="0"/>
            </a:endParaRPr>
          </a:p>
        </p:txBody>
      </p:sp>
      <p:sp>
        <p:nvSpPr>
          <p:cNvPr id="2" name="Doble onda 1">
            <a:extLst>
              <a:ext uri="{FF2B5EF4-FFF2-40B4-BE49-F238E27FC236}">
                <a16:creationId xmlns:a16="http://schemas.microsoft.com/office/drawing/2014/main" id="{3C1ACF2E-F627-4BD4-BEA0-94EFED2C6C66}"/>
              </a:ext>
            </a:extLst>
          </p:cNvPr>
          <p:cNvSpPr/>
          <p:nvPr/>
        </p:nvSpPr>
        <p:spPr>
          <a:xfrm rot="5400000">
            <a:off x="4892038" y="1853419"/>
            <a:ext cx="6858001" cy="3151163"/>
          </a:xfrm>
          <a:prstGeom prst="doubleWav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5" name="Imagen 4">
            <a:extLst>
              <a:ext uri="{FF2B5EF4-FFF2-40B4-BE49-F238E27FC236}">
                <a16:creationId xmlns:a16="http://schemas.microsoft.com/office/drawing/2014/main" id="{2C9CBB12-7571-6B27-55DA-42F3F07DFA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3070" y="428625"/>
            <a:ext cx="5543550" cy="6000750"/>
          </a:xfrm>
          <a:prstGeom prst="rect">
            <a:avLst/>
          </a:prstGeom>
        </p:spPr>
      </p:pic>
    </p:spTree>
    <p:extLst>
      <p:ext uri="{BB962C8B-B14F-4D97-AF65-F5344CB8AC3E}">
        <p14:creationId xmlns:p14="http://schemas.microsoft.com/office/powerpoint/2010/main" val="2595582241"/>
      </p:ext>
    </p:extLst>
  </p:cSld>
  <p:clrMapOvr>
    <a:masterClrMapping/>
  </p:clrMapOvr>
  <p:transition/>
  <p:timing/>
</p:sld>
</file>

<file path=ppt/slides/slide2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ext Placeholder 1"/>
          <p:cNvSpPr>
            <a:spLocks noGrp="1"/>
          </p:cNvSpPr>
          <p:nvPr>
            <p:ph type="body" sz="quarter" idx="10"/>
          </p:nvPr>
        </p:nvSpPr>
        <p:spPr/>
        <p:txBody>
          <a:bodyPr/>
          <a:lstStyle/>
          <a:p>
            <a:r>
              <a:rPr lang="en-US" sz="4800">
                <a:latin typeface="+mn-lt"/>
              </a:rPr>
              <a:t>Fully Editable Icon Sets: A</a:t>
            </a:r>
          </a:p>
        </p:txBody>
      </p:sp>
      <p:sp>
        <p:nvSpPr>
          <p:cNvPr id="54" name="Diamond 5">
            <a:extLst>
              <a:ext uri="{FF2B5EF4-FFF2-40B4-BE49-F238E27FC236}">
                <a16:creationId xmlns:a16="http://schemas.microsoft.com/office/drawing/2014/main" id="{AEDEE15B-09BE-4416-8D55-46095E20C00D}"/>
              </a:ext>
            </a:extLst>
          </p:cNvPr>
          <p:cNvSpPr/>
          <p:nvPr/>
        </p:nvSpPr>
        <p:spPr>
          <a:xfrm>
            <a:off x="6112072" y="1492155"/>
            <a:ext cx="523149" cy="524695"/>
          </a:xfrm>
          <a:custGeom>
            <a:rect l="l" t="t" r="r" b="b"/>
            <a:pathLst>
              <a:path w="3240001" h="3249575">
                <a:moveTo>
                  <a:pt x="1275349" y="2002569"/>
                </a:moveTo>
                <a:lnTo>
                  <a:pt x="1625117" y="2233002"/>
                </a:lnTo>
                <a:lnTo>
                  <a:pt x="1968772" y="2006596"/>
                </a:lnTo>
                <a:lnTo>
                  <a:pt x="3240001" y="3249575"/>
                </a:lnTo>
                <a:lnTo>
                  <a:pt x="0" y="3249575"/>
                </a:lnTo>
                <a:close/>
                <a:moveTo>
                  <a:pt x="1067116" y="1473605"/>
                </a:moveTo>
                <a:lnTo>
                  <a:pt x="1067116" y="1581605"/>
                </a:lnTo>
                <a:lnTo>
                  <a:pt x="2183116" y="1581605"/>
                </a:lnTo>
                <a:lnTo>
                  <a:pt x="2183116" y="1473605"/>
                </a:lnTo>
                <a:close/>
                <a:moveTo>
                  <a:pt x="1067116" y="1267205"/>
                </a:moveTo>
                <a:lnTo>
                  <a:pt x="1067116" y="1375205"/>
                </a:lnTo>
                <a:lnTo>
                  <a:pt x="2183116" y="1375205"/>
                </a:lnTo>
                <a:lnTo>
                  <a:pt x="2183116" y="1267205"/>
                </a:lnTo>
                <a:close/>
                <a:moveTo>
                  <a:pt x="3240001" y="1172196"/>
                </a:moveTo>
                <a:lnTo>
                  <a:pt x="3240001" y="3142550"/>
                </a:lnTo>
                <a:lnTo>
                  <a:pt x="2026252" y="1968728"/>
                </a:lnTo>
                <a:lnTo>
                  <a:pt x="3049854" y="1294362"/>
                </a:lnTo>
                <a:close/>
                <a:moveTo>
                  <a:pt x="0" y="1172196"/>
                </a:moveTo>
                <a:lnTo>
                  <a:pt x="602850" y="1559516"/>
                </a:lnTo>
                <a:lnTo>
                  <a:pt x="1217896" y="1964719"/>
                </a:lnTo>
                <a:lnTo>
                  <a:pt x="0" y="3142550"/>
                </a:lnTo>
                <a:close/>
                <a:moveTo>
                  <a:pt x="1067116" y="1060805"/>
                </a:moveTo>
                <a:lnTo>
                  <a:pt x="1067116" y="1168805"/>
                </a:lnTo>
                <a:lnTo>
                  <a:pt x="2183116" y="1168805"/>
                </a:lnTo>
                <a:lnTo>
                  <a:pt x="2183116" y="1060805"/>
                </a:lnTo>
                <a:close/>
                <a:moveTo>
                  <a:pt x="869032" y="816137"/>
                </a:moveTo>
                <a:lnTo>
                  <a:pt x="2381200" y="816137"/>
                </a:lnTo>
                <a:lnTo>
                  <a:pt x="2381200" y="1623491"/>
                </a:lnTo>
                <a:lnTo>
                  <a:pt x="1668045" y="2093329"/>
                </a:lnTo>
                <a:lnTo>
                  <a:pt x="1625116" y="2121611"/>
                </a:lnTo>
                <a:lnTo>
                  <a:pt x="869032" y="1623491"/>
                </a:lnTo>
                <a:close/>
                <a:moveTo>
                  <a:pt x="1625116" y="0"/>
                </a:moveTo>
                <a:lnTo>
                  <a:pt x="3235286" y="1060806"/>
                </a:lnTo>
                <a:lnTo>
                  <a:pt x="2489212" y="1552331"/>
                </a:lnTo>
                <a:lnTo>
                  <a:pt x="2489212" y="708008"/>
                </a:lnTo>
                <a:lnTo>
                  <a:pt x="761020" y="708008"/>
                </a:lnTo>
                <a:lnTo>
                  <a:pt x="761020" y="1552331"/>
                </a:lnTo>
                <a:lnTo>
                  <a:pt x="14946" y="1060806"/>
                </a:lnTo>
                <a:close/>
              </a:path>
            </a:pathLst>
          </a:custGeom>
          <a:solidFill>
            <a:srgbClr val="E31E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55" name="Isosceles Triangle 51">
            <a:extLst>
              <a:ext uri="{FF2B5EF4-FFF2-40B4-BE49-F238E27FC236}">
                <a16:creationId xmlns:a16="http://schemas.microsoft.com/office/drawing/2014/main" id="{2296D13E-298C-4F01-A77D-43547A7AEFA9}"/>
              </a:ext>
            </a:extLst>
          </p:cNvPr>
          <p:cNvSpPr/>
          <p:nvPr/>
        </p:nvSpPr>
        <p:spPr>
          <a:xfrm>
            <a:off x="5273317" y="1562685"/>
            <a:ext cx="523147" cy="383627"/>
          </a:xfrm>
          <a:custGeom>
            <a:rect l="l" t="t" r="r" b="b"/>
            <a:pathLst>
              <a:path w="3240001" h="2375905">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rgbClr val="E31E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56" name="Isosceles Triangle 57">
            <a:extLst>
              <a:ext uri="{FF2B5EF4-FFF2-40B4-BE49-F238E27FC236}">
                <a16:creationId xmlns:a16="http://schemas.microsoft.com/office/drawing/2014/main" id="{4E76B488-B2CD-463B-861A-27D4912FE160}"/>
              </a:ext>
            </a:extLst>
          </p:cNvPr>
          <p:cNvSpPr/>
          <p:nvPr/>
        </p:nvSpPr>
        <p:spPr>
          <a:xfrm>
            <a:off x="6114156" y="4520205"/>
            <a:ext cx="313133" cy="707899"/>
          </a:xfrm>
          <a:custGeom>
            <a:gdLst>
              <a:gd name="connsiteX0" fmla="*/ 1148449 w 1346449"/>
              <a:gd name="connsiteY0" fmla="*/ 2374775 h 3166775"/>
              <a:gd name="connsiteX1" fmla="*/ 198001 w 1346449"/>
              <a:gd name="connsiteY1" fmla="*/ 2374775 h 3166775"/>
              <a:gd name="connsiteX2" fmla="*/ 1 w 1346449"/>
              <a:gd name="connsiteY2" fmla="*/ 3166775 h 3166775"/>
              <a:gd name="connsiteX3" fmla="*/ 1346449 w 1346449"/>
              <a:gd name="connsiteY3" fmla="*/ 3166775 h 3166775"/>
              <a:gd name="connsiteX4" fmla="*/ 1148449 w 1346449"/>
              <a:gd name="connsiteY4" fmla="*/ 2374775 h 3166775"/>
              <a:gd name="connsiteX5" fmla="*/ 755186 w 1346449"/>
              <a:gd name="connsiteY5" fmla="*/ 0 h 3166775"/>
              <a:gd name="connsiteX6" fmla="*/ 734449 w 1346449"/>
              <a:gd name="connsiteY6" fmla="*/ 1231644 h 3166775"/>
              <a:gd name="connsiteX7" fmla="*/ 853246 w 1346449"/>
              <a:gd name="connsiteY7" fmla="*/ 1400264 h 3166775"/>
              <a:gd name="connsiteX8" fmla="*/ 673226 w 1346449"/>
              <a:gd name="connsiteY8" fmla="*/ 1580284 h 3166775"/>
              <a:gd name="connsiteX9" fmla="*/ 493206 w 1346449"/>
              <a:gd name="connsiteY9" fmla="*/ 1400264 h 3166775"/>
              <a:gd name="connsiteX10" fmla="*/ 612000 w 1346449"/>
              <a:gd name="connsiteY10" fmla="*/ 1231645 h 3166775"/>
              <a:gd name="connsiteX11" fmla="*/ 591263 w 1346449"/>
              <a:gd name="connsiteY11" fmla="*/ 10368 h 3166775"/>
              <a:gd name="connsiteX12" fmla="*/ 2939 w 1346449"/>
              <a:gd name="connsiteY12" fmla="*/ 1491744 h 3166775"/>
              <a:gd name="connsiteX13" fmla="*/ 0 w 1346449"/>
              <a:gd name="connsiteY13" fmla="*/ 1491744 h 3166775"/>
              <a:gd name="connsiteX14" fmla="*/ 2009 w 1346449"/>
              <a:gd name="connsiteY14" fmla="*/ 1494147 h 3166775"/>
              <a:gd name="connsiteX15" fmla="*/ 0 w 1346449"/>
              <a:gd name="connsiteY15" fmla="*/ 1499342 h 3166775"/>
              <a:gd name="connsiteX16" fmla="*/ 6353 w 1346449"/>
              <a:gd name="connsiteY16" fmla="*/ 1499342 h 3166775"/>
              <a:gd name="connsiteX17" fmla="*/ 273414 w 1346449"/>
              <a:gd name="connsiteY17" fmla="*/ 2293171 h 3166775"/>
              <a:gd name="connsiteX18" fmla="*/ 1091887 w 1346449"/>
              <a:gd name="connsiteY18" fmla="*/ 2283744 h 3166775"/>
              <a:gd name="connsiteX19" fmla="*/ 1340768 w 1346449"/>
              <a:gd name="connsiteY19" fmla="*/ 1499342 h 3166775"/>
              <a:gd name="connsiteX20" fmla="*/ 1346449 w 1346449"/>
              <a:gd name="connsiteY20" fmla="*/ 1499342 h 3166775"/>
              <a:gd name="connsiteX21" fmla="*/ 1344512 w 1346449"/>
              <a:gd name="connsiteY21" fmla="*/ 1494334 h 3166775"/>
              <a:gd name="connsiteX22" fmla="*/ 1346448 w 1346449"/>
              <a:gd name="connsiteY22" fmla="*/ 1491744 h 3166775"/>
              <a:gd name="connsiteX23" fmla="*/ 1343510 w 1346449"/>
              <a:gd name="connsiteY23" fmla="*/ 1491744 h 3166775"/>
              <a:gd name="connsiteX24" fmla="*/ 755186 w 1346449"/>
              <a:gd name="connsiteY24" fmla="*/ 0 h 31667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46449" h="3166775">
                <a:moveTo>
                  <a:pt x="1148449" y="2374775"/>
                </a:moveTo>
                <a:lnTo>
                  <a:pt x="198001" y="2374775"/>
                </a:lnTo>
                <a:lnTo>
                  <a:pt x="1" y="3166775"/>
                </a:lnTo>
                <a:lnTo>
                  <a:pt x="1346449" y="3166775"/>
                </a:lnTo>
                <a:lnTo>
                  <a:pt x="1148449" y="2374775"/>
                </a:lnTo>
                <a:close/>
                <a:moveTo>
                  <a:pt x="755186" y="0"/>
                </a:moveTo>
                <a:cubicBezTo>
                  <a:pt x="755186" y="438198"/>
                  <a:pt x="734449" y="793446"/>
                  <a:pt x="734449" y="1231644"/>
                </a:cubicBezTo>
                <a:cubicBezTo>
                  <a:pt x="803843" y="1256124"/>
                  <a:pt x="853246" y="1322425"/>
                  <a:pt x="853246" y="1400264"/>
                </a:cubicBezTo>
                <a:cubicBezTo>
                  <a:pt x="853246" y="1499686"/>
                  <a:pt x="772648" y="1580284"/>
                  <a:pt x="673226" y="1580284"/>
                </a:cubicBezTo>
                <a:cubicBezTo>
                  <a:pt x="573804" y="1580284"/>
                  <a:pt x="493206" y="1499686"/>
                  <a:pt x="493206" y="1400264"/>
                </a:cubicBezTo>
                <a:cubicBezTo>
                  <a:pt x="493206" y="1322426"/>
                  <a:pt x="542608" y="1256126"/>
                  <a:pt x="612000" y="1231645"/>
                </a:cubicBezTo>
                <a:lnTo>
                  <a:pt x="591263" y="10368"/>
                </a:lnTo>
                <a:lnTo>
                  <a:pt x="2939" y="1491744"/>
                </a:lnTo>
                <a:lnTo>
                  <a:pt x="0" y="1491744"/>
                </a:lnTo>
                <a:lnTo>
                  <a:pt x="2009" y="1494147"/>
                </a:lnTo>
                <a:lnTo>
                  <a:pt x="0" y="1499342"/>
                </a:lnTo>
                <a:lnTo>
                  <a:pt x="6353" y="1499342"/>
                </a:lnTo>
                <a:cubicBezTo>
                  <a:pt x="274151" y="1797289"/>
                  <a:pt x="320153" y="2031319"/>
                  <a:pt x="273414" y="2293171"/>
                </a:cubicBezTo>
                <a:lnTo>
                  <a:pt x="1091887" y="2283744"/>
                </a:lnTo>
                <a:cubicBezTo>
                  <a:pt x="1035756" y="1984266"/>
                  <a:pt x="1081794" y="1833397"/>
                  <a:pt x="1340768" y="1499342"/>
                </a:cubicBezTo>
                <a:lnTo>
                  <a:pt x="1346449" y="1499342"/>
                </a:lnTo>
                <a:lnTo>
                  <a:pt x="1344512" y="1494334"/>
                </a:lnTo>
                <a:cubicBezTo>
                  <a:pt x="1345124" y="1493447"/>
                  <a:pt x="1345785" y="1492596"/>
                  <a:pt x="1346448" y="1491744"/>
                </a:cubicBezTo>
                <a:lnTo>
                  <a:pt x="1343510" y="1491744"/>
                </a:lnTo>
                <a:cubicBezTo>
                  <a:pt x="1140490" y="966846"/>
                  <a:pt x="958206" y="524898"/>
                  <a:pt x="755186" y="0"/>
                </a:cubicBezTo>
                <a:close/>
              </a:path>
            </a:pathLst>
          </a:custGeom>
          <a:solidFill>
            <a:srgbClr val="E31E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57" name="Rectangle 7">
            <a:extLst>
              <a:ext uri="{FF2B5EF4-FFF2-40B4-BE49-F238E27FC236}">
                <a16:creationId xmlns:a16="http://schemas.microsoft.com/office/drawing/2014/main" id="{84693C49-05C6-4CD0-A900-4B843CF3016D}"/>
              </a:ext>
            </a:extLst>
          </p:cNvPr>
          <p:cNvSpPr/>
          <p:nvPr/>
        </p:nvSpPr>
        <p:spPr>
          <a:xfrm rot="18900000">
            <a:off x="9585735" y="3654559"/>
            <a:ext cx="225664" cy="502732"/>
          </a:xfrm>
          <a:custGeom>
            <a:rect l="l" t="t" r="r" b="b"/>
            <a:pathLst>
              <a:path w="154109" h="343323">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rgbClr val="E31E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58" name="Parallelogram 15">
            <a:extLst>
              <a:ext uri="{FF2B5EF4-FFF2-40B4-BE49-F238E27FC236}">
                <a16:creationId xmlns:a16="http://schemas.microsoft.com/office/drawing/2014/main" id="{7A9FBE9D-EE5A-4F1B-8EDD-3D011F43183E}"/>
              </a:ext>
            </a:extLst>
          </p:cNvPr>
          <p:cNvSpPr/>
          <p:nvPr/>
        </p:nvSpPr>
        <p:spPr>
          <a:xfrm flipH="1">
            <a:off x="5267028" y="4641908"/>
            <a:ext cx="464493" cy="464493"/>
          </a:xfrm>
          <a:custGeom>
            <a:rect l="l" t="t" r="r" b="b"/>
            <a:pathLst>
              <a:path w="3242753" h="3227814">
                <a:moveTo>
                  <a:pt x="1621376" y="1043635"/>
                </a:moveTo>
                <a:cubicBezTo>
                  <a:pt x="1557188" y="1043635"/>
                  <a:pt x="1505154" y="1095669"/>
                  <a:pt x="1505154" y="1159857"/>
                </a:cubicBezTo>
                <a:lnTo>
                  <a:pt x="1505154" y="1625483"/>
                </a:lnTo>
                <a:lnTo>
                  <a:pt x="1033577" y="1625483"/>
                </a:lnTo>
                <a:cubicBezTo>
                  <a:pt x="969389" y="1625483"/>
                  <a:pt x="917355" y="1677517"/>
                  <a:pt x="917355" y="1741705"/>
                </a:cubicBezTo>
                <a:cubicBezTo>
                  <a:pt x="917355" y="1805893"/>
                  <a:pt x="969389" y="1857927"/>
                  <a:pt x="1033577" y="1857927"/>
                </a:cubicBezTo>
                <a:lnTo>
                  <a:pt x="1614688" y="1857927"/>
                </a:lnTo>
                <a:lnTo>
                  <a:pt x="1619859" y="1856884"/>
                </a:lnTo>
                <a:cubicBezTo>
                  <a:pt x="1620361" y="1857187"/>
                  <a:pt x="1620868" y="1857190"/>
                  <a:pt x="1621376" y="1857190"/>
                </a:cubicBezTo>
                <a:cubicBezTo>
                  <a:pt x="1685564" y="1857190"/>
                  <a:pt x="1737598" y="1805156"/>
                  <a:pt x="1737598" y="1740968"/>
                </a:cubicBezTo>
                <a:lnTo>
                  <a:pt x="1737598" y="1159857"/>
                </a:lnTo>
                <a:cubicBezTo>
                  <a:pt x="1737598" y="1095669"/>
                  <a:pt x="1685564" y="1043635"/>
                  <a:pt x="1621376" y="1043635"/>
                </a:cubicBezTo>
                <a:close/>
                <a:moveTo>
                  <a:pt x="1621376" y="628818"/>
                </a:moveTo>
                <a:cubicBezTo>
                  <a:pt x="2206882" y="628818"/>
                  <a:pt x="2681529" y="1103464"/>
                  <a:pt x="2681529" y="1688970"/>
                </a:cubicBezTo>
                <a:cubicBezTo>
                  <a:pt x="2681529" y="2274476"/>
                  <a:pt x="2206882" y="2749122"/>
                  <a:pt x="1621376" y="2749122"/>
                </a:cubicBezTo>
                <a:cubicBezTo>
                  <a:pt x="1035870" y="2749122"/>
                  <a:pt x="561223" y="2274476"/>
                  <a:pt x="561223" y="1688970"/>
                </a:cubicBezTo>
                <a:cubicBezTo>
                  <a:pt x="561223" y="1103464"/>
                  <a:pt x="1035870" y="628818"/>
                  <a:pt x="1621376" y="628818"/>
                </a:cubicBezTo>
                <a:close/>
                <a:moveTo>
                  <a:pt x="1621376" y="424596"/>
                </a:moveTo>
                <a:cubicBezTo>
                  <a:pt x="923081" y="424596"/>
                  <a:pt x="357001" y="990676"/>
                  <a:pt x="357001" y="1688970"/>
                </a:cubicBezTo>
                <a:cubicBezTo>
                  <a:pt x="357001" y="2128645"/>
                  <a:pt x="581423" y="2515905"/>
                  <a:pt x="922189" y="2742109"/>
                </a:cubicBezTo>
                <a:lnTo>
                  <a:pt x="652992" y="3227814"/>
                </a:lnTo>
                <a:lnTo>
                  <a:pt x="911997" y="3227814"/>
                </a:lnTo>
                <a:lnTo>
                  <a:pt x="1121304" y="2850168"/>
                </a:lnTo>
                <a:cubicBezTo>
                  <a:pt x="1274563" y="2916691"/>
                  <a:pt x="1443689" y="2953344"/>
                  <a:pt x="1621376" y="2953344"/>
                </a:cubicBezTo>
                <a:cubicBezTo>
                  <a:pt x="1799063" y="2953344"/>
                  <a:pt x="1968189" y="2916691"/>
                  <a:pt x="2121449" y="2850168"/>
                </a:cubicBezTo>
                <a:lnTo>
                  <a:pt x="2330755" y="3227814"/>
                </a:lnTo>
                <a:lnTo>
                  <a:pt x="2589760" y="3227814"/>
                </a:lnTo>
                <a:lnTo>
                  <a:pt x="2320563" y="2742109"/>
                </a:lnTo>
                <a:cubicBezTo>
                  <a:pt x="2661329" y="2515905"/>
                  <a:pt x="2885751" y="2128645"/>
                  <a:pt x="2885751" y="1688970"/>
                </a:cubicBezTo>
                <a:cubicBezTo>
                  <a:pt x="2885751" y="990676"/>
                  <a:pt x="2319671" y="424596"/>
                  <a:pt x="1621376" y="424596"/>
                </a:cubicBezTo>
                <a:close/>
                <a:moveTo>
                  <a:pt x="2599800" y="123238"/>
                </a:moveTo>
                <a:cubicBezTo>
                  <a:pt x="2434609" y="120698"/>
                  <a:pt x="2268460" y="180476"/>
                  <a:pt x="2139563" y="303161"/>
                </a:cubicBezTo>
                <a:lnTo>
                  <a:pt x="3057258" y="1232053"/>
                </a:lnTo>
                <a:cubicBezTo>
                  <a:pt x="3305736" y="977255"/>
                  <a:pt x="3304415" y="570405"/>
                  <a:pt x="3054287" y="317226"/>
                </a:cubicBezTo>
                <a:cubicBezTo>
                  <a:pt x="2929224" y="190636"/>
                  <a:pt x="2764991" y="125778"/>
                  <a:pt x="2599800" y="123238"/>
                </a:cubicBezTo>
                <a:close/>
                <a:moveTo>
                  <a:pt x="642953" y="123238"/>
                </a:moveTo>
                <a:cubicBezTo>
                  <a:pt x="477762" y="125778"/>
                  <a:pt x="313529" y="190636"/>
                  <a:pt x="188466" y="317226"/>
                </a:cubicBezTo>
                <a:cubicBezTo>
                  <a:pt x="-61662" y="570405"/>
                  <a:pt x="-62983" y="977255"/>
                  <a:pt x="185495" y="1232053"/>
                </a:cubicBezTo>
                <a:lnTo>
                  <a:pt x="1103190" y="303161"/>
                </a:lnTo>
                <a:cubicBezTo>
                  <a:pt x="974294" y="180476"/>
                  <a:pt x="808144" y="120698"/>
                  <a:pt x="642953" y="123238"/>
                </a:cubicBezTo>
                <a:close/>
                <a:moveTo>
                  <a:pt x="1722692" y="0"/>
                </a:moveTo>
                <a:lnTo>
                  <a:pt x="1520061" y="0"/>
                </a:lnTo>
                <a:cubicBezTo>
                  <a:pt x="1440152" y="0"/>
                  <a:pt x="1375373" y="64779"/>
                  <a:pt x="1375373" y="144688"/>
                </a:cubicBezTo>
                <a:lnTo>
                  <a:pt x="1375373" y="289376"/>
                </a:lnTo>
                <a:lnTo>
                  <a:pt x="1867380" y="289376"/>
                </a:lnTo>
                <a:lnTo>
                  <a:pt x="1867380" y="144688"/>
                </a:lnTo>
                <a:cubicBezTo>
                  <a:pt x="1867380" y="64779"/>
                  <a:pt x="1802601" y="0"/>
                  <a:pt x="1722692" y="0"/>
                </a:cubicBezTo>
                <a:close/>
              </a:path>
            </a:pathLst>
          </a:custGeom>
          <a:solidFill>
            <a:srgbClr val="E31E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59" name="Freeform 19">
            <a:extLst>
              <a:ext uri="{FF2B5EF4-FFF2-40B4-BE49-F238E27FC236}">
                <a16:creationId xmlns:a16="http://schemas.microsoft.com/office/drawing/2014/main" id="{DD59881D-26FD-493B-8AE1-06C59DF34840}"/>
              </a:ext>
            </a:extLst>
          </p:cNvPr>
          <p:cNvSpPr/>
          <p:nvPr/>
        </p:nvSpPr>
        <p:spPr>
          <a:xfrm>
            <a:off x="7745409" y="3642508"/>
            <a:ext cx="460779" cy="453389"/>
          </a:xfrm>
          <a:custGeom>
            <a:rect l="l" t="t" r="r" b="b"/>
            <a:pathLst>
              <a:path w="3214097" h="3162551">
                <a:moveTo>
                  <a:pt x="1014592" y="2306036"/>
                </a:moveTo>
                <a:cubicBezTo>
                  <a:pt x="854868" y="2306036"/>
                  <a:pt x="725386" y="2435518"/>
                  <a:pt x="725386" y="2595242"/>
                </a:cubicBezTo>
                <a:cubicBezTo>
                  <a:pt x="725386" y="2754966"/>
                  <a:pt x="854868" y="2884448"/>
                  <a:pt x="1014592" y="2884448"/>
                </a:cubicBezTo>
                <a:cubicBezTo>
                  <a:pt x="1174316" y="2884448"/>
                  <a:pt x="1303798" y="2754966"/>
                  <a:pt x="1303798" y="2595242"/>
                </a:cubicBezTo>
                <a:cubicBezTo>
                  <a:pt x="1303798" y="2435518"/>
                  <a:pt x="1174316" y="2306036"/>
                  <a:pt x="1014592" y="2306036"/>
                </a:cubicBezTo>
                <a:close/>
                <a:moveTo>
                  <a:pt x="481275" y="1691816"/>
                </a:moveTo>
                <a:cubicBezTo>
                  <a:pt x="321551" y="1691816"/>
                  <a:pt x="192069" y="1821298"/>
                  <a:pt x="192069" y="1981022"/>
                </a:cubicBezTo>
                <a:cubicBezTo>
                  <a:pt x="192069" y="2140746"/>
                  <a:pt x="321551" y="2270228"/>
                  <a:pt x="481275" y="2270228"/>
                </a:cubicBezTo>
                <a:cubicBezTo>
                  <a:pt x="640999" y="2270228"/>
                  <a:pt x="770481" y="2140746"/>
                  <a:pt x="770481" y="1981022"/>
                </a:cubicBezTo>
                <a:cubicBezTo>
                  <a:pt x="770481" y="1821298"/>
                  <a:pt x="640999" y="1691816"/>
                  <a:pt x="481275" y="1691816"/>
                </a:cubicBezTo>
                <a:close/>
                <a:moveTo>
                  <a:pt x="2764751" y="1113404"/>
                </a:moveTo>
                <a:cubicBezTo>
                  <a:pt x="2605027" y="1113404"/>
                  <a:pt x="2475545" y="1242886"/>
                  <a:pt x="2475545" y="1402610"/>
                </a:cubicBezTo>
                <a:cubicBezTo>
                  <a:pt x="2475545" y="1562334"/>
                  <a:pt x="2605027" y="1691816"/>
                  <a:pt x="2764751" y="1691816"/>
                </a:cubicBezTo>
                <a:cubicBezTo>
                  <a:pt x="2924475" y="1691816"/>
                  <a:pt x="3053957" y="1562334"/>
                  <a:pt x="3053957" y="1402610"/>
                </a:cubicBezTo>
                <a:cubicBezTo>
                  <a:pt x="3053957" y="1242886"/>
                  <a:pt x="2924475" y="1113404"/>
                  <a:pt x="2764751" y="1113404"/>
                </a:cubicBezTo>
                <a:close/>
                <a:moveTo>
                  <a:pt x="532503" y="881964"/>
                </a:moveTo>
                <a:cubicBezTo>
                  <a:pt x="372779" y="881964"/>
                  <a:pt x="243297" y="1011446"/>
                  <a:pt x="243297" y="1171170"/>
                </a:cubicBezTo>
                <a:cubicBezTo>
                  <a:pt x="243297" y="1330894"/>
                  <a:pt x="372779" y="1460376"/>
                  <a:pt x="532503" y="1460376"/>
                </a:cubicBezTo>
                <a:cubicBezTo>
                  <a:pt x="692227" y="1460376"/>
                  <a:pt x="821709" y="1330894"/>
                  <a:pt x="821709" y="1171170"/>
                </a:cubicBezTo>
                <a:cubicBezTo>
                  <a:pt x="821709" y="1011446"/>
                  <a:pt x="692227" y="881964"/>
                  <a:pt x="532503" y="881964"/>
                </a:cubicBezTo>
                <a:close/>
                <a:moveTo>
                  <a:pt x="1162143" y="321316"/>
                </a:moveTo>
                <a:cubicBezTo>
                  <a:pt x="1002419" y="321316"/>
                  <a:pt x="872937" y="450798"/>
                  <a:pt x="872937" y="610522"/>
                </a:cubicBezTo>
                <a:cubicBezTo>
                  <a:pt x="872937" y="770246"/>
                  <a:pt x="1002419" y="899728"/>
                  <a:pt x="1162143" y="899728"/>
                </a:cubicBezTo>
                <a:cubicBezTo>
                  <a:pt x="1321867" y="899728"/>
                  <a:pt x="1451349" y="770246"/>
                  <a:pt x="1451349" y="610522"/>
                </a:cubicBezTo>
                <a:cubicBezTo>
                  <a:pt x="1451349" y="450798"/>
                  <a:pt x="1321867" y="321316"/>
                  <a:pt x="1162143" y="321316"/>
                </a:cubicBezTo>
                <a:close/>
                <a:moveTo>
                  <a:pt x="1963447" y="177300"/>
                </a:moveTo>
                <a:cubicBezTo>
                  <a:pt x="1803723" y="177300"/>
                  <a:pt x="1674241" y="306782"/>
                  <a:pt x="1674241" y="466506"/>
                </a:cubicBezTo>
                <a:cubicBezTo>
                  <a:pt x="1674241" y="626230"/>
                  <a:pt x="1803723" y="755712"/>
                  <a:pt x="1963447" y="755712"/>
                </a:cubicBezTo>
                <a:cubicBezTo>
                  <a:pt x="2123171" y="755712"/>
                  <a:pt x="2252653" y="626230"/>
                  <a:pt x="2252653" y="466506"/>
                </a:cubicBezTo>
                <a:cubicBezTo>
                  <a:pt x="2252653" y="306782"/>
                  <a:pt x="2123171" y="177300"/>
                  <a:pt x="1963447" y="177300"/>
                </a:cubicBezTo>
                <a:close/>
                <a:moveTo>
                  <a:pt x="1752672" y="312"/>
                </a:moveTo>
                <a:cubicBezTo>
                  <a:pt x="1817888" y="-690"/>
                  <a:pt x="1885249" y="703"/>
                  <a:pt x="1954799" y="4657"/>
                </a:cubicBezTo>
                <a:cubicBezTo>
                  <a:pt x="2504015" y="53541"/>
                  <a:pt x="2975590" y="412975"/>
                  <a:pt x="3145244" y="944937"/>
                </a:cubicBezTo>
                <a:cubicBezTo>
                  <a:pt x="3412664" y="2126757"/>
                  <a:pt x="2837568" y="2017487"/>
                  <a:pt x="2506889" y="1867964"/>
                </a:cubicBezTo>
                <a:cubicBezTo>
                  <a:pt x="1580987" y="1673869"/>
                  <a:pt x="2725425" y="3197869"/>
                  <a:pt x="1014520" y="3161925"/>
                </a:cubicBezTo>
                <a:cubicBezTo>
                  <a:pt x="-14898" y="3061283"/>
                  <a:pt x="-138545" y="1873713"/>
                  <a:pt x="108747" y="1100212"/>
                </a:cubicBezTo>
                <a:cubicBezTo>
                  <a:pt x="278579" y="569148"/>
                  <a:pt x="774429" y="15339"/>
                  <a:pt x="1752672" y="312"/>
                </a:cubicBezTo>
                <a:close/>
              </a:path>
            </a:pathLst>
          </a:custGeom>
          <a:solidFill>
            <a:srgbClr val="E31E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60" name="Rectangle 30">
            <a:extLst>
              <a:ext uri="{FF2B5EF4-FFF2-40B4-BE49-F238E27FC236}">
                <a16:creationId xmlns:a16="http://schemas.microsoft.com/office/drawing/2014/main" id="{3BFEE74E-183A-4C32-9BDF-AC2573B061E0}"/>
              </a:ext>
            </a:extLst>
          </p:cNvPr>
          <p:cNvSpPr/>
          <p:nvPr/>
        </p:nvSpPr>
        <p:spPr>
          <a:xfrm>
            <a:off x="11063700" y="3600569"/>
            <a:ext cx="464493" cy="463135"/>
          </a:xfrm>
          <a:custGeom>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rgbClr val="E31E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61" name="Rectangle 7">
            <a:extLst>
              <a:ext uri="{FF2B5EF4-FFF2-40B4-BE49-F238E27FC236}">
                <a16:creationId xmlns:a16="http://schemas.microsoft.com/office/drawing/2014/main" id="{A2454068-D6A0-42C7-BCE1-D03833DCF2E4}"/>
              </a:ext>
            </a:extLst>
          </p:cNvPr>
          <p:cNvSpPr/>
          <p:nvPr/>
        </p:nvSpPr>
        <p:spPr>
          <a:xfrm>
            <a:off x="6950827" y="1518719"/>
            <a:ext cx="471567" cy="471567"/>
          </a:xfrm>
          <a:custGeom>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rgbClr val="E31E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62" name="Rectangle 15">
            <a:extLst>
              <a:ext uri="{FF2B5EF4-FFF2-40B4-BE49-F238E27FC236}">
                <a16:creationId xmlns:a16="http://schemas.microsoft.com/office/drawing/2014/main" id="{ECBB7944-2021-44C3-960E-8480CFC6DEF9}"/>
              </a:ext>
            </a:extLst>
          </p:cNvPr>
          <p:cNvSpPr/>
          <p:nvPr/>
        </p:nvSpPr>
        <p:spPr>
          <a:xfrm rot="5400000">
            <a:off x="7737685" y="1518715"/>
            <a:ext cx="472195" cy="471568"/>
          </a:xfrm>
          <a:custGeom>
            <a:rect l="l" t="t" r="r" b="b"/>
            <a:pathLst>
              <a:path w="3244313" h="3240000">
                <a:moveTo>
                  <a:pt x="2055482" y="677891"/>
                </a:moveTo>
                <a:lnTo>
                  <a:pt x="2055482" y="209891"/>
                </a:lnTo>
                <a:lnTo>
                  <a:pt x="2919482" y="209891"/>
                </a:lnTo>
                <a:lnTo>
                  <a:pt x="2919482" y="677891"/>
                </a:lnTo>
                <a:close/>
                <a:moveTo>
                  <a:pt x="1695482" y="1397971"/>
                </a:moveTo>
                <a:lnTo>
                  <a:pt x="1695482" y="929971"/>
                </a:lnTo>
                <a:lnTo>
                  <a:pt x="2919482" y="929971"/>
                </a:lnTo>
                <a:lnTo>
                  <a:pt x="2919482" y="1397971"/>
                </a:lnTo>
                <a:close/>
                <a:moveTo>
                  <a:pt x="1335482" y="2118051"/>
                </a:moveTo>
                <a:lnTo>
                  <a:pt x="1335482" y="1650051"/>
                </a:lnTo>
                <a:lnTo>
                  <a:pt x="2919482" y="1650051"/>
                </a:lnTo>
                <a:lnTo>
                  <a:pt x="2919482" y="2118051"/>
                </a:lnTo>
                <a:close/>
                <a:moveTo>
                  <a:pt x="975482" y="2838131"/>
                </a:moveTo>
                <a:lnTo>
                  <a:pt x="975482" y="2370131"/>
                </a:lnTo>
                <a:lnTo>
                  <a:pt x="2919482" y="2370131"/>
                </a:lnTo>
                <a:lnTo>
                  <a:pt x="2919482" y="2838131"/>
                </a:lnTo>
                <a:close/>
                <a:moveTo>
                  <a:pt x="10788" y="2651034"/>
                </a:moveTo>
                <a:lnTo>
                  <a:pt x="1168116" y="646484"/>
                </a:lnTo>
                <a:lnTo>
                  <a:pt x="1038664" y="571745"/>
                </a:lnTo>
                <a:lnTo>
                  <a:pt x="1533856" y="311959"/>
                </a:lnTo>
                <a:lnTo>
                  <a:pt x="1556471" y="870701"/>
                </a:lnTo>
                <a:lnTo>
                  <a:pt x="1427019" y="795962"/>
                </a:lnTo>
                <a:lnTo>
                  <a:pt x="269691" y="2800512"/>
                </a:lnTo>
                <a:close/>
                <a:moveTo>
                  <a:pt x="0" y="3240000"/>
                </a:moveTo>
                <a:lnTo>
                  <a:pt x="0" y="3060000"/>
                </a:lnTo>
                <a:lnTo>
                  <a:pt x="3064313" y="3060000"/>
                </a:lnTo>
                <a:lnTo>
                  <a:pt x="3064313" y="0"/>
                </a:lnTo>
                <a:lnTo>
                  <a:pt x="3244313" y="0"/>
                </a:lnTo>
                <a:lnTo>
                  <a:pt x="3244313" y="3240000"/>
                </a:lnTo>
                <a:lnTo>
                  <a:pt x="3240000" y="3240000"/>
                </a:lnTo>
                <a:lnTo>
                  <a:pt x="3064313" y="3240000"/>
                </a:lnTo>
                <a:close/>
              </a:path>
            </a:pathLst>
          </a:custGeom>
          <a:solidFill>
            <a:srgbClr val="E31E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63" name="Pie 24">
            <a:extLst>
              <a:ext uri="{FF2B5EF4-FFF2-40B4-BE49-F238E27FC236}">
                <a16:creationId xmlns:a16="http://schemas.microsoft.com/office/drawing/2014/main" id="{DB38F196-AF37-4B00-AA3E-183F9372FBAD}"/>
              </a:ext>
            </a:extLst>
          </p:cNvPr>
          <p:cNvSpPr/>
          <p:nvPr/>
        </p:nvSpPr>
        <p:spPr>
          <a:xfrm>
            <a:off x="6809930" y="4618986"/>
            <a:ext cx="513183" cy="510343"/>
          </a:xfrm>
          <a:custGeom>
            <a:rect l="l" t="t" r="r" b="b"/>
            <a:pathLst>
              <a:path w="3228711" h="3210836">
                <a:moveTo>
                  <a:pt x="351626" y="695968"/>
                </a:moveTo>
                <a:lnTo>
                  <a:pt x="1548007" y="1678300"/>
                </a:lnTo>
                <a:lnTo>
                  <a:pt x="236194" y="2500159"/>
                </a:lnTo>
                <a:cubicBezTo>
                  <a:pt x="-116985" y="1936431"/>
                  <a:pt x="-70514" y="1210092"/>
                  <a:pt x="351626" y="695968"/>
                </a:cubicBezTo>
                <a:close/>
                <a:moveTo>
                  <a:pt x="1957429" y="262366"/>
                </a:moveTo>
                <a:cubicBezTo>
                  <a:pt x="2634256" y="359480"/>
                  <a:pt x="3156733" y="907132"/>
                  <a:pt x="3221913" y="1587776"/>
                </a:cubicBezTo>
                <a:cubicBezTo>
                  <a:pt x="3287093" y="2268421"/>
                  <a:pt x="2878048" y="2905277"/>
                  <a:pt x="2231953" y="3129078"/>
                </a:cubicBezTo>
                <a:cubicBezTo>
                  <a:pt x="1585858" y="3352879"/>
                  <a:pt x="870522" y="3105497"/>
                  <a:pt x="500715" y="2530372"/>
                </a:cubicBezTo>
                <a:lnTo>
                  <a:pt x="1746987" y="1729019"/>
                </a:lnTo>
                <a:close/>
                <a:moveTo>
                  <a:pt x="1604447" y="200"/>
                </a:moveTo>
                <a:cubicBezTo>
                  <a:pt x="1665125" y="-778"/>
                  <a:pt x="1726175" y="1809"/>
                  <a:pt x="1787307" y="8072"/>
                </a:cubicBezTo>
                <a:lnTo>
                  <a:pt x="1629532" y="1548011"/>
                </a:lnTo>
                <a:lnTo>
                  <a:pt x="483856" y="506987"/>
                </a:lnTo>
                <a:cubicBezTo>
                  <a:pt x="773141" y="188622"/>
                  <a:pt x="1179697" y="7051"/>
                  <a:pt x="1604447" y="200"/>
                </a:cubicBezTo>
                <a:close/>
              </a:path>
            </a:pathLst>
          </a:custGeom>
          <a:solidFill>
            <a:srgbClr val="E31E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65" name="Block Arc 14">
            <a:extLst>
              <a:ext uri="{FF2B5EF4-FFF2-40B4-BE49-F238E27FC236}">
                <a16:creationId xmlns:a16="http://schemas.microsoft.com/office/drawing/2014/main" id="{F84CC100-88A8-4E3E-8091-D49E44C308ED}"/>
              </a:ext>
            </a:extLst>
          </p:cNvPr>
          <p:cNvSpPr/>
          <p:nvPr/>
        </p:nvSpPr>
        <p:spPr>
          <a:xfrm rot="16200000">
            <a:off x="8525359" y="1470615"/>
            <a:ext cx="567400" cy="567775"/>
          </a:xfrm>
          <a:custGeom>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rgbClr val="E31E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66" name="Block Arc 41">
            <a:extLst>
              <a:ext uri="{FF2B5EF4-FFF2-40B4-BE49-F238E27FC236}">
                <a16:creationId xmlns:a16="http://schemas.microsoft.com/office/drawing/2014/main" id="{39949893-05ED-44C7-999C-84CE9B52D118}"/>
              </a:ext>
            </a:extLst>
          </p:cNvPr>
          <p:cNvSpPr/>
          <p:nvPr/>
        </p:nvSpPr>
        <p:spPr>
          <a:xfrm>
            <a:off x="9408552" y="1424301"/>
            <a:ext cx="473301" cy="660395"/>
          </a:xfrm>
          <a:custGeom>
            <a:rect l="l" t="t" r="r" b="b"/>
            <a:pathLst>
              <a:path w="2512265" h="3505352">
                <a:moveTo>
                  <a:pt x="1276582" y="2106401"/>
                </a:moveTo>
                <a:cubicBezTo>
                  <a:pt x="1154832" y="2195007"/>
                  <a:pt x="1018024" y="2262207"/>
                  <a:pt x="871321" y="2302645"/>
                </a:cubicBezTo>
                <a:cubicBezTo>
                  <a:pt x="1041049" y="2346709"/>
                  <a:pt x="1216984" y="2342691"/>
                  <a:pt x="1380867" y="2295542"/>
                </a:cubicBezTo>
                <a:cubicBezTo>
                  <a:pt x="1352791" y="2227964"/>
                  <a:pt x="1317377" y="2164934"/>
                  <a:pt x="1276582" y="2106401"/>
                </a:cubicBezTo>
                <a:close/>
                <a:moveTo>
                  <a:pt x="931061" y="1768598"/>
                </a:moveTo>
                <a:lnTo>
                  <a:pt x="785084" y="2021438"/>
                </a:lnTo>
                <a:lnTo>
                  <a:pt x="684448" y="2196711"/>
                </a:lnTo>
                <a:cubicBezTo>
                  <a:pt x="868931" y="2169533"/>
                  <a:pt x="1041385" y="2098006"/>
                  <a:pt x="1189228" y="1991290"/>
                </a:cubicBezTo>
                <a:cubicBezTo>
                  <a:pt x="1113839" y="1904543"/>
                  <a:pt x="1026949" y="1829435"/>
                  <a:pt x="931061" y="1768598"/>
                </a:cubicBezTo>
                <a:close/>
                <a:moveTo>
                  <a:pt x="1626242" y="1739577"/>
                </a:moveTo>
                <a:cubicBezTo>
                  <a:pt x="1556851" y="1850020"/>
                  <a:pt x="1471526" y="1947792"/>
                  <a:pt x="1374302" y="2030973"/>
                </a:cubicBezTo>
                <a:cubicBezTo>
                  <a:pt x="1422822" y="2099916"/>
                  <a:pt x="1464618" y="2174537"/>
                  <a:pt x="1497466" y="2254701"/>
                </a:cubicBezTo>
                <a:cubicBezTo>
                  <a:pt x="1664534" y="2184833"/>
                  <a:pt x="1813198" y="2068027"/>
                  <a:pt x="1922549" y="1910651"/>
                </a:cubicBezTo>
                <a:close/>
                <a:moveTo>
                  <a:pt x="531158" y="1601275"/>
                </a:moveTo>
                <a:cubicBezTo>
                  <a:pt x="514831" y="1769123"/>
                  <a:pt x="535254" y="1939877"/>
                  <a:pt x="594029" y="2101141"/>
                </a:cubicBezTo>
                <a:lnTo>
                  <a:pt x="822377" y="1705631"/>
                </a:lnTo>
                <a:cubicBezTo>
                  <a:pt x="730789" y="1658398"/>
                  <a:pt x="632873" y="1623335"/>
                  <a:pt x="531158" y="1601275"/>
                </a:cubicBezTo>
                <a:close/>
                <a:moveTo>
                  <a:pt x="270885" y="1572115"/>
                </a:moveTo>
                <a:cubicBezTo>
                  <a:pt x="231457" y="1572339"/>
                  <a:pt x="191799" y="1574812"/>
                  <a:pt x="152057" y="1579894"/>
                </a:cubicBezTo>
                <a:cubicBezTo>
                  <a:pt x="195418" y="1760005"/>
                  <a:pt x="289893" y="1927350"/>
                  <a:pt x="428945" y="2058945"/>
                </a:cubicBezTo>
                <a:cubicBezTo>
                  <a:pt x="384418" y="1901749"/>
                  <a:pt x="371313" y="1738504"/>
                  <a:pt x="388331" y="1577832"/>
                </a:cubicBezTo>
                <a:cubicBezTo>
                  <a:pt x="349511" y="1573916"/>
                  <a:pt x="310313" y="1571891"/>
                  <a:pt x="270885" y="1572115"/>
                </a:cubicBezTo>
                <a:close/>
                <a:moveTo>
                  <a:pt x="1117422" y="1445810"/>
                </a:moveTo>
                <a:lnTo>
                  <a:pt x="992684" y="1661863"/>
                </a:lnTo>
                <a:cubicBezTo>
                  <a:pt x="1102065" y="1730612"/>
                  <a:pt x="1200940" y="1816138"/>
                  <a:pt x="1286200" y="1915345"/>
                </a:cubicBezTo>
                <a:cubicBezTo>
                  <a:pt x="1368713" y="1844119"/>
                  <a:pt x="1441290" y="1760865"/>
                  <a:pt x="1500981" y="1667258"/>
                </a:cubicBezTo>
                <a:close/>
                <a:moveTo>
                  <a:pt x="2092402" y="1221082"/>
                </a:moveTo>
                <a:cubicBezTo>
                  <a:pt x="2001593" y="1234047"/>
                  <a:pt x="1911092" y="1235450"/>
                  <a:pt x="1822337" y="1227227"/>
                </a:cubicBezTo>
                <a:cubicBezTo>
                  <a:pt x="1800443" y="1366691"/>
                  <a:pt x="1756170" y="1503162"/>
                  <a:pt x="1688847" y="1630684"/>
                </a:cubicBezTo>
                <a:lnTo>
                  <a:pt x="1987299" y="1802996"/>
                </a:lnTo>
                <a:cubicBezTo>
                  <a:pt x="2084887" y="1618081"/>
                  <a:pt x="2117858" y="1415133"/>
                  <a:pt x="2092402" y="1221082"/>
                </a:cubicBezTo>
                <a:close/>
                <a:moveTo>
                  <a:pt x="649579" y="1175701"/>
                </a:moveTo>
                <a:cubicBezTo>
                  <a:pt x="600911" y="1272240"/>
                  <a:pt x="566994" y="1374279"/>
                  <a:pt x="548013" y="1478728"/>
                </a:cubicBezTo>
                <a:cubicBezTo>
                  <a:pt x="665588" y="1503392"/>
                  <a:pt x="778659" y="1543786"/>
                  <a:pt x="883938" y="1599004"/>
                </a:cubicBezTo>
                <a:lnTo>
                  <a:pt x="1008644" y="1383007"/>
                </a:lnTo>
                <a:close/>
                <a:moveTo>
                  <a:pt x="1325201" y="1085928"/>
                </a:moveTo>
                <a:lnTo>
                  <a:pt x="1180226" y="1337032"/>
                </a:lnTo>
                <a:lnTo>
                  <a:pt x="1563461" y="1558293"/>
                </a:lnTo>
                <a:cubicBezTo>
                  <a:pt x="1621429" y="1447029"/>
                  <a:pt x="1659763" y="1328223"/>
                  <a:pt x="1679185" y="1206861"/>
                </a:cubicBezTo>
                <a:cubicBezTo>
                  <a:pt x="1555153" y="1183834"/>
                  <a:pt x="1435895" y="1143161"/>
                  <a:pt x="1325201" y="1085928"/>
                </a:cubicBezTo>
                <a:close/>
                <a:moveTo>
                  <a:pt x="216369" y="925587"/>
                </a:moveTo>
                <a:cubicBezTo>
                  <a:pt x="135862" y="1096620"/>
                  <a:pt x="108667" y="1281041"/>
                  <a:pt x="130011" y="1458436"/>
                </a:cubicBezTo>
                <a:cubicBezTo>
                  <a:pt x="222591" y="1446071"/>
                  <a:pt x="314795" y="1446181"/>
                  <a:pt x="405131" y="1455463"/>
                </a:cubicBezTo>
                <a:cubicBezTo>
                  <a:pt x="426945" y="1333935"/>
                  <a:pt x="466667" y="1215249"/>
                  <a:pt x="524206" y="1103317"/>
                </a:cubicBezTo>
                <a:close/>
                <a:moveTo>
                  <a:pt x="943246" y="797103"/>
                </a:moveTo>
                <a:cubicBezTo>
                  <a:pt x="853400" y="873630"/>
                  <a:pt x="774733" y="963960"/>
                  <a:pt x="711316" y="1066306"/>
                </a:cubicBezTo>
                <a:lnTo>
                  <a:pt x="1071447" y="1274228"/>
                </a:lnTo>
                <a:lnTo>
                  <a:pt x="1215869" y="1024081"/>
                </a:lnTo>
                <a:cubicBezTo>
                  <a:pt x="1115458" y="961776"/>
                  <a:pt x="1023809" y="885272"/>
                  <a:pt x="943246" y="797103"/>
                </a:cubicBezTo>
                <a:close/>
                <a:moveTo>
                  <a:pt x="1777831" y="614825"/>
                </a:moveTo>
                <a:cubicBezTo>
                  <a:pt x="1828108" y="774217"/>
                  <a:pt x="1847177" y="940426"/>
                  <a:pt x="1835302" y="1104709"/>
                </a:cubicBezTo>
                <a:cubicBezTo>
                  <a:pt x="1912529" y="1111680"/>
                  <a:pt x="1991200" y="1110618"/>
                  <a:pt x="2070135" y="1099634"/>
                </a:cubicBezTo>
                <a:cubicBezTo>
                  <a:pt x="2023430" y="916066"/>
                  <a:pt x="1923963" y="746103"/>
                  <a:pt x="1777831" y="614825"/>
                </a:cubicBezTo>
                <a:close/>
                <a:moveTo>
                  <a:pt x="1613169" y="587153"/>
                </a:moveTo>
                <a:lnTo>
                  <a:pt x="1386789" y="979253"/>
                </a:lnTo>
                <a:cubicBezTo>
                  <a:pt x="1482593" y="1028182"/>
                  <a:pt x="1585369" y="1063521"/>
                  <a:pt x="1692132" y="1084514"/>
                </a:cubicBezTo>
                <a:cubicBezTo>
                  <a:pt x="1702376" y="916614"/>
                  <a:pt x="1676765" y="746730"/>
                  <a:pt x="1613169" y="587153"/>
                </a:cubicBezTo>
                <a:close/>
                <a:moveTo>
                  <a:pt x="1500307" y="531421"/>
                </a:moveTo>
                <a:cubicBezTo>
                  <a:pt x="1333628" y="560682"/>
                  <a:pt x="1177718" y="626786"/>
                  <a:pt x="1041762" y="721997"/>
                </a:cubicBezTo>
                <a:cubicBezTo>
                  <a:pt x="1111912" y="797410"/>
                  <a:pt x="1191076" y="863204"/>
                  <a:pt x="1277416" y="917480"/>
                </a:cubicBezTo>
                <a:close/>
                <a:moveTo>
                  <a:pt x="708730" y="442269"/>
                </a:moveTo>
                <a:cubicBezTo>
                  <a:pt x="536145" y="518354"/>
                  <a:pt x="384460" y="645249"/>
                  <a:pt x="277225" y="815684"/>
                </a:cubicBezTo>
                <a:lnTo>
                  <a:pt x="586010" y="993961"/>
                </a:lnTo>
                <a:cubicBezTo>
                  <a:pt x="658009" y="876621"/>
                  <a:pt x="747803" y="773217"/>
                  <a:pt x="850548" y="685844"/>
                </a:cubicBezTo>
                <a:cubicBezTo>
                  <a:pt x="795399" y="611028"/>
                  <a:pt x="747545" y="529652"/>
                  <a:pt x="708730" y="442269"/>
                </a:cubicBezTo>
                <a:close/>
                <a:moveTo>
                  <a:pt x="1114411" y="355452"/>
                </a:moveTo>
                <a:cubicBezTo>
                  <a:pt x="1016499" y="355167"/>
                  <a:pt x="919324" y="369705"/>
                  <a:pt x="826255" y="398131"/>
                </a:cubicBezTo>
                <a:cubicBezTo>
                  <a:pt x="858722" y="474940"/>
                  <a:pt x="900618" y="545829"/>
                  <a:pt x="948599" y="611249"/>
                </a:cubicBezTo>
                <a:cubicBezTo>
                  <a:pt x="1085375" y="512974"/>
                  <a:pt x="1240825" y="441488"/>
                  <a:pt x="1406980" y="401715"/>
                </a:cubicBezTo>
                <a:cubicBezTo>
                  <a:pt x="1310969" y="370847"/>
                  <a:pt x="1212322" y="355738"/>
                  <a:pt x="1114411" y="355452"/>
                </a:cubicBezTo>
                <a:close/>
                <a:moveTo>
                  <a:pt x="1776283" y="295101"/>
                </a:moveTo>
                <a:lnTo>
                  <a:pt x="1710896" y="408983"/>
                </a:lnTo>
                <a:cubicBezTo>
                  <a:pt x="2209777" y="726145"/>
                  <a:pt x="2373723" y="1383396"/>
                  <a:pt x="2075153" y="1900534"/>
                </a:cubicBezTo>
                <a:cubicBezTo>
                  <a:pt x="1777480" y="2416119"/>
                  <a:pt x="1129323" y="2603192"/>
                  <a:pt x="606057" y="2333243"/>
                </a:cubicBezTo>
                <a:lnTo>
                  <a:pt x="534769" y="2457402"/>
                </a:lnTo>
                <a:cubicBezTo>
                  <a:pt x="1115347" y="2755664"/>
                  <a:pt x="1834151" y="2554240"/>
                  <a:pt x="2173557" y="1987198"/>
                </a:cubicBezTo>
                <a:cubicBezTo>
                  <a:pt x="2520801" y="1407062"/>
                  <a:pt x="2343129" y="657734"/>
                  <a:pt x="1776283" y="295101"/>
                </a:cubicBezTo>
                <a:close/>
                <a:moveTo>
                  <a:pt x="1831804" y="0"/>
                </a:moveTo>
                <a:cubicBezTo>
                  <a:pt x="1881515" y="0"/>
                  <a:pt x="1921814" y="40299"/>
                  <a:pt x="1921814" y="90010"/>
                </a:cubicBezTo>
                <a:cubicBezTo>
                  <a:pt x="1921814" y="123853"/>
                  <a:pt x="1903137" y="153333"/>
                  <a:pt x="1874873" y="167531"/>
                </a:cubicBezTo>
                <a:cubicBezTo>
                  <a:pt x="2505724" y="579432"/>
                  <a:pt x="2701456" y="1419035"/>
                  <a:pt x="2311836" y="2069966"/>
                </a:cubicBezTo>
                <a:cubicBezTo>
                  <a:pt x="2067801" y="2477672"/>
                  <a:pt x="1650037" y="2717958"/>
                  <a:pt x="1209422" y="2750781"/>
                </a:cubicBezTo>
                <a:lnTo>
                  <a:pt x="1209422" y="3191198"/>
                </a:lnTo>
                <a:cubicBezTo>
                  <a:pt x="1228953" y="3190691"/>
                  <a:pt x="1248332" y="3191937"/>
                  <a:pt x="1267595" y="3193449"/>
                </a:cubicBezTo>
                <a:cubicBezTo>
                  <a:pt x="1660899" y="3224325"/>
                  <a:pt x="1926978" y="3358049"/>
                  <a:pt x="1884661" y="3503570"/>
                </a:cubicBezTo>
                <a:lnTo>
                  <a:pt x="318693" y="3505352"/>
                </a:lnTo>
                <a:cubicBezTo>
                  <a:pt x="273700" y="3359367"/>
                  <a:pt x="539657" y="3224666"/>
                  <a:pt x="934393" y="3193515"/>
                </a:cubicBezTo>
                <a:lnTo>
                  <a:pt x="993398" y="3191208"/>
                </a:lnTo>
                <a:lnTo>
                  <a:pt x="993398" y="2750894"/>
                </a:lnTo>
                <a:cubicBezTo>
                  <a:pt x="812915" y="2737642"/>
                  <a:pt x="632784" y="2688481"/>
                  <a:pt x="463078" y="2601537"/>
                </a:cubicBezTo>
                <a:cubicBezTo>
                  <a:pt x="463677" y="2602537"/>
                  <a:pt x="463694" y="2603560"/>
                  <a:pt x="463694" y="2604587"/>
                </a:cubicBezTo>
                <a:cubicBezTo>
                  <a:pt x="463694" y="2654298"/>
                  <a:pt x="423395" y="2694597"/>
                  <a:pt x="373684" y="2694597"/>
                </a:cubicBezTo>
                <a:cubicBezTo>
                  <a:pt x="323973" y="2694597"/>
                  <a:pt x="283674" y="2654298"/>
                  <a:pt x="283674" y="2604587"/>
                </a:cubicBezTo>
                <a:cubicBezTo>
                  <a:pt x="283674" y="2554876"/>
                  <a:pt x="323973" y="2514577"/>
                  <a:pt x="373684" y="2514577"/>
                </a:cubicBezTo>
                <a:lnTo>
                  <a:pt x="377019" y="2515250"/>
                </a:lnTo>
                <a:lnTo>
                  <a:pt x="511820" y="2280472"/>
                </a:lnTo>
                <a:lnTo>
                  <a:pt x="495824" y="2271237"/>
                </a:lnTo>
                <a:lnTo>
                  <a:pt x="496783" y="2269575"/>
                </a:lnTo>
                <a:cubicBezTo>
                  <a:pt x="34226" y="1964050"/>
                  <a:pt x="-130424" y="1362029"/>
                  <a:pt x="110016" y="864184"/>
                </a:cubicBezTo>
                <a:lnTo>
                  <a:pt x="106296" y="862036"/>
                </a:lnTo>
                <a:lnTo>
                  <a:pt x="148828" y="788370"/>
                </a:lnTo>
                <a:lnTo>
                  <a:pt x="169099" y="753258"/>
                </a:lnTo>
                <a:lnTo>
                  <a:pt x="170873" y="754281"/>
                </a:lnTo>
                <a:cubicBezTo>
                  <a:pt x="475914" y="264737"/>
                  <a:pt x="1106018" y="92008"/>
                  <a:pt x="1617242" y="355196"/>
                </a:cubicBezTo>
                <a:lnTo>
                  <a:pt x="1748044" y="127384"/>
                </a:lnTo>
                <a:lnTo>
                  <a:pt x="1751959" y="129632"/>
                </a:lnTo>
                <a:cubicBezTo>
                  <a:pt x="1745165" y="117975"/>
                  <a:pt x="1741794" y="104386"/>
                  <a:pt x="1741794" y="90010"/>
                </a:cubicBezTo>
                <a:cubicBezTo>
                  <a:pt x="1741794" y="40299"/>
                  <a:pt x="1782093" y="0"/>
                  <a:pt x="1831804" y="0"/>
                </a:cubicBezTo>
                <a:close/>
              </a:path>
            </a:pathLst>
          </a:custGeom>
          <a:solidFill>
            <a:srgbClr val="E31E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67" name="Right Triangle 17">
            <a:extLst>
              <a:ext uri="{FF2B5EF4-FFF2-40B4-BE49-F238E27FC236}">
                <a16:creationId xmlns:a16="http://schemas.microsoft.com/office/drawing/2014/main" id="{6ADCC979-BA1C-4251-B6F5-CE5AA2B72FD0}"/>
              </a:ext>
            </a:extLst>
          </p:cNvPr>
          <p:cNvSpPr/>
          <p:nvPr/>
        </p:nvSpPr>
        <p:spPr>
          <a:xfrm>
            <a:off x="7705749" y="4600959"/>
            <a:ext cx="385791" cy="546392"/>
          </a:xfrm>
          <a:custGeom>
            <a:rect l="l" t="t" r="r" b="b"/>
            <a:pathLst>
              <a:path w="2387678" h="3240000">
                <a:moveTo>
                  <a:pt x="1645041" y="17032"/>
                </a:moveTo>
                <a:lnTo>
                  <a:pt x="2376264" y="17032"/>
                </a:lnTo>
                <a:lnTo>
                  <a:pt x="2376264" y="17033"/>
                </a:lnTo>
                <a:lnTo>
                  <a:pt x="1645042" y="17033"/>
                </a:lnTo>
                <a:close/>
                <a:moveTo>
                  <a:pt x="0" y="17032"/>
                </a:moveTo>
                <a:lnTo>
                  <a:pt x="1379678" y="17032"/>
                </a:lnTo>
                <a:lnTo>
                  <a:pt x="1379678" y="996125"/>
                </a:lnTo>
                <a:lnTo>
                  <a:pt x="2376264" y="996125"/>
                </a:lnTo>
                <a:lnTo>
                  <a:pt x="2376264" y="3240000"/>
                </a:lnTo>
                <a:lnTo>
                  <a:pt x="0" y="3240000"/>
                </a:lnTo>
                <a:close/>
                <a:moveTo>
                  <a:pt x="1498869" y="0"/>
                </a:moveTo>
                <a:lnTo>
                  <a:pt x="2387678" y="888809"/>
                </a:lnTo>
                <a:lnTo>
                  <a:pt x="1498869" y="888809"/>
                </a:lnTo>
                <a:close/>
              </a:path>
            </a:pathLst>
          </a:custGeom>
          <a:solidFill>
            <a:srgbClr val="E31E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81" name="Oval 66">
            <a:extLst>
              <a:ext uri="{FF2B5EF4-FFF2-40B4-BE49-F238E27FC236}">
                <a16:creationId xmlns:a16="http://schemas.microsoft.com/office/drawing/2014/main" id="{64136ECC-E882-4D1E-8298-06A6A02A6E1A}"/>
              </a:ext>
            </a:extLst>
          </p:cNvPr>
          <p:cNvSpPr/>
          <p:nvPr/>
        </p:nvSpPr>
        <p:spPr>
          <a:xfrm rot="20700000">
            <a:off x="6137536" y="3634207"/>
            <a:ext cx="548680" cy="469988"/>
          </a:xfrm>
          <a:custGeom>
            <a:rect l="l" t="t" r="r" b="b"/>
            <a:pathLst>
              <a:path w="2901316" h="2485205">
                <a:moveTo>
                  <a:pt x="2901316" y="8833"/>
                </a:moveTo>
                <a:lnTo>
                  <a:pt x="2885407" y="69738"/>
                </a:lnTo>
                <a:lnTo>
                  <a:pt x="2890344" y="71061"/>
                </a:lnTo>
                <a:lnTo>
                  <a:pt x="2331295" y="2157461"/>
                </a:lnTo>
                <a:lnTo>
                  <a:pt x="2322295" y="2155049"/>
                </a:lnTo>
                <a:cubicBezTo>
                  <a:pt x="2311779" y="2339141"/>
                  <a:pt x="2127696" y="2485205"/>
                  <a:pt x="1902404" y="2485205"/>
                </a:cubicBezTo>
                <a:cubicBezTo>
                  <a:pt x="1669201" y="2485205"/>
                  <a:pt x="1480151" y="2328701"/>
                  <a:pt x="1480150" y="2135644"/>
                </a:cubicBezTo>
                <a:cubicBezTo>
                  <a:pt x="1480150" y="1942587"/>
                  <a:pt x="1669200" y="1786083"/>
                  <a:pt x="1902404" y="1786083"/>
                </a:cubicBezTo>
                <a:cubicBezTo>
                  <a:pt x="2026046" y="1786083"/>
                  <a:pt x="2137276" y="1830075"/>
                  <a:pt x="2213623" y="1901150"/>
                </a:cubicBezTo>
                <a:lnTo>
                  <a:pt x="2586815" y="508378"/>
                </a:lnTo>
                <a:lnTo>
                  <a:pt x="1283297" y="508378"/>
                </a:lnTo>
                <a:lnTo>
                  <a:pt x="847984" y="2132988"/>
                </a:lnTo>
                <a:lnTo>
                  <a:pt x="841776" y="2131324"/>
                </a:lnTo>
                <a:cubicBezTo>
                  <a:pt x="829584" y="2314002"/>
                  <a:pt x="646295" y="2458448"/>
                  <a:pt x="422254" y="2458448"/>
                </a:cubicBezTo>
                <a:cubicBezTo>
                  <a:pt x="189051" y="2458448"/>
                  <a:pt x="1" y="2301944"/>
                  <a:pt x="0" y="2108887"/>
                </a:cubicBezTo>
                <a:cubicBezTo>
                  <a:pt x="0" y="1915830"/>
                  <a:pt x="189051" y="1759326"/>
                  <a:pt x="422255" y="1759326"/>
                </a:cubicBezTo>
                <a:cubicBezTo>
                  <a:pt x="544771" y="1759326"/>
                  <a:pt x="655100" y="1802522"/>
                  <a:pt x="731465" y="1872378"/>
                </a:cubicBezTo>
                <a:lnTo>
                  <a:pt x="1233167" y="0"/>
                </a:lnTo>
                <a:lnTo>
                  <a:pt x="1266129" y="8833"/>
                </a:lnTo>
                <a:close/>
              </a:path>
            </a:pathLst>
          </a:custGeom>
          <a:solidFill>
            <a:srgbClr val="E31E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89" name="Rectangle 9">
            <a:extLst>
              <a:ext uri="{FF2B5EF4-FFF2-40B4-BE49-F238E27FC236}">
                <a16:creationId xmlns:a16="http://schemas.microsoft.com/office/drawing/2014/main" id="{444E6227-4972-4DE6-BEB0-C3FC42991182}"/>
              </a:ext>
            </a:extLst>
          </p:cNvPr>
          <p:cNvSpPr/>
          <p:nvPr/>
        </p:nvSpPr>
        <p:spPr>
          <a:xfrm>
            <a:off x="4401177" y="3545250"/>
            <a:ext cx="527335" cy="493633"/>
          </a:xfrm>
          <a:custGeom>
            <a:gdLst>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34" fmla="*/ 1668046 w 3239999"/>
              <a:gd name="connsiteY34" fmla="*/ 2869642 h 303292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rgbClr val="E31E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rgbClr val="AE4500"/>
              </a:solidFill>
            </a:endParaRPr>
          </a:p>
        </p:txBody>
      </p:sp>
      <p:sp>
        <p:nvSpPr>
          <p:cNvPr id="91" name="Frame 17">
            <a:extLst>
              <a:ext uri="{FF2B5EF4-FFF2-40B4-BE49-F238E27FC236}">
                <a16:creationId xmlns:a16="http://schemas.microsoft.com/office/drawing/2014/main" id="{1278BF84-DDF3-43F8-88E4-A0F28E4079EF}"/>
              </a:ext>
            </a:extLst>
          </p:cNvPr>
          <p:cNvSpPr/>
          <p:nvPr/>
        </p:nvSpPr>
        <p:spPr>
          <a:xfrm>
            <a:off x="4376238" y="4613420"/>
            <a:ext cx="508153" cy="508153"/>
          </a:xfrm>
          <a:custGeom>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rgbClr val="E31E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rgbClr val="AE4500"/>
              </a:solidFill>
            </a:endParaRPr>
          </a:p>
        </p:txBody>
      </p:sp>
      <p:sp>
        <p:nvSpPr>
          <p:cNvPr id="93" name="Teardrop 1">
            <a:extLst>
              <a:ext uri="{FF2B5EF4-FFF2-40B4-BE49-F238E27FC236}">
                <a16:creationId xmlns:a16="http://schemas.microsoft.com/office/drawing/2014/main" id="{45BBC696-75E7-44AB-A411-9B80C52FFE5A}"/>
              </a:ext>
            </a:extLst>
          </p:cNvPr>
          <p:cNvSpPr/>
          <p:nvPr/>
        </p:nvSpPr>
        <p:spPr>
          <a:xfrm rot="18805992">
            <a:off x="10126693" y="1539350"/>
            <a:ext cx="551843" cy="546087"/>
          </a:xfrm>
          <a:custGeom>
            <a:rect l="l" t="t" r="r" b="b"/>
            <a:pathLst>
              <a:path w="1807240"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rgbClr val="E31E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94" name="Rectangle 130">
            <a:extLst>
              <a:ext uri="{FF2B5EF4-FFF2-40B4-BE49-F238E27FC236}">
                <a16:creationId xmlns:a16="http://schemas.microsoft.com/office/drawing/2014/main" id="{F7759672-254A-46D2-98DF-B919494C603A}"/>
              </a:ext>
            </a:extLst>
          </p:cNvPr>
          <p:cNvSpPr/>
          <p:nvPr/>
        </p:nvSpPr>
        <p:spPr>
          <a:xfrm>
            <a:off x="10932824" y="1539417"/>
            <a:ext cx="544577" cy="547049"/>
          </a:xfrm>
          <a:custGeom>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rgbClr val="E31E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rgbClr val="AE4500"/>
              </a:solidFill>
            </a:endParaRPr>
          </a:p>
        </p:txBody>
      </p:sp>
      <p:sp>
        <p:nvSpPr>
          <p:cNvPr id="95" name="Right Triangle 17">
            <a:extLst>
              <a:ext uri="{FF2B5EF4-FFF2-40B4-BE49-F238E27FC236}">
                <a16:creationId xmlns:a16="http://schemas.microsoft.com/office/drawing/2014/main" id="{5B989D8F-E127-48E7-B329-C52CA522C191}"/>
              </a:ext>
            </a:extLst>
          </p:cNvPr>
          <p:cNvSpPr>
            <a:spLocks noChangeAspect="1"/>
          </p:cNvSpPr>
          <p:nvPr/>
        </p:nvSpPr>
        <p:spPr>
          <a:xfrm>
            <a:off x="9363475" y="4578027"/>
            <a:ext cx="478148" cy="569324"/>
          </a:xfrm>
          <a:custGeom>
            <a:rect l="l" t="t" r="r" b="b"/>
            <a:pathLst>
              <a:path w="2721114" h="3240000">
                <a:moveTo>
                  <a:pt x="1999321" y="2603448"/>
                </a:moveTo>
                <a:lnTo>
                  <a:pt x="1999321" y="2772810"/>
                </a:lnTo>
                <a:lnTo>
                  <a:pt x="2528507" y="2772810"/>
                </a:lnTo>
                <a:lnTo>
                  <a:pt x="2528507" y="2603448"/>
                </a:lnTo>
                <a:close/>
                <a:moveTo>
                  <a:pt x="2263914" y="2230929"/>
                </a:moveTo>
                <a:cubicBezTo>
                  <a:pt x="2516419" y="2230929"/>
                  <a:pt x="2721114" y="2435624"/>
                  <a:pt x="2721114" y="2688129"/>
                </a:cubicBezTo>
                <a:cubicBezTo>
                  <a:pt x="2721114" y="2940634"/>
                  <a:pt x="2516419" y="3145329"/>
                  <a:pt x="2263914" y="3145329"/>
                </a:cubicBezTo>
                <a:cubicBezTo>
                  <a:pt x="2011409" y="3145329"/>
                  <a:pt x="1806714" y="2940634"/>
                  <a:pt x="1806714" y="2688129"/>
                </a:cubicBezTo>
                <a:cubicBezTo>
                  <a:pt x="1806714" y="2435624"/>
                  <a:pt x="2011409" y="2230929"/>
                  <a:pt x="2263914" y="2230929"/>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rgbClr val="E31E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96" name="Right Triangle 17">
            <a:extLst>
              <a:ext uri="{FF2B5EF4-FFF2-40B4-BE49-F238E27FC236}">
                <a16:creationId xmlns:a16="http://schemas.microsoft.com/office/drawing/2014/main" id="{D61B263F-9E2B-4D6D-AE92-C6B011C62C98}"/>
              </a:ext>
            </a:extLst>
          </p:cNvPr>
          <p:cNvSpPr>
            <a:spLocks noChangeAspect="1"/>
          </p:cNvSpPr>
          <p:nvPr/>
        </p:nvSpPr>
        <p:spPr>
          <a:xfrm>
            <a:off x="8488431" y="4578027"/>
            <a:ext cx="478148" cy="569324"/>
          </a:xfrm>
          <a:custGeom>
            <a:rect l="l" t="t" r="r" b="b"/>
            <a:pathLst>
              <a:path w="2721114" h="3240000">
                <a:moveTo>
                  <a:pt x="2179233" y="2431577"/>
                </a:moveTo>
                <a:lnTo>
                  <a:pt x="2179233" y="2611489"/>
                </a:lnTo>
                <a:lnTo>
                  <a:pt x="1999321" y="2611489"/>
                </a:lnTo>
                <a:lnTo>
                  <a:pt x="1999321" y="2780851"/>
                </a:lnTo>
                <a:lnTo>
                  <a:pt x="2179233" y="2780851"/>
                </a:lnTo>
                <a:lnTo>
                  <a:pt x="2179233" y="2960763"/>
                </a:lnTo>
                <a:lnTo>
                  <a:pt x="2348595" y="2960763"/>
                </a:lnTo>
                <a:lnTo>
                  <a:pt x="2348595" y="2780851"/>
                </a:lnTo>
                <a:lnTo>
                  <a:pt x="2528507" y="2780851"/>
                </a:lnTo>
                <a:lnTo>
                  <a:pt x="2528507" y="2611489"/>
                </a:lnTo>
                <a:lnTo>
                  <a:pt x="2348595" y="2611489"/>
                </a:lnTo>
                <a:lnTo>
                  <a:pt x="2348595" y="24315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rgbClr val="E31E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97" name="Right Triangle 17">
            <a:extLst>
              <a:ext uri="{FF2B5EF4-FFF2-40B4-BE49-F238E27FC236}">
                <a16:creationId xmlns:a16="http://schemas.microsoft.com/office/drawing/2014/main" id="{5E5AE7B0-988E-44BF-89EA-013033086F96}"/>
              </a:ext>
            </a:extLst>
          </p:cNvPr>
          <p:cNvSpPr>
            <a:spLocks noChangeAspect="1"/>
          </p:cNvSpPr>
          <p:nvPr/>
        </p:nvSpPr>
        <p:spPr>
          <a:xfrm>
            <a:off x="10238515" y="4578027"/>
            <a:ext cx="478148" cy="569324"/>
          </a:xfrm>
          <a:custGeom>
            <a:rect l="l" t="t" r="r" b="b"/>
            <a:pathLst>
              <a:path w="2721114" h="3240000">
                <a:moveTo>
                  <a:pt x="2136698" y="2449196"/>
                </a:moveTo>
                <a:lnTo>
                  <a:pt x="2016940" y="2568954"/>
                </a:lnTo>
                <a:lnTo>
                  <a:pt x="2144156" y="2696170"/>
                </a:lnTo>
                <a:lnTo>
                  <a:pt x="2016940" y="2823386"/>
                </a:lnTo>
                <a:lnTo>
                  <a:pt x="2136698" y="2943144"/>
                </a:lnTo>
                <a:lnTo>
                  <a:pt x="2263914" y="2815928"/>
                </a:lnTo>
                <a:lnTo>
                  <a:pt x="2391130" y="2943144"/>
                </a:lnTo>
                <a:lnTo>
                  <a:pt x="2510888" y="2823386"/>
                </a:lnTo>
                <a:lnTo>
                  <a:pt x="2383672" y="2696170"/>
                </a:lnTo>
                <a:lnTo>
                  <a:pt x="2510888" y="2568954"/>
                </a:lnTo>
                <a:lnTo>
                  <a:pt x="2391130" y="2449196"/>
                </a:lnTo>
                <a:lnTo>
                  <a:pt x="2263914" y="2576412"/>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rgbClr val="E31E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98" name="Oval 44">
            <a:extLst>
              <a:ext uri="{FF2B5EF4-FFF2-40B4-BE49-F238E27FC236}">
                <a16:creationId xmlns:a16="http://schemas.microsoft.com/office/drawing/2014/main" id="{94195A6D-E3B2-4E10-BD54-AC5E4FED7A15}"/>
              </a:ext>
            </a:extLst>
          </p:cNvPr>
          <p:cNvSpPr>
            <a:spLocks noChangeAspect="1"/>
          </p:cNvSpPr>
          <p:nvPr/>
        </p:nvSpPr>
        <p:spPr>
          <a:xfrm>
            <a:off x="11113559" y="4578027"/>
            <a:ext cx="478148" cy="569324"/>
          </a:xfrm>
          <a:custGeom>
            <a:rect l="l" t="t" r="r" b="b"/>
            <a:pathLst>
              <a:path w="2721114" h="3240000">
                <a:moveTo>
                  <a:pt x="2519839" y="2469622"/>
                </a:moveTo>
                <a:lnTo>
                  <a:pt x="2201779" y="2787682"/>
                </a:lnTo>
                <a:lnTo>
                  <a:pt x="2003023" y="2588926"/>
                </a:lnTo>
                <a:lnTo>
                  <a:pt x="1901669" y="2690281"/>
                </a:lnTo>
                <a:lnTo>
                  <a:pt x="2203868" y="2992480"/>
                </a:lnTo>
                <a:lnTo>
                  <a:pt x="2305222" y="2891125"/>
                </a:lnTo>
                <a:lnTo>
                  <a:pt x="2303133" y="2889037"/>
                </a:lnTo>
                <a:lnTo>
                  <a:pt x="2621194" y="25709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rgbClr val="E31E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122" name="Google Shape;6000;p67"/>
          <p:cNvSpPr/>
          <p:nvPr/>
        </p:nvSpPr>
        <p:spPr>
          <a:xfrm>
            <a:off x="4351196" y="1478773"/>
            <a:ext cx="604245" cy="616479"/>
          </a:xfrm>
          <a:custGeom>
            <a:rect l="l" t="t" r="r" b="b"/>
            <a:pathLst>
              <a:path w="12446" h="12698" extrusionOk="0">
                <a:moveTo>
                  <a:pt x="6239" y="1"/>
                </a:moveTo>
                <a:cubicBezTo>
                  <a:pt x="5105" y="1"/>
                  <a:pt x="4191" y="915"/>
                  <a:pt x="4159" y="2112"/>
                </a:cubicBezTo>
                <a:cubicBezTo>
                  <a:pt x="4159" y="3088"/>
                  <a:pt x="4852" y="3939"/>
                  <a:pt x="5798" y="4097"/>
                </a:cubicBezTo>
                <a:lnTo>
                  <a:pt x="5798" y="5294"/>
                </a:lnTo>
                <a:cubicBezTo>
                  <a:pt x="4852" y="5483"/>
                  <a:pt x="4159" y="6333"/>
                  <a:pt x="4159" y="7310"/>
                </a:cubicBezTo>
                <a:cubicBezTo>
                  <a:pt x="4159" y="7657"/>
                  <a:pt x="4222" y="7972"/>
                  <a:pt x="4380" y="8255"/>
                </a:cubicBezTo>
                <a:lnTo>
                  <a:pt x="3403" y="9043"/>
                </a:lnTo>
                <a:cubicBezTo>
                  <a:pt x="3057" y="8728"/>
                  <a:pt x="2584" y="8570"/>
                  <a:pt x="2112" y="8570"/>
                </a:cubicBezTo>
                <a:cubicBezTo>
                  <a:pt x="946" y="8602"/>
                  <a:pt x="1" y="9515"/>
                  <a:pt x="1" y="10650"/>
                </a:cubicBezTo>
                <a:cubicBezTo>
                  <a:pt x="1" y="11784"/>
                  <a:pt x="946" y="12697"/>
                  <a:pt x="2112" y="12697"/>
                </a:cubicBezTo>
                <a:cubicBezTo>
                  <a:pt x="3246" y="12697"/>
                  <a:pt x="4128" y="11752"/>
                  <a:pt x="4191" y="10650"/>
                </a:cubicBezTo>
                <a:cubicBezTo>
                  <a:pt x="4191" y="10303"/>
                  <a:pt x="4096" y="9988"/>
                  <a:pt x="3939" y="9704"/>
                </a:cubicBezTo>
                <a:lnTo>
                  <a:pt x="4947" y="8917"/>
                </a:lnTo>
                <a:cubicBezTo>
                  <a:pt x="5294" y="9232"/>
                  <a:pt x="5766" y="9389"/>
                  <a:pt x="6239" y="9389"/>
                </a:cubicBezTo>
                <a:cubicBezTo>
                  <a:pt x="6743" y="9389"/>
                  <a:pt x="7184" y="9200"/>
                  <a:pt x="7530" y="8917"/>
                </a:cubicBezTo>
                <a:lnTo>
                  <a:pt x="8507" y="9704"/>
                </a:lnTo>
                <a:cubicBezTo>
                  <a:pt x="8350" y="9988"/>
                  <a:pt x="8287" y="10303"/>
                  <a:pt x="8287" y="10650"/>
                </a:cubicBezTo>
                <a:cubicBezTo>
                  <a:pt x="8287" y="11784"/>
                  <a:pt x="9232" y="12697"/>
                  <a:pt x="10366" y="12697"/>
                </a:cubicBezTo>
                <a:cubicBezTo>
                  <a:pt x="11500" y="12697"/>
                  <a:pt x="12414" y="11752"/>
                  <a:pt x="12445" y="10650"/>
                </a:cubicBezTo>
                <a:cubicBezTo>
                  <a:pt x="12445" y="9515"/>
                  <a:pt x="11563" y="8602"/>
                  <a:pt x="10366" y="8570"/>
                </a:cubicBezTo>
                <a:cubicBezTo>
                  <a:pt x="9862" y="8570"/>
                  <a:pt x="9421" y="8759"/>
                  <a:pt x="9074" y="9043"/>
                </a:cubicBezTo>
                <a:lnTo>
                  <a:pt x="8097" y="8255"/>
                </a:lnTo>
                <a:cubicBezTo>
                  <a:pt x="8255" y="7972"/>
                  <a:pt x="8318" y="7657"/>
                  <a:pt x="8318" y="7310"/>
                </a:cubicBezTo>
                <a:cubicBezTo>
                  <a:pt x="8318" y="6333"/>
                  <a:pt x="7625" y="5451"/>
                  <a:pt x="6680" y="5294"/>
                </a:cubicBezTo>
                <a:lnTo>
                  <a:pt x="6680" y="4097"/>
                </a:lnTo>
                <a:cubicBezTo>
                  <a:pt x="7625" y="3908"/>
                  <a:pt x="8318" y="3088"/>
                  <a:pt x="8318" y="2112"/>
                </a:cubicBezTo>
                <a:cubicBezTo>
                  <a:pt x="8318" y="946"/>
                  <a:pt x="7404" y="64"/>
                  <a:pt x="6239" y="1"/>
                </a:cubicBezTo>
                <a:close/>
              </a:path>
            </a:pathLst>
          </a:custGeom>
          <a:solidFill>
            <a:srgbClr val="E31E24"/>
          </a:solidFill>
          <a:ln>
            <a:noFill/>
          </a:ln>
        </p:spPr>
        <p:txBody>
          <a:bodyPr spcFirstLastPara="1" wrap="square" lIns="91425" tIns="91425" rIns="91425" bIns="91425" anchor="ctr" anchorCtr="0">
            <a:noAutofit/>
          </a:bodyPr>
          <a:lstStyle/>
          <a:p>
            <a:endParaRPr sz="1400">
              <a:solidFill>
                <a:srgbClr val="AE4500"/>
              </a:solidFill>
            </a:endParaRPr>
          </a:p>
        </p:txBody>
      </p:sp>
      <p:grpSp>
        <p:nvGrpSpPr>
          <p:cNvPr id="151" name="Google Shape;6029;p67"/>
          <p:cNvGrpSpPr/>
          <p:nvPr/>
        </p:nvGrpSpPr>
        <p:grpSpPr>
          <a:xfrm>
            <a:off x="9367813" y="5419902"/>
            <a:ext cx="404147" cy="560241"/>
            <a:chOff x="-38860326" y="3221750"/>
            <a:chExt cx="228425" cy="316650"/>
          </a:xfrm>
          <a:solidFill>
            <a:srgbClr val="E31E24"/>
          </a:solidFill>
        </p:grpSpPr>
        <p:sp>
          <p:nvSpPr>
            <p:cNvPr id="152" name="Google Shape;6030;p67"/>
            <p:cNvSpPr/>
            <p:nvPr/>
          </p:nvSpPr>
          <p:spPr>
            <a:xfrm>
              <a:off x="-38735874" y="3222550"/>
              <a:ext cx="103975" cy="123675"/>
            </a:xfrm>
            <a:custGeom>
              <a:rect l="l" t="t" r="r" b="b"/>
              <a:pathLst>
                <a:path w="4159" h="4947" extrusionOk="0">
                  <a:moveTo>
                    <a:pt x="0" y="0"/>
                  </a:moveTo>
                  <a:lnTo>
                    <a:pt x="0" y="2552"/>
                  </a:lnTo>
                  <a:cubicBezTo>
                    <a:pt x="473" y="2710"/>
                    <a:pt x="851" y="3182"/>
                    <a:pt x="851" y="3750"/>
                  </a:cubicBezTo>
                  <a:lnTo>
                    <a:pt x="851" y="4947"/>
                  </a:lnTo>
                  <a:lnTo>
                    <a:pt x="4159" y="4947"/>
                  </a:lnTo>
                  <a:lnTo>
                    <a:pt x="4159" y="3687"/>
                  </a:lnTo>
                  <a:cubicBezTo>
                    <a:pt x="4159" y="1639"/>
                    <a:pt x="2489" y="0"/>
                    <a:pt x="441" y="0"/>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153" name="Google Shape;6031;p67"/>
            <p:cNvSpPr/>
            <p:nvPr/>
          </p:nvSpPr>
          <p:spPr>
            <a:xfrm>
              <a:off x="-38756375" y="3302875"/>
              <a:ext cx="22075" cy="63050"/>
            </a:xfrm>
            <a:custGeom>
              <a:rect l="l" t="t" r="r" b="b"/>
              <a:pathLst>
                <a:path w="883" h="2522" extrusionOk="0">
                  <a:moveTo>
                    <a:pt x="474" y="1"/>
                  </a:moveTo>
                  <a:cubicBezTo>
                    <a:pt x="253" y="1"/>
                    <a:pt x="95" y="222"/>
                    <a:pt x="95" y="442"/>
                  </a:cubicBezTo>
                  <a:lnTo>
                    <a:pt x="95" y="2112"/>
                  </a:lnTo>
                  <a:cubicBezTo>
                    <a:pt x="1" y="2332"/>
                    <a:pt x="190" y="2521"/>
                    <a:pt x="442" y="2521"/>
                  </a:cubicBezTo>
                  <a:cubicBezTo>
                    <a:pt x="663" y="2521"/>
                    <a:pt x="820" y="2332"/>
                    <a:pt x="883" y="2112"/>
                  </a:cubicBezTo>
                  <a:lnTo>
                    <a:pt x="883" y="442"/>
                  </a:lnTo>
                  <a:cubicBezTo>
                    <a:pt x="883" y="222"/>
                    <a:pt x="663" y="64"/>
                    <a:pt x="474" y="1"/>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154" name="Google Shape;6032;p67"/>
            <p:cNvSpPr/>
            <p:nvPr/>
          </p:nvSpPr>
          <p:spPr>
            <a:xfrm>
              <a:off x="-38859551" y="3221750"/>
              <a:ext cx="103200" cy="122900"/>
            </a:xfrm>
            <a:custGeom>
              <a:rect l="l" t="t" r="r" b="b"/>
              <a:pathLst>
                <a:path w="4128" h="4916" extrusionOk="0">
                  <a:moveTo>
                    <a:pt x="3687" y="1"/>
                  </a:moveTo>
                  <a:cubicBezTo>
                    <a:pt x="1671" y="1"/>
                    <a:pt x="1" y="1639"/>
                    <a:pt x="1" y="3687"/>
                  </a:cubicBezTo>
                  <a:lnTo>
                    <a:pt x="1" y="4916"/>
                  </a:lnTo>
                  <a:lnTo>
                    <a:pt x="3309" y="4916"/>
                  </a:lnTo>
                  <a:lnTo>
                    <a:pt x="3309" y="3687"/>
                  </a:lnTo>
                  <a:cubicBezTo>
                    <a:pt x="3309" y="3151"/>
                    <a:pt x="3655" y="2710"/>
                    <a:pt x="4128" y="2521"/>
                  </a:cubicBezTo>
                  <a:lnTo>
                    <a:pt x="4128" y="1"/>
                  </a:ln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155" name="Google Shape;6033;p67"/>
            <p:cNvSpPr/>
            <p:nvPr/>
          </p:nvSpPr>
          <p:spPr>
            <a:xfrm>
              <a:off x="-38860326" y="3367475"/>
              <a:ext cx="228425" cy="170925"/>
            </a:xfrm>
            <a:custGeom>
              <a:rect l="l" t="t" r="r" b="b"/>
              <a:pathLst>
                <a:path w="9137" h="6837" extrusionOk="0">
                  <a:moveTo>
                    <a:pt x="0" y="0"/>
                  </a:moveTo>
                  <a:lnTo>
                    <a:pt x="0" y="3151"/>
                  </a:lnTo>
                  <a:cubicBezTo>
                    <a:pt x="0" y="5199"/>
                    <a:pt x="1639" y="6837"/>
                    <a:pt x="3686" y="6837"/>
                  </a:cubicBezTo>
                  <a:lnTo>
                    <a:pt x="5356" y="6837"/>
                  </a:lnTo>
                  <a:cubicBezTo>
                    <a:pt x="7467" y="6837"/>
                    <a:pt x="9137" y="5199"/>
                    <a:pt x="9137" y="3151"/>
                  </a:cubicBezTo>
                  <a:lnTo>
                    <a:pt x="9137" y="0"/>
                  </a:lnTo>
                  <a:lnTo>
                    <a:pt x="5734" y="0"/>
                  </a:lnTo>
                  <a:cubicBezTo>
                    <a:pt x="5577" y="473"/>
                    <a:pt x="5104" y="819"/>
                    <a:pt x="4568" y="819"/>
                  </a:cubicBezTo>
                  <a:cubicBezTo>
                    <a:pt x="4001" y="819"/>
                    <a:pt x="3560" y="473"/>
                    <a:pt x="3371" y="0"/>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grpSp>
      <p:grpSp>
        <p:nvGrpSpPr>
          <p:cNvPr id="188" name="Google Shape;6066;p67"/>
          <p:cNvGrpSpPr/>
          <p:nvPr/>
        </p:nvGrpSpPr>
        <p:grpSpPr>
          <a:xfrm>
            <a:off x="4313801" y="2400897"/>
            <a:ext cx="644203" cy="641015"/>
            <a:chOff x="-38538975" y="3954250"/>
            <a:chExt cx="318225" cy="316650"/>
          </a:xfrm>
          <a:solidFill>
            <a:srgbClr val="E31E24"/>
          </a:solidFill>
        </p:grpSpPr>
        <p:sp>
          <p:nvSpPr>
            <p:cNvPr id="189" name="Google Shape;6067;p67"/>
            <p:cNvSpPr/>
            <p:nvPr/>
          </p:nvSpPr>
          <p:spPr>
            <a:xfrm>
              <a:off x="-38538975" y="3954250"/>
              <a:ext cx="254425" cy="253625"/>
            </a:xfrm>
            <a:custGeom>
              <a:rect l="l" t="t" r="r" b="b"/>
              <a:pathLst>
                <a:path w="10177" h="10145" extrusionOk="0">
                  <a:moveTo>
                    <a:pt x="5104" y="3813"/>
                  </a:moveTo>
                  <a:cubicBezTo>
                    <a:pt x="5797" y="3813"/>
                    <a:pt x="6364" y="4348"/>
                    <a:pt x="6364" y="5073"/>
                  </a:cubicBezTo>
                  <a:cubicBezTo>
                    <a:pt x="6364" y="5766"/>
                    <a:pt x="5797" y="6333"/>
                    <a:pt x="5104" y="6333"/>
                  </a:cubicBezTo>
                  <a:cubicBezTo>
                    <a:pt x="4379" y="6333"/>
                    <a:pt x="3844" y="5766"/>
                    <a:pt x="3844" y="5073"/>
                  </a:cubicBezTo>
                  <a:cubicBezTo>
                    <a:pt x="3844" y="4411"/>
                    <a:pt x="4411" y="3813"/>
                    <a:pt x="5104" y="3813"/>
                  </a:cubicBezTo>
                  <a:close/>
                  <a:moveTo>
                    <a:pt x="5104" y="0"/>
                  </a:moveTo>
                  <a:cubicBezTo>
                    <a:pt x="2300" y="0"/>
                    <a:pt x="0" y="2269"/>
                    <a:pt x="0" y="5073"/>
                  </a:cubicBezTo>
                  <a:cubicBezTo>
                    <a:pt x="63" y="7908"/>
                    <a:pt x="2300" y="10145"/>
                    <a:pt x="5104" y="10145"/>
                  </a:cubicBezTo>
                  <a:cubicBezTo>
                    <a:pt x="7877" y="10145"/>
                    <a:pt x="10176" y="7877"/>
                    <a:pt x="10176" y="5073"/>
                  </a:cubicBezTo>
                  <a:cubicBezTo>
                    <a:pt x="10176" y="2269"/>
                    <a:pt x="7877" y="0"/>
                    <a:pt x="5104" y="0"/>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190" name="Google Shape;6068;p67"/>
            <p:cNvSpPr/>
            <p:nvPr/>
          </p:nvSpPr>
          <p:spPr>
            <a:xfrm>
              <a:off x="-38496450" y="4081725"/>
              <a:ext cx="275700" cy="189175"/>
            </a:xfrm>
            <a:custGeom>
              <a:rect l="l" t="t" r="r" b="b"/>
              <a:pathLst>
                <a:path w="11028" h="7566" extrusionOk="0">
                  <a:moveTo>
                    <a:pt x="9774" y="0"/>
                  </a:moveTo>
                  <a:cubicBezTo>
                    <a:pt x="9040" y="0"/>
                    <a:pt x="8444" y="548"/>
                    <a:pt x="8444" y="1265"/>
                  </a:cubicBezTo>
                  <a:cubicBezTo>
                    <a:pt x="8444" y="1801"/>
                    <a:pt x="8790" y="2305"/>
                    <a:pt x="9295" y="2463"/>
                  </a:cubicBezTo>
                  <a:lnTo>
                    <a:pt x="9295" y="2967"/>
                  </a:lnTo>
                  <a:cubicBezTo>
                    <a:pt x="9295" y="4416"/>
                    <a:pt x="8192" y="5645"/>
                    <a:pt x="6774" y="5834"/>
                  </a:cubicBezTo>
                  <a:lnTo>
                    <a:pt x="6774" y="4825"/>
                  </a:lnTo>
                  <a:cubicBezTo>
                    <a:pt x="5829" y="5487"/>
                    <a:pt x="4663" y="5865"/>
                    <a:pt x="3403" y="5865"/>
                  </a:cubicBezTo>
                  <a:cubicBezTo>
                    <a:pt x="2143" y="5865"/>
                    <a:pt x="977" y="5487"/>
                    <a:pt x="1" y="4825"/>
                  </a:cubicBezTo>
                  <a:lnTo>
                    <a:pt x="1" y="6306"/>
                  </a:lnTo>
                  <a:cubicBezTo>
                    <a:pt x="1" y="7031"/>
                    <a:pt x="568" y="7566"/>
                    <a:pt x="1261" y="7566"/>
                  </a:cubicBezTo>
                  <a:lnTo>
                    <a:pt x="5388" y="7566"/>
                  </a:lnTo>
                  <a:cubicBezTo>
                    <a:pt x="5955" y="7566"/>
                    <a:pt x="6459" y="7220"/>
                    <a:pt x="6617" y="6716"/>
                  </a:cubicBezTo>
                  <a:cubicBezTo>
                    <a:pt x="8601" y="6495"/>
                    <a:pt x="10082" y="4920"/>
                    <a:pt x="10114" y="2904"/>
                  </a:cubicBezTo>
                  <a:lnTo>
                    <a:pt x="10114" y="2400"/>
                  </a:lnTo>
                  <a:cubicBezTo>
                    <a:pt x="10649" y="2211"/>
                    <a:pt x="11027" y="1706"/>
                    <a:pt x="10996" y="1108"/>
                  </a:cubicBezTo>
                  <a:cubicBezTo>
                    <a:pt x="10964" y="572"/>
                    <a:pt x="10492" y="100"/>
                    <a:pt x="9893" y="5"/>
                  </a:cubicBezTo>
                  <a:cubicBezTo>
                    <a:pt x="9853" y="2"/>
                    <a:pt x="9813" y="0"/>
                    <a:pt x="9774" y="0"/>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grpSp>
      <p:grpSp>
        <p:nvGrpSpPr>
          <p:cNvPr id="53" name="Google Shape;5976;p67"/>
          <p:cNvGrpSpPr/>
          <p:nvPr/>
        </p:nvGrpSpPr>
        <p:grpSpPr>
          <a:xfrm>
            <a:off x="4399885" y="5618925"/>
            <a:ext cx="495395" cy="442067"/>
            <a:chOff x="-42996151" y="3612600"/>
            <a:chExt cx="323750" cy="288900"/>
          </a:xfrm>
          <a:solidFill>
            <a:srgbClr val="E31E24"/>
          </a:solidFill>
        </p:grpSpPr>
        <p:sp>
          <p:nvSpPr>
            <p:cNvPr id="99" name="Google Shape;5977;p67"/>
            <p:cNvSpPr/>
            <p:nvPr/>
          </p:nvSpPr>
          <p:spPr>
            <a:xfrm>
              <a:off x="-42914224" y="3612600"/>
              <a:ext cx="241825" cy="239275"/>
            </a:xfrm>
            <a:custGeom>
              <a:rect l="l" t="t" r="r" b="b"/>
              <a:pathLst>
                <a:path w="9673" h="9571" extrusionOk="0">
                  <a:moveTo>
                    <a:pt x="5963" y="1"/>
                  </a:moveTo>
                  <a:cubicBezTo>
                    <a:pt x="5661" y="1"/>
                    <a:pt x="5365" y="127"/>
                    <a:pt x="5136" y="371"/>
                  </a:cubicBezTo>
                  <a:lnTo>
                    <a:pt x="0" y="5507"/>
                  </a:lnTo>
                  <a:lnTo>
                    <a:pt x="4064" y="9571"/>
                  </a:lnTo>
                  <a:lnTo>
                    <a:pt x="9200" y="4436"/>
                  </a:lnTo>
                  <a:cubicBezTo>
                    <a:pt x="9672" y="3963"/>
                    <a:pt x="9672" y="3207"/>
                    <a:pt x="9200" y="2734"/>
                  </a:cubicBezTo>
                  <a:lnTo>
                    <a:pt x="6868" y="434"/>
                  </a:lnTo>
                  <a:cubicBezTo>
                    <a:pt x="6609" y="143"/>
                    <a:pt x="6283" y="1"/>
                    <a:pt x="5963" y="1"/>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100" name="Google Shape;5978;p67"/>
            <p:cNvSpPr/>
            <p:nvPr/>
          </p:nvSpPr>
          <p:spPr>
            <a:xfrm>
              <a:off x="-42946526" y="3762850"/>
              <a:ext cx="118950" cy="118950"/>
            </a:xfrm>
            <a:custGeom>
              <a:rect l="l" t="t" r="r" b="b"/>
              <a:pathLst>
                <a:path w="4758" h="4758" extrusionOk="0">
                  <a:moveTo>
                    <a:pt x="725" y="1"/>
                  </a:moveTo>
                  <a:lnTo>
                    <a:pt x="473" y="284"/>
                  </a:lnTo>
                  <a:cubicBezTo>
                    <a:pt x="253" y="505"/>
                    <a:pt x="95" y="820"/>
                    <a:pt x="95" y="1198"/>
                  </a:cubicBezTo>
                  <a:cubicBezTo>
                    <a:pt x="95" y="1450"/>
                    <a:pt x="190" y="1765"/>
                    <a:pt x="442" y="1986"/>
                  </a:cubicBezTo>
                  <a:cubicBezTo>
                    <a:pt x="631" y="2112"/>
                    <a:pt x="599" y="2458"/>
                    <a:pt x="442" y="2616"/>
                  </a:cubicBezTo>
                  <a:lnTo>
                    <a:pt x="1" y="3025"/>
                  </a:lnTo>
                  <a:lnTo>
                    <a:pt x="1733" y="4758"/>
                  </a:lnTo>
                  <a:lnTo>
                    <a:pt x="2174" y="4348"/>
                  </a:lnTo>
                  <a:cubicBezTo>
                    <a:pt x="2253" y="4270"/>
                    <a:pt x="2363" y="4230"/>
                    <a:pt x="2478" y="4230"/>
                  </a:cubicBezTo>
                  <a:cubicBezTo>
                    <a:pt x="2592" y="4230"/>
                    <a:pt x="2710" y="4270"/>
                    <a:pt x="2804" y="4348"/>
                  </a:cubicBezTo>
                  <a:cubicBezTo>
                    <a:pt x="3025" y="4569"/>
                    <a:pt x="3340" y="4695"/>
                    <a:pt x="3655" y="4695"/>
                  </a:cubicBezTo>
                  <a:cubicBezTo>
                    <a:pt x="3970" y="4695"/>
                    <a:pt x="4254" y="4569"/>
                    <a:pt x="4506" y="4348"/>
                  </a:cubicBezTo>
                  <a:lnTo>
                    <a:pt x="4758" y="4065"/>
                  </a:lnTo>
                  <a:lnTo>
                    <a:pt x="725" y="1"/>
                  </a:ln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101" name="Google Shape;5979;p67"/>
            <p:cNvSpPr/>
            <p:nvPr/>
          </p:nvSpPr>
          <p:spPr>
            <a:xfrm>
              <a:off x="-42996151" y="3855800"/>
              <a:ext cx="78000" cy="45700"/>
            </a:xfrm>
            <a:custGeom>
              <a:rect l="l" t="t" r="r" b="b"/>
              <a:pathLst>
                <a:path w="3120" h="1828" extrusionOk="0">
                  <a:moveTo>
                    <a:pt x="1450" y="0"/>
                  </a:moveTo>
                  <a:lnTo>
                    <a:pt x="253" y="1166"/>
                  </a:lnTo>
                  <a:cubicBezTo>
                    <a:pt x="1" y="1355"/>
                    <a:pt x="190" y="1828"/>
                    <a:pt x="536" y="1828"/>
                  </a:cubicBezTo>
                  <a:lnTo>
                    <a:pt x="2773" y="1828"/>
                  </a:lnTo>
                  <a:cubicBezTo>
                    <a:pt x="2931" y="1828"/>
                    <a:pt x="3025" y="1765"/>
                    <a:pt x="3120" y="1670"/>
                  </a:cubicBezTo>
                  <a:lnTo>
                    <a:pt x="1450" y="0"/>
                  </a:ln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grpSp>
      <p:grpSp>
        <p:nvGrpSpPr>
          <p:cNvPr id="111" name="Google Shape;5989;p67"/>
          <p:cNvGrpSpPr/>
          <p:nvPr/>
        </p:nvGrpSpPr>
        <p:grpSpPr>
          <a:xfrm>
            <a:off x="8432704" y="5501962"/>
            <a:ext cx="496541" cy="485831"/>
            <a:chOff x="-41117651" y="3605525"/>
            <a:chExt cx="324500" cy="317500"/>
          </a:xfrm>
          <a:solidFill>
            <a:srgbClr val="E31E24"/>
          </a:solidFill>
        </p:grpSpPr>
        <p:sp>
          <p:nvSpPr>
            <p:cNvPr id="112" name="Google Shape;5990;p67"/>
            <p:cNvSpPr/>
            <p:nvPr/>
          </p:nvSpPr>
          <p:spPr>
            <a:xfrm>
              <a:off x="-41016851" y="3605525"/>
              <a:ext cx="106350" cy="105375"/>
            </a:xfrm>
            <a:custGeom>
              <a:rect l="l" t="t" r="r" b="b"/>
              <a:pathLst>
                <a:path w="4254" h="4215" extrusionOk="0">
                  <a:moveTo>
                    <a:pt x="2064" y="1"/>
                  </a:moveTo>
                  <a:cubicBezTo>
                    <a:pt x="1954" y="1"/>
                    <a:pt x="1844" y="40"/>
                    <a:pt x="1765" y="119"/>
                  </a:cubicBezTo>
                  <a:lnTo>
                    <a:pt x="1" y="1883"/>
                  </a:lnTo>
                  <a:lnTo>
                    <a:pt x="2332" y="4214"/>
                  </a:lnTo>
                  <a:lnTo>
                    <a:pt x="4096" y="2450"/>
                  </a:lnTo>
                  <a:cubicBezTo>
                    <a:pt x="4254" y="2293"/>
                    <a:pt x="4254" y="2009"/>
                    <a:pt x="4096" y="1852"/>
                  </a:cubicBezTo>
                  <a:lnTo>
                    <a:pt x="2364" y="119"/>
                  </a:lnTo>
                  <a:cubicBezTo>
                    <a:pt x="2285" y="40"/>
                    <a:pt x="2175" y="1"/>
                    <a:pt x="2064" y="1"/>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113" name="Google Shape;5991;p67"/>
            <p:cNvSpPr/>
            <p:nvPr/>
          </p:nvSpPr>
          <p:spPr>
            <a:xfrm>
              <a:off x="-40900276" y="3721300"/>
              <a:ext cx="107125" cy="105375"/>
            </a:xfrm>
            <a:custGeom>
              <a:rect l="l" t="t" r="r" b="b"/>
              <a:pathLst>
                <a:path w="4285" h="4215" extrusionOk="0">
                  <a:moveTo>
                    <a:pt x="2064" y="1"/>
                  </a:moveTo>
                  <a:cubicBezTo>
                    <a:pt x="1954" y="1"/>
                    <a:pt x="1843" y="40"/>
                    <a:pt x="1765" y="119"/>
                  </a:cubicBezTo>
                  <a:lnTo>
                    <a:pt x="0" y="1915"/>
                  </a:lnTo>
                  <a:lnTo>
                    <a:pt x="2300" y="4215"/>
                  </a:lnTo>
                  <a:lnTo>
                    <a:pt x="4128" y="2482"/>
                  </a:lnTo>
                  <a:cubicBezTo>
                    <a:pt x="4285" y="2324"/>
                    <a:pt x="4285" y="2072"/>
                    <a:pt x="4128" y="1915"/>
                  </a:cubicBezTo>
                  <a:lnTo>
                    <a:pt x="2363" y="119"/>
                  </a:lnTo>
                  <a:cubicBezTo>
                    <a:pt x="2285" y="40"/>
                    <a:pt x="2174" y="1"/>
                    <a:pt x="2064" y="1"/>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114" name="Google Shape;5992;p67"/>
            <p:cNvSpPr/>
            <p:nvPr/>
          </p:nvSpPr>
          <p:spPr>
            <a:xfrm>
              <a:off x="-41117651" y="3668350"/>
              <a:ext cx="262300" cy="254675"/>
            </a:xfrm>
            <a:custGeom>
              <a:rect l="l" t="t" r="r" b="b"/>
              <a:pathLst>
                <a:path w="10492" h="10187" extrusionOk="0">
                  <a:moveTo>
                    <a:pt x="3497" y="0"/>
                  </a:moveTo>
                  <a:lnTo>
                    <a:pt x="1764" y="1733"/>
                  </a:lnTo>
                  <a:cubicBezTo>
                    <a:pt x="1166" y="2332"/>
                    <a:pt x="725" y="3088"/>
                    <a:pt x="504" y="3812"/>
                  </a:cubicBezTo>
                  <a:cubicBezTo>
                    <a:pt x="0" y="5514"/>
                    <a:pt x="410" y="7404"/>
                    <a:pt x="1764" y="8759"/>
                  </a:cubicBezTo>
                  <a:cubicBezTo>
                    <a:pt x="2667" y="9661"/>
                    <a:pt x="3919" y="10187"/>
                    <a:pt x="5273" y="10187"/>
                  </a:cubicBezTo>
                  <a:cubicBezTo>
                    <a:pt x="5384" y="10187"/>
                    <a:pt x="5496" y="10183"/>
                    <a:pt x="5608" y="10176"/>
                  </a:cubicBezTo>
                  <a:cubicBezTo>
                    <a:pt x="6679" y="10082"/>
                    <a:pt x="7876" y="9609"/>
                    <a:pt x="8758" y="8759"/>
                  </a:cubicBezTo>
                  <a:lnTo>
                    <a:pt x="10491" y="7026"/>
                  </a:lnTo>
                  <a:lnTo>
                    <a:pt x="8191" y="4694"/>
                  </a:lnTo>
                  <a:lnTo>
                    <a:pt x="6396" y="6396"/>
                  </a:lnTo>
                  <a:cubicBezTo>
                    <a:pt x="6077" y="6715"/>
                    <a:pt x="5645" y="6880"/>
                    <a:pt x="5214" y="6880"/>
                  </a:cubicBezTo>
                  <a:cubicBezTo>
                    <a:pt x="4794" y="6880"/>
                    <a:pt x="4375" y="6722"/>
                    <a:pt x="4064" y="6396"/>
                  </a:cubicBezTo>
                  <a:cubicBezTo>
                    <a:pt x="3434" y="5766"/>
                    <a:pt x="3434" y="4694"/>
                    <a:pt x="4064" y="4064"/>
                  </a:cubicBezTo>
                  <a:lnTo>
                    <a:pt x="5797" y="2332"/>
                  </a:lnTo>
                  <a:lnTo>
                    <a:pt x="3497" y="0"/>
                  </a:ln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grpSp>
      <p:grpSp>
        <p:nvGrpSpPr>
          <p:cNvPr id="129" name="Google Shape;6007;p67"/>
          <p:cNvGrpSpPr/>
          <p:nvPr/>
        </p:nvGrpSpPr>
        <p:grpSpPr>
          <a:xfrm>
            <a:off x="5285553" y="5542723"/>
            <a:ext cx="469687" cy="475692"/>
            <a:chOff x="-42617299" y="3587775"/>
            <a:chExt cx="306950" cy="310875"/>
          </a:xfrm>
          <a:solidFill>
            <a:srgbClr val="E31E24"/>
          </a:solidFill>
        </p:grpSpPr>
        <p:sp>
          <p:nvSpPr>
            <p:cNvPr id="130" name="Google Shape;6008;p67"/>
            <p:cNvSpPr/>
            <p:nvPr/>
          </p:nvSpPr>
          <p:spPr>
            <a:xfrm>
              <a:off x="-42617299" y="3587775"/>
              <a:ext cx="306950" cy="310875"/>
            </a:xfrm>
            <a:custGeom>
              <a:rect l="l" t="t" r="r" b="b"/>
              <a:pathLst>
                <a:path w="12278" h="12435" extrusionOk="0">
                  <a:moveTo>
                    <a:pt x="5905" y="860"/>
                  </a:moveTo>
                  <a:cubicBezTo>
                    <a:pt x="6421" y="860"/>
                    <a:pt x="6926" y="1412"/>
                    <a:pt x="7341" y="2467"/>
                  </a:cubicBezTo>
                  <a:cubicBezTo>
                    <a:pt x="6837" y="2593"/>
                    <a:pt x="6365" y="2782"/>
                    <a:pt x="5892" y="3003"/>
                  </a:cubicBezTo>
                  <a:cubicBezTo>
                    <a:pt x="5419" y="2782"/>
                    <a:pt x="4947" y="2593"/>
                    <a:pt x="4443" y="2467"/>
                  </a:cubicBezTo>
                  <a:cubicBezTo>
                    <a:pt x="4893" y="1381"/>
                    <a:pt x="5404" y="860"/>
                    <a:pt x="5905" y="860"/>
                  </a:cubicBezTo>
                  <a:close/>
                  <a:moveTo>
                    <a:pt x="4191" y="3255"/>
                  </a:moveTo>
                  <a:cubicBezTo>
                    <a:pt x="4443" y="3349"/>
                    <a:pt x="4632" y="3381"/>
                    <a:pt x="4884" y="3475"/>
                  </a:cubicBezTo>
                  <a:cubicBezTo>
                    <a:pt x="4726" y="3538"/>
                    <a:pt x="4600" y="3601"/>
                    <a:pt x="4443" y="3696"/>
                  </a:cubicBezTo>
                  <a:cubicBezTo>
                    <a:pt x="4285" y="3790"/>
                    <a:pt x="4159" y="3853"/>
                    <a:pt x="4002" y="3948"/>
                  </a:cubicBezTo>
                  <a:cubicBezTo>
                    <a:pt x="4096" y="3727"/>
                    <a:pt x="4159" y="3507"/>
                    <a:pt x="4191" y="3255"/>
                  </a:cubicBezTo>
                  <a:close/>
                  <a:moveTo>
                    <a:pt x="7625" y="3318"/>
                  </a:moveTo>
                  <a:cubicBezTo>
                    <a:pt x="7688" y="3507"/>
                    <a:pt x="7751" y="3727"/>
                    <a:pt x="7782" y="3979"/>
                  </a:cubicBezTo>
                  <a:cubicBezTo>
                    <a:pt x="7499" y="3790"/>
                    <a:pt x="7247" y="3633"/>
                    <a:pt x="6963" y="3507"/>
                  </a:cubicBezTo>
                  <a:cubicBezTo>
                    <a:pt x="7184" y="3412"/>
                    <a:pt x="7404" y="3349"/>
                    <a:pt x="7625" y="3318"/>
                  </a:cubicBezTo>
                  <a:close/>
                  <a:moveTo>
                    <a:pt x="2611" y="3034"/>
                  </a:moveTo>
                  <a:cubicBezTo>
                    <a:pt x="2846" y="3034"/>
                    <a:pt x="3110" y="3054"/>
                    <a:pt x="3403" y="3097"/>
                  </a:cubicBezTo>
                  <a:cubicBezTo>
                    <a:pt x="3309" y="3570"/>
                    <a:pt x="3183" y="4042"/>
                    <a:pt x="3151" y="4609"/>
                  </a:cubicBezTo>
                  <a:cubicBezTo>
                    <a:pt x="2742" y="4924"/>
                    <a:pt x="2363" y="5240"/>
                    <a:pt x="1954" y="5586"/>
                  </a:cubicBezTo>
                  <a:cubicBezTo>
                    <a:pt x="712" y="4068"/>
                    <a:pt x="945" y="3034"/>
                    <a:pt x="2611" y="3034"/>
                  </a:cubicBezTo>
                  <a:close/>
                  <a:moveTo>
                    <a:pt x="9301" y="3075"/>
                  </a:moveTo>
                  <a:cubicBezTo>
                    <a:pt x="10879" y="3075"/>
                    <a:pt x="11079" y="4102"/>
                    <a:pt x="9862" y="5618"/>
                  </a:cubicBezTo>
                  <a:cubicBezTo>
                    <a:pt x="9515" y="5271"/>
                    <a:pt x="9137" y="4924"/>
                    <a:pt x="8696" y="4641"/>
                  </a:cubicBezTo>
                  <a:cubicBezTo>
                    <a:pt x="8601" y="4137"/>
                    <a:pt x="8538" y="3601"/>
                    <a:pt x="8412" y="3160"/>
                  </a:cubicBezTo>
                  <a:cubicBezTo>
                    <a:pt x="8746" y="3102"/>
                    <a:pt x="9042" y="3075"/>
                    <a:pt x="9301" y="3075"/>
                  </a:cubicBezTo>
                  <a:close/>
                  <a:moveTo>
                    <a:pt x="8822" y="5744"/>
                  </a:moveTo>
                  <a:cubicBezTo>
                    <a:pt x="9011" y="5901"/>
                    <a:pt x="9169" y="6059"/>
                    <a:pt x="9326" y="6216"/>
                  </a:cubicBezTo>
                  <a:cubicBezTo>
                    <a:pt x="9169" y="6374"/>
                    <a:pt x="8980" y="6531"/>
                    <a:pt x="8822" y="6689"/>
                  </a:cubicBezTo>
                  <a:lnTo>
                    <a:pt x="8822" y="5744"/>
                  </a:lnTo>
                  <a:close/>
                  <a:moveTo>
                    <a:pt x="3025" y="5775"/>
                  </a:moveTo>
                  <a:lnTo>
                    <a:pt x="3025" y="6720"/>
                  </a:lnTo>
                  <a:cubicBezTo>
                    <a:pt x="2836" y="6563"/>
                    <a:pt x="2679" y="6405"/>
                    <a:pt x="2521" y="6248"/>
                  </a:cubicBezTo>
                  <a:cubicBezTo>
                    <a:pt x="2679" y="6090"/>
                    <a:pt x="2868" y="5933"/>
                    <a:pt x="3025" y="5775"/>
                  </a:cubicBezTo>
                  <a:close/>
                  <a:moveTo>
                    <a:pt x="5892" y="3885"/>
                  </a:moveTo>
                  <a:cubicBezTo>
                    <a:pt x="6617" y="4200"/>
                    <a:pt x="7278" y="4609"/>
                    <a:pt x="7908" y="5082"/>
                  </a:cubicBezTo>
                  <a:cubicBezTo>
                    <a:pt x="8003" y="5838"/>
                    <a:pt x="8003" y="6626"/>
                    <a:pt x="7908" y="7413"/>
                  </a:cubicBezTo>
                  <a:cubicBezTo>
                    <a:pt x="7278" y="7823"/>
                    <a:pt x="6585" y="8232"/>
                    <a:pt x="5892" y="8579"/>
                  </a:cubicBezTo>
                  <a:cubicBezTo>
                    <a:pt x="5545" y="8421"/>
                    <a:pt x="5230" y="8232"/>
                    <a:pt x="4884" y="8043"/>
                  </a:cubicBezTo>
                  <a:cubicBezTo>
                    <a:pt x="4537" y="7823"/>
                    <a:pt x="4191" y="7634"/>
                    <a:pt x="3876" y="7413"/>
                  </a:cubicBezTo>
                  <a:cubicBezTo>
                    <a:pt x="3844" y="6657"/>
                    <a:pt x="3844" y="5870"/>
                    <a:pt x="3876" y="5082"/>
                  </a:cubicBezTo>
                  <a:cubicBezTo>
                    <a:pt x="4191" y="4830"/>
                    <a:pt x="4537" y="4641"/>
                    <a:pt x="4884" y="4452"/>
                  </a:cubicBezTo>
                  <a:cubicBezTo>
                    <a:pt x="5230" y="4263"/>
                    <a:pt x="5577" y="4042"/>
                    <a:pt x="5892" y="3885"/>
                  </a:cubicBezTo>
                  <a:close/>
                  <a:moveTo>
                    <a:pt x="4033" y="8516"/>
                  </a:moveTo>
                  <a:cubicBezTo>
                    <a:pt x="4159" y="8579"/>
                    <a:pt x="4317" y="8674"/>
                    <a:pt x="4474" y="8737"/>
                  </a:cubicBezTo>
                  <a:cubicBezTo>
                    <a:pt x="4632" y="8831"/>
                    <a:pt x="4758" y="8894"/>
                    <a:pt x="4915" y="8989"/>
                  </a:cubicBezTo>
                  <a:cubicBezTo>
                    <a:pt x="4663" y="9052"/>
                    <a:pt x="4474" y="9146"/>
                    <a:pt x="4254" y="9178"/>
                  </a:cubicBezTo>
                  <a:cubicBezTo>
                    <a:pt x="4159" y="8926"/>
                    <a:pt x="4096" y="8737"/>
                    <a:pt x="4033" y="8516"/>
                  </a:cubicBezTo>
                  <a:close/>
                  <a:moveTo>
                    <a:pt x="7782" y="8516"/>
                  </a:moveTo>
                  <a:cubicBezTo>
                    <a:pt x="7751" y="8737"/>
                    <a:pt x="7688" y="8989"/>
                    <a:pt x="7625" y="9178"/>
                  </a:cubicBezTo>
                  <a:cubicBezTo>
                    <a:pt x="7404" y="9083"/>
                    <a:pt x="7184" y="9052"/>
                    <a:pt x="6963" y="8989"/>
                  </a:cubicBezTo>
                  <a:cubicBezTo>
                    <a:pt x="7278" y="8831"/>
                    <a:pt x="7499" y="8674"/>
                    <a:pt x="7782" y="8516"/>
                  </a:cubicBezTo>
                  <a:close/>
                  <a:moveTo>
                    <a:pt x="1954" y="6846"/>
                  </a:moveTo>
                  <a:cubicBezTo>
                    <a:pt x="2300" y="7193"/>
                    <a:pt x="2710" y="7571"/>
                    <a:pt x="3151" y="7823"/>
                  </a:cubicBezTo>
                  <a:cubicBezTo>
                    <a:pt x="3214" y="8358"/>
                    <a:pt x="3309" y="8863"/>
                    <a:pt x="3403" y="9335"/>
                  </a:cubicBezTo>
                  <a:cubicBezTo>
                    <a:pt x="3090" y="9388"/>
                    <a:pt x="2806" y="9414"/>
                    <a:pt x="2555" y="9414"/>
                  </a:cubicBezTo>
                  <a:cubicBezTo>
                    <a:pt x="1015" y="9414"/>
                    <a:pt x="681" y="8445"/>
                    <a:pt x="1954" y="6846"/>
                  </a:cubicBezTo>
                  <a:close/>
                  <a:moveTo>
                    <a:pt x="9925" y="6846"/>
                  </a:moveTo>
                  <a:lnTo>
                    <a:pt x="9925" y="6846"/>
                  </a:lnTo>
                  <a:cubicBezTo>
                    <a:pt x="11167" y="8392"/>
                    <a:pt x="10934" y="9430"/>
                    <a:pt x="9267" y="9430"/>
                  </a:cubicBezTo>
                  <a:cubicBezTo>
                    <a:pt x="9032" y="9430"/>
                    <a:pt x="8768" y="9410"/>
                    <a:pt x="8475" y="9367"/>
                  </a:cubicBezTo>
                  <a:cubicBezTo>
                    <a:pt x="8538" y="8894"/>
                    <a:pt x="8664" y="8390"/>
                    <a:pt x="8727" y="7823"/>
                  </a:cubicBezTo>
                  <a:cubicBezTo>
                    <a:pt x="9137" y="7508"/>
                    <a:pt x="9515" y="7193"/>
                    <a:pt x="9925" y="6846"/>
                  </a:cubicBezTo>
                  <a:close/>
                  <a:moveTo>
                    <a:pt x="5924" y="9461"/>
                  </a:moveTo>
                  <a:cubicBezTo>
                    <a:pt x="6396" y="9650"/>
                    <a:pt x="6869" y="9839"/>
                    <a:pt x="7404" y="9965"/>
                  </a:cubicBezTo>
                  <a:cubicBezTo>
                    <a:pt x="6962" y="11056"/>
                    <a:pt x="6440" y="11607"/>
                    <a:pt x="5922" y="11607"/>
                  </a:cubicBezTo>
                  <a:cubicBezTo>
                    <a:pt x="5408" y="11607"/>
                    <a:pt x="4898" y="11064"/>
                    <a:pt x="4474" y="9965"/>
                  </a:cubicBezTo>
                  <a:cubicBezTo>
                    <a:pt x="4978" y="9839"/>
                    <a:pt x="5451" y="9650"/>
                    <a:pt x="5924" y="9461"/>
                  </a:cubicBezTo>
                  <a:close/>
                  <a:moveTo>
                    <a:pt x="5931" y="1"/>
                  </a:moveTo>
                  <a:cubicBezTo>
                    <a:pt x="5817" y="1"/>
                    <a:pt x="5699" y="14"/>
                    <a:pt x="5577" y="41"/>
                  </a:cubicBezTo>
                  <a:cubicBezTo>
                    <a:pt x="4632" y="262"/>
                    <a:pt x="4002" y="1333"/>
                    <a:pt x="3655" y="2278"/>
                  </a:cubicBezTo>
                  <a:cubicBezTo>
                    <a:pt x="3326" y="2223"/>
                    <a:pt x="2973" y="2187"/>
                    <a:pt x="2624" y="2187"/>
                  </a:cubicBezTo>
                  <a:cubicBezTo>
                    <a:pt x="1770" y="2187"/>
                    <a:pt x="939" y="2404"/>
                    <a:pt x="536" y="3097"/>
                  </a:cubicBezTo>
                  <a:cubicBezTo>
                    <a:pt x="1" y="4074"/>
                    <a:pt x="662" y="5334"/>
                    <a:pt x="1387" y="6216"/>
                  </a:cubicBezTo>
                  <a:cubicBezTo>
                    <a:pt x="788" y="6972"/>
                    <a:pt x="158" y="8043"/>
                    <a:pt x="379" y="8926"/>
                  </a:cubicBezTo>
                  <a:cubicBezTo>
                    <a:pt x="599" y="9650"/>
                    <a:pt x="1166" y="10028"/>
                    <a:pt x="1922" y="10186"/>
                  </a:cubicBezTo>
                  <a:cubicBezTo>
                    <a:pt x="2157" y="10241"/>
                    <a:pt x="2410" y="10266"/>
                    <a:pt x="2668" y="10266"/>
                  </a:cubicBezTo>
                  <a:cubicBezTo>
                    <a:pt x="2998" y="10266"/>
                    <a:pt x="3337" y="10225"/>
                    <a:pt x="3655" y="10154"/>
                  </a:cubicBezTo>
                  <a:cubicBezTo>
                    <a:pt x="4221" y="11678"/>
                    <a:pt x="5076" y="12434"/>
                    <a:pt x="5929" y="12434"/>
                  </a:cubicBezTo>
                  <a:cubicBezTo>
                    <a:pt x="6786" y="12434"/>
                    <a:pt x="7639" y="11670"/>
                    <a:pt x="8192" y="10154"/>
                  </a:cubicBezTo>
                  <a:cubicBezTo>
                    <a:pt x="8550" y="10215"/>
                    <a:pt x="8882" y="10243"/>
                    <a:pt x="9186" y="10243"/>
                  </a:cubicBezTo>
                  <a:cubicBezTo>
                    <a:pt x="11589" y="10243"/>
                    <a:pt x="12278" y="8453"/>
                    <a:pt x="10460" y="6216"/>
                  </a:cubicBezTo>
                  <a:cubicBezTo>
                    <a:pt x="12272" y="4014"/>
                    <a:pt x="11618" y="2182"/>
                    <a:pt x="9217" y="2182"/>
                  </a:cubicBezTo>
                  <a:cubicBezTo>
                    <a:pt x="8904" y="2182"/>
                    <a:pt x="8562" y="2213"/>
                    <a:pt x="8192" y="2278"/>
                  </a:cubicBezTo>
                  <a:cubicBezTo>
                    <a:pt x="7765" y="1139"/>
                    <a:pt x="7004" y="1"/>
                    <a:pt x="5931" y="1"/>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131" name="Google Shape;6009;p67"/>
            <p:cNvSpPr/>
            <p:nvPr/>
          </p:nvSpPr>
          <p:spPr>
            <a:xfrm>
              <a:off x="-42500724" y="3712425"/>
              <a:ext cx="63025" cy="62275"/>
            </a:xfrm>
            <a:custGeom>
              <a:rect l="l" t="t" r="r" b="b"/>
              <a:pathLst>
                <a:path w="2521" h="2491" extrusionOk="0">
                  <a:moveTo>
                    <a:pt x="1313" y="0"/>
                  </a:moveTo>
                  <a:cubicBezTo>
                    <a:pt x="1295" y="0"/>
                    <a:pt x="1278" y="1"/>
                    <a:pt x="1261" y="1"/>
                  </a:cubicBezTo>
                  <a:cubicBezTo>
                    <a:pt x="599" y="1"/>
                    <a:pt x="0" y="569"/>
                    <a:pt x="63" y="1230"/>
                  </a:cubicBezTo>
                  <a:cubicBezTo>
                    <a:pt x="0" y="1955"/>
                    <a:pt x="567" y="2490"/>
                    <a:pt x="1261" y="2490"/>
                  </a:cubicBezTo>
                  <a:cubicBezTo>
                    <a:pt x="1954" y="2490"/>
                    <a:pt x="2521" y="1955"/>
                    <a:pt x="2489" y="1230"/>
                  </a:cubicBezTo>
                  <a:cubicBezTo>
                    <a:pt x="2489" y="585"/>
                    <a:pt x="1980" y="0"/>
                    <a:pt x="1313" y="0"/>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grpSp>
      <p:grpSp>
        <p:nvGrpSpPr>
          <p:cNvPr id="140" name="Google Shape;6018;p67"/>
          <p:cNvGrpSpPr/>
          <p:nvPr/>
        </p:nvGrpSpPr>
        <p:grpSpPr>
          <a:xfrm>
            <a:off x="10221237" y="5564682"/>
            <a:ext cx="486939" cy="443559"/>
            <a:chOff x="-40745125" y="3632900"/>
            <a:chExt cx="318225" cy="289875"/>
          </a:xfrm>
          <a:solidFill>
            <a:srgbClr val="E31E24"/>
          </a:solidFill>
        </p:grpSpPr>
        <p:sp>
          <p:nvSpPr>
            <p:cNvPr id="141" name="Google Shape;6019;p67"/>
            <p:cNvSpPr/>
            <p:nvPr/>
          </p:nvSpPr>
          <p:spPr>
            <a:xfrm>
              <a:off x="-40745125" y="3632900"/>
              <a:ext cx="300125" cy="82725"/>
            </a:xfrm>
            <a:custGeom>
              <a:rect l="l" t="t" r="r" b="b"/>
              <a:pathLst>
                <a:path w="12005" h="3309" extrusionOk="0">
                  <a:moveTo>
                    <a:pt x="1671" y="0"/>
                  </a:moveTo>
                  <a:cubicBezTo>
                    <a:pt x="757" y="0"/>
                    <a:pt x="1" y="757"/>
                    <a:pt x="1" y="1670"/>
                  </a:cubicBezTo>
                  <a:cubicBezTo>
                    <a:pt x="1" y="2552"/>
                    <a:pt x="757" y="3308"/>
                    <a:pt x="1671" y="3308"/>
                  </a:cubicBezTo>
                  <a:lnTo>
                    <a:pt x="11469" y="3308"/>
                  </a:lnTo>
                  <a:cubicBezTo>
                    <a:pt x="11815" y="3308"/>
                    <a:pt x="12004" y="2930"/>
                    <a:pt x="11784" y="2647"/>
                  </a:cubicBezTo>
                  <a:cubicBezTo>
                    <a:pt x="11595" y="2363"/>
                    <a:pt x="11469" y="2017"/>
                    <a:pt x="11469" y="1670"/>
                  </a:cubicBezTo>
                  <a:cubicBezTo>
                    <a:pt x="11469" y="1292"/>
                    <a:pt x="11595" y="946"/>
                    <a:pt x="11784" y="662"/>
                  </a:cubicBezTo>
                  <a:cubicBezTo>
                    <a:pt x="11973" y="410"/>
                    <a:pt x="11784" y="0"/>
                    <a:pt x="11469" y="0"/>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142" name="Google Shape;6020;p67"/>
            <p:cNvSpPr/>
            <p:nvPr/>
          </p:nvSpPr>
          <p:spPr>
            <a:xfrm>
              <a:off x="-40508051" y="3736075"/>
              <a:ext cx="21300" cy="82725"/>
            </a:xfrm>
            <a:custGeom>
              <a:rect l="l" t="t" r="r" b="b"/>
              <a:pathLst>
                <a:path w="852" h="3309" extrusionOk="0">
                  <a:moveTo>
                    <a:pt x="1" y="1"/>
                  </a:moveTo>
                  <a:lnTo>
                    <a:pt x="1" y="3309"/>
                  </a:lnTo>
                  <a:lnTo>
                    <a:pt x="852" y="3309"/>
                  </a:lnTo>
                  <a:lnTo>
                    <a:pt x="852" y="1"/>
                  </a:ln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143" name="Google Shape;6021;p67"/>
            <p:cNvSpPr/>
            <p:nvPr/>
          </p:nvSpPr>
          <p:spPr>
            <a:xfrm>
              <a:off x="-40466299" y="3736875"/>
              <a:ext cx="39400" cy="82725"/>
            </a:xfrm>
            <a:custGeom>
              <a:rect l="l" t="t" r="r" b="b"/>
              <a:pathLst>
                <a:path w="1576" h="3309" extrusionOk="0">
                  <a:moveTo>
                    <a:pt x="1" y="0"/>
                  </a:moveTo>
                  <a:lnTo>
                    <a:pt x="1" y="3308"/>
                  </a:lnTo>
                  <a:lnTo>
                    <a:pt x="1198" y="3308"/>
                  </a:lnTo>
                  <a:cubicBezTo>
                    <a:pt x="1387" y="3277"/>
                    <a:pt x="1576" y="3088"/>
                    <a:pt x="1576" y="2899"/>
                  </a:cubicBezTo>
                  <a:lnTo>
                    <a:pt x="1576" y="410"/>
                  </a:lnTo>
                  <a:cubicBezTo>
                    <a:pt x="1576" y="158"/>
                    <a:pt x="1387" y="0"/>
                    <a:pt x="1198" y="0"/>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144" name="Google Shape;6022;p67"/>
            <p:cNvSpPr/>
            <p:nvPr/>
          </p:nvSpPr>
          <p:spPr>
            <a:xfrm>
              <a:off x="-40723049" y="3736075"/>
              <a:ext cx="194550" cy="82725"/>
            </a:xfrm>
            <a:custGeom>
              <a:rect l="l" t="t" r="r" b="b"/>
              <a:pathLst>
                <a:path w="7782" h="3309" extrusionOk="0">
                  <a:moveTo>
                    <a:pt x="441" y="1"/>
                  </a:moveTo>
                  <a:cubicBezTo>
                    <a:pt x="189" y="1"/>
                    <a:pt x="0" y="221"/>
                    <a:pt x="0" y="442"/>
                  </a:cubicBezTo>
                  <a:lnTo>
                    <a:pt x="0" y="2931"/>
                  </a:lnTo>
                  <a:cubicBezTo>
                    <a:pt x="0" y="3151"/>
                    <a:pt x="189" y="3309"/>
                    <a:pt x="441" y="3309"/>
                  </a:cubicBezTo>
                  <a:lnTo>
                    <a:pt x="7782" y="3309"/>
                  </a:lnTo>
                  <a:lnTo>
                    <a:pt x="7782" y="1"/>
                  </a:ln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145" name="Google Shape;6023;p67"/>
            <p:cNvSpPr/>
            <p:nvPr/>
          </p:nvSpPr>
          <p:spPr>
            <a:xfrm>
              <a:off x="-40681325" y="3839250"/>
              <a:ext cx="21300" cy="82725"/>
            </a:xfrm>
            <a:custGeom>
              <a:rect l="l" t="t" r="r" b="b"/>
              <a:pathLst>
                <a:path w="852" h="3309" extrusionOk="0">
                  <a:moveTo>
                    <a:pt x="1" y="1"/>
                  </a:moveTo>
                  <a:lnTo>
                    <a:pt x="1" y="3309"/>
                  </a:lnTo>
                  <a:lnTo>
                    <a:pt x="851" y="3309"/>
                  </a:lnTo>
                  <a:lnTo>
                    <a:pt x="851" y="1"/>
                  </a:ln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146" name="Google Shape;6024;p67"/>
            <p:cNvSpPr/>
            <p:nvPr/>
          </p:nvSpPr>
          <p:spPr>
            <a:xfrm>
              <a:off x="-40639575" y="3840825"/>
              <a:ext cx="190625" cy="81950"/>
            </a:xfrm>
            <a:custGeom>
              <a:rect l="l" t="t" r="r" b="b"/>
              <a:pathLst>
                <a:path w="7625" h="3278" extrusionOk="0">
                  <a:moveTo>
                    <a:pt x="1" y="1"/>
                  </a:moveTo>
                  <a:lnTo>
                    <a:pt x="1" y="3277"/>
                  </a:lnTo>
                  <a:lnTo>
                    <a:pt x="7247" y="3277"/>
                  </a:lnTo>
                  <a:cubicBezTo>
                    <a:pt x="7467" y="3277"/>
                    <a:pt x="7625" y="3057"/>
                    <a:pt x="7625" y="2868"/>
                  </a:cubicBezTo>
                  <a:lnTo>
                    <a:pt x="7625" y="379"/>
                  </a:lnTo>
                  <a:cubicBezTo>
                    <a:pt x="7625" y="158"/>
                    <a:pt x="7436" y="1"/>
                    <a:pt x="7247" y="1"/>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147" name="Google Shape;6025;p67"/>
            <p:cNvSpPr/>
            <p:nvPr/>
          </p:nvSpPr>
          <p:spPr>
            <a:xfrm>
              <a:off x="-40745125" y="3840050"/>
              <a:ext cx="43350" cy="82725"/>
            </a:xfrm>
            <a:custGeom>
              <a:rect l="l" t="t" r="r" b="b"/>
              <a:pathLst>
                <a:path w="1733" h="3309" extrusionOk="0">
                  <a:moveTo>
                    <a:pt x="442" y="0"/>
                  </a:moveTo>
                  <a:cubicBezTo>
                    <a:pt x="190" y="0"/>
                    <a:pt x="1" y="189"/>
                    <a:pt x="1" y="378"/>
                  </a:cubicBezTo>
                  <a:lnTo>
                    <a:pt x="1" y="2867"/>
                  </a:lnTo>
                  <a:cubicBezTo>
                    <a:pt x="1" y="3088"/>
                    <a:pt x="190" y="3308"/>
                    <a:pt x="442" y="3308"/>
                  </a:cubicBezTo>
                  <a:lnTo>
                    <a:pt x="1734" y="3308"/>
                  </a:lnTo>
                  <a:lnTo>
                    <a:pt x="1734" y="0"/>
                  </a:ln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grpSp>
      <p:sp>
        <p:nvSpPr>
          <p:cNvPr id="165" name="Google Shape;6043;p67"/>
          <p:cNvSpPr/>
          <p:nvPr/>
        </p:nvSpPr>
        <p:spPr>
          <a:xfrm>
            <a:off x="6077468" y="5543601"/>
            <a:ext cx="412229" cy="486939"/>
          </a:xfrm>
          <a:custGeom>
            <a:rect l="l" t="t" r="r" b="b"/>
            <a:pathLst>
              <a:path w="10776" h="12729" extrusionOk="0">
                <a:moveTo>
                  <a:pt x="1670" y="851"/>
                </a:moveTo>
                <a:lnTo>
                  <a:pt x="1670" y="9326"/>
                </a:lnTo>
                <a:cubicBezTo>
                  <a:pt x="1355" y="9326"/>
                  <a:pt x="1072" y="9421"/>
                  <a:pt x="851" y="9578"/>
                </a:cubicBezTo>
                <a:lnTo>
                  <a:pt x="851" y="2049"/>
                </a:lnTo>
                <a:cubicBezTo>
                  <a:pt x="851" y="1481"/>
                  <a:pt x="1198" y="1072"/>
                  <a:pt x="1670" y="851"/>
                </a:cubicBezTo>
                <a:close/>
                <a:moveTo>
                  <a:pt x="9925" y="10177"/>
                </a:moveTo>
                <a:lnTo>
                  <a:pt x="9925" y="10208"/>
                </a:lnTo>
                <a:lnTo>
                  <a:pt x="9925" y="11846"/>
                </a:lnTo>
                <a:lnTo>
                  <a:pt x="1670" y="11846"/>
                </a:lnTo>
                <a:cubicBezTo>
                  <a:pt x="1229" y="11846"/>
                  <a:pt x="851" y="11468"/>
                  <a:pt x="851" y="11027"/>
                </a:cubicBezTo>
                <a:cubicBezTo>
                  <a:pt x="851" y="10586"/>
                  <a:pt x="1229" y="10177"/>
                  <a:pt x="1670" y="10177"/>
                </a:cubicBezTo>
                <a:close/>
                <a:moveTo>
                  <a:pt x="2111" y="1"/>
                </a:moveTo>
                <a:cubicBezTo>
                  <a:pt x="914" y="1"/>
                  <a:pt x="1" y="946"/>
                  <a:pt x="1" y="2080"/>
                </a:cubicBezTo>
                <a:lnTo>
                  <a:pt x="1" y="11059"/>
                </a:lnTo>
                <a:cubicBezTo>
                  <a:pt x="1" y="11973"/>
                  <a:pt x="757" y="12729"/>
                  <a:pt x="1670" y="12729"/>
                </a:cubicBezTo>
                <a:lnTo>
                  <a:pt x="10334" y="12729"/>
                </a:lnTo>
                <a:cubicBezTo>
                  <a:pt x="10586" y="12729"/>
                  <a:pt x="10775" y="12508"/>
                  <a:pt x="10775" y="12319"/>
                </a:cubicBezTo>
                <a:lnTo>
                  <a:pt x="10775" y="473"/>
                </a:lnTo>
                <a:cubicBezTo>
                  <a:pt x="10775" y="221"/>
                  <a:pt x="10586" y="64"/>
                  <a:pt x="10334" y="64"/>
                </a:cubicBezTo>
                <a:lnTo>
                  <a:pt x="9105" y="64"/>
                </a:lnTo>
                <a:lnTo>
                  <a:pt x="9105" y="3781"/>
                </a:lnTo>
                <a:cubicBezTo>
                  <a:pt x="9105" y="4011"/>
                  <a:pt x="8912" y="4171"/>
                  <a:pt x="8708" y="4171"/>
                </a:cubicBezTo>
                <a:cubicBezTo>
                  <a:pt x="8604" y="4171"/>
                  <a:pt x="8498" y="4129"/>
                  <a:pt x="8412" y="4033"/>
                </a:cubicBezTo>
                <a:lnTo>
                  <a:pt x="7845" y="3498"/>
                </a:lnTo>
                <a:lnTo>
                  <a:pt x="7310" y="4033"/>
                </a:lnTo>
                <a:cubicBezTo>
                  <a:pt x="7214" y="4129"/>
                  <a:pt x="7100" y="4171"/>
                  <a:pt x="6991" y="4171"/>
                </a:cubicBezTo>
                <a:cubicBezTo>
                  <a:pt x="6778" y="4171"/>
                  <a:pt x="6585" y="4011"/>
                  <a:pt x="6585" y="3781"/>
                </a:cubicBezTo>
                <a:lnTo>
                  <a:pt x="6585" y="64"/>
                </a:lnTo>
                <a:lnTo>
                  <a:pt x="2111" y="64"/>
                </a:lnTo>
                <a:lnTo>
                  <a:pt x="2111" y="1"/>
                </a:lnTo>
                <a:close/>
              </a:path>
            </a:pathLst>
          </a:custGeom>
          <a:solidFill>
            <a:srgbClr val="E31E24"/>
          </a:solidFill>
          <a:ln>
            <a:noFill/>
          </a:ln>
        </p:spPr>
        <p:txBody>
          <a:bodyPr spcFirstLastPara="1" wrap="square" lIns="91425" tIns="91425" rIns="91425" bIns="91425" anchor="ctr" anchorCtr="0">
            <a:noAutofit/>
          </a:bodyPr>
          <a:lstStyle/>
          <a:p>
            <a:endParaRPr sz="1400">
              <a:solidFill>
                <a:srgbClr val="AE4500"/>
              </a:solidFill>
            </a:endParaRPr>
          </a:p>
        </p:txBody>
      </p:sp>
      <p:grpSp>
        <p:nvGrpSpPr>
          <p:cNvPr id="174" name="Google Shape;6052;p67"/>
          <p:cNvGrpSpPr/>
          <p:nvPr/>
        </p:nvGrpSpPr>
        <p:grpSpPr>
          <a:xfrm>
            <a:off x="11105261" y="5521085"/>
            <a:ext cx="476115" cy="484531"/>
            <a:chOff x="-40372574" y="3604550"/>
            <a:chExt cx="311150" cy="316650"/>
          </a:xfrm>
          <a:solidFill>
            <a:srgbClr val="E31E24"/>
          </a:solidFill>
        </p:grpSpPr>
        <p:sp>
          <p:nvSpPr>
            <p:cNvPr id="175" name="Google Shape;6053;p67"/>
            <p:cNvSpPr/>
            <p:nvPr/>
          </p:nvSpPr>
          <p:spPr>
            <a:xfrm>
              <a:off x="-40372574" y="3604550"/>
              <a:ext cx="311150" cy="134475"/>
            </a:xfrm>
            <a:custGeom>
              <a:rect l="l" t="t" r="r" b="b"/>
              <a:pathLst>
                <a:path w="12446" h="5379" extrusionOk="0">
                  <a:moveTo>
                    <a:pt x="3088" y="0"/>
                  </a:moveTo>
                  <a:cubicBezTo>
                    <a:pt x="1639" y="0"/>
                    <a:pt x="316" y="1008"/>
                    <a:pt x="95" y="2489"/>
                  </a:cubicBezTo>
                  <a:cubicBezTo>
                    <a:pt x="1" y="3214"/>
                    <a:pt x="190" y="3938"/>
                    <a:pt x="568" y="4506"/>
                  </a:cubicBezTo>
                  <a:cubicBezTo>
                    <a:pt x="962" y="5071"/>
                    <a:pt x="1607" y="5366"/>
                    <a:pt x="2240" y="5366"/>
                  </a:cubicBezTo>
                  <a:cubicBezTo>
                    <a:pt x="2772" y="5366"/>
                    <a:pt x="3296" y="5157"/>
                    <a:pt x="3655" y="4726"/>
                  </a:cubicBezTo>
                  <a:cubicBezTo>
                    <a:pt x="4569" y="3655"/>
                    <a:pt x="3844" y="2489"/>
                    <a:pt x="2836" y="2489"/>
                  </a:cubicBezTo>
                  <a:cubicBezTo>
                    <a:pt x="2584" y="2489"/>
                    <a:pt x="2427" y="2678"/>
                    <a:pt x="2427" y="2899"/>
                  </a:cubicBezTo>
                  <a:cubicBezTo>
                    <a:pt x="2427" y="3151"/>
                    <a:pt x="2616" y="3308"/>
                    <a:pt x="2836" y="3340"/>
                  </a:cubicBezTo>
                  <a:cubicBezTo>
                    <a:pt x="3057" y="3340"/>
                    <a:pt x="3214" y="3529"/>
                    <a:pt x="3214" y="3749"/>
                  </a:cubicBezTo>
                  <a:cubicBezTo>
                    <a:pt x="3214" y="3970"/>
                    <a:pt x="3025" y="4127"/>
                    <a:pt x="2836" y="4127"/>
                  </a:cubicBezTo>
                  <a:cubicBezTo>
                    <a:pt x="2049" y="4127"/>
                    <a:pt x="1450" y="3434"/>
                    <a:pt x="1608" y="2584"/>
                  </a:cubicBezTo>
                  <a:cubicBezTo>
                    <a:pt x="1754" y="1999"/>
                    <a:pt x="2279" y="1632"/>
                    <a:pt x="2882" y="1632"/>
                  </a:cubicBezTo>
                  <a:cubicBezTo>
                    <a:pt x="2930" y="1632"/>
                    <a:pt x="2977" y="1634"/>
                    <a:pt x="3025" y="1639"/>
                  </a:cubicBezTo>
                  <a:cubicBezTo>
                    <a:pt x="3624" y="1733"/>
                    <a:pt x="4128" y="2048"/>
                    <a:pt x="4474" y="2489"/>
                  </a:cubicBezTo>
                  <a:lnTo>
                    <a:pt x="7908" y="2489"/>
                  </a:lnTo>
                  <a:cubicBezTo>
                    <a:pt x="8255" y="2017"/>
                    <a:pt x="8759" y="1702"/>
                    <a:pt x="9358" y="1639"/>
                  </a:cubicBezTo>
                  <a:cubicBezTo>
                    <a:pt x="9406" y="1634"/>
                    <a:pt x="9453" y="1632"/>
                    <a:pt x="9501" y="1632"/>
                  </a:cubicBezTo>
                  <a:cubicBezTo>
                    <a:pt x="10104" y="1632"/>
                    <a:pt x="10629" y="1999"/>
                    <a:pt x="10775" y="2584"/>
                  </a:cubicBezTo>
                  <a:cubicBezTo>
                    <a:pt x="10964" y="3434"/>
                    <a:pt x="10334" y="4127"/>
                    <a:pt x="9547" y="4127"/>
                  </a:cubicBezTo>
                  <a:cubicBezTo>
                    <a:pt x="9326" y="4127"/>
                    <a:pt x="9137" y="3938"/>
                    <a:pt x="9137" y="3749"/>
                  </a:cubicBezTo>
                  <a:cubicBezTo>
                    <a:pt x="9137" y="3497"/>
                    <a:pt x="9326" y="3340"/>
                    <a:pt x="9547" y="3340"/>
                  </a:cubicBezTo>
                  <a:cubicBezTo>
                    <a:pt x="9799" y="3340"/>
                    <a:pt x="9956" y="3151"/>
                    <a:pt x="9956" y="2899"/>
                  </a:cubicBezTo>
                  <a:cubicBezTo>
                    <a:pt x="9956" y="2678"/>
                    <a:pt x="9767" y="2521"/>
                    <a:pt x="9547" y="2489"/>
                  </a:cubicBezTo>
                  <a:cubicBezTo>
                    <a:pt x="8539" y="2489"/>
                    <a:pt x="7814" y="3686"/>
                    <a:pt x="8728" y="4726"/>
                  </a:cubicBezTo>
                  <a:cubicBezTo>
                    <a:pt x="9099" y="5169"/>
                    <a:pt x="9626" y="5379"/>
                    <a:pt x="10158" y="5379"/>
                  </a:cubicBezTo>
                  <a:cubicBezTo>
                    <a:pt x="10800" y="5379"/>
                    <a:pt x="11451" y="5074"/>
                    <a:pt x="11847" y="4506"/>
                  </a:cubicBezTo>
                  <a:cubicBezTo>
                    <a:pt x="12225" y="3970"/>
                    <a:pt x="12445" y="3277"/>
                    <a:pt x="12319" y="2489"/>
                  </a:cubicBezTo>
                  <a:cubicBezTo>
                    <a:pt x="12130" y="1008"/>
                    <a:pt x="10775" y="0"/>
                    <a:pt x="9326" y="0"/>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176" name="Google Shape;6054;p67"/>
            <p:cNvSpPr/>
            <p:nvPr/>
          </p:nvSpPr>
          <p:spPr>
            <a:xfrm>
              <a:off x="-40312699" y="3730575"/>
              <a:ext cx="185100" cy="190625"/>
            </a:xfrm>
            <a:custGeom>
              <a:rect l="l" t="t" r="r" b="b"/>
              <a:pathLst>
                <a:path w="7404" h="7625" extrusionOk="0">
                  <a:moveTo>
                    <a:pt x="2426" y="0"/>
                  </a:moveTo>
                  <a:lnTo>
                    <a:pt x="2426" y="5639"/>
                  </a:lnTo>
                  <a:cubicBezTo>
                    <a:pt x="2426" y="5860"/>
                    <a:pt x="2237" y="6017"/>
                    <a:pt x="2048" y="6017"/>
                  </a:cubicBezTo>
                  <a:cubicBezTo>
                    <a:pt x="1796" y="6017"/>
                    <a:pt x="1638" y="5828"/>
                    <a:pt x="1638" y="5639"/>
                  </a:cubicBezTo>
                  <a:lnTo>
                    <a:pt x="1638" y="473"/>
                  </a:lnTo>
                  <a:cubicBezTo>
                    <a:pt x="1229" y="851"/>
                    <a:pt x="630" y="1103"/>
                    <a:pt x="0" y="1134"/>
                  </a:cubicBezTo>
                  <a:lnTo>
                    <a:pt x="0" y="7246"/>
                  </a:lnTo>
                  <a:cubicBezTo>
                    <a:pt x="0" y="7467"/>
                    <a:pt x="189" y="7624"/>
                    <a:pt x="378" y="7624"/>
                  </a:cubicBezTo>
                  <a:lnTo>
                    <a:pt x="6994" y="7624"/>
                  </a:lnTo>
                  <a:cubicBezTo>
                    <a:pt x="7246" y="7624"/>
                    <a:pt x="7404" y="7435"/>
                    <a:pt x="7404" y="7246"/>
                  </a:cubicBezTo>
                  <a:lnTo>
                    <a:pt x="7404" y="1134"/>
                  </a:lnTo>
                  <a:cubicBezTo>
                    <a:pt x="6774" y="1071"/>
                    <a:pt x="6175" y="788"/>
                    <a:pt x="5734" y="315"/>
                  </a:cubicBezTo>
                  <a:lnTo>
                    <a:pt x="5734" y="5639"/>
                  </a:lnTo>
                  <a:cubicBezTo>
                    <a:pt x="5734" y="5860"/>
                    <a:pt x="5545" y="6017"/>
                    <a:pt x="5324" y="6017"/>
                  </a:cubicBezTo>
                  <a:cubicBezTo>
                    <a:pt x="5072" y="6017"/>
                    <a:pt x="4915" y="5828"/>
                    <a:pt x="4915" y="5639"/>
                  </a:cubicBezTo>
                  <a:lnTo>
                    <a:pt x="4915" y="0"/>
                  </a:lnTo>
                  <a:lnTo>
                    <a:pt x="4096" y="0"/>
                  </a:lnTo>
                  <a:lnTo>
                    <a:pt x="4096" y="5639"/>
                  </a:lnTo>
                  <a:cubicBezTo>
                    <a:pt x="4096" y="5860"/>
                    <a:pt x="3907" y="6017"/>
                    <a:pt x="3686" y="6017"/>
                  </a:cubicBezTo>
                  <a:cubicBezTo>
                    <a:pt x="3466" y="6017"/>
                    <a:pt x="3277" y="5828"/>
                    <a:pt x="3277" y="5639"/>
                  </a:cubicBezTo>
                  <a:lnTo>
                    <a:pt x="3277" y="0"/>
                  </a:ln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177" name="Google Shape;6055;p67"/>
            <p:cNvSpPr/>
            <p:nvPr/>
          </p:nvSpPr>
          <p:spPr>
            <a:xfrm>
              <a:off x="-40250476" y="3688025"/>
              <a:ext cx="66950" cy="20500"/>
            </a:xfrm>
            <a:custGeom>
              <a:rect l="l" t="t" r="r" b="b"/>
              <a:pathLst>
                <a:path w="2678" h="820" extrusionOk="0">
                  <a:moveTo>
                    <a:pt x="0" y="1"/>
                  </a:moveTo>
                  <a:cubicBezTo>
                    <a:pt x="32" y="127"/>
                    <a:pt x="32" y="284"/>
                    <a:pt x="32" y="379"/>
                  </a:cubicBezTo>
                  <a:cubicBezTo>
                    <a:pt x="32" y="536"/>
                    <a:pt x="32" y="662"/>
                    <a:pt x="0" y="788"/>
                  </a:cubicBezTo>
                  <a:lnTo>
                    <a:pt x="2666" y="788"/>
                  </a:lnTo>
                  <a:cubicBezTo>
                    <a:pt x="2615" y="649"/>
                    <a:pt x="2615" y="555"/>
                    <a:pt x="2615" y="379"/>
                  </a:cubicBezTo>
                  <a:cubicBezTo>
                    <a:pt x="2615" y="284"/>
                    <a:pt x="2615" y="127"/>
                    <a:pt x="2678" y="1"/>
                  </a:cubicBezTo>
                  <a:close/>
                  <a:moveTo>
                    <a:pt x="2666" y="788"/>
                  </a:moveTo>
                  <a:cubicBezTo>
                    <a:pt x="2670" y="799"/>
                    <a:pt x="2674" y="809"/>
                    <a:pt x="2678" y="820"/>
                  </a:cubicBezTo>
                  <a:lnTo>
                    <a:pt x="2678" y="788"/>
                  </a:ln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grpSp>
      <p:grpSp>
        <p:nvGrpSpPr>
          <p:cNvPr id="200" name="Google Shape;6078;p67"/>
          <p:cNvGrpSpPr/>
          <p:nvPr/>
        </p:nvGrpSpPr>
        <p:grpSpPr>
          <a:xfrm>
            <a:off x="6835001" y="5544805"/>
            <a:ext cx="486939" cy="484531"/>
            <a:chOff x="-41893474" y="3584850"/>
            <a:chExt cx="318225" cy="316650"/>
          </a:xfrm>
          <a:solidFill>
            <a:srgbClr val="E31E24"/>
          </a:solidFill>
        </p:grpSpPr>
        <p:sp>
          <p:nvSpPr>
            <p:cNvPr id="201" name="Google Shape;6079;p67"/>
            <p:cNvSpPr/>
            <p:nvPr/>
          </p:nvSpPr>
          <p:spPr>
            <a:xfrm>
              <a:off x="-41827301" y="3715600"/>
              <a:ext cx="186675" cy="185900"/>
            </a:xfrm>
            <a:custGeom>
              <a:rect l="l" t="t" r="r" b="b"/>
              <a:pathLst>
                <a:path w="7465" h="7436" extrusionOk="0">
                  <a:moveTo>
                    <a:pt x="3686" y="1465"/>
                  </a:moveTo>
                  <a:cubicBezTo>
                    <a:pt x="3836" y="1465"/>
                    <a:pt x="3985" y="1544"/>
                    <a:pt x="4064" y="1702"/>
                  </a:cubicBezTo>
                  <a:lnTo>
                    <a:pt x="4537" y="2678"/>
                  </a:lnTo>
                  <a:lnTo>
                    <a:pt x="5608" y="2836"/>
                  </a:lnTo>
                  <a:cubicBezTo>
                    <a:pt x="5955" y="2867"/>
                    <a:pt x="6081" y="3308"/>
                    <a:pt x="5829" y="3561"/>
                  </a:cubicBezTo>
                  <a:lnTo>
                    <a:pt x="5041" y="4285"/>
                  </a:lnTo>
                  <a:lnTo>
                    <a:pt x="5261" y="5356"/>
                  </a:lnTo>
                  <a:cubicBezTo>
                    <a:pt x="5286" y="5630"/>
                    <a:pt x="5075" y="5845"/>
                    <a:pt x="4845" y="5845"/>
                  </a:cubicBezTo>
                  <a:cubicBezTo>
                    <a:pt x="4784" y="5845"/>
                    <a:pt x="4722" y="5830"/>
                    <a:pt x="4663" y="5797"/>
                  </a:cubicBezTo>
                  <a:lnTo>
                    <a:pt x="3686" y="5262"/>
                  </a:lnTo>
                  <a:lnTo>
                    <a:pt x="2678" y="5797"/>
                  </a:lnTo>
                  <a:cubicBezTo>
                    <a:pt x="2616" y="5828"/>
                    <a:pt x="2553" y="5842"/>
                    <a:pt x="2492" y="5842"/>
                  </a:cubicBezTo>
                  <a:cubicBezTo>
                    <a:pt x="2244" y="5842"/>
                    <a:pt x="2035" y="5609"/>
                    <a:pt x="2111" y="5356"/>
                  </a:cubicBezTo>
                  <a:lnTo>
                    <a:pt x="2300" y="4285"/>
                  </a:lnTo>
                  <a:lnTo>
                    <a:pt x="1512" y="3561"/>
                  </a:lnTo>
                  <a:cubicBezTo>
                    <a:pt x="1323" y="3308"/>
                    <a:pt x="1418" y="2867"/>
                    <a:pt x="1796" y="2836"/>
                  </a:cubicBezTo>
                  <a:lnTo>
                    <a:pt x="2836" y="2678"/>
                  </a:lnTo>
                  <a:lnTo>
                    <a:pt x="3308" y="1702"/>
                  </a:lnTo>
                  <a:cubicBezTo>
                    <a:pt x="3387" y="1544"/>
                    <a:pt x="3537" y="1465"/>
                    <a:pt x="3686" y="1465"/>
                  </a:cubicBezTo>
                  <a:close/>
                  <a:moveTo>
                    <a:pt x="3718" y="0"/>
                  </a:moveTo>
                  <a:cubicBezTo>
                    <a:pt x="1670" y="0"/>
                    <a:pt x="32" y="1670"/>
                    <a:pt x="32" y="3750"/>
                  </a:cubicBezTo>
                  <a:cubicBezTo>
                    <a:pt x="0" y="5766"/>
                    <a:pt x="1670" y="7436"/>
                    <a:pt x="3718" y="7436"/>
                  </a:cubicBezTo>
                  <a:cubicBezTo>
                    <a:pt x="5765" y="7436"/>
                    <a:pt x="7404" y="5797"/>
                    <a:pt x="7467" y="3750"/>
                  </a:cubicBezTo>
                  <a:cubicBezTo>
                    <a:pt x="7467" y="1702"/>
                    <a:pt x="5797" y="32"/>
                    <a:pt x="3718" y="0"/>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202" name="Google Shape;6080;p67"/>
            <p:cNvSpPr/>
            <p:nvPr/>
          </p:nvSpPr>
          <p:spPr>
            <a:xfrm>
              <a:off x="-41726501" y="3586725"/>
              <a:ext cx="151250" cy="147800"/>
            </a:xfrm>
            <a:custGeom>
              <a:rect l="l" t="t" r="r" b="b"/>
              <a:pathLst>
                <a:path w="6050" h="5912" extrusionOk="0">
                  <a:moveTo>
                    <a:pt x="3829" y="0"/>
                  </a:moveTo>
                  <a:cubicBezTo>
                    <a:pt x="3706" y="0"/>
                    <a:pt x="3580" y="47"/>
                    <a:pt x="3498" y="146"/>
                  </a:cubicBezTo>
                  <a:lnTo>
                    <a:pt x="1" y="4336"/>
                  </a:lnTo>
                  <a:cubicBezTo>
                    <a:pt x="1229" y="4399"/>
                    <a:pt x="2332" y="4998"/>
                    <a:pt x="3088" y="5912"/>
                  </a:cubicBezTo>
                  <a:lnTo>
                    <a:pt x="5861" y="2446"/>
                  </a:lnTo>
                  <a:cubicBezTo>
                    <a:pt x="6050" y="2289"/>
                    <a:pt x="6050" y="2037"/>
                    <a:pt x="5924" y="1879"/>
                  </a:cubicBezTo>
                  <a:lnTo>
                    <a:pt x="4128" y="115"/>
                  </a:lnTo>
                  <a:cubicBezTo>
                    <a:pt x="4053" y="40"/>
                    <a:pt x="3942" y="0"/>
                    <a:pt x="3829" y="0"/>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203" name="Google Shape;6081;p67"/>
            <p:cNvSpPr/>
            <p:nvPr/>
          </p:nvSpPr>
          <p:spPr>
            <a:xfrm>
              <a:off x="-41808400" y="3584850"/>
              <a:ext cx="148100" cy="89825"/>
            </a:xfrm>
            <a:custGeom>
              <a:rect l="l" t="t" r="r" b="b"/>
              <a:pathLst>
                <a:path w="5924" h="3593" extrusionOk="0">
                  <a:moveTo>
                    <a:pt x="0" y="1"/>
                  </a:moveTo>
                  <a:lnTo>
                    <a:pt x="2962" y="3592"/>
                  </a:lnTo>
                  <a:lnTo>
                    <a:pt x="5923" y="1"/>
                  </a:ln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204" name="Google Shape;6082;p67"/>
            <p:cNvSpPr/>
            <p:nvPr/>
          </p:nvSpPr>
          <p:spPr>
            <a:xfrm>
              <a:off x="-41893474" y="3586725"/>
              <a:ext cx="148875" cy="147025"/>
            </a:xfrm>
            <a:custGeom>
              <a:rect l="l" t="t" r="r" b="b"/>
              <a:pathLst>
                <a:path w="5955" h="5881" extrusionOk="0">
                  <a:moveTo>
                    <a:pt x="2194" y="0"/>
                  </a:moveTo>
                  <a:cubicBezTo>
                    <a:pt x="2084" y="0"/>
                    <a:pt x="1965" y="40"/>
                    <a:pt x="1859" y="115"/>
                  </a:cubicBezTo>
                  <a:lnTo>
                    <a:pt x="95" y="1879"/>
                  </a:lnTo>
                  <a:cubicBezTo>
                    <a:pt x="1" y="2037"/>
                    <a:pt x="1" y="2289"/>
                    <a:pt x="95" y="2446"/>
                  </a:cubicBezTo>
                  <a:lnTo>
                    <a:pt x="2899" y="5880"/>
                  </a:lnTo>
                  <a:cubicBezTo>
                    <a:pt x="3655" y="4998"/>
                    <a:pt x="4758" y="4399"/>
                    <a:pt x="5955" y="4305"/>
                  </a:cubicBezTo>
                  <a:lnTo>
                    <a:pt x="2490" y="146"/>
                  </a:lnTo>
                  <a:cubicBezTo>
                    <a:pt x="2424" y="47"/>
                    <a:pt x="2315" y="0"/>
                    <a:pt x="2194" y="0"/>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grpSp>
      <p:grpSp>
        <p:nvGrpSpPr>
          <p:cNvPr id="231" name="Google Shape;6110;p67"/>
          <p:cNvGrpSpPr/>
          <p:nvPr/>
        </p:nvGrpSpPr>
        <p:grpSpPr>
          <a:xfrm>
            <a:off x="7644053" y="5591325"/>
            <a:ext cx="483343" cy="378489"/>
            <a:chOff x="-41526451" y="3653375"/>
            <a:chExt cx="315875" cy="247350"/>
          </a:xfrm>
          <a:solidFill>
            <a:srgbClr val="E31E24"/>
          </a:solidFill>
        </p:grpSpPr>
        <p:sp>
          <p:nvSpPr>
            <p:cNvPr id="232" name="Google Shape;6111;p67"/>
            <p:cNvSpPr/>
            <p:nvPr/>
          </p:nvSpPr>
          <p:spPr>
            <a:xfrm>
              <a:off x="-41526451" y="3860525"/>
              <a:ext cx="315875" cy="40200"/>
            </a:xfrm>
            <a:custGeom>
              <a:rect l="l" t="t" r="r" b="b"/>
              <a:pathLst>
                <a:path w="12635" h="1608" extrusionOk="0">
                  <a:moveTo>
                    <a:pt x="379" y="0"/>
                  </a:moveTo>
                  <a:cubicBezTo>
                    <a:pt x="159" y="0"/>
                    <a:pt x="1" y="189"/>
                    <a:pt x="1" y="378"/>
                  </a:cubicBezTo>
                  <a:cubicBezTo>
                    <a:pt x="1" y="1040"/>
                    <a:pt x="537" y="1607"/>
                    <a:pt x="1198" y="1607"/>
                  </a:cubicBezTo>
                  <a:lnTo>
                    <a:pt x="11406" y="1607"/>
                  </a:lnTo>
                  <a:cubicBezTo>
                    <a:pt x="12067" y="1607"/>
                    <a:pt x="12634" y="1072"/>
                    <a:pt x="12634" y="378"/>
                  </a:cubicBezTo>
                  <a:cubicBezTo>
                    <a:pt x="12603" y="158"/>
                    <a:pt x="12445" y="0"/>
                    <a:pt x="12193" y="0"/>
                  </a:cubicBezTo>
                  <a:lnTo>
                    <a:pt x="10965" y="0"/>
                  </a:lnTo>
                  <a:lnTo>
                    <a:pt x="10965" y="378"/>
                  </a:lnTo>
                  <a:cubicBezTo>
                    <a:pt x="10965" y="630"/>
                    <a:pt x="10776" y="819"/>
                    <a:pt x="10555" y="819"/>
                  </a:cubicBezTo>
                  <a:cubicBezTo>
                    <a:pt x="10303" y="819"/>
                    <a:pt x="10146" y="630"/>
                    <a:pt x="10146" y="378"/>
                  </a:cubicBezTo>
                  <a:lnTo>
                    <a:pt x="10146" y="0"/>
                  </a:lnTo>
                  <a:lnTo>
                    <a:pt x="9326" y="0"/>
                  </a:lnTo>
                  <a:lnTo>
                    <a:pt x="9326" y="378"/>
                  </a:lnTo>
                  <a:cubicBezTo>
                    <a:pt x="9326" y="630"/>
                    <a:pt x="9137" y="819"/>
                    <a:pt x="8917" y="819"/>
                  </a:cubicBezTo>
                  <a:cubicBezTo>
                    <a:pt x="8696" y="819"/>
                    <a:pt x="8507" y="630"/>
                    <a:pt x="8507" y="378"/>
                  </a:cubicBezTo>
                  <a:lnTo>
                    <a:pt x="8507" y="0"/>
                  </a:ln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233" name="Google Shape;6112;p67"/>
            <p:cNvSpPr/>
            <p:nvPr/>
          </p:nvSpPr>
          <p:spPr>
            <a:xfrm>
              <a:off x="-41506750" y="3653375"/>
              <a:ext cx="275700" cy="186700"/>
            </a:xfrm>
            <a:custGeom>
              <a:rect l="l" t="t" r="r" b="b"/>
              <a:pathLst>
                <a:path w="11028" h="7468" extrusionOk="0">
                  <a:moveTo>
                    <a:pt x="3794" y="1673"/>
                  </a:moveTo>
                  <a:cubicBezTo>
                    <a:pt x="3841" y="1673"/>
                    <a:pt x="3890" y="1682"/>
                    <a:pt x="3939" y="1702"/>
                  </a:cubicBezTo>
                  <a:lnTo>
                    <a:pt x="6428" y="2521"/>
                  </a:lnTo>
                  <a:cubicBezTo>
                    <a:pt x="6680" y="2616"/>
                    <a:pt x="6806" y="2994"/>
                    <a:pt x="6585" y="3214"/>
                  </a:cubicBezTo>
                  <a:lnTo>
                    <a:pt x="6018" y="3750"/>
                  </a:lnTo>
                  <a:lnTo>
                    <a:pt x="7404" y="5136"/>
                  </a:lnTo>
                  <a:cubicBezTo>
                    <a:pt x="7593" y="5262"/>
                    <a:pt x="7593" y="5514"/>
                    <a:pt x="7436" y="5671"/>
                  </a:cubicBezTo>
                  <a:cubicBezTo>
                    <a:pt x="7357" y="5750"/>
                    <a:pt x="7247" y="5790"/>
                    <a:pt x="7136" y="5790"/>
                  </a:cubicBezTo>
                  <a:cubicBezTo>
                    <a:pt x="7026" y="5790"/>
                    <a:pt x="6916" y="5750"/>
                    <a:pt x="6837" y="5671"/>
                  </a:cubicBezTo>
                  <a:lnTo>
                    <a:pt x="5451" y="4317"/>
                  </a:lnTo>
                  <a:lnTo>
                    <a:pt x="4915" y="4852"/>
                  </a:lnTo>
                  <a:cubicBezTo>
                    <a:pt x="4821" y="4947"/>
                    <a:pt x="4714" y="4988"/>
                    <a:pt x="4613" y="4988"/>
                  </a:cubicBezTo>
                  <a:cubicBezTo>
                    <a:pt x="4444" y="4988"/>
                    <a:pt x="4293" y="4872"/>
                    <a:pt x="4254" y="4695"/>
                  </a:cubicBezTo>
                  <a:lnTo>
                    <a:pt x="3435" y="2206"/>
                  </a:lnTo>
                  <a:cubicBezTo>
                    <a:pt x="3328" y="1940"/>
                    <a:pt x="3537" y="1673"/>
                    <a:pt x="3794" y="1673"/>
                  </a:cubicBezTo>
                  <a:close/>
                  <a:moveTo>
                    <a:pt x="1198" y="1"/>
                  </a:moveTo>
                  <a:cubicBezTo>
                    <a:pt x="536" y="1"/>
                    <a:pt x="1" y="568"/>
                    <a:pt x="1" y="1229"/>
                  </a:cubicBezTo>
                  <a:lnTo>
                    <a:pt x="1" y="7467"/>
                  </a:lnTo>
                  <a:lnTo>
                    <a:pt x="11027" y="7467"/>
                  </a:lnTo>
                  <a:lnTo>
                    <a:pt x="11027" y="1229"/>
                  </a:lnTo>
                  <a:cubicBezTo>
                    <a:pt x="11027" y="568"/>
                    <a:pt x="10460" y="1"/>
                    <a:pt x="9767" y="1"/>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grpSp>
      <p:grpSp>
        <p:nvGrpSpPr>
          <p:cNvPr id="256" name="Google Shape;5972;p67"/>
          <p:cNvGrpSpPr/>
          <p:nvPr/>
        </p:nvGrpSpPr>
        <p:grpSpPr>
          <a:xfrm>
            <a:off x="5231489" y="2522329"/>
            <a:ext cx="480672" cy="552945"/>
            <a:chOff x="-42971724" y="3217825"/>
            <a:chExt cx="275675" cy="317125"/>
          </a:xfrm>
          <a:solidFill>
            <a:srgbClr val="E31E24"/>
          </a:solidFill>
        </p:grpSpPr>
        <p:sp>
          <p:nvSpPr>
            <p:cNvPr id="257" name="Google Shape;5973;p67"/>
            <p:cNvSpPr/>
            <p:nvPr/>
          </p:nvSpPr>
          <p:spPr>
            <a:xfrm>
              <a:off x="-42951251" y="3279250"/>
              <a:ext cx="233950" cy="152050"/>
            </a:xfrm>
            <a:custGeom>
              <a:rect l="l" t="t" r="r" b="b"/>
              <a:pathLst>
                <a:path w="9358" h="6082" extrusionOk="0">
                  <a:moveTo>
                    <a:pt x="379" y="1"/>
                  </a:moveTo>
                  <a:cubicBezTo>
                    <a:pt x="158" y="1"/>
                    <a:pt x="1" y="221"/>
                    <a:pt x="1" y="410"/>
                  </a:cubicBezTo>
                  <a:lnTo>
                    <a:pt x="1" y="6081"/>
                  </a:lnTo>
                  <a:lnTo>
                    <a:pt x="9357" y="6081"/>
                  </a:lnTo>
                  <a:lnTo>
                    <a:pt x="9357" y="410"/>
                  </a:lnTo>
                  <a:cubicBezTo>
                    <a:pt x="9357" y="158"/>
                    <a:pt x="9168" y="1"/>
                    <a:pt x="8979" y="1"/>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258" name="Google Shape;5974;p67"/>
            <p:cNvSpPr/>
            <p:nvPr/>
          </p:nvSpPr>
          <p:spPr>
            <a:xfrm>
              <a:off x="-42971724" y="3451750"/>
              <a:ext cx="275675" cy="83200"/>
            </a:xfrm>
            <a:custGeom>
              <a:rect l="l" t="t" r="r" b="b"/>
              <a:pathLst>
                <a:path w="11027" h="3328" extrusionOk="0">
                  <a:moveTo>
                    <a:pt x="63" y="0"/>
                  </a:moveTo>
                  <a:cubicBezTo>
                    <a:pt x="32" y="126"/>
                    <a:pt x="0" y="284"/>
                    <a:pt x="0" y="410"/>
                  </a:cubicBezTo>
                  <a:cubicBezTo>
                    <a:pt x="0" y="1103"/>
                    <a:pt x="536" y="1670"/>
                    <a:pt x="1198" y="1670"/>
                  </a:cubicBezTo>
                  <a:lnTo>
                    <a:pt x="3151" y="1670"/>
                  </a:lnTo>
                  <a:lnTo>
                    <a:pt x="2615" y="2710"/>
                  </a:lnTo>
                  <a:cubicBezTo>
                    <a:pt x="2521" y="2930"/>
                    <a:pt x="2615" y="3182"/>
                    <a:pt x="2836" y="3277"/>
                  </a:cubicBezTo>
                  <a:cubicBezTo>
                    <a:pt x="2889" y="3312"/>
                    <a:pt x="2949" y="3328"/>
                    <a:pt x="3009" y="3328"/>
                  </a:cubicBezTo>
                  <a:cubicBezTo>
                    <a:pt x="3166" y="3328"/>
                    <a:pt x="3326" y="3224"/>
                    <a:pt x="3371" y="3088"/>
                  </a:cubicBezTo>
                  <a:lnTo>
                    <a:pt x="4096" y="1639"/>
                  </a:lnTo>
                  <a:lnTo>
                    <a:pt x="5073" y="1639"/>
                  </a:lnTo>
                  <a:lnTo>
                    <a:pt x="5073" y="2867"/>
                  </a:lnTo>
                  <a:cubicBezTo>
                    <a:pt x="5073" y="3119"/>
                    <a:pt x="5262" y="3308"/>
                    <a:pt x="5514" y="3308"/>
                  </a:cubicBezTo>
                  <a:cubicBezTo>
                    <a:pt x="5734" y="3308"/>
                    <a:pt x="5892" y="3119"/>
                    <a:pt x="5892" y="2867"/>
                  </a:cubicBezTo>
                  <a:lnTo>
                    <a:pt x="5892" y="1639"/>
                  </a:lnTo>
                  <a:lnTo>
                    <a:pt x="6868" y="1639"/>
                  </a:lnTo>
                  <a:lnTo>
                    <a:pt x="7593" y="3088"/>
                  </a:lnTo>
                  <a:cubicBezTo>
                    <a:pt x="7688" y="3230"/>
                    <a:pt x="7835" y="3301"/>
                    <a:pt x="7983" y="3301"/>
                  </a:cubicBezTo>
                  <a:cubicBezTo>
                    <a:pt x="8032" y="3301"/>
                    <a:pt x="8081" y="3293"/>
                    <a:pt x="8129" y="3277"/>
                  </a:cubicBezTo>
                  <a:cubicBezTo>
                    <a:pt x="8349" y="3151"/>
                    <a:pt x="8412" y="2930"/>
                    <a:pt x="8349" y="2710"/>
                  </a:cubicBezTo>
                  <a:lnTo>
                    <a:pt x="7814" y="1670"/>
                  </a:lnTo>
                  <a:lnTo>
                    <a:pt x="9767" y="1670"/>
                  </a:lnTo>
                  <a:cubicBezTo>
                    <a:pt x="10429" y="1670"/>
                    <a:pt x="11027" y="1103"/>
                    <a:pt x="11027" y="410"/>
                  </a:cubicBezTo>
                  <a:cubicBezTo>
                    <a:pt x="11027" y="252"/>
                    <a:pt x="10964" y="126"/>
                    <a:pt x="10933" y="0"/>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259" name="Google Shape;5975;p67"/>
            <p:cNvSpPr/>
            <p:nvPr/>
          </p:nvSpPr>
          <p:spPr>
            <a:xfrm>
              <a:off x="-42866974" y="3217825"/>
              <a:ext cx="63025" cy="40975"/>
            </a:xfrm>
            <a:custGeom>
              <a:rect l="l" t="t" r="r" b="b"/>
              <a:pathLst>
                <a:path w="2521" h="1639" extrusionOk="0">
                  <a:moveTo>
                    <a:pt x="442" y="0"/>
                  </a:moveTo>
                  <a:cubicBezTo>
                    <a:pt x="221" y="0"/>
                    <a:pt x="1" y="189"/>
                    <a:pt x="1" y="410"/>
                  </a:cubicBezTo>
                  <a:lnTo>
                    <a:pt x="1" y="1639"/>
                  </a:lnTo>
                  <a:lnTo>
                    <a:pt x="2489" y="1639"/>
                  </a:lnTo>
                  <a:lnTo>
                    <a:pt x="2489" y="410"/>
                  </a:lnTo>
                  <a:lnTo>
                    <a:pt x="2521" y="410"/>
                  </a:lnTo>
                  <a:cubicBezTo>
                    <a:pt x="2521" y="189"/>
                    <a:pt x="2332" y="0"/>
                    <a:pt x="2111" y="0"/>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grpSp>
      <p:grpSp>
        <p:nvGrpSpPr>
          <p:cNvPr id="260" name="Google Shape;5984;p67"/>
          <p:cNvGrpSpPr/>
          <p:nvPr/>
        </p:nvGrpSpPr>
        <p:grpSpPr>
          <a:xfrm>
            <a:off x="9324641" y="2518241"/>
            <a:ext cx="554819" cy="553467"/>
            <a:chOff x="-41111351" y="3239100"/>
            <a:chExt cx="318200" cy="317425"/>
          </a:xfrm>
          <a:solidFill>
            <a:srgbClr val="E31E24"/>
          </a:solidFill>
        </p:grpSpPr>
        <p:sp>
          <p:nvSpPr>
            <p:cNvPr id="261" name="Google Shape;5985;p67"/>
            <p:cNvSpPr/>
            <p:nvPr/>
          </p:nvSpPr>
          <p:spPr>
            <a:xfrm>
              <a:off x="-41111351" y="3239100"/>
              <a:ext cx="145725" cy="144925"/>
            </a:xfrm>
            <a:custGeom>
              <a:rect l="l" t="t" r="r" b="b"/>
              <a:pathLst>
                <a:path w="5829" h="5797" extrusionOk="0">
                  <a:moveTo>
                    <a:pt x="2930" y="1670"/>
                  </a:moveTo>
                  <a:cubicBezTo>
                    <a:pt x="3119" y="1670"/>
                    <a:pt x="3308" y="1859"/>
                    <a:pt x="3308" y="2048"/>
                  </a:cubicBezTo>
                  <a:lnTo>
                    <a:pt x="3308" y="2489"/>
                  </a:lnTo>
                  <a:lnTo>
                    <a:pt x="3749" y="2489"/>
                  </a:lnTo>
                  <a:cubicBezTo>
                    <a:pt x="4001" y="2489"/>
                    <a:pt x="4159" y="2678"/>
                    <a:pt x="4159" y="2930"/>
                  </a:cubicBezTo>
                  <a:cubicBezTo>
                    <a:pt x="4159" y="3151"/>
                    <a:pt x="3938" y="3340"/>
                    <a:pt x="3749" y="3340"/>
                  </a:cubicBezTo>
                  <a:lnTo>
                    <a:pt x="3308" y="3340"/>
                  </a:lnTo>
                  <a:lnTo>
                    <a:pt x="3308" y="3781"/>
                  </a:lnTo>
                  <a:cubicBezTo>
                    <a:pt x="3308" y="4001"/>
                    <a:pt x="3119" y="4159"/>
                    <a:pt x="2930" y="4159"/>
                  </a:cubicBezTo>
                  <a:cubicBezTo>
                    <a:pt x="2710" y="4159"/>
                    <a:pt x="2520" y="3970"/>
                    <a:pt x="2520" y="3781"/>
                  </a:cubicBezTo>
                  <a:lnTo>
                    <a:pt x="2520" y="3340"/>
                  </a:lnTo>
                  <a:lnTo>
                    <a:pt x="2079" y="3340"/>
                  </a:lnTo>
                  <a:cubicBezTo>
                    <a:pt x="1859" y="3340"/>
                    <a:pt x="1701" y="3151"/>
                    <a:pt x="1701" y="2930"/>
                  </a:cubicBezTo>
                  <a:cubicBezTo>
                    <a:pt x="1701" y="2678"/>
                    <a:pt x="1859" y="2489"/>
                    <a:pt x="2079" y="2489"/>
                  </a:cubicBezTo>
                  <a:lnTo>
                    <a:pt x="2520" y="2489"/>
                  </a:lnTo>
                  <a:lnTo>
                    <a:pt x="2520" y="2048"/>
                  </a:lnTo>
                  <a:cubicBezTo>
                    <a:pt x="2520" y="1827"/>
                    <a:pt x="2710" y="1670"/>
                    <a:pt x="2930" y="1670"/>
                  </a:cubicBezTo>
                  <a:close/>
                  <a:moveTo>
                    <a:pt x="441" y="0"/>
                  </a:moveTo>
                  <a:cubicBezTo>
                    <a:pt x="189" y="0"/>
                    <a:pt x="0" y="189"/>
                    <a:pt x="0" y="441"/>
                  </a:cubicBezTo>
                  <a:lnTo>
                    <a:pt x="0" y="5387"/>
                  </a:lnTo>
                  <a:cubicBezTo>
                    <a:pt x="32" y="5639"/>
                    <a:pt x="221" y="5797"/>
                    <a:pt x="441" y="5797"/>
                  </a:cubicBezTo>
                  <a:lnTo>
                    <a:pt x="5387" y="5797"/>
                  </a:lnTo>
                  <a:cubicBezTo>
                    <a:pt x="5639" y="5797"/>
                    <a:pt x="5829" y="5608"/>
                    <a:pt x="5829" y="5387"/>
                  </a:cubicBezTo>
                  <a:lnTo>
                    <a:pt x="5829" y="441"/>
                  </a:lnTo>
                  <a:cubicBezTo>
                    <a:pt x="5829" y="189"/>
                    <a:pt x="5639" y="0"/>
                    <a:pt x="5387" y="0"/>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262" name="Google Shape;5986;p67"/>
            <p:cNvSpPr/>
            <p:nvPr/>
          </p:nvSpPr>
          <p:spPr>
            <a:xfrm>
              <a:off x="-41110576" y="3412375"/>
              <a:ext cx="146525" cy="144150"/>
            </a:xfrm>
            <a:custGeom>
              <a:rect l="l" t="t" r="r" b="b"/>
              <a:pathLst>
                <a:path w="5861" h="5766" extrusionOk="0">
                  <a:moveTo>
                    <a:pt x="3450" y="1859"/>
                  </a:moveTo>
                  <a:cubicBezTo>
                    <a:pt x="3561" y="1859"/>
                    <a:pt x="3671" y="1890"/>
                    <a:pt x="3750" y="1953"/>
                  </a:cubicBezTo>
                  <a:cubicBezTo>
                    <a:pt x="3907" y="2111"/>
                    <a:pt x="3907" y="2395"/>
                    <a:pt x="3750" y="2552"/>
                  </a:cubicBezTo>
                  <a:lnTo>
                    <a:pt x="3466" y="2836"/>
                  </a:lnTo>
                  <a:lnTo>
                    <a:pt x="3750" y="3119"/>
                  </a:lnTo>
                  <a:cubicBezTo>
                    <a:pt x="3907" y="3277"/>
                    <a:pt x="3907" y="3529"/>
                    <a:pt x="3750" y="3686"/>
                  </a:cubicBezTo>
                  <a:cubicBezTo>
                    <a:pt x="3671" y="3765"/>
                    <a:pt x="3561" y="3804"/>
                    <a:pt x="3450" y="3804"/>
                  </a:cubicBezTo>
                  <a:cubicBezTo>
                    <a:pt x="3340" y="3804"/>
                    <a:pt x="3230" y="3765"/>
                    <a:pt x="3151" y="3686"/>
                  </a:cubicBezTo>
                  <a:lnTo>
                    <a:pt x="2899" y="3434"/>
                  </a:lnTo>
                  <a:lnTo>
                    <a:pt x="2616" y="3686"/>
                  </a:lnTo>
                  <a:cubicBezTo>
                    <a:pt x="2537" y="3765"/>
                    <a:pt x="2426" y="3804"/>
                    <a:pt x="2316" y="3804"/>
                  </a:cubicBezTo>
                  <a:cubicBezTo>
                    <a:pt x="2206" y="3804"/>
                    <a:pt x="2096" y="3765"/>
                    <a:pt x="2017" y="3686"/>
                  </a:cubicBezTo>
                  <a:cubicBezTo>
                    <a:pt x="1859" y="3529"/>
                    <a:pt x="1859" y="3277"/>
                    <a:pt x="2017" y="3119"/>
                  </a:cubicBezTo>
                  <a:lnTo>
                    <a:pt x="2300" y="2836"/>
                  </a:lnTo>
                  <a:lnTo>
                    <a:pt x="2017" y="2552"/>
                  </a:lnTo>
                  <a:cubicBezTo>
                    <a:pt x="1859" y="2395"/>
                    <a:pt x="1859" y="2111"/>
                    <a:pt x="2017" y="1953"/>
                  </a:cubicBezTo>
                  <a:cubicBezTo>
                    <a:pt x="2096" y="1890"/>
                    <a:pt x="2206" y="1859"/>
                    <a:pt x="2316" y="1859"/>
                  </a:cubicBezTo>
                  <a:cubicBezTo>
                    <a:pt x="2426" y="1859"/>
                    <a:pt x="2537" y="1890"/>
                    <a:pt x="2616" y="1953"/>
                  </a:cubicBezTo>
                  <a:lnTo>
                    <a:pt x="2899" y="2237"/>
                  </a:lnTo>
                  <a:lnTo>
                    <a:pt x="3151" y="1953"/>
                  </a:lnTo>
                  <a:cubicBezTo>
                    <a:pt x="3230" y="1890"/>
                    <a:pt x="3340" y="1859"/>
                    <a:pt x="3450" y="1859"/>
                  </a:cubicBezTo>
                  <a:close/>
                  <a:moveTo>
                    <a:pt x="442" y="0"/>
                  </a:moveTo>
                  <a:cubicBezTo>
                    <a:pt x="221" y="0"/>
                    <a:pt x="1" y="189"/>
                    <a:pt x="1" y="378"/>
                  </a:cubicBezTo>
                  <a:lnTo>
                    <a:pt x="1" y="5356"/>
                  </a:lnTo>
                  <a:cubicBezTo>
                    <a:pt x="1" y="5608"/>
                    <a:pt x="221" y="5766"/>
                    <a:pt x="442" y="5766"/>
                  </a:cubicBezTo>
                  <a:lnTo>
                    <a:pt x="5419" y="5766"/>
                  </a:lnTo>
                  <a:cubicBezTo>
                    <a:pt x="5640" y="5766"/>
                    <a:pt x="5861" y="5545"/>
                    <a:pt x="5861" y="5356"/>
                  </a:cubicBezTo>
                  <a:lnTo>
                    <a:pt x="5861" y="378"/>
                  </a:lnTo>
                  <a:cubicBezTo>
                    <a:pt x="5861" y="158"/>
                    <a:pt x="5640" y="0"/>
                    <a:pt x="5419" y="0"/>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263" name="Google Shape;5987;p67"/>
            <p:cNvSpPr/>
            <p:nvPr/>
          </p:nvSpPr>
          <p:spPr>
            <a:xfrm>
              <a:off x="-40938875" y="3239100"/>
              <a:ext cx="145725" cy="144925"/>
            </a:xfrm>
            <a:custGeom>
              <a:rect l="l" t="t" r="r" b="b"/>
              <a:pathLst>
                <a:path w="5829" h="5797" extrusionOk="0">
                  <a:moveTo>
                    <a:pt x="3750" y="2457"/>
                  </a:moveTo>
                  <a:cubicBezTo>
                    <a:pt x="3970" y="2457"/>
                    <a:pt x="4128" y="2646"/>
                    <a:pt x="4128" y="2867"/>
                  </a:cubicBezTo>
                  <a:cubicBezTo>
                    <a:pt x="4159" y="3151"/>
                    <a:pt x="3970" y="3308"/>
                    <a:pt x="3750" y="3308"/>
                  </a:cubicBezTo>
                  <a:lnTo>
                    <a:pt x="2080" y="3308"/>
                  </a:lnTo>
                  <a:cubicBezTo>
                    <a:pt x="1859" y="3308"/>
                    <a:pt x="1702" y="3119"/>
                    <a:pt x="1702" y="2867"/>
                  </a:cubicBezTo>
                  <a:cubicBezTo>
                    <a:pt x="1702" y="2646"/>
                    <a:pt x="1891" y="2457"/>
                    <a:pt x="2080" y="2457"/>
                  </a:cubicBezTo>
                  <a:close/>
                  <a:moveTo>
                    <a:pt x="442" y="0"/>
                  </a:moveTo>
                  <a:cubicBezTo>
                    <a:pt x="190" y="0"/>
                    <a:pt x="1" y="189"/>
                    <a:pt x="1" y="441"/>
                  </a:cubicBezTo>
                  <a:lnTo>
                    <a:pt x="1" y="5387"/>
                  </a:lnTo>
                  <a:cubicBezTo>
                    <a:pt x="1" y="5639"/>
                    <a:pt x="190" y="5797"/>
                    <a:pt x="442" y="5797"/>
                  </a:cubicBezTo>
                  <a:lnTo>
                    <a:pt x="5388" y="5797"/>
                  </a:lnTo>
                  <a:cubicBezTo>
                    <a:pt x="5640" y="5797"/>
                    <a:pt x="5829" y="5608"/>
                    <a:pt x="5829" y="5387"/>
                  </a:cubicBezTo>
                  <a:lnTo>
                    <a:pt x="5829" y="441"/>
                  </a:lnTo>
                  <a:cubicBezTo>
                    <a:pt x="5829" y="189"/>
                    <a:pt x="5640" y="0"/>
                    <a:pt x="5388" y="0"/>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264" name="Google Shape;5988;p67"/>
            <p:cNvSpPr/>
            <p:nvPr/>
          </p:nvSpPr>
          <p:spPr>
            <a:xfrm>
              <a:off x="-40938875" y="3411575"/>
              <a:ext cx="145725" cy="144950"/>
            </a:xfrm>
            <a:custGeom>
              <a:rect l="l" t="t" r="r" b="b"/>
              <a:pathLst>
                <a:path w="5829" h="5798" extrusionOk="0">
                  <a:moveTo>
                    <a:pt x="3750" y="1639"/>
                  </a:moveTo>
                  <a:cubicBezTo>
                    <a:pt x="3970" y="1639"/>
                    <a:pt x="4128" y="1859"/>
                    <a:pt x="4128" y="2080"/>
                  </a:cubicBezTo>
                  <a:cubicBezTo>
                    <a:pt x="4159" y="2332"/>
                    <a:pt x="3970" y="2490"/>
                    <a:pt x="3750" y="2490"/>
                  </a:cubicBezTo>
                  <a:lnTo>
                    <a:pt x="2080" y="2490"/>
                  </a:lnTo>
                  <a:cubicBezTo>
                    <a:pt x="1859" y="2490"/>
                    <a:pt x="1702" y="2269"/>
                    <a:pt x="1702" y="2080"/>
                  </a:cubicBezTo>
                  <a:cubicBezTo>
                    <a:pt x="1702" y="1859"/>
                    <a:pt x="1891" y="1639"/>
                    <a:pt x="2080" y="1639"/>
                  </a:cubicBezTo>
                  <a:close/>
                  <a:moveTo>
                    <a:pt x="3750" y="3309"/>
                  </a:moveTo>
                  <a:cubicBezTo>
                    <a:pt x="3970" y="3309"/>
                    <a:pt x="4128" y="3498"/>
                    <a:pt x="4128" y="3687"/>
                  </a:cubicBezTo>
                  <a:cubicBezTo>
                    <a:pt x="4159" y="3970"/>
                    <a:pt x="3970" y="4128"/>
                    <a:pt x="3750" y="4128"/>
                  </a:cubicBezTo>
                  <a:lnTo>
                    <a:pt x="2080" y="4128"/>
                  </a:lnTo>
                  <a:cubicBezTo>
                    <a:pt x="1859" y="4128"/>
                    <a:pt x="1702" y="3939"/>
                    <a:pt x="1702" y="3687"/>
                  </a:cubicBezTo>
                  <a:cubicBezTo>
                    <a:pt x="1702" y="3466"/>
                    <a:pt x="1891" y="3309"/>
                    <a:pt x="2080" y="3309"/>
                  </a:cubicBezTo>
                  <a:close/>
                  <a:moveTo>
                    <a:pt x="442" y="1"/>
                  </a:moveTo>
                  <a:cubicBezTo>
                    <a:pt x="190" y="1"/>
                    <a:pt x="1" y="190"/>
                    <a:pt x="1" y="379"/>
                  </a:cubicBezTo>
                  <a:lnTo>
                    <a:pt x="1" y="5388"/>
                  </a:lnTo>
                  <a:cubicBezTo>
                    <a:pt x="1" y="5640"/>
                    <a:pt x="190" y="5798"/>
                    <a:pt x="442" y="5798"/>
                  </a:cubicBezTo>
                  <a:lnTo>
                    <a:pt x="5388" y="5798"/>
                  </a:lnTo>
                  <a:cubicBezTo>
                    <a:pt x="5640" y="5798"/>
                    <a:pt x="5829" y="5577"/>
                    <a:pt x="5829" y="5388"/>
                  </a:cubicBezTo>
                  <a:lnTo>
                    <a:pt x="5829" y="410"/>
                  </a:lnTo>
                  <a:cubicBezTo>
                    <a:pt x="5829" y="190"/>
                    <a:pt x="5640" y="1"/>
                    <a:pt x="5388" y="1"/>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grpSp>
      <p:grpSp>
        <p:nvGrpSpPr>
          <p:cNvPr id="265" name="Google Shape;6002;p67"/>
          <p:cNvGrpSpPr/>
          <p:nvPr/>
        </p:nvGrpSpPr>
        <p:grpSpPr>
          <a:xfrm>
            <a:off x="6093085" y="2522325"/>
            <a:ext cx="640955" cy="553467"/>
            <a:chOff x="-42651700" y="3217825"/>
            <a:chExt cx="367600" cy="317425"/>
          </a:xfrm>
          <a:solidFill>
            <a:srgbClr val="E31E24"/>
          </a:solidFill>
        </p:grpSpPr>
        <p:sp>
          <p:nvSpPr>
            <p:cNvPr id="266" name="Google Shape;6003;p67"/>
            <p:cNvSpPr/>
            <p:nvPr/>
          </p:nvSpPr>
          <p:spPr>
            <a:xfrm>
              <a:off x="-42651700" y="3239075"/>
              <a:ext cx="367600" cy="296175"/>
            </a:xfrm>
            <a:custGeom>
              <a:rect l="l" t="t" r="r" b="b"/>
              <a:pathLst>
                <a:path w="14704" h="11847" extrusionOk="0">
                  <a:moveTo>
                    <a:pt x="7370" y="797"/>
                  </a:moveTo>
                  <a:cubicBezTo>
                    <a:pt x="8536" y="797"/>
                    <a:pt x="9694" y="1246"/>
                    <a:pt x="10576" y="2143"/>
                  </a:cubicBezTo>
                  <a:cubicBezTo>
                    <a:pt x="12340" y="3908"/>
                    <a:pt x="12340" y="6775"/>
                    <a:pt x="10576" y="8539"/>
                  </a:cubicBezTo>
                  <a:cubicBezTo>
                    <a:pt x="9757" y="9390"/>
                    <a:pt x="8623" y="9894"/>
                    <a:pt x="7363" y="9894"/>
                  </a:cubicBezTo>
                  <a:cubicBezTo>
                    <a:pt x="6102" y="9894"/>
                    <a:pt x="4937" y="9358"/>
                    <a:pt x="4118" y="8539"/>
                  </a:cubicBezTo>
                  <a:cubicBezTo>
                    <a:pt x="2353" y="6775"/>
                    <a:pt x="2353" y="3908"/>
                    <a:pt x="4118" y="2143"/>
                  </a:cubicBezTo>
                  <a:cubicBezTo>
                    <a:pt x="5031" y="1246"/>
                    <a:pt x="6205" y="797"/>
                    <a:pt x="7370" y="797"/>
                  </a:cubicBezTo>
                  <a:close/>
                  <a:moveTo>
                    <a:pt x="7326" y="1"/>
                  </a:moveTo>
                  <a:cubicBezTo>
                    <a:pt x="2091" y="1"/>
                    <a:pt x="0" y="6750"/>
                    <a:pt x="4275" y="9768"/>
                  </a:cubicBezTo>
                  <a:lnTo>
                    <a:pt x="3424" y="11280"/>
                  </a:lnTo>
                  <a:cubicBezTo>
                    <a:pt x="3298" y="11532"/>
                    <a:pt x="3487" y="11847"/>
                    <a:pt x="3771" y="11847"/>
                  </a:cubicBezTo>
                  <a:cubicBezTo>
                    <a:pt x="3929" y="11847"/>
                    <a:pt x="4086" y="11784"/>
                    <a:pt x="4118" y="11626"/>
                  </a:cubicBezTo>
                  <a:lnTo>
                    <a:pt x="5000" y="10209"/>
                  </a:lnTo>
                  <a:cubicBezTo>
                    <a:pt x="5740" y="10571"/>
                    <a:pt x="6543" y="10752"/>
                    <a:pt x="7351" y="10752"/>
                  </a:cubicBezTo>
                  <a:cubicBezTo>
                    <a:pt x="8158" y="10752"/>
                    <a:pt x="8969" y="10571"/>
                    <a:pt x="9725" y="10209"/>
                  </a:cubicBezTo>
                  <a:lnTo>
                    <a:pt x="10576" y="11626"/>
                  </a:lnTo>
                  <a:cubicBezTo>
                    <a:pt x="10671" y="11784"/>
                    <a:pt x="10828" y="11847"/>
                    <a:pt x="10923" y="11847"/>
                  </a:cubicBezTo>
                  <a:cubicBezTo>
                    <a:pt x="11238" y="11847"/>
                    <a:pt x="11458" y="11532"/>
                    <a:pt x="11301" y="11280"/>
                  </a:cubicBezTo>
                  <a:lnTo>
                    <a:pt x="10419" y="9768"/>
                  </a:lnTo>
                  <a:cubicBezTo>
                    <a:pt x="14703" y="6775"/>
                    <a:pt x="12592" y="1"/>
                    <a:pt x="7363" y="1"/>
                  </a:cubicBezTo>
                  <a:cubicBezTo>
                    <a:pt x="7350" y="1"/>
                    <a:pt x="7338" y="1"/>
                    <a:pt x="7326" y="1"/>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267" name="Google Shape;6004;p67"/>
            <p:cNvSpPr/>
            <p:nvPr/>
          </p:nvSpPr>
          <p:spPr>
            <a:xfrm>
              <a:off x="-42419600" y="3217825"/>
              <a:ext cx="106350" cy="106350"/>
            </a:xfrm>
            <a:custGeom>
              <a:rect l="l" t="t" r="r" b="b"/>
              <a:pathLst>
                <a:path w="4254" h="4254" extrusionOk="0">
                  <a:moveTo>
                    <a:pt x="1355" y="0"/>
                  </a:moveTo>
                  <a:cubicBezTo>
                    <a:pt x="882" y="0"/>
                    <a:pt x="410" y="95"/>
                    <a:pt x="0" y="315"/>
                  </a:cubicBezTo>
                  <a:cubicBezTo>
                    <a:pt x="1891" y="946"/>
                    <a:pt x="3340" y="2395"/>
                    <a:pt x="3938" y="4254"/>
                  </a:cubicBezTo>
                  <a:cubicBezTo>
                    <a:pt x="4128" y="3844"/>
                    <a:pt x="4254" y="3371"/>
                    <a:pt x="4254" y="2899"/>
                  </a:cubicBezTo>
                  <a:cubicBezTo>
                    <a:pt x="4254" y="1292"/>
                    <a:pt x="2962" y="0"/>
                    <a:pt x="1355" y="0"/>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268" name="Google Shape;6005;p67"/>
            <p:cNvSpPr/>
            <p:nvPr/>
          </p:nvSpPr>
          <p:spPr>
            <a:xfrm>
              <a:off x="-42623600" y="3218600"/>
              <a:ext cx="106350" cy="106375"/>
            </a:xfrm>
            <a:custGeom>
              <a:rect l="l" t="t" r="r" b="b"/>
              <a:pathLst>
                <a:path w="4254" h="4255" extrusionOk="0">
                  <a:moveTo>
                    <a:pt x="2931" y="1"/>
                  </a:moveTo>
                  <a:cubicBezTo>
                    <a:pt x="1292" y="1"/>
                    <a:pt x="1" y="1293"/>
                    <a:pt x="1" y="2899"/>
                  </a:cubicBezTo>
                  <a:cubicBezTo>
                    <a:pt x="1" y="3372"/>
                    <a:pt x="127" y="3845"/>
                    <a:pt x="316" y="4254"/>
                  </a:cubicBezTo>
                  <a:cubicBezTo>
                    <a:pt x="977" y="2364"/>
                    <a:pt x="2426" y="915"/>
                    <a:pt x="4254" y="316"/>
                  </a:cubicBezTo>
                  <a:cubicBezTo>
                    <a:pt x="3876" y="127"/>
                    <a:pt x="3403" y="1"/>
                    <a:pt x="2931" y="1"/>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269" name="Google Shape;6006;p67"/>
            <p:cNvSpPr/>
            <p:nvPr/>
          </p:nvSpPr>
          <p:spPr>
            <a:xfrm>
              <a:off x="-42561374" y="3279250"/>
              <a:ext cx="185900" cy="186700"/>
            </a:xfrm>
            <a:custGeom>
              <a:rect l="l" t="t" r="r" b="b"/>
              <a:pathLst>
                <a:path w="7436" h="7468" extrusionOk="0">
                  <a:moveTo>
                    <a:pt x="3781" y="1671"/>
                  </a:moveTo>
                  <a:cubicBezTo>
                    <a:pt x="4033" y="1671"/>
                    <a:pt x="4191" y="1860"/>
                    <a:pt x="4191" y="2112"/>
                  </a:cubicBezTo>
                  <a:lnTo>
                    <a:pt x="4191" y="3340"/>
                  </a:lnTo>
                  <a:lnTo>
                    <a:pt x="5388" y="3340"/>
                  </a:lnTo>
                  <a:cubicBezTo>
                    <a:pt x="5640" y="3340"/>
                    <a:pt x="5829" y="3529"/>
                    <a:pt x="5829" y="3750"/>
                  </a:cubicBezTo>
                  <a:cubicBezTo>
                    <a:pt x="5829" y="4002"/>
                    <a:pt x="5640" y="4128"/>
                    <a:pt x="5388" y="4128"/>
                  </a:cubicBezTo>
                  <a:lnTo>
                    <a:pt x="3750" y="4128"/>
                  </a:lnTo>
                  <a:cubicBezTo>
                    <a:pt x="3498" y="4128"/>
                    <a:pt x="3308" y="3939"/>
                    <a:pt x="3308" y="3750"/>
                  </a:cubicBezTo>
                  <a:lnTo>
                    <a:pt x="3308" y="2112"/>
                  </a:lnTo>
                  <a:lnTo>
                    <a:pt x="3340" y="2112"/>
                  </a:lnTo>
                  <a:cubicBezTo>
                    <a:pt x="3340" y="1860"/>
                    <a:pt x="3529" y="1671"/>
                    <a:pt x="3781" y="1671"/>
                  </a:cubicBezTo>
                  <a:close/>
                  <a:moveTo>
                    <a:pt x="3750" y="1"/>
                  </a:moveTo>
                  <a:cubicBezTo>
                    <a:pt x="1702" y="1"/>
                    <a:pt x="32" y="1671"/>
                    <a:pt x="0" y="3750"/>
                  </a:cubicBezTo>
                  <a:cubicBezTo>
                    <a:pt x="32" y="5798"/>
                    <a:pt x="1702" y="7467"/>
                    <a:pt x="3750" y="7467"/>
                  </a:cubicBezTo>
                  <a:cubicBezTo>
                    <a:pt x="5797" y="7467"/>
                    <a:pt x="7436" y="5798"/>
                    <a:pt x="7436" y="3750"/>
                  </a:cubicBezTo>
                  <a:cubicBezTo>
                    <a:pt x="7436" y="1702"/>
                    <a:pt x="5797" y="64"/>
                    <a:pt x="3750" y="1"/>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grpSp>
      <p:grpSp>
        <p:nvGrpSpPr>
          <p:cNvPr id="270" name="Google Shape;6011;p67"/>
          <p:cNvGrpSpPr/>
          <p:nvPr/>
        </p:nvGrpSpPr>
        <p:grpSpPr>
          <a:xfrm>
            <a:off x="10113537" y="2490021"/>
            <a:ext cx="562491" cy="552639"/>
            <a:chOff x="-40748276" y="3238700"/>
            <a:chExt cx="322600" cy="316950"/>
          </a:xfrm>
          <a:solidFill>
            <a:srgbClr val="E31E24"/>
          </a:solidFill>
        </p:grpSpPr>
        <p:sp>
          <p:nvSpPr>
            <p:cNvPr id="271" name="Google Shape;6012;p67"/>
            <p:cNvSpPr/>
            <p:nvPr/>
          </p:nvSpPr>
          <p:spPr>
            <a:xfrm>
              <a:off x="-40709676" y="3273750"/>
              <a:ext cx="84300" cy="84300"/>
            </a:xfrm>
            <a:custGeom>
              <a:rect l="l" t="t" r="r" b="b"/>
              <a:pathLst>
                <a:path w="3372" h="3372" extrusionOk="0">
                  <a:moveTo>
                    <a:pt x="2710" y="0"/>
                  </a:moveTo>
                  <a:lnTo>
                    <a:pt x="1" y="2710"/>
                  </a:lnTo>
                  <a:lnTo>
                    <a:pt x="694" y="3371"/>
                  </a:lnTo>
                  <a:lnTo>
                    <a:pt x="3372" y="662"/>
                  </a:lnTo>
                  <a:lnTo>
                    <a:pt x="2710" y="0"/>
                  </a:ln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272" name="Google Shape;6013;p67"/>
            <p:cNvSpPr/>
            <p:nvPr/>
          </p:nvSpPr>
          <p:spPr>
            <a:xfrm>
              <a:off x="-40578925" y="3247175"/>
              <a:ext cx="151250" cy="149475"/>
            </a:xfrm>
            <a:custGeom>
              <a:rect l="l" t="t" r="r" b="b"/>
              <a:pathLst>
                <a:path w="6050" h="5979" extrusionOk="0">
                  <a:moveTo>
                    <a:pt x="2663" y="0"/>
                  </a:moveTo>
                  <a:cubicBezTo>
                    <a:pt x="2552" y="0"/>
                    <a:pt x="2442" y="39"/>
                    <a:pt x="2363" y="118"/>
                  </a:cubicBezTo>
                  <a:lnTo>
                    <a:pt x="1261" y="1221"/>
                  </a:lnTo>
                  <a:lnTo>
                    <a:pt x="2678" y="2639"/>
                  </a:lnTo>
                  <a:cubicBezTo>
                    <a:pt x="2836" y="2796"/>
                    <a:pt x="2836" y="3080"/>
                    <a:pt x="2678" y="3237"/>
                  </a:cubicBezTo>
                  <a:cubicBezTo>
                    <a:pt x="2637" y="3278"/>
                    <a:pt x="2560" y="3302"/>
                    <a:pt x="2473" y="3302"/>
                  </a:cubicBezTo>
                  <a:cubicBezTo>
                    <a:pt x="2360" y="3302"/>
                    <a:pt x="2232" y="3263"/>
                    <a:pt x="2143" y="3174"/>
                  </a:cubicBezTo>
                  <a:lnTo>
                    <a:pt x="725" y="1756"/>
                  </a:lnTo>
                  <a:lnTo>
                    <a:pt x="0" y="2481"/>
                  </a:lnTo>
                  <a:lnTo>
                    <a:pt x="3529" y="5978"/>
                  </a:lnTo>
                  <a:lnTo>
                    <a:pt x="5892" y="3615"/>
                  </a:lnTo>
                  <a:cubicBezTo>
                    <a:pt x="6049" y="3458"/>
                    <a:pt x="6049" y="3174"/>
                    <a:pt x="5892" y="3017"/>
                  </a:cubicBezTo>
                  <a:lnTo>
                    <a:pt x="2962" y="118"/>
                  </a:lnTo>
                  <a:cubicBezTo>
                    <a:pt x="2883" y="39"/>
                    <a:pt x="2773" y="0"/>
                    <a:pt x="2663" y="0"/>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273" name="Google Shape;6014;p67"/>
            <p:cNvSpPr/>
            <p:nvPr/>
          </p:nvSpPr>
          <p:spPr>
            <a:xfrm>
              <a:off x="-40678174" y="3305250"/>
              <a:ext cx="213475" cy="213475"/>
            </a:xfrm>
            <a:custGeom>
              <a:rect l="l" t="t" r="r" b="b"/>
              <a:pathLst>
                <a:path w="8539" h="8539" extrusionOk="0">
                  <a:moveTo>
                    <a:pt x="2679" y="0"/>
                  </a:moveTo>
                  <a:lnTo>
                    <a:pt x="1" y="2678"/>
                  </a:lnTo>
                  <a:lnTo>
                    <a:pt x="5861" y="8538"/>
                  </a:lnTo>
                  <a:lnTo>
                    <a:pt x="8539" y="5860"/>
                  </a:lnTo>
                  <a:lnTo>
                    <a:pt x="2679" y="0"/>
                  </a:ln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274" name="Google Shape;6015;p67"/>
            <p:cNvSpPr/>
            <p:nvPr/>
          </p:nvSpPr>
          <p:spPr>
            <a:xfrm>
              <a:off x="-40513549" y="3469850"/>
              <a:ext cx="87875" cy="85800"/>
            </a:xfrm>
            <a:custGeom>
              <a:rect l="l" t="t" r="r" b="b"/>
              <a:pathLst>
                <a:path w="3515" h="3432" extrusionOk="0">
                  <a:moveTo>
                    <a:pt x="2426" y="1"/>
                  </a:moveTo>
                  <a:lnTo>
                    <a:pt x="0" y="2427"/>
                  </a:lnTo>
                  <a:lnTo>
                    <a:pt x="2899" y="3404"/>
                  </a:lnTo>
                  <a:cubicBezTo>
                    <a:pt x="2948" y="3423"/>
                    <a:pt x="2996" y="3432"/>
                    <a:pt x="3044" y="3432"/>
                  </a:cubicBezTo>
                  <a:cubicBezTo>
                    <a:pt x="3302" y="3432"/>
                    <a:pt x="3514" y="3166"/>
                    <a:pt x="3434" y="2899"/>
                  </a:cubicBezTo>
                  <a:lnTo>
                    <a:pt x="2426" y="1"/>
                  </a:ln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275" name="Google Shape;6016;p67"/>
            <p:cNvSpPr/>
            <p:nvPr/>
          </p:nvSpPr>
          <p:spPr>
            <a:xfrm>
              <a:off x="-40738025" y="3404500"/>
              <a:ext cx="150450" cy="149475"/>
            </a:xfrm>
            <a:custGeom>
              <a:rect l="l" t="t" r="r" b="b"/>
              <a:pathLst>
                <a:path w="6018" h="5979" extrusionOk="0">
                  <a:moveTo>
                    <a:pt x="2521" y="0"/>
                  </a:moveTo>
                  <a:lnTo>
                    <a:pt x="1796" y="725"/>
                  </a:lnTo>
                  <a:lnTo>
                    <a:pt x="3308" y="2205"/>
                  </a:lnTo>
                  <a:cubicBezTo>
                    <a:pt x="3466" y="2363"/>
                    <a:pt x="3466" y="2646"/>
                    <a:pt x="3308" y="2804"/>
                  </a:cubicBezTo>
                  <a:cubicBezTo>
                    <a:pt x="3230" y="2883"/>
                    <a:pt x="3119" y="2922"/>
                    <a:pt x="3009" y="2922"/>
                  </a:cubicBezTo>
                  <a:cubicBezTo>
                    <a:pt x="2899" y="2922"/>
                    <a:pt x="2789" y="2883"/>
                    <a:pt x="2710" y="2804"/>
                  </a:cubicBezTo>
                  <a:lnTo>
                    <a:pt x="1229" y="1292"/>
                  </a:lnTo>
                  <a:lnTo>
                    <a:pt x="158" y="2363"/>
                  </a:lnTo>
                  <a:cubicBezTo>
                    <a:pt x="0" y="2520"/>
                    <a:pt x="0" y="2804"/>
                    <a:pt x="158" y="2962"/>
                  </a:cubicBezTo>
                  <a:lnTo>
                    <a:pt x="3056" y="5860"/>
                  </a:lnTo>
                  <a:cubicBezTo>
                    <a:pt x="3135" y="5939"/>
                    <a:pt x="3245" y="5978"/>
                    <a:pt x="3356" y="5978"/>
                  </a:cubicBezTo>
                  <a:cubicBezTo>
                    <a:pt x="3466" y="5978"/>
                    <a:pt x="3576" y="5939"/>
                    <a:pt x="3655" y="5860"/>
                  </a:cubicBezTo>
                  <a:lnTo>
                    <a:pt x="6018" y="3497"/>
                  </a:lnTo>
                  <a:lnTo>
                    <a:pt x="2521" y="0"/>
                  </a:ln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276" name="Google Shape;6017;p67"/>
            <p:cNvSpPr/>
            <p:nvPr/>
          </p:nvSpPr>
          <p:spPr>
            <a:xfrm>
              <a:off x="-40748276" y="3238700"/>
              <a:ext cx="92175" cy="87850"/>
            </a:xfrm>
            <a:custGeom>
              <a:rect l="l" t="t" r="r" b="b"/>
              <a:pathLst>
                <a:path w="3686" h="3513" extrusionOk="0">
                  <a:moveTo>
                    <a:pt x="2281" y="0"/>
                  </a:moveTo>
                  <a:cubicBezTo>
                    <a:pt x="1915" y="0"/>
                    <a:pt x="1545" y="142"/>
                    <a:pt x="1261" y="426"/>
                  </a:cubicBezTo>
                  <a:lnTo>
                    <a:pt x="568" y="1119"/>
                  </a:lnTo>
                  <a:cubicBezTo>
                    <a:pt x="1" y="1686"/>
                    <a:pt x="1" y="2568"/>
                    <a:pt x="568" y="3135"/>
                  </a:cubicBezTo>
                  <a:lnTo>
                    <a:pt x="946" y="3513"/>
                  </a:lnTo>
                  <a:lnTo>
                    <a:pt x="3687" y="804"/>
                  </a:lnTo>
                  <a:lnTo>
                    <a:pt x="3277" y="426"/>
                  </a:lnTo>
                  <a:cubicBezTo>
                    <a:pt x="3010" y="142"/>
                    <a:pt x="2647" y="0"/>
                    <a:pt x="2281" y="0"/>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grpSp>
      <p:sp>
        <p:nvSpPr>
          <p:cNvPr id="277" name="Google Shape;6042;p67"/>
          <p:cNvSpPr/>
          <p:nvPr/>
        </p:nvSpPr>
        <p:spPr>
          <a:xfrm>
            <a:off x="6935788" y="2523415"/>
            <a:ext cx="543877" cy="551288"/>
          </a:xfrm>
          <a:custGeom>
            <a:rect l="l" t="t" r="r" b="b"/>
            <a:pathLst>
              <a:path w="12477" h="12647" extrusionOk="0">
                <a:moveTo>
                  <a:pt x="3750" y="4538"/>
                </a:moveTo>
                <a:cubicBezTo>
                  <a:pt x="4223" y="4538"/>
                  <a:pt x="4601" y="4884"/>
                  <a:pt x="4601" y="5357"/>
                </a:cubicBezTo>
                <a:cubicBezTo>
                  <a:pt x="4601" y="5829"/>
                  <a:pt x="4223" y="6176"/>
                  <a:pt x="3750" y="6176"/>
                </a:cubicBezTo>
                <a:cubicBezTo>
                  <a:pt x="3277" y="6176"/>
                  <a:pt x="2931" y="5829"/>
                  <a:pt x="2931" y="5357"/>
                </a:cubicBezTo>
                <a:cubicBezTo>
                  <a:pt x="2931" y="4884"/>
                  <a:pt x="3277" y="4538"/>
                  <a:pt x="3750" y="4538"/>
                </a:cubicBezTo>
                <a:close/>
                <a:moveTo>
                  <a:pt x="6239" y="4538"/>
                </a:moveTo>
                <a:cubicBezTo>
                  <a:pt x="6711" y="4538"/>
                  <a:pt x="7058" y="4884"/>
                  <a:pt x="7058" y="5357"/>
                </a:cubicBezTo>
                <a:cubicBezTo>
                  <a:pt x="7058" y="5829"/>
                  <a:pt x="6711" y="6176"/>
                  <a:pt x="6239" y="6176"/>
                </a:cubicBezTo>
                <a:cubicBezTo>
                  <a:pt x="5766" y="6176"/>
                  <a:pt x="5420" y="5829"/>
                  <a:pt x="5420" y="5357"/>
                </a:cubicBezTo>
                <a:cubicBezTo>
                  <a:pt x="5420" y="4884"/>
                  <a:pt x="5766" y="4538"/>
                  <a:pt x="6239" y="4538"/>
                </a:cubicBezTo>
                <a:close/>
                <a:moveTo>
                  <a:pt x="8728" y="4538"/>
                </a:moveTo>
                <a:cubicBezTo>
                  <a:pt x="9200" y="4538"/>
                  <a:pt x="9547" y="4884"/>
                  <a:pt x="9547" y="5357"/>
                </a:cubicBezTo>
                <a:cubicBezTo>
                  <a:pt x="9547" y="5829"/>
                  <a:pt x="9200" y="6176"/>
                  <a:pt x="8728" y="6176"/>
                </a:cubicBezTo>
                <a:cubicBezTo>
                  <a:pt x="8255" y="6176"/>
                  <a:pt x="7877" y="5829"/>
                  <a:pt x="7877" y="5357"/>
                </a:cubicBezTo>
                <a:cubicBezTo>
                  <a:pt x="7877" y="4884"/>
                  <a:pt x="8255" y="4538"/>
                  <a:pt x="8728" y="4538"/>
                </a:cubicBezTo>
                <a:close/>
                <a:moveTo>
                  <a:pt x="6239" y="1"/>
                </a:moveTo>
                <a:cubicBezTo>
                  <a:pt x="2805" y="1"/>
                  <a:pt x="1" y="2395"/>
                  <a:pt x="1" y="5357"/>
                </a:cubicBezTo>
                <a:cubicBezTo>
                  <a:pt x="1" y="7436"/>
                  <a:pt x="1387" y="9200"/>
                  <a:pt x="3309" y="10082"/>
                </a:cubicBezTo>
                <a:lnTo>
                  <a:pt x="3309" y="12256"/>
                </a:lnTo>
                <a:cubicBezTo>
                  <a:pt x="3309" y="12486"/>
                  <a:pt x="3502" y="12646"/>
                  <a:pt x="3715" y="12646"/>
                </a:cubicBezTo>
                <a:cubicBezTo>
                  <a:pt x="3824" y="12646"/>
                  <a:pt x="3938" y="12604"/>
                  <a:pt x="4034" y="12508"/>
                </a:cubicBezTo>
                <a:lnTo>
                  <a:pt x="5609" y="10681"/>
                </a:lnTo>
                <a:cubicBezTo>
                  <a:pt x="5798" y="10681"/>
                  <a:pt x="5987" y="10713"/>
                  <a:pt x="6239" y="10713"/>
                </a:cubicBezTo>
                <a:cubicBezTo>
                  <a:pt x="9641" y="10713"/>
                  <a:pt x="12477" y="8350"/>
                  <a:pt x="12477" y="5357"/>
                </a:cubicBezTo>
                <a:cubicBezTo>
                  <a:pt x="12477" y="2395"/>
                  <a:pt x="9704" y="1"/>
                  <a:pt x="6239" y="1"/>
                </a:cubicBezTo>
                <a:close/>
              </a:path>
            </a:pathLst>
          </a:custGeom>
          <a:solidFill>
            <a:srgbClr val="E31E24"/>
          </a:solidFill>
          <a:ln>
            <a:noFill/>
          </a:ln>
        </p:spPr>
        <p:txBody>
          <a:bodyPr spcFirstLastPara="1" wrap="square" lIns="91425" tIns="91425" rIns="91425" bIns="91425" anchor="ctr" anchorCtr="0">
            <a:noAutofit/>
          </a:bodyPr>
          <a:lstStyle/>
          <a:p>
            <a:endParaRPr sz="1400">
              <a:solidFill>
                <a:srgbClr val="AE4500"/>
              </a:solidFill>
            </a:endParaRPr>
          </a:p>
        </p:txBody>
      </p:sp>
      <p:grpSp>
        <p:nvGrpSpPr>
          <p:cNvPr id="278" name="Google Shape;6047;p67"/>
          <p:cNvGrpSpPr/>
          <p:nvPr/>
        </p:nvGrpSpPr>
        <p:grpSpPr>
          <a:xfrm>
            <a:off x="10973889" y="2490315"/>
            <a:ext cx="553467" cy="504036"/>
            <a:chOff x="-40378075" y="3267450"/>
            <a:chExt cx="317425" cy="289075"/>
          </a:xfrm>
          <a:solidFill>
            <a:srgbClr val="E31E24"/>
          </a:solidFill>
        </p:grpSpPr>
        <p:sp>
          <p:nvSpPr>
            <p:cNvPr id="279" name="Google Shape;6048;p67"/>
            <p:cNvSpPr/>
            <p:nvPr/>
          </p:nvSpPr>
          <p:spPr>
            <a:xfrm>
              <a:off x="-40218975" y="3308400"/>
              <a:ext cx="158325" cy="248125"/>
            </a:xfrm>
            <a:custGeom>
              <a:rect l="l" t="t" r="r" b="b"/>
              <a:pathLst>
                <a:path w="6333" h="9925" extrusionOk="0">
                  <a:moveTo>
                    <a:pt x="4694" y="1"/>
                  </a:moveTo>
                  <a:lnTo>
                    <a:pt x="4694" y="7877"/>
                  </a:lnTo>
                  <a:cubicBezTo>
                    <a:pt x="4694" y="8097"/>
                    <a:pt x="4474" y="8255"/>
                    <a:pt x="4253" y="8255"/>
                  </a:cubicBezTo>
                  <a:cubicBezTo>
                    <a:pt x="2993" y="8255"/>
                    <a:pt x="1638" y="8696"/>
                    <a:pt x="693" y="9452"/>
                  </a:cubicBezTo>
                  <a:cubicBezTo>
                    <a:pt x="536" y="9546"/>
                    <a:pt x="189" y="9925"/>
                    <a:pt x="0" y="9925"/>
                  </a:cubicBezTo>
                  <a:lnTo>
                    <a:pt x="5073" y="9925"/>
                  </a:lnTo>
                  <a:cubicBezTo>
                    <a:pt x="5734" y="9925"/>
                    <a:pt x="6333" y="9357"/>
                    <a:pt x="6333" y="8696"/>
                  </a:cubicBezTo>
                  <a:lnTo>
                    <a:pt x="6333" y="1229"/>
                  </a:lnTo>
                  <a:cubicBezTo>
                    <a:pt x="6333" y="536"/>
                    <a:pt x="5766" y="1"/>
                    <a:pt x="5073" y="1"/>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280" name="Google Shape;6049;p67"/>
            <p:cNvSpPr/>
            <p:nvPr/>
          </p:nvSpPr>
          <p:spPr>
            <a:xfrm>
              <a:off x="-40316649" y="3267450"/>
              <a:ext cx="86675" cy="257575"/>
            </a:xfrm>
            <a:custGeom>
              <a:rect l="l" t="t" r="r" b="b"/>
              <a:pathLst>
                <a:path w="3467" h="10303" extrusionOk="0">
                  <a:moveTo>
                    <a:pt x="1" y="0"/>
                  </a:moveTo>
                  <a:lnTo>
                    <a:pt x="1" y="9105"/>
                  </a:lnTo>
                  <a:cubicBezTo>
                    <a:pt x="1166" y="9200"/>
                    <a:pt x="2489" y="9578"/>
                    <a:pt x="3466" y="10302"/>
                  </a:cubicBezTo>
                  <a:lnTo>
                    <a:pt x="3466" y="1197"/>
                  </a:lnTo>
                  <a:cubicBezTo>
                    <a:pt x="2489" y="473"/>
                    <a:pt x="1229" y="95"/>
                    <a:pt x="1" y="0"/>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281" name="Google Shape;6050;p67"/>
            <p:cNvSpPr/>
            <p:nvPr/>
          </p:nvSpPr>
          <p:spPr>
            <a:xfrm>
              <a:off x="-40209524" y="3267450"/>
              <a:ext cx="86650" cy="257575"/>
            </a:xfrm>
            <a:custGeom>
              <a:rect l="l" t="t" r="r" b="b"/>
              <a:pathLst>
                <a:path w="3466" h="10303" extrusionOk="0">
                  <a:moveTo>
                    <a:pt x="3466" y="0"/>
                  </a:moveTo>
                  <a:cubicBezTo>
                    <a:pt x="2300" y="95"/>
                    <a:pt x="977" y="473"/>
                    <a:pt x="0" y="1197"/>
                  </a:cubicBezTo>
                  <a:lnTo>
                    <a:pt x="0" y="10302"/>
                  </a:lnTo>
                  <a:cubicBezTo>
                    <a:pt x="977" y="9578"/>
                    <a:pt x="2237" y="9200"/>
                    <a:pt x="3466" y="9105"/>
                  </a:cubicBezTo>
                  <a:lnTo>
                    <a:pt x="3466" y="0"/>
                  </a:ln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282" name="Google Shape;6051;p67"/>
            <p:cNvSpPr/>
            <p:nvPr/>
          </p:nvSpPr>
          <p:spPr>
            <a:xfrm>
              <a:off x="-40378075" y="3308400"/>
              <a:ext cx="157550" cy="248125"/>
            </a:xfrm>
            <a:custGeom>
              <a:rect l="l" t="t" r="r" b="b"/>
              <a:pathLst>
                <a:path w="6302" h="9925" extrusionOk="0">
                  <a:moveTo>
                    <a:pt x="1229" y="1"/>
                  </a:moveTo>
                  <a:cubicBezTo>
                    <a:pt x="567" y="1"/>
                    <a:pt x="0" y="536"/>
                    <a:pt x="0" y="1198"/>
                  </a:cubicBezTo>
                  <a:lnTo>
                    <a:pt x="0" y="8664"/>
                  </a:lnTo>
                  <a:cubicBezTo>
                    <a:pt x="32" y="9357"/>
                    <a:pt x="567" y="9925"/>
                    <a:pt x="1229" y="9925"/>
                  </a:cubicBezTo>
                  <a:lnTo>
                    <a:pt x="6301" y="9925"/>
                  </a:lnTo>
                  <a:cubicBezTo>
                    <a:pt x="6112" y="9925"/>
                    <a:pt x="5766" y="9609"/>
                    <a:pt x="5608" y="9452"/>
                  </a:cubicBezTo>
                  <a:cubicBezTo>
                    <a:pt x="4631" y="8664"/>
                    <a:pt x="3277" y="8255"/>
                    <a:pt x="2048" y="8255"/>
                  </a:cubicBezTo>
                  <a:cubicBezTo>
                    <a:pt x="1828" y="8255"/>
                    <a:pt x="1638" y="8066"/>
                    <a:pt x="1638" y="7877"/>
                  </a:cubicBezTo>
                  <a:lnTo>
                    <a:pt x="1638" y="1"/>
                  </a:ln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grpSp>
      <p:grpSp>
        <p:nvGrpSpPr>
          <p:cNvPr id="283" name="Google Shape;6072;p67"/>
          <p:cNvGrpSpPr/>
          <p:nvPr/>
        </p:nvGrpSpPr>
        <p:grpSpPr>
          <a:xfrm>
            <a:off x="7701993" y="2496465"/>
            <a:ext cx="553512" cy="553163"/>
            <a:chOff x="-41895049" y="3217225"/>
            <a:chExt cx="317450" cy="317250"/>
          </a:xfrm>
          <a:solidFill>
            <a:srgbClr val="E31E24"/>
          </a:solidFill>
        </p:grpSpPr>
        <p:sp>
          <p:nvSpPr>
            <p:cNvPr id="284" name="Google Shape;6073;p67"/>
            <p:cNvSpPr/>
            <p:nvPr/>
          </p:nvSpPr>
          <p:spPr>
            <a:xfrm>
              <a:off x="-41895049" y="3273750"/>
              <a:ext cx="41775" cy="245750"/>
            </a:xfrm>
            <a:custGeom>
              <a:rect l="l" t="t" r="r" b="b"/>
              <a:pathLst>
                <a:path w="1670" h="9830" extrusionOk="0">
                  <a:moveTo>
                    <a:pt x="1" y="0"/>
                  </a:moveTo>
                  <a:lnTo>
                    <a:pt x="1" y="9830"/>
                  </a:lnTo>
                  <a:lnTo>
                    <a:pt x="1670" y="8192"/>
                  </a:lnTo>
                  <a:lnTo>
                    <a:pt x="1670" y="1639"/>
                  </a:lnTo>
                  <a:lnTo>
                    <a:pt x="1" y="0"/>
                  </a:ln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285" name="Google Shape;6074;p67"/>
            <p:cNvSpPr/>
            <p:nvPr/>
          </p:nvSpPr>
          <p:spPr>
            <a:xfrm>
              <a:off x="-41619376" y="3273750"/>
              <a:ext cx="41775" cy="245750"/>
            </a:xfrm>
            <a:custGeom>
              <a:rect l="l" t="t" r="r" b="b"/>
              <a:pathLst>
                <a:path w="1670" h="9830" extrusionOk="0">
                  <a:moveTo>
                    <a:pt x="1670" y="0"/>
                  </a:moveTo>
                  <a:lnTo>
                    <a:pt x="0" y="1639"/>
                  </a:lnTo>
                  <a:lnTo>
                    <a:pt x="0" y="8192"/>
                  </a:lnTo>
                  <a:lnTo>
                    <a:pt x="1670" y="9830"/>
                  </a:lnTo>
                  <a:lnTo>
                    <a:pt x="1670" y="0"/>
                  </a:ln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286" name="Google Shape;6075;p67"/>
            <p:cNvSpPr/>
            <p:nvPr/>
          </p:nvSpPr>
          <p:spPr>
            <a:xfrm>
              <a:off x="-41832826" y="3321000"/>
              <a:ext cx="193000" cy="151250"/>
            </a:xfrm>
            <a:custGeom>
              <a:rect l="l" t="t" r="r" b="b"/>
              <a:pathLst>
                <a:path w="7718" h="6050" extrusionOk="0">
                  <a:moveTo>
                    <a:pt x="1" y="1"/>
                  </a:moveTo>
                  <a:lnTo>
                    <a:pt x="1" y="6050"/>
                  </a:lnTo>
                  <a:lnTo>
                    <a:pt x="3592" y="6050"/>
                  </a:lnTo>
                  <a:lnTo>
                    <a:pt x="3592" y="4821"/>
                  </a:lnTo>
                  <a:cubicBezTo>
                    <a:pt x="3592" y="4600"/>
                    <a:pt x="3781" y="4411"/>
                    <a:pt x="4002" y="4411"/>
                  </a:cubicBezTo>
                  <a:lnTo>
                    <a:pt x="6491" y="4411"/>
                  </a:lnTo>
                  <a:cubicBezTo>
                    <a:pt x="6743" y="4411"/>
                    <a:pt x="6932" y="4600"/>
                    <a:pt x="6932" y="4821"/>
                  </a:cubicBezTo>
                  <a:lnTo>
                    <a:pt x="6932" y="6050"/>
                  </a:lnTo>
                  <a:lnTo>
                    <a:pt x="7719" y="6050"/>
                  </a:lnTo>
                  <a:lnTo>
                    <a:pt x="7719" y="1"/>
                  </a:ln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287" name="Google Shape;6076;p67"/>
            <p:cNvSpPr/>
            <p:nvPr/>
          </p:nvSpPr>
          <p:spPr>
            <a:xfrm>
              <a:off x="-41880076" y="3493500"/>
              <a:ext cx="287500" cy="40975"/>
            </a:xfrm>
            <a:custGeom>
              <a:rect l="l" t="t" r="r" b="b"/>
              <a:pathLst>
                <a:path w="11500" h="1639" extrusionOk="0">
                  <a:moveTo>
                    <a:pt x="1639" y="0"/>
                  </a:moveTo>
                  <a:lnTo>
                    <a:pt x="0" y="1638"/>
                  </a:lnTo>
                  <a:lnTo>
                    <a:pt x="11500" y="1638"/>
                  </a:lnTo>
                  <a:lnTo>
                    <a:pt x="9830" y="0"/>
                  </a:ln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288" name="Google Shape;6077;p67"/>
            <p:cNvSpPr/>
            <p:nvPr/>
          </p:nvSpPr>
          <p:spPr>
            <a:xfrm>
              <a:off x="-41880876" y="3217225"/>
              <a:ext cx="288300" cy="83325"/>
            </a:xfrm>
            <a:custGeom>
              <a:rect l="l" t="t" r="r" b="b"/>
              <a:pathLst>
                <a:path w="11532" h="3332" extrusionOk="0">
                  <a:moveTo>
                    <a:pt x="5798" y="1033"/>
                  </a:moveTo>
                  <a:lnTo>
                    <a:pt x="6459" y="1694"/>
                  </a:lnTo>
                  <a:lnTo>
                    <a:pt x="5136" y="1694"/>
                  </a:lnTo>
                  <a:lnTo>
                    <a:pt x="5798" y="1033"/>
                  </a:lnTo>
                  <a:close/>
                  <a:moveTo>
                    <a:pt x="5750" y="1"/>
                  </a:moveTo>
                  <a:cubicBezTo>
                    <a:pt x="5640" y="1"/>
                    <a:pt x="5530" y="40"/>
                    <a:pt x="5451" y="119"/>
                  </a:cubicBezTo>
                  <a:lnTo>
                    <a:pt x="3939" y="1663"/>
                  </a:lnTo>
                  <a:lnTo>
                    <a:pt x="1" y="1663"/>
                  </a:lnTo>
                  <a:lnTo>
                    <a:pt x="1639" y="3332"/>
                  </a:lnTo>
                  <a:lnTo>
                    <a:pt x="9862" y="3332"/>
                  </a:lnTo>
                  <a:lnTo>
                    <a:pt x="11532" y="1663"/>
                  </a:lnTo>
                  <a:lnTo>
                    <a:pt x="7593" y="1663"/>
                  </a:lnTo>
                  <a:lnTo>
                    <a:pt x="6050" y="119"/>
                  </a:lnTo>
                  <a:cubicBezTo>
                    <a:pt x="5971" y="40"/>
                    <a:pt x="5861" y="1"/>
                    <a:pt x="5750" y="1"/>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grpSp>
      <p:grpSp>
        <p:nvGrpSpPr>
          <p:cNvPr id="289" name="Google Shape;6107;p67"/>
          <p:cNvGrpSpPr/>
          <p:nvPr/>
        </p:nvGrpSpPr>
        <p:grpSpPr>
          <a:xfrm>
            <a:off x="8529347" y="2475152"/>
            <a:ext cx="557608" cy="550765"/>
            <a:chOff x="-41530374" y="3218800"/>
            <a:chExt cx="319800" cy="315875"/>
          </a:xfrm>
          <a:solidFill>
            <a:srgbClr val="E31E24"/>
          </a:solidFill>
        </p:grpSpPr>
        <p:sp>
          <p:nvSpPr>
            <p:cNvPr id="290" name="Google Shape;6108;p67"/>
            <p:cNvSpPr/>
            <p:nvPr/>
          </p:nvSpPr>
          <p:spPr>
            <a:xfrm>
              <a:off x="-41530374" y="3337550"/>
              <a:ext cx="199300" cy="197125"/>
            </a:xfrm>
            <a:custGeom>
              <a:rect l="l" t="t" r="r" b="b"/>
              <a:pathLst>
                <a:path w="7971" h="7885" extrusionOk="0">
                  <a:moveTo>
                    <a:pt x="3245" y="0"/>
                  </a:moveTo>
                  <a:lnTo>
                    <a:pt x="473" y="2804"/>
                  </a:lnTo>
                  <a:cubicBezTo>
                    <a:pt x="0" y="3277"/>
                    <a:pt x="0" y="4064"/>
                    <a:pt x="473" y="4568"/>
                  </a:cubicBezTo>
                  <a:lnTo>
                    <a:pt x="3403" y="7530"/>
                  </a:lnTo>
                  <a:cubicBezTo>
                    <a:pt x="3639" y="7766"/>
                    <a:pt x="3954" y="7884"/>
                    <a:pt x="4277" y="7884"/>
                  </a:cubicBezTo>
                  <a:cubicBezTo>
                    <a:pt x="4600" y="7884"/>
                    <a:pt x="4931" y="7766"/>
                    <a:pt x="5199" y="7530"/>
                  </a:cubicBezTo>
                  <a:lnTo>
                    <a:pt x="7971" y="4726"/>
                  </a:lnTo>
                  <a:lnTo>
                    <a:pt x="3245" y="0"/>
                  </a:ln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291" name="Google Shape;6109;p67"/>
            <p:cNvSpPr/>
            <p:nvPr/>
          </p:nvSpPr>
          <p:spPr>
            <a:xfrm>
              <a:off x="-41435074" y="3218800"/>
              <a:ext cx="224500" cy="221950"/>
            </a:xfrm>
            <a:custGeom>
              <a:rect l="l" t="t" r="r" b="b"/>
              <a:pathLst>
                <a:path w="8980" h="8878" extrusionOk="0">
                  <a:moveTo>
                    <a:pt x="4395" y="1"/>
                  </a:moveTo>
                  <a:cubicBezTo>
                    <a:pt x="4285" y="1"/>
                    <a:pt x="4175" y="40"/>
                    <a:pt x="4096" y="119"/>
                  </a:cubicBezTo>
                  <a:lnTo>
                    <a:pt x="1" y="4152"/>
                  </a:lnTo>
                  <a:lnTo>
                    <a:pt x="4726" y="8877"/>
                  </a:lnTo>
                  <a:lnTo>
                    <a:pt x="8822" y="4845"/>
                  </a:lnTo>
                  <a:cubicBezTo>
                    <a:pt x="8979" y="4687"/>
                    <a:pt x="8979" y="4404"/>
                    <a:pt x="8822" y="4246"/>
                  </a:cubicBezTo>
                  <a:lnTo>
                    <a:pt x="4695" y="119"/>
                  </a:lnTo>
                  <a:cubicBezTo>
                    <a:pt x="4616" y="40"/>
                    <a:pt x="4506" y="1"/>
                    <a:pt x="4395" y="1"/>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grpSp>
      <p:grpSp>
        <p:nvGrpSpPr>
          <p:cNvPr id="327" name="Google Shape;5593;p66"/>
          <p:cNvGrpSpPr/>
          <p:nvPr/>
        </p:nvGrpSpPr>
        <p:grpSpPr>
          <a:xfrm>
            <a:off x="5180728" y="3466336"/>
            <a:ext cx="669093" cy="669093"/>
            <a:chOff x="5049725" y="249400"/>
            <a:chExt cx="481825" cy="481825"/>
          </a:xfrm>
          <a:solidFill>
            <a:srgbClr val="E31E24"/>
          </a:solidFill>
        </p:grpSpPr>
        <p:sp>
          <p:nvSpPr>
            <p:cNvPr id="328" name="Google Shape;5594;p66"/>
            <p:cNvSpPr/>
            <p:nvPr/>
          </p:nvSpPr>
          <p:spPr>
            <a:xfrm>
              <a:off x="5191775" y="560925"/>
              <a:ext cx="197625" cy="170300"/>
            </a:xfrm>
            <a:custGeom>
              <a:rect l="l" t="t" r="r" b="b"/>
              <a:pathLst>
                <a:path w="7903" h="6812" extrusionOk="0">
                  <a:moveTo>
                    <a:pt x="6213" y="1129"/>
                  </a:moveTo>
                  <a:cubicBezTo>
                    <a:pt x="6523" y="1129"/>
                    <a:pt x="6776" y="1379"/>
                    <a:pt x="6776" y="1693"/>
                  </a:cubicBezTo>
                  <a:cubicBezTo>
                    <a:pt x="6776" y="2006"/>
                    <a:pt x="6523" y="2259"/>
                    <a:pt x="6213" y="2259"/>
                  </a:cubicBezTo>
                  <a:lnTo>
                    <a:pt x="1696" y="2259"/>
                  </a:lnTo>
                  <a:cubicBezTo>
                    <a:pt x="1383" y="2259"/>
                    <a:pt x="1130" y="2006"/>
                    <a:pt x="1130" y="1693"/>
                  </a:cubicBezTo>
                  <a:cubicBezTo>
                    <a:pt x="1130" y="1379"/>
                    <a:pt x="1383" y="1129"/>
                    <a:pt x="1696" y="1129"/>
                  </a:cubicBezTo>
                  <a:close/>
                  <a:moveTo>
                    <a:pt x="6213" y="3388"/>
                  </a:moveTo>
                  <a:cubicBezTo>
                    <a:pt x="6523" y="3388"/>
                    <a:pt x="6776" y="3638"/>
                    <a:pt x="6776" y="3951"/>
                  </a:cubicBezTo>
                  <a:cubicBezTo>
                    <a:pt x="6776" y="4264"/>
                    <a:pt x="6523" y="4517"/>
                    <a:pt x="6213" y="4517"/>
                  </a:cubicBezTo>
                  <a:lnTo>
                    <a:pt x="1696" y="4517"/>
                  </a:lnTo>
                  <a:cubicBezTo>
                    <a:pt x="1383" y="4517"/>
                    <a:pt x="1130" y="4264"/>
                    <a:pt x="1130" y="3951"/>
                  </a:cubicBezTo>
                  <a:cubicBezTo>
                    <a:pt x="1130" y="3638"/>
                    <a:pt x="1383" y="3388"/>
                    <a:pt x="1696" y="3388"/>
                  </a:cubicBezTo>
                  <a:close/>
                  <a:moveTo>
                    <a:pt x="0" y="0"/>
                  </a:moveTo>
                  <a:lnTo>
                    <a:pt x="0" y="6249"/>
                  </a:lnTo>
                  <a:cubicBezTo>
                    <a:pt x="0" y="6559"/>
                    <a:pt x="253" y="6812"/>
                    <a:pt x="567" y="6812"/>
                  </a:cubicBezTo>
                  <a:lnTo>
                    <a:pt x="7342" y="6812"/>
                  </a:lnTo>
                  <a:cubicBezTo>
                    <a:pt x="7652" y="6812"/>
                    <a:pt x="7905" y="6559"/>
                    <a:pt x="7905" y="6249"/>
                  </a:cubicBezTo>
                  <a:lnTo>
                    <a:pt x="7905" y="0"/>
                  </a:ln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329" name="Google Shape;5595;p66"/>
            <p:cNvSpPr/>
            <p:nvPr/>
          </p:nvSpPr>
          <p:spPr>
            <a:xfrm>
              <a:off x="5049725" y="249400"/>
              <a:ext cx="481825" cy="396225"/>
            </a:xfrm>
            <a:custGeom>
              <a:rect l="l" t="t" r="r" b="b"/>
              <a:pathLst>
                <a:path w="19273" h="15849" extrusionOk="0">
                  <a:moveTo>
                    <a:pt x="4553" y="4518"/>
                  </a:moveTo>
                  <a:lnTo>
                    <a:pt x="4553" y="5686"/>
                  </a:lnTo>
                  <a:lnTo>
                    <a:pt x="3424" y="5686"/>
                  </a:lnTo>
                  <a:lnTo>
                    <a:pt x="3424" y="4948"/>
                  </a:lnTo>
                  <a:cubicBezTo>
                    <a:pt x="3424" y="4710"/>
                    <a:pt x="3617" y="4518"/>
                    <a:pt x="3852" y="4518"/>
                  </a:cubicBezTo>
                  <a:close/>
                  <a:moveTo>
                    <a:pt x="15418" y="4518"/>
                  </a:moveTo>
                  <a:cubicBezTo>
                    <a:pt x="15653" y="4518"/>
                    <a:pt x="15845" y="4710"/>
                    <a:pt x="15845" y="4948"/>
                  </a:cubicBezTo>
                  <a:lnTo>
                    <a:pt x="15845" y="5686"/>
                  </a:lnTo>
                  <a:lnTo>
                    <a:pt x="14716" y="5686"/>
                  </a:lnTo>
                  <a:lnTo>
                    <a:pt x="14716" y="4518"/>
                  </a:lnTo>
                  <a:close/>
                  <a:moveTo>
                    <a:pt x="10199" y="1130"/>
                  </a:moveTo>
                  <a:lnTo>
                    <a:pt x="10199" y="3954"/>
                  </a:lnTo>
                  <a:cubicBezTo>
                    <a:pt x="10199" y="4265"/>
                    <a:pt x="10452" y="4518"/>
                    <a:pt x="10765" y="4518"/>
                  </a:cubicBezTo>
                  <a:lnTo>
                    <a:pt x="13587" y="4518"/>
                  </a:lnTo>
                  <a:lnTo>
                    <a:pt x="13587" y="6815"/>
                  </a:lnTo>
                  <a:lnTo>
                    <a:pt x="5682" y="6815"/>
                  </a:lnTo>
                  <a:lnTo>
                    <a:pt x="5682" y="1130"/>
                  </a:lnTo>
                  <a:close/>
                  <a:moveTo>
                    <a:pt x="16412" y="9074"/>
                  </a:moveTo>
                  <a:cubicBezTo>
                    <a:pt x="16722" y="9074"/>
                    <a:pt x="16975" y="9324"/>
                    <a:pt x="16975" y="9637"/>
                  </a:cubicBezTo>
                  <a:cubicBezTo>
                    <a:pt x="16975" y="9950"/>
                    <a:pt x="16722" y="10203"/>
                    <a:pt x="16412" y="10203"/>
                  </a:cubicBezTo>
                  <a:lnTo>
                    <a:pt x="15282" y="10203"/>
                  </a:lnTo>
                  <a:cubicBezTo>
                    <a:pt x="14969" y="10203"/>
                    <a:pt x="14716" y="9950"/>
                    <a:pt x="14716" y="9637"/>
                  </a:cubicBezTo>
                  <a:cubicBezTo>
                    <a:pt x="14716" y="9324"/>
                    <a:pt x="14969" y="9074"/>
                    <a:pt x="15282" y="9074"/>
                  </a:cubicBezTo>
                  <a:close/>
                  <a:moveTo>
                    <a:pt x="10782" y="1"/>
                  </a:moveTo>
                  <a:cubicBezTo>
                    <a:pt x="10776" y="1"/>
                    <a:pt x="10771" y="1"/>
                    <a:pt x="10765" y="1"/>
                  </a:cubicBezTo>
                  <a:lnTo>
                    <a:pt x="5119" y="1"/>
                  </a:lnTo>
                  <a:cubicBezTo>
                    <a:pt x="4806" y="1"/>
                    <a:pt x="4553" y="254"/>
                    <a:pt x="4553" y="567"/>
                  </a:cubicBezTo>
                  <a:lnTo>
                    <a:pt x="4553" y="3388"/>
                  </a:lnTo>
                  <a:lnTo>
                    <a:pt x="3852" y="3388"/>
                  </a:lnTo>
                  <a:cubicBezTo>
                    <a:pt x="2993" y="3388"/>
                    <a:pt x="2295" y="4087"/>
                    <a:pt x="2295" y="4948"/>
                  </a:cubicBezTo>
                  <a:lnTo>
                    <a:pt x="2295" y="5686"/>
                  </a:lnTo>
                  <a:lnTo>
                    <a:pt x="1693" y="5686"/>
                  </a:lnTo>
                  <a:cubicBezTo>
                    <a:pt x="756" y="5686"/>
                    <a:pt x="0" y="6442"/>
                    <a:pt x="0" y="7378"/>
                  </a:cubicBezTo>
                  <a:lnTo>
                    <a:pt x="0" y="14154"/>
                  </a:lnTo>
                  <a:cubicBezTo>
                    <a:pt x="0" y="15090"/>
                    <a:pt x="756" y="15846"/>
                    <a:pt x="1693" y="15849"/>
                  </a:cubicBezTo>
                  <a:lnTo>
                    <a:pt x="4553" y="15849"/>
                  </a:lnTo>
                  <a:lnTo>
                    <a:pt x="4553" y="12461"/>
                  </a:lnTo>
                  <a:lnTo>
                    <a:pt x="3990" y="12461"/>
                  </a:lnTo>
                  <a:cubicBezTo>
                    <a:pt x="3677" y="12461"/>
                    <a:pt x="3424" y="12208"/>
                    <a:pt x="3424" y="11895"/>
                  </a:cubicBezTo>
                  <a:cubicBezTo>
                    <a:pt x="3424" y="11582"/>
                    <a:pt x="3677" y="11332"/>
                    <a:pt x="3990" y="11332"/>
                  </a:cubicBezTo>
                  <a:lnTo>
                    <a:pt x="15282" y="11332"/>
                  </a:lnTo>
                  <a:cubicBezTo>
                    <a:pt x="15593" y="11332"/>
                    <a:pt x="15845" y="11582"/>
                    <a:pt x="15845" y="11895"/>
                  </a:cubicBezTo>
                  <a:cubicBezTo>
                    <a:pt x="15845" y="12208"/>
                    <a:pt x="15593" y="12461"/>
                    <a:pt x="15282" y="12461"/>
                  </a:cubicBezTo>
                  <a:lnTo>
                    <a:pt x="14716" y="12461"/>
                  </a:lnTo>
                  <a:lnTo>
                    <a:pt x="14716" y="15849"/>
                  </a:lnTo>
                  <a:lnTo>
                    <a:pt x="17541" y="15849"/>
                  </a:lnTo>
                  <a:cubicBezTo>
                    <a:pt x="18474" y="15849"/>
                    <a:pt x="19272" y="15087"/>
                    <a:pt x="19272" y="14154"/>
                  </a:cubicBezTo>
                  <a:lnTo>
                    <a:pt x="19272" y="7378"/>
                  </a:lnTo>
                  <a:cubicBezTo>
                    <a:pt x="19272" y="6445"/>
                    <a:pt x="18474" y="5686"/>
                    <a:pt x="17541" y="5686"/>
                  </a:cubicBezTo>
                  <a:lnTo>
                    <a:pt x="16975" y="5686"/>
                  </a:lnTo>
                  <a:lnTo>
                    <a:pt x="16975" y="4948"/>
                  </a:lnTo>
                  <a:cubicBezTo>
                    <a:pt x="16975" y="4087"/>
                    <a:pt x="16276" y="3388"/>
                    <a:pt x="15418" y="3388"/>
                  </a:cubicBezTo>
                  <a:lnTo>
                    <a:pt x="14385" y="3388"/>
                  </a:lnTo>
                  <a:cubicBezTo>
                    <a:pt x="11026" y="30"/>
                    <a:pt x="11079" y="1"/>
                    <a:pt x="10782" y="1"/>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grpSp>
      <p:grpSp>
        <p:nvGrpSpPr>
          <p:cNvPr id="330" name="Google Shape;5596;p66"/>
          <p:cNvGrpSpPr/>
          <p:nvPr/>
        </p:nvGrpSpPr>
        <p:grpSpPr>
          <a:xfrm>
            <a:off x="6907679" y="3560867"/>
            <a:ext cx="526700" cy="526700"/>
            <a:chOff x="5660400" y="238125"/>
            <a:chExt cx="481825" cy="481825"/>
          </a:xfrm>
          <a:solidFill>
            <a:srgbClr val="E31E24"/>
          </a:solidFill>
        </p:grpSpPr>
        <p:sp>
          <p:nvSpPr>
            <p:cNvPr id="331" name="Google Shape;5597;p66"/>
            <p:cNvSpPr/>
            <p:nvPr/>
          </p:nvSpPr>
          <p:spPr>
            <a:xfrm>
              <a:off x="5660400" y="436700"/>
              <a:ext cx="481825" cy="283250"/>
            </a:xfrm>
            <a:custGeom>
              <a:rect l="l" t="t" r="r" b="b"/>
              <a:pathLst>
                <a:path w="19273" h="11330" extrusionOk="0">
                  <a:moveTo>
                    <a:pt x="5120" y="1130"/>
                  </a:moveTo>
                  <a:cubicBezTo>
                    <a:pt x="5433" y="1130"/>
                    <a:pt x="5683" y="1380"/>
                    <a:pt x="5683" y="1693"/>
                  </a:cubicBezTo>
                  <a:cubicBezTo>
                    <a:pt x="5683" y="2006"/>
                    <a:pt x="5433" y="2259"/>
                    <a:pt x="5120" y="2259"/>
                  </a:cubicBezTo>
                  <a:lnTo>
                    <a:pt x="2861" y="2259"/>
                  </a:lnTo>
                  <a:cubicBezTo>
                    <a:pt x="2548" y="2259"/>
                    <a:pt x="2298" y="2006"/>
                    <a:pt x="2298" y="1693"/>
                  </a:cubicBezTo>
                  <a:cubicBezTo>
                    <a:pt x="2298" y="1380"/>
                    <a:pt x="2548" y="1130"/>
                    <a:pt x="2861" y="1130"/>
                  </a:cubicBezTo>
                  <a:close/>
                  <a:moveTo>
                    <a:pt x="10766" y="1130"/>
                  </a:moveTo>
                  <a:cubicBezTo>
                    <a:pt x="11079" y="1130"/>
                    <a:pt x="11329" y="1380"/>
                    <a:pt x="11329" y="1693"/>
                  </a:cubicBezTo>
                  <a:cubicBezTo>
                    <a:pt x="11329" y="2006"/>
                    <a:pt x="11079" y="2259"/>
                    <a:pt x="10766" y="2259"/>
                  </a:cubicBezTo>
                  <a:lnTo>
                    <a:pt x="8507" y="2259"/>
                  </a:lnTo>
                  <a:cubicBezTo>
                    <a:pt x="8194" y="2259"/>
                    <a:pt x="7944" y="2006"/>
                    <a:pt x="7944" y="1693"/>
                  </a:cubicBezTo>
                  <a:cubicBezTo>
                    <a:pt x="7944" y="1380"/>
                    <a:pt x="8194" y="1130"/>
                    <a:pt x="8507" y="1130"/>
                  </a:cubicBezTo>
                  <a:close/>
                  <a:moveTo>
                    <a:pt x="16412" y="1130"/>
                  </a:moveTo>
                  <a:cubicBezTo>
                    <a:pt x="16725" y="1130"/>
                    <a:pt x="16975" y="1380"/>
                    <a:pt x="16975" y="1693"/>
                  </a:cubicBezTo>
                  <a:cubicBezTo>
                    <a:pt x="16975" y="2006"/>
                    <a:pt x="16725" y="2259"/>
                    <a:pt x="16412" y="2259"/>
                  </a:cubicBezTo>
                  <a:lnTo>
                    <a:pt x="14153" y="2259"/>
                  </a:lnTo>
                  <a:cubicBezTo>
                    <a:pt x="13840" y="2259"/>
                    <a:pt x="13590" y="2006"/>
                    <a:pt x="13590" y="1693"/>
                  </a:cubicBezTo>
                  <a:cubicBezTo>
                    <a:pt x="13590" y="1380"/>
                    <a:pt x="13840" y="1130"/>
                    <a:pt x="14153" y="1130"/>
                  </a:cubicBezTo>
                  <a:close/>
                  <a:moveTo>
                    <a:pt x="5120" y="4518"/>
                  </a:moveTo>
                  <a:cubicBezTo>
                    <a:pt x="5433" y="4518"/>
                    <a:pt x="5683" y="4767"/>
                    <a:pt x="5683" y="5081"/>
                  </a:cubicBezTo>
                  <a:cubicBezTo>
                    <a:pt x="5683" y="5394"/>
                    <a:pt x="5433" y="5647"/>
                    <a:pt x="5120" y="5647"/>
                  </a:cubicBezTo>
                  <a:lnTo>
                    <a:pt x="2861" y="5647"/>
                  </a:lnTo>
                  <a:cubicBezTo>
                    <a:pt x="2548" y="5647"/>
                    <a:pt x="2298" y="5394"/>
                    <a:pt x="2298" y="5081"/>
                  </a:cubicBezTo>
                  <a:cubicBezTo>
                    <a:pt x="2298" y="4767"/>
                    <a:pt x="2548" y="4518"/>
                    <a:pt x="2861" y="4518"/>
                  </a:cubicBezTo>
                  <a:close/>
                  <a:moveTo>
                    <a:pt x="10766" y="4518"/>
                  </a:moveTo>
                  <a:cubicBezTo>
                    <a:pt x="11079" y="4518"/>
                    <a:pt x="11329" y="4767"/>
                    <a:pt x="11329" y="5081"/>
                  </a:cubicBezTo>
                  <a:cubicBezTo>
                    <a:pt x="11329" y="5394"/>
                    <a:pt x="11079" y="5647"/>
                    <a:pt x="10766" y="5647"/>
                  </a:cubicBezTo>
                  <a:lnTo>
                    <a:pt x="8507" y="5647"/>
                  </a:lnTo>
                  <a:cubicBezTo>
                    <a:pt x="8194" y="5647"/>
                    <a:pt x="7944" y="5394"/>
                    <a:pt x="7944" y="5081"/>
                  </a:cubicBezTo>
                  <a:cubicBezTo>
                    <a:pt x="7944" y="4767"/>
                    <a:pt x="8194" y="4518"/>
                    <a:pt x="8507" y="4518"/>
                  </a:cubicBezTo>
                  <a:close/>
                  <a:moveTo>
                    <a:pt x="16412" y="4518"/>
                  </a:moveTo>
                  <a:cubicBezTo>
                    <a:pt x="16725" y="4518"/>
                    <a:pt x="16975" y="4767"/>
                    <a:pt x="16975" y="5081"/>
                  </a:cubicBezTo>
                  <a:cubicBezTo>
                    <a:pt x="16975" y="5394"/>
                    <a:pt x="16725" y="5647"/>
                    <a:pt x="16412" y="5647"/>
                  </a:cubicBezTo>
                  <a:lnTo>
                    <a:pt x="14153" y="5647"/>
                  </a:lnTo>
                  <a:cubicBezTo>
                    <a:pt x="13840" y="5647"/>
                    <a:pt x="13590" y="5394"/>
                    <a:pt x="13590" y="5081"/>
                  </a:cubicBezTo>
                  <a:cubicBezTo>
                    <a:pt x="13590" y="4767"/>
                    <a:pt x="13840" y="4518"/>
                    <a:pt x="14153" y="4518"/>
                  </a:cubicBezTo>
                  <a:close/>
                  <a:moveTo>
                    <a:pt x="5120" y="7941"/>
                  </a:moveTo>
                  <a:cubicBezTo>
                    <a:pt x="5433" y="7941"/>
                    <a:pt x="5683" y="8194"/>
                    <a:pt x="5683" y="8507"/>
                  </a:cubicBezTo>
                  <a:cubicBezTo>
                    <a:pt x="5683" y="8818"/>
                    <a:pt x="5433" y="9071"/>
                    <a:pt x="5120" y="9071"/>
                  </a:cubicBezTo>
                  <a:lnTo>
                    <a:pt x="2861" y="9071"/>
                  </a:lnTo>
                  <a:cubicBezTo>
                    <a:pt x="2548" y="9071"/>
                    <a:pt x="2298" y="8818"/>
                    <a:pt x="2298" y="8507"/>
                  </a:cubicBezTo>
                  <a:cubicBezTo>
                    <a:pt x="2298" y="8194"/>
                    <a:pt x="2548" y="7941"/>
                    <a:pt x="2861" y="7941"/>
                  </a:cubicBezTo>
                  <a:close/>
                  <a:moveTo>
                    <a:pt x="10766" y="7941"/>
                  </a:moveTo>
                  <a:cubicBezTo>
                    <a:pt x="11079" y="7941"/>
                    <a:pt x="11329" y="8194"/>
                    <a:pt x="11329" y="8507"/>
                  </a:cubicBezTo>
                  <a:cubicBezTo>
                    <a:pt x="11329" y="8818"/>
                    <a:pt x="11079" y="9071"/>
                    <a:pt x="10766" y="9071"/>
                  </a:cubicBezTo>
                  <a:lnTo>
                    <a:pt x="8507" y="9071"/>
                  </a:lnTo>
                  <a:cubicBezTo>
                    <a:pt x="8194" y="9071"/>
                    <a:pt x="7944" y="8818"/>
                    <a:pt x="7944" y="8507"/>
                  </a:cubicBezTo>
                  <a:cubicBezTo>
                    <a:pt x="7944" y="8194"/>
                    <a:pt x="8194" y="7941"/>
                    <a:pt x="8507" y="7941"/>
                  </a:cubicBezTo>
                  <a:close/>
                  <a:moveTo>
                    <a:pt x="16412" y="7941"/>
                  </a:moveTo>
                  <a:cubicBezTo>
                    <a:pt x="16725" y="7941"/>
                    <a:pt x="16975" y="8194"/>
                    <a:pt x="16975" y="8507"/>
                  </a:cubicBezTo>
                  <a:cubicBezTo>
                    <a:pt x="16975" y="8818"/>
                    <a:pt x="16725" y="9071"/>
                    <a:pt x="16412" y="9071"/>
                  </a:cubicBezTo>
                  <a:lnTo>
                    <a:pt x="14153" y="9071"/>
                  </a:lnTo>
                  <a:cubicBezTo>
                    <a:pt x="13840" y="9071"/>
                    <a:pt x="13590" y="8818"/>
                    <a:pt x="13590" y="8507"/>
                  </a:cubicBezTo>
                  <a:cubicBezTo>
                    <a:pt x="13590" y="8194"/>
                    <a:pt x="13840" y="7941"/>
                    <a:pt x="14153" y="7941"/>
                  </a:cubicBezTo>
                  <a:close/>
                  <a:moveTo>
                    <a:pt x="1" y="1"/>
                  </a:moveTo>
                  <a:lnTo>
                    <a:pt x="1" y="9637"/>
                  </a:lnTo>
                  <a:cubicBezTo>
                    <a:pt x="1" y="10570"/>
                    <a:pt x="759" y="11329"/>
                    <a:pt x="1696" y="11329"/>
                  </a:cubicBezTo>
                  <a:lnTo>
                    <a:pt x="17580" y="11329"/>
                  </a:lnTo>
                  <a:cubicBezTo>
                    <a:pt x="18514" y="11329"/>
                    <a:pt x="19273" y="10570"/>
                    <a:pt x="19273" y="9637"/>
                  </a:cubicBezTo>
                  <a:lnTo>
                    <a:pt x="19273" y="1"/>
                  </a:ln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332" name="Google Shape;5598;p66"/>
            <p:cNvSpPr/>
            <p:nvPr/>
          </p:nvSpPr>
          <p:spPr>
            <a:xfrm>
              <a:off x="5660400" y="238125"/>
              <a:ext cx="481825" cy="170375"/>
            </a:xfrm>
            <a:custGeom>
              <a:rect l="l" t="t" r="r" b="b"/>
              <a:pathLst>
                <a:path w="19273" h="6815" extrusionOk="0">
                  <a:moveTo>
                    <a:pt x="3990" y="1129"/>
                  </a:moveTo>
                  <a:cubicBezTo>
                    <a:pt x="4304" y="1129"/>
                    <a:pt x="4557" y="1382"/>
                    <a:pt x="4557" y="1695"/>
                  </a:cubicBezTo>
                  <a:lnTo>
                    <a:pt x="4557" y="3954"/>
                  </a:lnTo>
                  <a:cubicBezTo>
                    <a:pt x="4557" y="4264"/>
                    <a:pt x="4304" y="4517"/>
                    <a:pt x="3990" y="4517"/>
                  </a:cubicBezTo>
                  <a:cubicBezTo>
                    <a:pt x="3677" y="4517"/>
                    <a:pt x="3427" y="4264"/>
                    <a:pt x="3427" y="3954"/>
                  </a:cubicBezTo>
                  <a:lnTo>
                    <a:pt x="3427" y="1695"/>
                  </a:lnTo>
                  <a:cubicBezTo>
                    <a:pt x="3427" y="1382"/>
                    <a:pt x="3677" y="1129"/>
                    <a:pt x="3990" y="1129"/>
                  </a:cubicBezTo>
                  <a:close/>
                  <a:moveTo>
                    <a:pt x="9637" y="1129"/>
                  </a:moveTo>
                  <a:cubicBezTo>
                    <a:pt x="9950" y="1129"/>
                    <a:pt x="10203" y="1382"/>
                    <a:pt x="10203" y="1695"/>
                  </a:cubicBezTo>
                  <a:lnTo>
                    <a:pt x="10203" y="3954"/>
                  </a:lnTo>
                  <a:cubicBezTo>
                    <a:pt x="10203" y="4264"/>
                    <a:pt x="9950" y="4517"/>
                    <a:pt x="9637" y="4517"/>
                  </a:cubicBezTo>
                  <a:cubicBezTo>
                    <a:pt x="9323" y="4517"/>
                    <a:pt x="9073" y="4264"/>
                    <a:pt x="9073" y="3954"/>
                  </a:cubicBezTo>
                  <a:lnTo>
                    <a:pt x="9073" y="1695"/>
                  </a:lnTo>
                  <a:cubicBezTo>
                    <a:pt x="9073" y="1382"/>
                    <a:pt x="9323" y="1129"/>
                    <a:pt x="9637" y="1129"/>
                  </a:cubicBezTo>
                  <a:close/>
                  <a:moveTo>
                    <a:pt x="15283" y="1129"/>
                  </a:moveTo>
                  <a:cubicBezTo>
                    <a:pt x="15596" y="1129"/>
                    <a:pt x="15849" y="1382"/>
                    <a:pt x="15849" y="1695"/>
                  </a:cubicBezTo>
                  <a:lnTo>
                    <a:pt x="15849" y="3954"/>
                  </a:lnTo>
                  <a:cubicBezTo>
                    <a:pt x="15849" y="4264"/>
                    <a:pt x="15596" y="4517"/>
                    <a:pt x="15283" y="4517"/>
                  </a:cubicBezTo>
                  <a:cubicBezTo>
                    <a:pt x="14969" y="4517"/>
                    <a:pt x="14719" y="4264"/>
                    <a:pt x="14719" y="3954"/>
                  </a:cubicBezTo>
                  <a:lnTo>
                    <a:pt x="14719" y="1695"/>
                  </a:lnTo>
                  <a:cubicBezTo>
                    <a:pt x="14719" y="1382"/>
                    <a:pt x="14969" y="1129"/>
                    <a:pt x="15283" y="1129"/>
                  </a:cubicBezTo>
                  <a:close/>
                  <a:moveTo>
                    <a:pt x="3990" y="0"/>
                  </a:moveTo>
                  <a:cubicBezTo>
                    <a:pt x="3054" y="0"/>
                    <a:pt x="2298" y="759"/>
                    <a:pt x="2298" y="1695"/>
                  </a:cubicBezTo>
                  <a:lnTo>
                    <a:pt x="2298" y="2258"/>
                  </a:lnTo>
                  <a:lnTo>
                    <a:pt x="1696" y="2258"/>
                  </a:lnTo>
                  <a:cubicBezTo>
                    <a:pt x="759" y="2258"/>
                    <a:pt x="1" y="3017"/>
                    <a:pt x="1" y="3954"/>
                  </a:cubicBezTo>
                  <a:lnTo>
                    <a:pt x="1" y="6814"/>
                  </a:lnTo>
                  <a:lnTo>
                    <a:pt x="19273" y="6814"/>
                  </a:lnTo>
                  <a:lnTo>
                    <a:pt x="19273" y="3954"/>
                  </a:lnTo>
                  <a:cubicBezTo>
                    <a:pt x="19273" y="3017"/>
                    <a:pt x="18514" y="2258"/>
                    <a:pt x="17580" y="2258"/>
                  </a:cubicBezTo>
                  <a:lnTo>
                    <a:pt x="16978" y="2258"/>
                  </a:lnTo>
                  <a:lnTo>
                    <a:pt x="16978" y="1695"/>
                  </a:lnTo>
                  <a:cubicBezTo>
                    <a:pt x="16978" y="759"/>
                    <a:pt x="16219" y="0"/>
                    <a:pt x="15283" y="0"/>
                  </a:cubicBezTo>
                  <a:cubicBezTo>
                    <a:pt x="14346" y="0"/>
                    <a:pt x="13590" y="759"/>
                    <a:pt x="13590" y="1695"/>
                  </a:cubicBezTo>
                  <a:lnTo>
                    <a:pt x="13590" y="2258"/>
                  </a:lnTo>
                  <a:lnTo>
                    <a:pt x="11332" y="2258"/>
                  </a:lnTo>
                  <a:lnTo>
                    <a:pt x="11332" y="1695"/>
                  </a:lnTo>
                  <a:cubicBezTo>
                    <a:pt x="11332" y="759"/>
                    <a:pt x="10573" y="0"/>
                    <a:pt x="9637" y="0"/>
                  </a:cubicBezTo>
                  <a:cubicBezTo>
                    <a:pt x="8700" y="0"/>
                    <a:pt x="7944" y="759"/>
                    <a:pt x="7944" y="1695"/>
                  </a:cubicBezTo>
                  <a:lnTo>
                    <a:pt x="7944" y="2258"/>
                  </a:lnTo>
                  <a:lnTo>
                    <a:pt x="5686" y="2258"/>
                  </a:lnTo>
                  <a:lnTo>
                    <a:pt x="5686" y="1695"/>
                  </a:lnTo>
                  <a:cubicBezTo>
                    <a:pt x="5686" y="759"/>
                    <a:pt x="4927" y="0"/>
                    <a:pt x="3990" y="0"/>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grpSp>
      <p:grpSp>
        <p:nvGrpSpPr>
          <p:cNvPr id="385" name="Google Shape;5651;p66"/>
          <p:cNvGrpSpPr/>
          <p:nvPr/>
        </p:nvGrpSpPr>
        <p:grpSpPr>
          <a:xfrm>
            <a:off x="10124373" y="3635895"/>
            <a:ext cx="588395" cy="379268"/>
            <a:chOff x="1492675" y="1520750"/>
            <a:chExt cx="481825" cy="310575"/>
          </a:xfrm>
          <a:solidFill>
            <a:srgbClr val="E31E24"/>
          </a:solidFill>
        </p:grpSpPr>
        <p:sp>
          <p:nvSpPr>
            <p:cNvPr id="386" name="Google Shape;5652;p66"/>
            <p:cNvSpPr/>
            <p:nvPr/>
          </p:nvSpPr>
          <p:spPr>
            <a:xfrm>
              <a:off x="1492675" y="1540400"/>
              <a:ext cx="481825" cy="290925"/>
            </a:xfrm>
            <a:custGeom>
              <a:rect l="l" t="t" r="r" b="b"/>
              <a:pathLst>
                <a:path w="19273" h="11637" extrusionOk="0">
                  <a:moveTo>
                    <a:pt x="266" y="1"/>
                  </a:moveTo>
                  <a:cubicBezTo>
                    <a:pt x="91" y="272"/>
                    <a:pt x="1" y="585"/>
                    <a:pt x="1" y="907"/>
                  </a:cubicBezTo>
                  <a:lnTo>
                    <a:pt x="1" y="9941"/>
                  </a:lnTo>
                  <a:cubicBezTo>
                    <a:pt x="1" y="10877"/>
                    <a:pt x="757" y="11633"/>
                    <a:pt x="1693" y="11636"/>
                  </a:cubicBezTo>
                  <a:lnTo>
                    <a:pt x="17577" y="11636"/>
                  </a:lnTo>
                  <a:cubicBezTo>
                    <a:pt x="18514" y="11633"/>
                    <a:pt x="19270" y="10877"/>
                    <a:pt x="19273" y="9941"/>
                  </a:cubicBezTo>
                  <a:lnTo>
                    <a:pt x="19273" y="907"/>
                  </a:lnTo>
                  <a:cubicBezTo>
                    <a:pt x="19270" y="585"/>
                    <a:pt x="19176" y="272"/>
                    <a:pt x="19005" y="1"/>
                  </a:cubicBezTo>
                  <a:lnTo>
                    <a:pt x="9974" y="7005"/>
                  </a:lnTo>
                  <a:cubicBezTo>
                    <a:pt x="9873" y="7080"/>
                    <a:pt x="9754" y="7118"/>
                    <a:pt x="9635" y="7118"/>
                  </a:cubicBezTo>
                  <a:cubicBezTo>
                    <a:pt x="9516" y="7118"/>
                    <a:pt x="9397" y="7080"/>
                    <a:pt x="9296" y="7005"/>
                  </a:cubicBezTo>
                  <a:lnTo>
                    <a:pt x="266" y="1"/>
                  </a:ln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387" name="Google Shape;5653;p66"/>
            <p:cNvSpPr/>
            <p:nvPr/>
          </p:nvSpPr>
          <p:spPr>
            <a:xfrm>
              <a:off x="1522575" y="1520750"/>
              <a:ext cx="421975" cy="165800"/>
            </a:xfrm>
            <a:custGeom>
              <a:rect l="l" t="t" r="r" b="b"/>
              <a:pathLst>
                <a:path w="16879" h="6632" extrusionOk="0">
                  <a:moveTo>
                    <a:pt x="497" y="1"/>
                  </a:moveTo>
                  <a:cubicBezTo>
                    <a:pt x="328" y="1"/>
                    <a:pt x="160" y="31"/>
                    <a:pt x="0" y="82"/>
                  </a:cubicBezTo>
                  <a:lnTo>
                    <a:pt x="8441" y="6631"/>
                  </a:lnTo>
                  <a:lnTo>
                    <a:pt x="16878" y="82"/>
                  </a:lnTo>
                  <a:cubicBezTo>
                    <a:pt x="16719" y="31"/>
                    <a:pt x="16550" y="1"/>
                    <a:pt x="16381" y="1"/>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grpSp>
      <p:grpSp>
        <p:nvGrpSpPr>
          <p:cNvPr id="509" name="Google Shape;5775;p66"/>
          <p:cNvGrpSpPr/>
          <p:nvPr/>
        </p:nvGrpSpPr>
        <p:grpSpPr>
          <a:xfrm>
            <a:off x="8576546" y="3664413"/>
            <a:ext cx="451911" cy="423656"/>
            <a:chOff x="4456875" y="2635825"/>
            <a:chExt cx="481825" cy="451700"/>
          </a:xfrm>
          <a:solidFill>
            <a:srgbClr val="E31E24"/>
          </a:solidFill>
        </p:grpSpPr>
        <p:sp>
          <p:nvSpPr>
            <p:cNvPr id="510" name="Google Shape;5776;p66"/>
            <p:cNvSpPr/>
            <p:nvPr/>
          </p:nvSpPr>
          <p:spPr>
            <a:xfrm>
              <a:off x="4542475" y="3031050"/>
              <a:ext cx="189725" cy="56475"/>
            </a:xfrm>
            <a:custGeom>
              <a:rect l="l" t="t" r="r" b="b"/>
              <a:pathLst>
                <a:path w="7589" h="2259" extrusionOk="0">
                  <a:moveTo>
                    <a:pt x="2792" y="0"/>
                  </a:moveTo>
                  <a:lnTo>
                    <a:pt x="2415" y="1130"/>
                  </a:lnTo>
                  <a:lnTo>
                    <a:pt x="567" y="1130"/>
                  </a:lnTo>
                  <a:cubicBezTo>
                    <a:pt x="253" y="1130"/>
                    <a:pt x="0" y="1383"/>
                    <a:pt x="0" y="1696"/>
                  </a:cubicBezTo>
                  <a:cubicBezTo>
                    <a:pt x="0" y="2006"/>
                    <a:pt x="253" y="2259"/>
                    <a:pt x="567" y="2259"/>
                  </a:cubicBezTo>
                  <a:lnTo>
                    <a:pt x="7589" y="2259"/>
                  </a:lnTo>
                  <a:cubicBezTo>
                    <a:pt x="7101" y="1831"/>
                    <a:pt x="6821" y="1214"/>
                    <a:pt x="6821" y="567"/>
                  </a:cubicBezTo>
                  <a:lnTo>
                    <a:pt x="6821" y="0"/>
                  </a:ln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511" name="Google Shape;5777;p66"/>
            <p:cNvSpPr/>
            <p:nvPr/>
          </p:nvSpPr>
          <p:spPr>
            <a:xfrm>
              <a:off x="4456875" y="2946350"/>
              <a:ext cx="256125" cy="56500"/>
            </a:xfrm>
            <a:custGeom>
              <a:rect l="l" t="t" r="r" b="b"/>
              <a:pathLst>
                <a:path w="10245" h="2260" extrusionOk="0">
                  <a:moveTo>
                    <a:pt x="1" y="1"/>
                  </a:moveTo>
                  <a:lnTo>
                    <a:pt x="1" y="567"/>
                  </a:lnTo>
                  <a:cubicBezTo>
                    <a:pt x="1" y="1500"/>
                    <a:pt x="756" y="2259"/>
                    <a:pt x="1693" y="2259"/>
                  </a:cubicBezTo>
                  <a:lnTo>
                    <a:pt x="10245" y="2259"/>
                  </a:lnTo>
                  <a:lnTo>
                    <a:pt x="10245" y="1"/>
                  </a:ln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512" name="Google Shape;5778;p66"/>
            <p:cNvSpPr/>
            <p:nvPr/>
          </p:nvSpPr>
          <p:spPr>
            <a:xfrm>
              <a:off x="4741225" y="2861675"/>
              <a:ext cx="169400" cy="141175"/>
            </a:xfrm>
            <a:custGeom>
              <a:rect l="l" t="t" r="r" b="b"/>
              <a:pathLst>
                <a:path w="6775" h="5647" extrusionOk="0">
                  <a:moveTo>
                    <a:pt x="0" y="0"/>
                  </a:moveTo>
                  <a:lnTo>
                    <a:pt x="0" y="5646"/>
                  </a:lnTo>
                  <a:lnTo>
                    <a:pt x="6775" y="5646"/>
                  </a:lnTo>
                  <a:lnTo>
                    <a:pt x="6775" y="0"/>
                  </a:ln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513" name="Google Shape;5779;p66"/>
            <p:cNvSpPr/>
            <p:nvPr/>
          </p:nvSpPr>
          <p:spPr>
            <a:xfrm>
              <a:off x="4741225" y="3031050"/>
              <a:ext cx="169400" cy="42400"/>
            </a:xfrm>
            <a:custGeom>
              <a:rect l="l" t="t" r="r" b="b"/>
              <a:pathLst>
                <a:path w="6775" h="1695" extrusionOk="0">
                  <a:moveTo>
                    <a:pt x="0" y="0"/>
                  </a:moveTo>
                  <a:lnTo>
                    <a:pt x="0" y="567"/>
                  </a:lnTo>
                  <a:cubicBezTo>
                    <a:pt x="0" y="1190"/>
                    <a:pt x="506" y="1696"/>
                    <a:pt x="1129" y="1696"/>
                  </a:cubicBezTo>
                  <a:lnTo>
                    <a:pt x="5646" y="1696"/>
                  </a:lnTo>
                  <a:cubicBezTo>
                    <a:pt x="6270" y="1696"/>
                    <a:pt x="6775" y="1190"/>
                    <a:pt x="6775" y="567"/>
                  </a:cubicBezTo>
                  <a:lnTo>
                    <a:pt x="6775" y="0"/>
                  </a:ln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514" name="Google Shape;5780;p66"/>
            <p:cNvSpPr/>
            <p:nvPr/>
          </p:nvSpPr>
          <p:spPr>
            <a:xfrm>
              <a:off x="4456875" y="2635825"/>
              <a:ext cx="481825" cy="282325"/>
            </a:xfrm>
            <a:custGeom>
              <a:rect l="l" t="t" r="r" b="b"/>
              <a:pathLst>
                <a:path w="19273" h="11293" extrusionOk="0">
                  <a:moveTo>
                    <a:pt x="1693" y="0"/>
                  </a:moveTo>
                  <a:cubicBezTo>
                    <a:pt x="756" y="0"/>
                    <a:pt x="1" y="759"/>
                    <a:pt x="1" y="1696"/>
                  </a:cubicBezTo>
                  <a:lnTo>
                    <a:pt x="1" y="11293"/>
                  </a:lnTo>
                  <a:lnTo>
                    <a:pt x="10245" y="11293"/>
                  </a:lnTo>
                  <a:lnTo>
                    <a:pt x="10245" y="7342"/>
                  </a:lnTo>
                  <a:cubicBezTo>
                    <a:pt x="10245" y="6092"/>
                    <a:pt x="11257" y="5083"/>
                    <a:pt x="12503" y="5083"/>
                  </a:cubicBezTo>
                  <a:lnTo>
                    <a:pt x="17020" y="5083"/>
                  </a:lnTo>
                  <a:cubicBezTo>
                    <a:pt x="18201" y="5083"/>
                    <a:pt x="19179" y="5993"/>
                    <a:pt x="19273" y="7167"/>
                  </a:cubicBezTo>
                  <a:lnTo>
                    <a:pt x="19273" y="1696"/>
                  </a:lnTo>
                  <a:cubicBezTo>
                    <a:pt x="19270" y="759"/>
                    <a:pt x="18514" y="0"/>
                    <a:pt x="17577" y="0"/>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515" name="Google Shape;5781;p66"/>
            <p:cNvSpPr/>
            <p:nvPr/>
          </p:nvSpPr>
          <p:spPr>
            <a:xfrm>
              <a:off x="4741225" y="2791125"/>
              <a:ext cx="169400" cy="42325"/>
            </a:xfrm>
            <a:custGeom>
              <a:rect l="l" t="t" r="r" b="b"/>
              <a:pathLst>
                <a:path w="6775" h="1693" extrusionOk="0">
                  <a:moveTo>
                    <a:pt x="1129" y="1"/>
                  </a:moveTo>
                  <a:cubicBezTo>
                    <a:pt x="506" y="1"/>
                    <a:pt x="0" y="503"/>
                    <a:pt x="0" y="1130"/>
                  </a:cubicBezTo>
                  <a:lnTo>
                    <a:pt x="0" y="1693"/>
                  </a:lnTo>
                  <a:lnTo>
                    <a:pt x="6775" y="1693"/>
                  </a:lnTo>
                  <a:lnTo>
                    <a:pt x="6775" y="1130"/>
                  </a:lnTo>
                  <a:cubicBezTo>
                    <a:pt x="6775" y="503"/>
                    <a:pt x="6270" y="1"/>
                    <a:pt x="5646" y="1"/>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grpSp>
    </p:spTree>
    <p:extLst>
      <p:ext uri="{BB962C8B-B14F-4D97-AF65-F5344CB8AC3E}">
        <p14:creationId xmlns:p14="http://schemas.microsoft.com/office/powerpoint/2010/main" val="436532020"/>
      </p:ext>
    </p:extLst>
  </p:cSld>
  <p:clrMapOvr>
    <a:masterClrMapping/>
  </p:clrMapOvr>
  <p:transition/>
  <p:timing/>
</p:sld>
</file>

<file path=ppt/slides/slide2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ext Placeholder 1"/>
          <p:cNvSpPr>
            <a:spLocks noGrp="1"/>
          </p:cNvSpPr>
          <p:nvPr>
            <p:ph type="body" sz="quarter" idx="10"/>
          </p:nvPr>
        </p:nvSpPr>
        <p:spPr/>
        <p:txBody>
          <a:bodyPr/>
          <a:lstStyle/>
          <a:p>
            <a:r>
              <a:rPr lang="en-US" sz="4800">
                <a:latin typeface="+mn-lt"/>
              </a:rPr>
              <a:t>Fully Editable Icon Sets: B</a:t>
            </a:r>
          </a:p>
        </p:txBody>
      </p:sp>
      <p:sp>
        <p:nvSpPr>
          <p:cNvPr id="70" name="Freeform 108">
            <a:extLst>
              <a:ext uri="{FF2B5EF4-FFF2-40B4-BE49-F238E27FC236}">
                <a16:creationId xmlns:a16="http://schemas.microsoft.com/office/drawing/2014/main" id="{6A02011B-41CE-4E20-9214-001F7D847E12}"/>
              </a:ext>
            </a:extLst>
          </p:cNvPr>
          <p:cNvSpPr/>
          <p:nvPr/>
        </p:nvSpPr>
        <p:spPr>
          <a:xfrm>
            <a:off x="6041078" y="1656596"/>
            <a:ext cx="553873" cy="652293"/>
          </a:xfrm>
          <a:custGeom>
            <a:rect l="l" t="t" r="r" b="b"/>
            <a:pathLst>
              <a:path w="341005" h="376812">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rgbClr val="E31E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sp>
        <p:nvSpPr>
          <p:cNvPr id="71" name="Oval 8">
            <a:extLst>
              <a:ext uri="{FF2B5EF4-FFF2-40B4-BE49-F238E27FC236}">
                <a16:creationId xmlns:a16="http://schemas.microsoft.com/office/drawing/2014/main" id="{E3D5639C-49CF-43D9-965F-7653D69F451F}"/>
              </a:ext>
            </a:extLst>
          </p:cNvPr>
          <p:cNvSpPr/>
          <p:nvPr/>
        </p:nvSpPr>
        <p:spPr>
          <a:xfrm>
            <a:off x="6965209" y="1671114"/>
            <a:ext cx="581791" cy="623260"/>
          </a:xfrm>
          <a:custGeom>
            <a:rect l="l" t="t" r="r" b="b"/>
            <a:pathLst>
              <a:path w="3068057" h="3083879">
                <a:moveTo>
                  <a:pt x="1943022" y="0"/>
                </a:moveTo>
                <a:cubicBezTo>
                  <a:pt x="2091435" y="0"/>
                  <a:pt x="2214809" y="107202"/>
                  <a:pt x="2232575" y="249298"/>
                </a:cubicBezTo>
                <a:cubicBezTo>
                  <a:pt x="2066806" y="323095"/>
                  <a:pt x="1966497" y="475331"/>
                  <a:pt x="1992863" y="623272"/>
                </a:cubicBezTo>
                <a:lnTo>
                  <a:pt x="2032344" y="614884"/>
                </a:lnTo>
                <a:cubicBezTo>
                  <a:pt x="2007703" y="472429"/>
                  <a:pt x="2119863" y="324636"/>
                  <a:pt x="2294697" y="266187"/>
                </a:cubicBezTo>
                <a:cubicBezTo>
                  <a:pt x="2304190" y="260641"/>
                  <a:pt x="2314409" y="260119"/>
                  <a:pt x="2324748" y="260119"/>
                </a:cubicBezTo>
                <a:cubicBezTo>
                  <a:pt x="2491310" y="260119"/>
                  <a:pt x="2626336" y="395145"/>
                  <a:pt x="2626336" y="561708"/>
                </a:cubicBezTo>
                <a:lnTo>
                  <a:pt x="2609021" y="647481"/>
                </a:lnTo>
                <a:lnTo>
                  <a:pt x="2626336" y="647481"/>
                </a:lnTo>
                <a:lnTo>
                  <a:pt x="2626336" y="656343"/>
                </a:lnTo>
                <a:cubicBezTo>
                  <a:pt x="2762823" y="669742"/>
                  <a:pt x="2867295" y="786613"/>
                  <a:pt x="2867295" y="927882"/>
                </a:cubicBezTo>
                <a:lnTo>
                  <a:pt x="2850464" y="1011252"/>
                </a:lnTo>
                <a:cubicBezTo>
                  <a:pt x="2978255" y="1064152"/>
                  <a:pt x="3068057" y="1190111"/>
                  <a:pt x="3068057" y="1337042"/>
                </a:cubicBezTo>
                <a:cubicBezTo>
                  <a:pt x="3068057" y="1418703"/>
                  <a:pt x="3040320" y="1493884"/>
                  <a:pt x="2992210" y="1551889"/>
                </a:cubicBezTo>
                <a:cubicBezTo>
                  <a:pt x="2909241" y="1651289"/>
                  <a:pt x="2791782" y="1696238"/>
                  <a:pt x="2686704" y="1660749"/>
                </a:cubicBezTo>
                <a:lnTo>
                  <a:pt x="2673794" y="1698968"/>
                </a:lnTo>
                <a:cubicBezTo>
                  <a:pt x="2768232" y="1730865"/>
                  <a:pt x="2870956" y="1707121"/>
                  <a:pt x="2955415" y="1640323"/>
                </a:cubicBezTo>
                <a:cubicBezTo>
                  <a:pt x="2993943" y="1688574"/>
                  <a:pt x="3012247" y="1750635"/>
                  <a:pt x="3012247" y="1816968"/>
                </a:cubicBezTo>
                <a:cubicBezTo>
                  <a:pt x="3012247" y="1986406"/>
                  <a:pt x="2892829" y="2127952"/>
                  <a:pt x="2733451" y="2161496"/>
                </a:cubicBezTo>
                <a:cubicBezTo>
                  <a:pt x="2570803" y="2185843"/>
                  <a:pt x="2422847" y="2122052"/>
                  <a:pt x="2373218" y="2004561"/>
                </a:cubicBezTo>
                <a:cubicBezTo>
                  <a:pt x="2397575" y="1987765"/>
                  <a:pt x="2417022" y="1964396"/>
                  <a:pt x="2431421" y="1936987"/>
                </a:cubicBezTo>
                <a:cubicBezTo>
                  <a:pt x="2469123" y="1865220"/>
                  <a:pt x="2466430" y="1776674"/>
                  <a:pt x="2424327" y="1703750"/>
                </a:cubicBezTo>
                <a:lnTo>
                  <a:pt x="2390880" y="1723060"/>
                </a:lnTo>
                <a:cubicBezTo>
                  <a:pt x="2426033" y="1783948"/>
                  <a:pt x="2428758" y="1857660"/>
                  <a:pt x="2398065" y="1917447"/>
                </a:cubicBezTo>
                <a:cubicBezTo>
                  <a:pt x="2386618" y="1939743"/>
                  <a:pt x="2371177" y="1958844"/>
                  <a:pt x="2348681" y="1969064"/>
                </a:cubicBezTo>
                <a:lnTo>
                  <a:pt x="2314536" y="1978212"/>
                </a:lnTo>
                <a:lnTo>
                  <a:pt x="2320989" y="1994504"/>
                </a:lnTo>
                <a:cubicBezTo>
                  <a:pt x="2292439" y="2010252"/>
                  <a:pt x="2259301" y="2017439"/>
                  <a:pt x="2224883" y="2015050"/>
                </a:cubicBezTo>
                <a:cubicBezTo>
                  <a:pt x="2157880" y="2010397"/>
                  <a:pt x="2096183" y="1970105"/>
                  <a:pt x="2062112" y="1908746"/>
                </a:cubicBezTo>
                <a:lnTo>
                  <a:pt x="2028307" y="1927422"/>
                </a:lnTo>
                <a:cubicBezTo>
                  <a:pt x="2069101" y="2000945"/>
                  <a:pt x="2143517" y="2048870"/>
                  <a:pt x="2224395" y="2053708"/>
                </a:cubicBezTo>
                <a:cubicBezTo>
                  <a:pt x="2263912" y="2056070"/>
                  <a:pt x="2302036" y="2047984"/>
                  <a:pt x="2335071" y="2030056"/>
                </a:cubicBezTo>
                <a:cubicBezTo>
                  <a:pt x="2400196" y="2159379"/>
                  <a:pt x="2567325" y="2230480"/>
                  <a:pt x="2748680" y="2204554"/>
                </a:cubicBezTo>
                <a:cubicBezTo>
                  <a:pt x="2767068" y="2240602"/>
                  <a:pt x="2774723" y="2281713"/>
                  <a:pt x="2774723" y="2324613"/>
                </a:cubicBezTo>
                <a:cubicBezTo>
                  <a:pt x="2774723" y="2444667"/>
                  <a:pt x="2714770" y="2550720"/>
                  <a:pt x="2619461" y="2609132"/>
                </a:cubicBezTo>
                <a:cubicBezTo>
                  <a:pt x="2594093" y="2739763"/>
                  <a:pt x="2496512" y="2844553"/>
                  <a:pt x="2368919" y="2876858"/>
                </a:cubicBezTo>
                <a:cubicBezTo>
                  <a:pt x="2184369" y="2908073"/>
                  <a:pt x="2016372" y="2826285"/>
                  <a:pt x="1978290" y="2684161"/>
                </a:cubicBezTo>
                <a:lnTo>
                  <a:pt x="1939323" y="2694602"/>
                </a:lnTo>
                <a:cubicBezTo>
                  <a:pt x="1970494" y="2810931"/>
                  <a:pt x="2075973" y="2892306"/>
                  <a:pt x="2210223" y="2912307"/>
                </a:cubicBezTo>
                <a:cubicBezTo>
                  <a:pt x="2165434" y="3014618"/>
                  <a:pt x="2062317" y="3083879"/>
                  <a:pt x="1943022" y="3083879"/>
                </a:cubicBezTo>
                <a:cubicBezTo>
                  <a:pt x="1804718" y="3083879"/>
                  <a:pt x="1736151" y="2990782"/>
                  <a:pt x="1657612" y="2862428"/>
                </a:cubicBezTo>
                <a:cubicBezTo>
                  <a:pt x="1632100" y="2775963"/>
                  <a:pt x="1598588" y="2449530"/>
                  <a:pt x="1653064" y="2147091"/>
                </a:cubicBezTo>
                <a:cubicBezTo>
                  <a:pt x="1775302" y="2294672"/>
                  <a:pt x="1947360" y="2360889"/>
                  <a:pt x="2101389" y="2319520"/>
                </a:cubicBezTo>
                <a:lnTo>
                  <a:pt x="2085913" y="2268654"/>
                </a:lnTo>
                <a:cubicBezTo>
                  <a:pt x="1935632" y="2308197"/>
                  <a:pt x="1765039" y="2228547"/>
                  <a:pt x="1652548" y="2065927"/>
                </a:cubicBezTo>
                <a:cubicBezTo>
                  <a:pt x="1594744" y="1988631"/>
                  <a:pt x="1552933" y="1543383"/>
                  <a:pt x="1647107" y="1210118"/>
                </a:cubicBezTo>
                <a:cubicBezTo>
                  <a:pt x="1757451" y="1073526"/>
                  <a:pt x="1924310" y="1023711"/>
                  <a:pt x="2044795" y="1095494"/>
                </a:cubicBezTo>
                <a:lnTo>
                  <a:pt x="2046624" y="1092427"/>
                </a:lnTo>
                <a:cubicBezTo>
                  <a:pt x="2044963" y="1115904"/>
                  <a:pt x="2049817" y="1139574"/>
                  <a:pt x="2059741" y="1162003"/>
                </a:cubicBezTo>
                <a:cubicBezTo>
                  <a:pt x="2085174" y="1219476"/>
                  <a:pt x="2140055" y="1259997"/>
                  <a:pt x="2204060" y="1268556"/>
                </a:cubicBezTo>
                <a:lnTo>
                  <a:pt x="2208020" y="1238949"/>
                </a:lnTo>
                <a:cubicBezTo>
                  <a:pt x="2154665" y="1231814"/>
                  <a:pt x="2108853" y="1198319"/>
                  <a:pt x="2087448" y="1150798"/>
                </a:cubicBezTo>
                <a:cubicBezTo>
                  <a:pt x="2064784" y="1100476"/>
                  <a:pt x="2073123" y="1042569"/>
                  <a:pt x="2109077" y="1000639"/>
                </a:cubicBezTo>
                <a:cubicBezTo>
                  <a:pt x="2142987" y="961090"/>
                  <a:pt x="2196315" y="941798"/>
                  <a:pt x="2249471" y="949847"/>
                </a:cubicBezTo>
                <a:lnTo>
                  <a:pt x="2253988" y="920317"/>
                </a:lnTo>
                <a:cubicBezTo>
                  <a:pt x="2190211" y="910645"/>
                  <a:pt x="2126205" y="934132"/>
                  <a:pt x="2085632" y="982099"/>
                </a:cubicBezTo>
                <a:lnTo>
                  <a:pt x="2052614" y="1055246"/>
                </a:lnTo>
                <a:cubicBezTo>
                  <a:pt x="1928226" y="988072"/>
                  <a:pt x="1765306" y="1028878"/>
                  <a:pt x="1646726" y="1149851"/>
                </a:cubicBezTo>
                <a:cubicBezTo>
                  <a:pt x="1576863" y="1018908"/>
                  <a:pt x="1584053" y="461235"/>
                  <a:pt x="1633436" y="269593"/>
                </a:cubicBezTo>
                <a:cubicBezTo>
                  <a:pt x="1697428" y="119029"/>
                  <a:pt x="1776459" y="0"/>
                  <a:pt x="1943022" y="0"/>
                </a:cubicBezTo>
                <a:close/>
                <a:moveTo>
                  <a:pt x="1125035" y="0"/>
                </a:moveTo>
                <a:cubicBezTo>
                  <a:pt x="1263339" y="0"/>
                  <a:pt x="1331906" y="93097"/>
                  <a:pt x="1410445" y="221451"/>
                </a:cubicBezTo>
                <a:cubicBezTo>
                  <a:pt x="1435957" y="307916"/>
                  <a:pt x="1469469" y="634350"/>
                  <a:pt x="1414993" y="936788"/>
                </a:cubicBezTo>
                <a:cubicBezTo>
                  <a:pt x="1292755" y="789207"/>
                  <a:pt x="1120697" y="722990"/>
                  <a:pt x="966668" y="764359"/>
                </a:cubicBezTo>
                <a:lnTo>
                  <a:pt x="982144" y="815225"/>
                </a:lnTo>
                <a:cubicBezTo>
                  <a:pt x="1132425" y="775682"/>
                  <a:pt x="1303018" y="855332"/>
                  <a:pt x="1415509" y="1017952"/>
                </a:cubicBezTo>
                <a:cubicBezTo>
                  <a:pt x="1473313" y="1095249"/>
                  <a:pt x="1515123" y="1540497"/>
                  <a:pt x="1420950" y="1873762"/>
                </a:cubicBezTo>
                <a:cubicBezTo>
                  <a:pt x="1310606" y="2010353"/>
                  <a:pt x="1143747" y="2060168"/>
                  <a:pt x="1023262" y="1988385"/>
                </a:cubicBezTo>
                <a:lnTo>
                  <a:pt x="1021433" y="1991453"/>
                </a:lnTo>
                <a:cubicBezTo>
                  <a:pt x="1023094" y="1967976"/>
                  <a:pt x="1018240" y="1944306"/>
                  <a:pt x="1008316" y="1921877"/>
                </a:cubicBezTo>
                <a:cubicBezTo>
                  <a:pt x="982883" y="1864403"/>
                  <a:pt x="928002" y="1823883"/>
                  <a:pt x="863997" y="1815323"/>
                </a:cubicBezTo>
                <a:lnTo>
                  <a:pt x="860037" y="1844930"/>
                </a:lnTo>
                <a:cubicBezTo>
                  <a:pt x="913392" y="1852066"/>
                  <a:pt x="959204" y="1885560"/>
                  <a:pt x="980609" y="1933082"/>
                </a:cubicBezTo>
                <a:cubicBezTo>
                  <a:pt x="1003273" y="1983404"/>
                  <a:pt x="994934" y="2041310"/>
                  <a:pt x="958980" y="2083241"/>
                </a:cubicBezTo>
                <a:cubicBezTo>
                  <a:pt x="925070" y="2122789"/>
                  <a:pt x="871742" y="2142082"/>
                  <a:pt x="818586" y="2134033"/>
                </a:cubicBezTo>
                <a:lnTo>
                  <a:pt x="814069" y="2163562"/>
                </a:lnTo>
                <a:cubicBezTo>
                  <a:pt x="877846" y="2173235"/>
                  <a:pt x="941852" y="2149747"/>
                  <a:pt x="982425" y="2101780"/>
                </a:cubicBezTo>
                <a:lnTo>
                  <a:pt x="1015443" y="2028633"/>
                </a:lnTo>
                <a:cubicBezTo>
                  <a:pt x="1139831" y="2095808"/>
                  <a:pt x="1302751" y="2055001"/>
                  <a:pt x="1421331" y="1934029"/>
                </a:cubicBezTo>
                <a:cubicBezTo>
                  <a:pt x="1491194" y="2064971"/>
                  <a:pt x="1484003" y="2622644"/>
                  <a:pt x="1434621" y="2814287"/>
                </a:cubicBezTo>
                <a:cubicBezTo>
                  <a:pt x="1370629" y="2964850"/>
                  <a:pt x="1291598" y="3083879"/>
                  <a:pt x="1125035" y="3083879"/>
                </a:cubicBezTo>
                <a:cubicBezTo>
                  <a:pt x="976622" y="3083879"/>
                  <a:pt x="853248" y="2976677"/>
                  <a:pt x="835482" y="2834581"/>
                </a:cubicBezTo>
                <a:cubicBezTo>
                  <a:pt x="1001251" y="2760784"/>
                  <a:pt x="1101560" y="2608549"/>
                  <a:pt x="1075194" y="2460607"/>
                </a:cubicBezTo>
                <a:lnTo>
                  <a:pt x="1035713" y="2468996"/>
                </a:lnTo>
                <a:cubicBezTo>
                  <a:pt x="1060354" y="2611450"/>
                  <a:pt x="948194" y="2759243"/>
                  <a:pt x="773360" y="2817692"/>
                </a:cubicBezTo>
                <a:cubicBezTo>
                  <a:pt x="763867" y="2823239"/>
                  <a:pt x="753648" y="2823760"/>
                  <a:pt x="743309" y="2823760"/>
                </a:cubicBezTo>
                <a:cubicBezTo>
                  <a:pt x="576747" y="2823760"/>
                  <a:pt x="441721" y="2688734"/>
                  <a:pt x="441721" y="2522172"/>
                </a:cubicBezTo>
                <a:lnTo>
                  <a:pt x="459036" y="2436399"/>
                </a:lnTo>
                <a:lnTo>
                  <a:pt x="441721" y="2436399"/>
                </a:lnTo>
                <a:lnTo>
                  <a:pt x="441721" y="2427537"/>
                </a:lnTo>
                <a:cubicBezTo>
                  <a:pt x="305234" y="2414137"/>
                  <a:pt x="200762" y="2297266"/>
                  <a:pt x="200762" y="2155997"/>
                </a:cubicBezTo>
                <a:lnTo>
                  <a:pt x="217593" y="2072628"/>
                </a:lnTo>
                <a:cubicBezTo>
                  <a:pt x="89802" y="2019727"/>
                  <a:pt x="0" y="1893768"/>
                  <a:pt x="0" y="1746838"/>
                </a:cubicBezTo>
                <a:cubicBezTo>
                  <a:pt x="0" y="1665177"/>
                  <a:pt x="27737" y="1589996"/>
                  <a:pt x="75847" y="1531990"/>
                </a:cubicBezTo>
                <a:cubicBezTo>
                  <a:pt x="158816" y="1432590"/>
                  <a:pt x="276275" y="1387641"/>
                  <a:pt x="381353" y="1423131"/>
                </a:cubicBezTo>
                <a:lnTo>
                  <a:pt x="394263" y="1384911"/>
                </a:lnTo>
                <a:cubicBezTo>
                  <a:pt x="299825" y="1353014"/>
                  <a:pt x="197101" y="1376758"/>
                  <a:pt x="112642" y="1443556"/>
                </a:cubicBezTo>
                <a:cubicBezTo>
                  <a:pt x="74114" y="1395305"/>
                  <a:pt x="55810" y="1333244"/>
                  <a:pt x="55810" y="1266911"/>
                </a:cubicBezTo>
                <a:cubicBezTo>
                  <a:pt x="55810" y="1097473"/>
                  <a:pt x="175228" y="955927"/>
                  <a:pt x="334606" y="922383"/>
                </a:cubicBezTo>
                <a:cubicBezTo>
                  <a:pt x="497254" y="898036"/>
                  <a:pt x="645210" y="961827"/>
                  <a:pt x="694839" y="1079319"/>
                </a:cubicBezTo>
                <a:cubicBezTo>
                  <a:pt x="670482" y="1096114"/>
                  <a:pt x="651035" y="1119484"/>
                  <a:pt x="636636" y="1146893"/>
                </a:cubicBezTo>
                <a:cubicBezTo>
                  <a:pt x="598934" y="1218660"/>
                  <a:pt x="601627" y="1307205"/>
                  <a:pt x="643730" y="1380130"/>
                </a:cubicBezTo>
                <a:lnTo>
                  <a:pt x="677177" y="1360819"/>
                </a:lnTo>
                <a:cubicBezTo>
                  <a:pt x="642024" y="1299932"/>
                  <a:pt x="639299" y="1226219"/>
                  <a:pt x="669992" y="1166433"/>
                </a:cubicBezTo>
                <a:cubicBezTo>
                  <a:pt x="681439" y="1144136"/>
                  <a:pt x="696880" y="1125036"/>
                  <a:pt x="719376" y="1114815"/>
                </a:cubicBezTo>
                <a:lnTo>
                  <a:pt x="753521" y="1105667"/>
                </a:lnTo>
                <a:lnTo>
                  <a:pt x="747068" y="1089375"/>
                </a:lnTo>
                <a:cubicBezTo>
                  <a:pt x="775618" y="1073627"/>
                  <a:pt x="808756" y="1066440"/>
                  <a:pt x="843174" y="1068829"/>
                </a:cubicBezTo>
                <a:cubicBezTo>
                  <a:pt x="910177" y="1073482"/>
                  <a:pt x="971874" y="1113774"/>
                  <a:pt x="1005945" y="1175134"/>
                </a:cubicBezTo>
                <a:lnTo>
                  <a:pt x="1039750" y="1156458"/>
                </a:lnTo>
                <a:cubicBezTo>
                  <a:pt x="998956" y="1082934"/>
                  <a:pt x="924540" y="1035010"/>
                  <a:pt x="843662" y="1030172"/>
                </a:cubicBezTo>
                <a:cubicBezTo>
                  <a:pt x="804145" y="1027809"/>
                  <a:pt x="766021" y="1035895"/>
                  <a:pt x="732986" y="1053824"/>
                </a:cubicBezTo>
                <a:cubicBezTo>
                  <a:pt x="667861" y="924500"/>
                  <a:pt x="500732" y="853399"/>
                  <a:pt x="319377" y="879325"/>
                </a:cubicBezTo>
                <a:cubicBezTo>
                  <a:pt x="300989" y="843277"/>
                  <a:pt x="293334" y="802167"/>
                  <a:pt x="293334" y="759266"/>
                </a:cubicBezTo>
                <a:cubicBezTo>
                  <a:pt x="293334" y="639212"/>
                  <a:pt x="353287" y="533159"/>
                  <a:pt x="448596" y="474747"/>
                </a:cubicBezTo>
                <a:cubicBezTo>
                  <a:pt x="473964" y="344116"/>
                  <a:pt x="571545" y="239326"/>
                  <a:pt x="699138" y="207021"/>
                </a:cubicBezTo>
                <a:cubicBezTo>
                  <a:pt x="883688" y="175806"/>
                  <a:pt x="1051685" y="257594"/>
                  <a:pt x="1089767" y="399718"/>
                </a:cubicBezTo>
                <a:lnTo>
                  <a:pt x="1128734" y="389277"/>
                </a:lnTo>
                <a:cubicBezTo>
                  <a:pt x="1097563" y="272948"/>
                  <a:pt x="992084" y="191573"/>
                  <a:pt x="857834" y="171572"/>
                </a:cubicBezTo>
                <a:cubicBezTo>
                  <a:pt x="902623" y="69261"/>
                  <a:pt x="1005740" y="0"/>
                  <a:pt x="1125035" y="0"/>
                </a:cubicBezTo>
                <a:close/>
              </a:path>
            </a:pathLst>
          </a:custGeom>
          <a:solidFill>
            <a:srgbClr val="E31E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grpSp>
        <p:nvGrpSpPr>
          <p:cNvPr id="72" name="Group 110">
            <a:extLst>
              <a:ext uri="{FF2B5EF4-FFF2-40B4-BE49-F238E27FC236}">
                <a16:creationId xmlns:a16="http://schemas.microsoft.com/office/drawing/2014/main" id="{D519BD50-C580-4623-8810-E04695FA5F45}"/>
              </a:ext>
            </a:extLst>
          </p:cNvPr>
          <p:cNvGrpSpPr/>
          <p:nvPr/>
        </p:nvGrpSpPr>
        <p:grpSpPr>
          <a:xfrm>
            <a:off x="5116237" y="1656596"/>
            <a:ext cx="553873" cy="652293"/>
            <a:chOff x="4835382" y="73243"/>
            <a:chExt cx="2920830" cy="3227535"/>
          </a:xfrm>
          <a:solidFill>
            <a:srgbClr val="E31E24"/>
          </a:solidFill>
        </p:grpSpPr>
        <p:sp>
          <p:nvSpPr>
            <p:cNvPr id="73" name="Freeform 111">
              <a:extLst>
                <a:ext uri="{FF2B5EF4-FFF2-40B4-BE49-F238E27FC236}">
                  <a16:creationId xmlns:a16="http://schemas.microsoft.com/office/drawing/2014/main" id="{BBCCCC44-B257-423A-BB40-01303C1A40E8}"/>
                </a:ext>
              </a:extLst>
            </p:cNvPr>
            <p:cNvSpPr/>
            <p:nvPr/>
          </p:nvSpPr>
          <p:spPr>
            <a:xfrm>
              <a:off x="4835382" y="73243"/>
              <a:ext cx="2920830" cy="3227535"/>
            </a:xfrm>
            <a:custGeom>
              <a:gdLst>
                <a:gd name="connsiteX0" fmla="*/ 2980491 w 5331558"/>
                <a:gd name="connsiteY0" fmla="*/ 968 h 5891405"/>
                <a:gd name="connsiteX1" fmla="*/ 726547 w 5331558"/>
                <a:gd name="connsiteY1" fmla="*/ 1181117 h 5891405"/>
                <a:gd name="connsiteX2" fmla="*/ 486068 w 5331558"/>
                <a:gd name="connsiteY2" fmla="*/ 2371366 h 5891405"/>
                <a:gd name="connsiteX3" fmla="*/ 4803 w 5331558"/>
                <a:gd name="connsiteY3" fmla="*/ 3079808 h 5891405"/>
                <a:gd name="connsiteX4" fmla="*/ 460575 w 5331558"/>
                <a:gd name="connsiteY4" fmla="*/ 3328959 h 5891405"/>
                <a:gd name="connsiteX5" fmla="*/ 289487 w 5331558"/>
                <a:gd name="connsiteY5" fmla="*/ 3735758 h 5891405"/>
                <a:gd name="connsiteX6" fmla="*/ 480873 w 5331558"/>
                <a:gd name="connsiteY6" fmla="*/ 3871219 h 5891405"/>
                <a:gd name="connsiteX7" fmla="*/ 322351 w 5331558"/>
                <a:gd name="connsiteY7" fmla="*/ 4062605 h 5891405"/>
                <a:gd name="connsiteX8" fmla="*/ 513737 w 5331558"/>
                <a:gd name="connsiteY8" fmla="*/ 4317787 h 5891405"/>
                <a:gd name="connsiteX9" fmla="*/ 449942 w 5331558"/>
                <a:gd name="connsiteY9" fmla="*/ 4977005 h 5891405"/>
                <a:gd name="connsiteX10" fmla="*/ 1704584 w 5331558"/>
                <a:gd name="connsiteY10" fmla="*/ 5039972 h 5891405"/>
                <a:gd name="connsiteX11" fmla="*/ 1895970 w 5331558"/>
                <a:gd name="connsiteY11" fmla="*/ 5891405 h 5891405"/>
                <a:gd name="connsiteX12" fmla="*/ 4734863 w 5331558"/>
                <a:gd name="connsiteY12" fmla="*/ 5859508 h 5891405"/>
                <a:gd name="connsiteX13" fmla="*/ 4841189 w 5331558"/>
                <a:gd name="connsiteY13" fmla="*/ 3520345 h 5891405"/>
                <a:gd name="connsiteX14" fmla="*/ 2980491 w 5331558"/>
                <a:gd name="connsiteY14" fmla="*/ 968 h 589140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331558" h="5891405">
                  <a:moveTo>
                    <a:pt x="2980491" y="968"/>
                  </a:moveTo>
                  <a:cubicBezTo>
                    <a:pt x="1784302" y="-22254"/>
                    <a:pt x="1040642" y="372305"/>
                    <a:pt x="726547" y="1181117"/>
                  </a:cubicBezTo>
                  <a:cubicBezTo>
                    <a:pt x="528785" y="1834793"/>
                    <a:pt x="744238" y="2066938"/>
                    <a:pt x="486068" y="2371366"/>
                  </a:cubicBezTo>
                  <a:cubicBezTo>
                    <a:pt x="239818" y="2677225"/>
                    <a:pt x="-40213" y="2911644"/>
                    <a:pt x="4803" y="3079808"/>
                  </a:cubicBezTo>
                  <a:cubicBezTo>
                    <a:pt x="109541" y="3181162"/>
                    <a:pt x="260766" y="3266498"/>
                    <a:pt x="460575" y="3328959"/>
                  </a:cubicBezTo>
                  <a:cubicBezTo>
                    <a:pt x="403546" y="3464559"/>
                    <a:pt x="198074" y="3641722"/>
                    <a:pt x="289487" y="3735758"/>
                  </a:cubicBezTo>
                  <a:lnTo>
                    <a:pt x="480873" y="3871219"/>
                  </a:lnTo>
                  <a:cubicBezTo>
                    <a:pt x="428032" y="3935014"/>
                    <a:pt x="303940" y="3939433"/>
                    <a:pt x="322351" y="4062605"/>
                  </a:cubicBezTo>
                  <a:cubicBezTo>
                    <a:pt x="362395" y="4195168"/>
                    <a:pt x="550882" y="4226788"/>
                    <a:pt x="513737" y="4317787"/>
                  </a:cubicBezTo>
                  <a:cubicBezTo>
                    <a:pt x="397470" y="4561276"/>
                    <a:pt x="358392" y="4876020"/>
                    <a:pt x="449942" y="4977005"/>
                  </a:cubicBezTo>
                  <a:cubicBezTo>
                    <a:pt x="636587" y="5158310"/>
                    <a:pt x="1197305" y="5208988"/>
                    <a:pt x="1704584" y="5039972"/>
                  </a:cubicBezTo>
                  <a:lnTo>
                    <a:pt x="1895970" y="5891405"/>
                  </a:lnTo>
                  <a:lnTo>
                    <a:pt x="4734863" y="5859508"/>
                  </a:lnTo>
                  <a:cubicBezTo>
                    <a:pt x="4366268" y="4516262"/>
                    <a:pt x="4422975" y="3927926"/>
                    <a:pt x="4841189" y="3520345"/>
                  </a:cubicBezTo>
                  <a:cubicBezTo>
                    <a:pt x="6117095" y="1964448"/>
                    <a:pt x="4692333" y="36409"/>
                    <a:pt x="2980491" y="9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sp>
          <p:nvSpPr>
            <p:cNvPr id="74" name="Oval 37">
              <a:extLst>
                <a:ext uri="{FF2B5EF4-FFF2-40B4-BE49-F238E27FC236}">
                  <a16:creationId xmlns:a16="http://schemas.microsoft.com/office/drawing/2014/main" id="{0711327E-9191-4394-B64D-73AD56C41377}"/>
                </a:ext>
              </a:extLst>
            </p:cNvPr>
            <p:cNvSpPr/>
            <p:nvPr/>
          </p:nvSpPr>
          <p:spPr>
            <a:xfrm rot="18100542">
              <a:off x="5907878" y="-58593"/>
              <a:ext cx="1436045" cy="2141152"/>
            </a:xfrm>
            <a:custGeom>
              <a:rect l="l" t="t" r="r" b="b"/>
              <a:pathLst>
                <a:path w="1170491" h="1745208">
                  <a:moveTo>
                    <a:pt x="429221" y="671495"/>
                  </a:moveTo>
                  <a:cubicBezTo>
                    <a:pt x="415869" y="670322"/>
                    <a:pt x="402356" y="670624"/>
                    <a:pt x="388917" y="672439"/>
                  </a:cubicBezTo>
                  <a:cubicBezTo>
                    <a:pt x="370997" y="674859"/>
                    <a:pt x="353207" y="679968"/>
                    <a:pt x="336101" y="687858"/>
                  </a:cubicBezTo>
                  <a:lnTo>
                    <a:pt x="344770" y="708640"/>
                  </a:lnTo>
                  <a:cubicBezTo>
                    <a:pt x="405276" y="680369"/>
                    <a:pt x="475531" y="691805"/>
                    <a:pt x="523918" y="737799"/>
                  </a:cubicBezTo>
                  <a:cubicBezTo>
                    <a:pt x="569388" y="781022"/>
                    <a:pt x="587723" y="847396"/>
                    <a:pt x="571504" y="910067"/>
                  </a:cubicBezTo>
                  <a:lnTo>
                    <a:pt x="593243" y="915886"/>
                  </a:lnTo>
                  <a:cubicBezTo>
                    <a:pt x="611678" y="844923"/>
                    <a:pt x="590662" y="769719"/>
                    <a:pt x="538740" y="720849"/>
                  </a:cubicBezTo>
                  <a:cubicBezTo>
                    <a:pt x="507886" y="691808"/>
                    <a:pt x="469277" y="675014"/>
                    <a:pt x="429221" y="671495"/>
                  </a:cubicBezTo>
                  <a:close/>
                  <a:moveTo>
                    <a:pt x="588421" y="580980"/>
                  </a:moveTo>
                  <a:cubicBezTo>
                    <a:pt x="534186" y="581239"/>
                    <a:pt x="482134" y="605639"/>
                    <a:pt x="446738" y="649695"/>
                  </a:cubicBezTo>
                  <a:lnTo>
                    <a:pt x="463760" y="664437"/>
                  </a:lnTo>
                  <a:cubicBezTo>
                    <a:pt x="505329" y="612166"/>
                    <a:pt x="573320" y="591099"/>
                    <a:pt x="637132" y="610714"/>
                  </a:cubicBezTo>
                  <a:cubicBezTo>
                    <a:pt x="697098" y="629147"/>
                    <a:pt x="743088" y="680397"/>
                    <a:pt x="756495" y="743730"/>
                  </a:cubicBezTo>
                  <a:lnTo>
                    <a:pt x="778549" y="739251"/>
                  </a:lnTo>
                  <a:cubicBezTo>
                    <a:pt x="763432" y="667508"/>
                    <a:pt x="711108" y="609548"/>
                    <a:pt x="642848" y="588934"/>
                  </a:cubicBezTo>
                  <a:cubicBezTo>
                    <a:pt x="624821" y="583490"/>
                    <a:pt x="606500" y="580894"/>
                    <a:pt x="588421" y="580980"/>
                  </a:cubicBezTo>
                  <a:close/>
                  <a:moveTo>
                    <a:pt x="533817" y="0"/>
                  </a:moveTo>
                  <a:cubicBezTo>
                    <a:pt x="617807" y="1"/>
                    <a:pt x="687626" y="60667"/>
                    <a:pt x="697680" y="141081"/>
                  </a:cubicBezTo>
                  <a:cubicBezTo>
                    <a:pt x="603869" y="182843"/>
                    <a:pt x="547102" y="268997"/>
                    <a:pt x="562024" y="352718"/>
                  </a:cubicBezTo>
                  <a:lnTo>
                    <a:pt x="584367" y="347971"/>
                  </a:lnTo>
                  <a:cubicBezTo>
                    <a:pt x="570422" y="267354"/>
                    <a:pt x="633895" y="183716"/>
                    <a:pt x="732836" y="150639"/>
                  </a:cubicBezTo>
                  <a:cubicBezTo>
                    <a:pt x="738208" y="147500"/>
                    <a:pt x="743991" y="147205"/>
                    <a:pt x="749842" y="147205"/>
                  </a:cubicBezTo>
                  <a:cubicBezTo>
                    <a:pt x="844103" y="147205"/>
                    <a:pt x="920515" y="223618"/>
                    <a:pt x="920515" y="317877"/>
                  </a:cubicBezTo>
                  <a:lnTo>
                    <a:pt x="910716" y="366417"/>
                  </a:lnTo>
                  <a:lnTo>
                    <a:pt x="920515" y="366418"/>
                  </a:lnTo>
                  <a:lnTo>
                    <a:pt x="920515" y="371433"/>
                  </a:lnTo>
                  <a:cubicBezTo>
                    <a:pt x="997755" y="379016"/>
                    <a:pt x="1056877" y="445155"/>
                    <a:pt x="1056877" y="525101"/>
                  </a:cubicBezTo>
                  <a:lnTo>
                    <a:pt x="1047351" y="572282"/>
                  </a:lnTo>
                  <a:cubicBezTo>
                    <a:pt x="1119671" y="602218"/>
                    <a:pt x="1170491" y="673500"/>
                    <a:pt x="1170491" y="756650"/>
                  </a:cubicBezTo>
                  <a:cubicBezTo>
                    <a:pt x="1170490" y="802863"/>
                    <a:pt x="1154794" y="845409"/>
                    <a:pt x="1127569" y="878235"/>
                  </a:cubicBezTo>
                  <a:cubicBezTo>
                    <a:pt x="1080615" y="934488"/>
                    <a:pt x="1014142" y="959925"/>
                    <a:pt x="954678" y="939840"/>
                  </a:cubicBezTo>
                  <a:lnTo>
                    <a:pt x="947373" y="961469"/>
                  </a:lnTo>
                  <a:cubicBezTo>
                    <a:pt x="1000817" y="979520"/>
                    <a:pt x="1058949" y="966083"/>
                    <a:pt x="1106746" y="928282"/>
                  </a:cubicBezTo>
                  <a:cubicBezTo>
                    <a:pt x="1128548" y="955588"/>
                    <a:pt x="1138907" y="990708"/>
                    <a:pt x="1138907" y="1028247"/>
                  </a:cubicBezTo>
                  <a:cubicBezTo>
                    <a:pt x="1138907" y="1124134"/>
                    <a:pt x="1071328" y="1204237"/>
                    <a:pt x="981133" y="1223220"/>
                  </a:cubicBezTo>
                  <a:cubicBezTo>
                    <a:pt x="889088" y="1236998"/>
                    <a:pt x="805358" y="1200898"/>
                    <a:pt x="777272" y="1134408"/>
                  </a:cubicBezTo>
                  <a:cubicBezTo>
                    <a:pt x="791057" y="1124903"/>
                    <a:pt x="802061" y="1111678"/>
                    <a:pt x="810210" y="1096167"/>
                  </a:cubicBezTo>
                  <a:cubicBezTo>
                    <a:pt x="831546" y="1055553"/>
                    <a:pt x="830022" y="1005443"/>
                    <a:pt x="806195" y="964175"/>
                  </a:cubicBezTo>
                  <a:lnTo>
                    <a:pt x="787267" y="975103"/>
                  </a:lnTo>
                  <a:cubicBezTo>
                    <a:pt x="807161" y="1009560"/>
                    <a:pt x="808703" y="1051275"/>
                    <a:pt x="791333" y="1085110"/>
                  </a:cubicBezTo>
                  <a:cubicBezTo>
                    <a:pt x="784855" y="1097727"/>
                    <a:pt x="776117" y="1108536"/>
                    <a:pt x="763385" y="1114320"/>
                  </a:cubicBezTo>
                  <a:lnTo>
                    <a:pt x="744063" y="1119497"/>
                  </a:lnTo>
                  <a:lnTo>
                    <a:pt x="747716" y="1128718"/>
                  </a:lnTo>
                  <a:cubicBezTo>
                    <a:pt x="731558" y="1137628"/>
                    <a:pt x="712804" y="1141697"/>
                    <a:pt x="693327" y="1140344"/>
                  </a:cubicBezTo>
                  <a:cubicBezTo>
                    <a:pt x="655409" y="1137711"/>
                    <a:pt x="620494" y="1114908"/>
                    <a:pt x="601213" y="1080185"/>
                  </a:cubicBezTo>
                  <a:lnTo>
                    <a:pt x="582082" y="1090754"/>
                  </a:lnTo>
                  <a:cubicBezTo>
                    <a:pt x="605167" y="1132362"/>
                    <a:pt x="647281" y="1159482"/>
                    <a:pt x="693051" y="1162221"/>
                  </a:cubicBezTo>
                  <a:cubicBezTo>
                    <a:pt x="715413" y="1163558"/>
                    <a:pt x="736989" y="1158982"/>
                    <a:pt x="755684" y="1148835"/>
                  </a:cubicBezTo>
                  <a:cubicBezTo>
                    <a:pt x="792539" y="1222022"/>
                    <a:pt x="887119" y="1262260"/>
                    <a:pt x="989751" y="1247587"/>
                  </a:cubicBezTo>
                  <a:cubicBezTo>
                    <a:pt x="1000157" y="1267987"/>
                    <a:pt x="1004489" y="1291252"/>
                    <a:pt x="1004488" y="1315531"/>
                  </a:cubicBezTo>
                  <a:cubicBezTo>
                    <a:pt x="1004488" y="1381750"/>
                    <a:pt x="972258" y="1440443"/>
                    <a:pt x="920375" y="1473506"/>
                  </a:cubicBezTo>
                  <a:lnTo>
                    <a:pt x="913116" y="1474079"/>
                  </a:lnTo>
                  <a:cubicBezTo>
                    <a:pt x="850536" y="1469665"/>
                    <a:pt x="794159" y="1430126"/>
                    <a:pt x="766796" y="1371458"/>
                  </a:cubicBezTo>
                  <a:lnTo>
                    <a:pt x="746323" y="1380801"/>
                  </a:lnTo>
                  <a:cubicBezTo>
                    <a:pt x="776874" y="1446464"/>
                    <a:pt x="839753" y="1490827"/>
                    <a:pt x="909888" y="1496052"/>
                  </a:cubicBezTo>
                  <a:cubicBezTo>
                    <a:pt x="891948" y="1561049"/>
                    <a:pt x="840393" y="1611456"/>
                    <a:pt x="774838" y="1628054"/>
                  </a:cubicBezTo>
                  <a:cubicBezTo>
                    <a:pt x="686646" y="1642970"/>
                    <a:pt x="605133" y="1612285"/>
                    <a:pt x="571751" y="1552195"/>
                  </a:cubicBezTo>
                  <a:lnTo>
                    <a:pt x="550649" y="1566422"/>
                  </a:lnTo>
                  <a:cubicBezTo>
                    <a:pt x="577499" y="1609979"/>
                    <a:pt x="626419" y="1639383"/>
                    <a:pt x="685031" y="1648114"/>
                  </a:cubicBezTo>
                  <a:cubicBezTo>
                    <a:pt x="659684" y="1706013"/>
                    <a:pt x="601329" y="1745210"/>
                    <a:pt x="533818" y="1745209"/>
                  </a:cubicBezTo>
                  <a:cubicBezTo>
                    <a:pt x="455549" y="1745210"/>
                    <a:pt x="416747" y="1692524"/>
                    <a:pt x="372301" y="1619888"/>
                  </a:cubicBezTo>
                  <a:lnTo>
                    <a:pt x="366380" y="1592106"/>
                  </a:lnTo>
                  <a:cubicBezTo>
                    <a:pt x="305091" y="1567105"/>
                    <a:pt x="259811" y="1511085"/>
                    <a:pt x="250590" y="1443452"/>
                  </a:cubicBezTo>
                  <a:cubicBezTo>
                    <a:pt x="203712" y="1453117"/>
                    <a:pt x="158965" y="1444975"/>
                    <a:pt x="117260" y="1407178"/>
                  </a:cubicBezTo>
                  <a:cubicBezTo>
                    <a:pt x="55030" y="1350772"/>
                    <a:pt x="44039" y="1258933"/>
                    <a:pt x="90593" y="1192598"/>
                  </a:cubicBezTo>
                  <a:cubicBezTo>
                    <a:pt x="186799" y="1224213"/>
                    <a:pt x="285304" y="1199642"/>
                    <a:pt x="330760" y="1129474"/>
                  </a:cubicBezTo>
                  <a:lnTo>
                    <a:pt x="344999" y="1132822"/>
                  </a:lnTo>
                  <a:cubicBezTo>
                    <a:pt x="420009" y="1139731"/>
                    <a:pt x="490500" y="1101048"/>
                    <a:pt x="524987" y="1034051"/>
                  </a:cubicBezTo>
                  <a:lnTo>
                    <a:pt x="505360" y="1023014"/>
                  </a:lnTo>
                  <a:cubicBezTo>
                    <a:pt x="475089" y="1082544"/>
                    <a:pt x="412689" y="1116790"/>
                    <a:pt x="346243" y="1110339"/>
                  </a:cubicBezTo>
                  <a:cubicBezTo>
                    <a:pt x="283801" y="1104277"/>
                    <a:pt x="228486" y="1063265"/>
                    <a:pt x="202679" y="1003895"/>
                  </a:cubicBezTo>
                  <a:lnTo>
                    <a:pt x="181967" y="1012696"/>
                  </a:lnTo>
                  <a:cubicBezTo>
                    <a:pt x="205492" y="1066954"/>
                    <a:pt x="250941" y="1107583"/>
                    <a:pt x="305288" y="1123484"/>
                  </a:cubicBezTo>
                  <a:cubicBezTo>
                    <a:pt x="260051" y="1186174"/>
                    <a:pt x="162021" y="1201884"/>
                    <a:pt x="70961" y="1161909"/>
                  </a:cubicBezTo>
                  <a:cubicBezTo>
                    <a:pt x="64874" y="1160625"/>
                    <a:pt x="60391" y="1156961"/>
                    <a:pt x="56055" y="1153032"/>
                  </a:cubicBezTo>
                  <a:cubicBezTo>
                    <a:pt x="-13786" y="1089729"/>
                    <a:pt x="-19088" y="981796"/>
                    <a:pt x="44214" y="911953"/>
                  </a:cubicBezTo>
                  <a:lnTo>
                    <a:pt x="84073" y="882569"/>
                  </a:lnTo>
                  <a:lnTo>
                    <a:pt x="76811" y="875989"/>
                  </a:lnTo>
                  <a:lnTo>
                    <a:pt x="80179" y="872273"/>
                  </a:lnTo>
                  <a:cubicBezTo>
                    <a:pt x="28040" y="814783"/>
                    <a:pt x="28651" y="726072"/>
                    <a:pt x="82340" y="666836"/>
                  </a:cubicBezTo>
                  <a:lnTo>
                    <a:pt x="121082" y="638275"/>
                  </a:lnTo>
                  <a:cubicBezTo>
                    <a:pt x="89526" y="571593"/>
                    <a:pt x="96788" y="490523"/>
                    <a:pt x="145805" y="430894"/>
                  </a:cubicBezTo>
                  <a:cubicBezTo>
                    <a:pt x="198586" y="400645"/>
                    <a:pt x="259015" y="385179"/>
                    <a:pt x="321878" y="383347"/>
                  </a:cubicBezTo>
                  <a:lnTo>
                    <a:pt x="321111" y="357014"/>
                  </a:lnTo>
                  <a:cubicBezTo>
                    <a:pt x="257723" y="358862"/>
                    <a:pt x="196668" y="373772"/>
                    <a:pt x="141180" y="399723"/>
                  </a:cubicBezTo>
                  <a:cubicBezTo>
                    <a:pt x="117813" y="370058"/>
                    <a:pt x="106816" y="332072"/>
                    <a:pt x="106816" y="291518"/>
                  </a:cubicBezTo>
                  <a:cubicBezTo>
                    <a:pt x="106816" y="170286"/>
                    <a:pt x="205094" y="72008"/>
                    <a:pt x="326327" y="72008"/>
                  </a:cubicBezTo>
                  <a:cubicBezTo>
                    <a:pt x="350305" y="72008"/>
                    <a:pt x="373385" y="75853"/>
                    <a:pt x="394659" y="83948"/>
                  </a:cubicBezTo>
                  <a:cubicBezTo>
                    <a:pt x="425371" y="33609"/>
                    <a:pt x="467237" y="0"/>
                    <a:pt x="53381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grpSp>
      <p:sp>
        <p:nvSpPr>
          <p:cNvPr id="75" name="Rectangle 19">
            <a:extLst>
              <a:ext uri="{FF2B5EF4-FFF2-40B4-BE49-F238E27FC236}">
                <a16:creationId xmlns:a16="http://schemas.microsoft.com/office/drawing/2014/main" id="{8025BC4E-7A4E-42D9-9569-8844F8906CE5}"/>
              </a:ext>
            </a:extLst>
          </p:cNvPr>
          <p:cNvSpPr/>
          <p:nvPr/>
        </p:nvSpPr>
        <p:spPr>
          <a:xfrm>
            <a:off x="4210221" y="1691991"/>
            <a:ext cx="496367" cy="581503"/>
          </a:xfrm>
          <a:custGeom>
            <a:rect l="l" t="t" r="r" b="b"/>
            <a:pathLst>
              <a:path w="2926108" h="3216409">
                <a:moveTo>
                  <a:pt x="1150286" y="2039882"/>
                </a:moveTo>
                <a:cubicBezTo>
                  <a:pt x="1216487" y="2110220"/>
                  <a:pt x="1249586" y="2238485"/>
                  <a:pt x="1348889" y="2250897"/>
                </a:cubicBezTo>
                <a:cubicBezTo>
                  <a:pt x="1452327" y="2213659"/>
                  <a:pt x="1530941" y="2147458"/>
                  <a:pt x="1597142" y="2052295"/>
                </a:cubicBezTo>
                <a:cubicBezTo>
                  <a:pt x="1634380" y="2030228"/>
                  <a:pt x="1712994" y="2049536"/>
                  <a:pt x="1721269" y="2072982"/>
                </a:cubicBezTo>
                <a:cubicBezTo>
                  <a:pt x="1533700" y="2362611"/>
                  <a:pt x="1615072" y="2763954"/>
                  <a:pt x="1568179" y="2830155"/>
                </a:cubicBezTo>
                <a:cubicBezTo>
                  <a:pt x="1391644" y="2965315"/>
                  <a:pt x="1231658" y="2893598"/>
                  <a:pt x="1063398" y="2925319"/>
                </a:cubicBezTo>
                <a:cubicBezTo>
                  <a:pt x="925479" y="2954282"/>
                  <a:pt x="820660" y="3107371"/>
                  <a:pt x="686879" y="3148747"/>
                </a:cubicBezTo>
                <a:cubicBezTo>
                  <a:pt x="536548" y="3184606"/>
                  <a:pt x="373804" y="3224602"/>
                  <a:pt x="215198" y="3214948"/>
                </a:cubicBezTo>
                <a:cubicBezTo>
                  <a:pt x="93829" y="3209431"/>
                  <a:pt x="71763" y="3046687"/>
                  <a:pt x="136584" y="2925318"/>
                </a:cubicBezTo>
                <a:cubicBezTo>
                  <a:pt x="168305" y="2828775"/>
                  <a:pt x="121415" y="2802571"/>
                  <a:pt x="107623" y="2710165"/>
                </a:cubicBezTo>
                <a:cubicBezTo>
                  <a:pt x="111150" y="2693172"/>
                  <a:pt x="127647" y="2691385"/>
                  <a:pt x="158288" y="2695563"/>
                </a:cubicBezTo>
                <a:lnTo>
                  <a:pt x="158288" y="2626239"/>
                </a:lnTo>
                <a:lnTo>
                  <a:pt x="266288" y="2626239"/>
                </a:lnTo>
                <a:lnTo>
                  <a:pt x="266288" y="2708276"/>
                </a:lnTo>
                <a:lnTo>
                  <a:pt x="307224" y="2711894"/>
                </a:lnTo>
                <a:lnTo>
                  <a:pt x="307224" y="2626239"/>
                </a:lnTo>
                <a:lnTo>
                  <a:pt x="415224" y="2626239"/>
                </a:lnTo>
                <a:lnTo>
                  <a:pt x="415224" y="2711420"/>
                </a:lnTo>
                <a:cubicBezTo>
                  <a:pt x="428487" y="2711947"/>
                  <a:pt x="442136" y="2710942"/>
                  <a:pt x="456160" y="2708700"/>
                </a:cubicBezTo>
                <a:lnTo>
                  <a:pt x="456160" y="2617963"/>
                </a:lnTo>
                <a:lnTo>
                  <a:pt x="564160" y="2617963"/>
                </a:lnTo>
                <a:lnTo>
                  <a:pt x="564160" y="2692500"/>
                </a:lnTo>
                <a:cubicBezTo>
                  <a:pt x="577696" y="2691220"/>
                  <a:pt x="591289" y="2688332"/>
                  <a:pt x="605096" y="2684680"/>
                </a:cubicBezTo>
                <a:lnTo>
                  <a:pt x="605096" y="2601411"/>
                </a:lnTo>
                <a:lnTo>
                  <a:pt x="713096" y="2601411"/>
                </a:lnTo>
                <a:lnTo>
                  <a:pt x="713096" y="2654658"/>
                </a:lnTo>
                <a:lnTo>
                  <a:pt x="754032" y="2641463"/>
                </a:lnTo>
                <a:lnTo>
                  <a:pt x="754032" y="2580721"/>
                </a:lnTo>
                <a:lnTo>
                  <a:pt x="862032" y="2580721"/>
                </a:lnTo>
                <a:lnTo>
                  <a:pt x="862032" y="2599792"/>
                </a:lnTo>
                <a:cubicBezTo>
                  <a:pt x="897454" y="2584791"/>
                  <a:pt x="934214" y="2567836"/>
                  <a:pt x="972371" y="2548802"/>
                </a:cubicBezTo>
                <a:cubicBezTo>
                  <a:pt x="1030297" y="2506047"/>
                  <a:pt x="939271" y="2219176"/>
                  <a:pt x="947546" y="2122633"/>
                </a:cubicBezTo>
                <a:cubicBezTo>
                  <a:pt x="957201" y="2082636"/>
                  <a:pt x="1082706" y="2067466"/>
                  <a:pt x="1150286" y="2039882"/>
                </a:cubicBezTo>
                <a:close/>
                <a:moveTo>
                  <a:pt x="394278" y="1320337"/>
                </a:moveTo>
                <a:cubicBezTo>
                  <a:pt x="356565" y="1315036"/>
                  <a:pt x="316914" y="1320983"/>
                  <a:pt x="277262" y="1344774"/>
                </a:cubicBezTo>
                <a:cubicBezTo>
                  <a:pt x="169686" y="1368221"/>
                  <a:pt x="281399" y="1532343"/>
                  <a:pt x="314500" y="1626128"/>
                </a:cubicBezTo>
                <a:cubicBezTo>
                  <a:pt x="335188" y="1715776"/>
                  <a:pt x="306225" y="1838523"/>
                  <a:pt x="376563" y="1820593"/>
                </a:cubicBezTo>
                <a:cubicBezTo>
                  <a:pt x="535169" y="1786113"/>
                  <a:pt x="681363" y="1673020"/>
                  <a:pt x="628954" y="1493726"/>
                </a:cubicBezTo>
                <a:cubicBezTo>
                  <a:pt x="603094" y="1453384"/>
                  <a:pt x="507414" y="1336241"/>
                  <a:pt x="394278" y="1320337"/>
                </a:cubicBezTo>
                <a:close/>
                <a:moveTo>
                  <a:pt x="1526804" y="66"/>
                </a:moveTo>
                <a:cubicBezTo>
                  <a:pt x="2066065" y="2824"/>
                  <a:pt x="2621877" y="129710"/>
                  <a:pt x="2896335" y="1038593"/>
                </a:cubicBezTo>
                <a:cubicBezTo>
                  <a:pt x="3057700" y="1564063"/>
                  <a:pt x="2532230" y="2366749"/>
                  <a:pt x="2064686" y="2292273"/>
                </a:cubicBezTo>
                <a:cubicBezTo>
                  <a:pt x="1885392" y="2267447"/>
                  <a:pt x="1950214" y="2015056"/>
                  <a:pt x="1555767" y="1940580"/>
                </a:cubicBezTo>
                <a:cubicBezTo>
                  <a:pt x="1179249" y="1868862"/>
                  <a:pt x="732393" y="2186075"/>
                  <a:pt x="554478" y="2159871"/>
                </a:cubicBezTo>
                <a:cubicBezTo>
                  <a:pt x="466211" y="2141942"/>
                  <a:pt x="394493" y="1904722"/>
                  <a:pt x="364151" y="1932305"/>
                </a:cubicBezTo>
                <a:cubicBezTo>
                  <a:pt x="322774" y="1970922"/>
                  <a:pt x="405526" y="2146079"/>
                  <a:pt x="467589" y="2205384"/>
                </a:cubicBezTo>
                <a:cubicBezTo>
                  <a:pt x="525515" y="2241243"/>
                  <a:pt x="732393" y="2202626"/>
                  <a:pt x="873070" y="2139183"/>
                </a:cubicBezTo>
                <a:cubicBezTo>
                  <a:pt x="913066" y="2128149"/>
                  <a:pt x="870312" y="2253655"/>
                  <a:pt x="877208" y="2333648"/>
                </a:cubicBezTo>
                <a:lnTo>
                  <a:pt x="862033" y="2337135"/>
                </a:lnTo>
                <a:lnTo>
                  <a:pt x="862033" y="2415799"/>
                </a:lnTo>
                <a:lnTo>
                  <a:pt x="754033" y="2415799"/>
                </a:lnTo>
                <a:lnTo>
                  <a:pt x="754033" y="2360695"/>
                </a:lnTo>
                <a:lnTo>
                  <a:pt x="713097" y="2366601"/>
                </a:lnTo>
                <a:lnTo>
                  <a:pt x="713097" y="2428213"/>
                </a:lnTo>
                <a:lnTo>
                  <a:pt x="605097" y="2428213"/>
                </a:lnTo>
                <a:lnTo>
                  <a:pt x="605097" y="2379641"/>
                </a:lnTo>
                <a:lnTo>
                  <a:pt x="564161" y="2382960"/>
                </a:lnTo>
                <a:lnTo>
                  <a:pt x="564161" y="2436489"/>
                </a:lnTo>
                <a:lnTo>
                  <a:pt x="456161" y="2436489"/>
                </a:lnTo>
                <a:lnTo>
                  <a:pt x="456161" y="2388351"/>
                </a:lnTo>
                <a:lnTo>
                  <a:pt x="415225" y="2389346"/>
                </a:lnTo>
                <a:lnTo>
                  <a:pt x="415225" y="2436489"/>
                </a:lnTo>
                <a:lnTo>
                  <a:pt x="307225" y="2436489"/>
                </a:lnTo>
                <a:lnTo>
                  <a:pt x="307225" y="2386989"/>
                </a:lnTo>
                <a:cubicBezTo>
                  <a:pt x="293173" y="2387203"/>
                  <a:pt x="279516" y="2386340"/>
                  <a:pt x="266289" y="2385150"/>
                </a:cubicBezTo>
                <a:lnTo>
                  <a:pt x="266289" y="2428213"/>
                </a:lnTo>
                <a:lnTo>
                  <a:pt x="158289" y="2428213"/>
                </a:lnTo>
                <a:lnTo>
                  <a:pt x="158289" y="2370613"/>
                </a:lnTo>
                <a:cubicBezTo>
                  <a:pt x="107017" y="2360332"/>
                  <a:pt x="72014" y="2345184"/>
                  <a:pt x="62108" y="2325373"/>
                </a:cubicBezTo>
                <a:cubicBezTo>
                  <a:pt x="37284" y="2261930"/>
                  <a:pt x="103484" y="2223314"/>
                  <a:pt x="124172" y="2172284"/>
                </a:cubicBezTo>
                <a:cubicBezTo>
                  <a:pt x="111759" y="2144700"/>
                  <a:pt x="74522" y="2141942"/>
                  <a:pt x="86934" y="2089533"/>
                </a:cubicBezTo>
                <a:cubicBezTo>
                  <a:pt x="96588" y="2053674"/>
                  <a:pt x="242782" y="2030228"/>
                  <a:pt x="264849" y="1994369"/>
                </a:cubicBezTo>
                <a:cubicBezTo>
                  <a:pt x="273125" y="1919892"/>
                  <a:pt x="-4093" y="1721291"/>
                  <a:pt x="45" y="1671639"/>
                </a:cubicBezTo>
                <a:cubicBezTo>
                  <a:pt x="12458" y="1619230"/>
                  <a:pt x="124172" y="1558546"/>
                  <a:pt x="190373" y="1477174"/>
                </a:cubicBezTo>
                <a:cubicBezTo>
                  <a:pt x="222094" y="1438557"/>
                  <a:pt x="80038" y="1267538"/>
                  <a:pt x="91072" y="1224783"/>
                </a:cubicBezTo>
                <a:cubicBezTo>
                  <a:pt x="111760" y="1092381"/>
                  <a:pt x="240023" y="943429"/>
                  <a:pt x="264849" y="703451"/>
                </a:cubicBezTo>
                <a:cubicBezTo>
                  <a:pt x="342084" y="332450"/>
                  <a:pt x="961338" y="-5451"/>
                  <a:pt x="1526804" y="66"/>
                </a:cubicBezTo>
                <a:close/>
              </a:path>
            </a:pathLst>
          </a:custGeom>
          <a:solidFill>
            <a:srgbClr val="E31E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sp>
        <p:nvSpPr>
          <p:cNvPr id="78" name="Oval 47">
            <a:extLst>
              <a:ext uri="{FF2B5EF4-FFF2-40B4-BE49-F238E27FC236}">
                <a16:creationId xmlns:a16="http://schemas.microsoft.com/office/drawing/2014/main" id="{2A7B72D2-455E-4647-BA7D-2D9A0D0187FB}"/>
              </a:ext>
            </a:extLst>
          </p:cNvPr>
          <p:cNvSpPr>
            <a:spLocks noChangeAspect="1"/>
          </p:cNvSpPr>
          <p:nvPr/>
        </p:nvSpPr>
        <p:spPr>
          <a:xfrm>
            <a:off x="11312002" y="1671145"/>
            <a:ext cx="584727" cy="623192"/>
          </a:xfrm>
          <a:custGeom>
            <a:rect l="l" t="t" r="r" b="b"/>
            <a:pathLst>
              <a:path w="3240000" h="3240000">
                <a:moveTo>
                  <a:pt x="1303187" y="480874"/>
                </a:moveTo>
                <a:lnTo>
                  <a:pt x="1303187" y="1303187"/>
                </a:lnTo>
                <a:lnTo>
                  <a:pt x="480874" y="1303187"/>
                </a:lnTo>
                <a:lnTo>
                  <a:pt x="480874" y="1936813"/>
                </a:lnTo>
                <a:lnTo>
                  <a:pt x="1303187" y="1936813"/>
                </a:lnTo>
                <a:lnTo>
                  <a:pt x="1303187" y="2759126"/>
                </a:lnTo>
                <a:lnTo>
                  <a:pt x="1936813" y="2759126"/>
                </a:lnTo>
                <a:lnTo>
                  <a:pt x="1936813" y="1936813"/>
                </a:lnTo>
                <a:lnTo>
                  <a:pt x="2759126" y="1936813"/>
                </a:lnTo>
                <a:lnTo>
                  <a:pt x="2759126" y="1303187"/>
                </a:lnTo>
                <a:lnTo>
                  <a:pt x="1936813" y="1303187"/>
                </a:lnTo>
                <a:lnTo>
                  <a:pt x="1936813" y="480874"/>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rgbClr val="E31E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sp>
        <p:nvSpPr>
          <p:cNvPr id="97" name="Rounded Rectangle 2">
            <a:extLst>
              <a:ext uri="{FF2B5EF4-FFF2-40B4-BE49-F238E27FC236}">
                <a16:creationId xmlns:a16="http://schemas.microsoft.com/office/drawing/2014/main" id="{2CB3F902-7F51-468E-928D-DF8ED92CA432}"/>
              </a:ext>
            </a:extLst>
          </p:cNvPr>
          <p:cNvSpPr/>
          <p:nvPr/>
        </p:nvSpPr>
        <p:spPr>
          <a:xfrm>
            <a:off x="5106628" y="5441800"/>
            <a:ext cx="573085" cy="610785"/>
          </a:xfrm>
          <a:custGeom>
            <a:gdLst>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27" fmla="*/ 436907 w 3960440"/>
              <a:gd name="connsiteY27" fmla="*/ 0 h 39600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60440" h="3960000">
                <a:moveTo>
                  <a:pt x="1979373" y="472350"/>
                </a:moveTo>
                <a:cubicBezTo>
                  <a:pt x="1228307" y="485871"/>
                  <a:pt x="850011" y="1078219"/>
                  <a:pt x="813783" y="1434034"/>
                </a:cubicBezTo>
                <a:cubicBezTo>
                  <a:pt x="787561" y="1781828"/>
                  <a:pt x="889690" y="2005359"/>
                  <a:pt x="1119009" y="2222584"/>
                </a:cubicBezTo>
                <a:cubicBezTo>
                  <a:pt x="1178964" y="2123026"/>
                  <a:pt x="1260199" y="1908547"/>
                  <a:pt x="1328015" y="1812920"/>
                </a:cubicBezTo>
                <a:cubicBezTo>
                  <a:pt x="1222115" y="1647651"/>
                  <a:pt x="1255483" y="1756375"/>
                  <a:pt x="1234998" y="1431771"/>
                </a:cubicBezTo>
                <a:cubicBezTo>
                  <a:pt x="1331609" y="922504"/>
                  <a:pt x="1719145" y="812633"/>
                  <a:pt x="2217373" y="891303"/>
                </a:cubicBezTo>
                <a:cubicBezTo>
                  <a:pt x="2693518" y="1016895"/>
                  <a:pt x="2787642" y="1344599"/>
                  <a:pt x="2783502" y="1606823"/>
                </a:cubicBezTo>
                <a:cubicBezTo>
                  <a:pt x="2771081" y="1743454"/>
                  <a:pt x="2679609" y="2064482"/>
                  <a:pt x="2456028" y="2225955"/>
                </a:cubicBezTo>
                <a:cubicBezTo>
                  <a:pt x="2192422" y="2399851"/>
                  <a:pt x="2004893" y="2209395"/>
                  <a:pt x="2026974" y="2018938"/>
                </a:cubicBezTo>
                <a:cubicBezTo>
                  <a:pt x="2072519" y="1810540"/>
                  <a:pt x="2086043" y="1754994"/>
                  <a:pt x="2135727" y="1554876"/>
                </a:cubicBezTo>
                <a:cubicBezTo>
                  <a:pt x="2195073" y="1382360"/>
                  <a:pt x="2084273" y="1259912"/>
                  <a:pt x="1915898" y="1219889"/>
                </a:cubicBezTo>
                <a:cubicBezTo>
                  <a:pt x="1750283" y="1186766"/>
                  <a:pt x="1626460" y="1331294"/>
                  <a:pt x="1589196" y="1434803"/>
                </a:cubicBezTo>
                <a:cubicBezTo>
                  <a:pt x="1499489" y="1732912"/>
                  <a:pt x="1614533" y="1824000"/>
                  <a:pt x="1574511" y="1939931"/>
                </a:cubicBezTo>
                <a:cubicBezTo>
                  <a:pt x="1332991" y="2671400"/>
                  <a:pt x="1220920" y="3468343"/>
                  <a:pt x="1339611" y="3487664"/>
                </a:cubicBezTo>
                <a:cubicBezTo>
                  <a:pt x="1434840" y="3497327"/>
                  <a:pt x="1730357" y="3129057"/>
                  <a:pt x="1887692" y="2422431"/>
                </a:cubicBezTo>
                <a:cubicBezTo>
                  <a:pt x="1985681" y="2531460"/>
                  <a:pt x="2093439" y="2747804"/>
                  <a:pt x="2336342" y="2720202"/>
                </a:cubicBezTo>
                <a:cubicBezTo>
                  <a:pt x="2693796" y="2666377"/>
                  <a:pt x="3092265" y="2401394"/>
                  <a:pt x="3176454" y="1627140"/>
                </a:cubicBezTo>
                <a:cubicBezTo>
                  <a:pt x="3254038" y="999456"/>
                  <a:pt x="2816023" y="430731"/>
                  <a:pt x="1979373" y="472350"/>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solidFill>
            <a:srgbClr val="E31E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solidFill>
                <a:schemeClr val="tx1"/>
              </a:solidFill>
            </a:endParaRPr>
          </a:p>
        </p:txBody>
      </p:sp>
      <p:sp>
        <p:nvSpPr>
          <p:cNvPr id="98" name="Rounded Rectangle 8">
            <a:extLst>
              <a:ext uri="{FF2B5EF4-FFF2-40B4-BE49-F238E27FC236}">
                <a16:creationId xmlns:a16="http://schemas.microsoft.com/office/drawing/2014/main" id="{CF999092-51D0-4040-A441-EE93FB3BE0AB}"/>
              </a:ext>
            </a:extLst>
          </p:cNvPr>
          <p:cNvSpPr/>
          <p:nvPr/>
        </p:nvSpPr>
        <p:spPr>
          <a:xfrm>
            <a:off x="4171828" y="5441800"/>
            <a:ext cx="573149" cy="610785"/>
          </a:xfrm>
          <a:custGeom>
            <a:gdLst>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31" fmla="*/ 333511 w 3888432"/>
              <a:gd name="connsiteY31" fmla="*/ 0 h 396044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88432" h="3960440">
                <a:moveTo>
                  <a:pt x="554477" y="1512168"/>
                </a:moveTo>
                <a:lnTo>
                  <a:pt x="554477" y="3312368"/>
                </a:lnTo>
                <a:lnTo>
                  <a:pt x="1201638" y="3312368"/>
                </a:lnTo>
                <a:lnTo>
                  <a:pt x="1201638" y="1512168"/>
                </a:lnTo>
                <a:lnTo>
                  <a:pt x="554477" y="1512168"/>
                </a:lnTo>
                <a:close/>
                <a:moveTo>
                  <a:pt x="2840340" y="1479943"/>
                </a:moveTo>
                <a:cubicBezTo>
                  <a:pt x="2293254" y="1484797"/>
                  <a:pt x="2254084" y="1780470"/>
                  <a:pt x="2136833" y="1785510"/>
                </a:cubicBezTo>
                <a:lnTo>
                  <a:pt x="2136833" y="1510185"/>
                </a:lnTo>
                <a:lnTo>
                  <a:pt x="1489672" y="1510185"/>
                </a:lnTo>
                <a:lnTo>
                  <a:pt x="1489672" y="3310385"/>
                </a:lnTo>
                <a:lnTo>
                  <a:pt x="2136833" y="3310385"/>
                </a:lnTo>
                <a:cubicBezTo>
                  <a:pt x="2140283" y="2925445"/>
                  <a:pt x="2133383" y="2560917"/>
                  <a:pt x="2147184" y="2155564"/>
                </a:cubicBezTo>
                <a:cubicBezTo>
                  <a:pt x="2187272" y="1842063"/>
                  <a:pt x="2668986" y="1938990"/>
                  <a:pt x="2673919" y="2138897"/>
                </a:cubicBezTo>
                <a:lnTo>
                  <a:pt x="2679688" y="3312366"/>
                </a:lnTo>
                <a:lnTo>
                  <a:pt x="3326849" y="3312366"/>
                </a:lnTo>
                <a:cubicBezTo>
                  <a:pt x="3329155" y="2917782"/>
                  <a:pt x="3331462" y="2523197"/>
                  <a:pt x="3333768" y="2128613"/>
                </a:cubicBezTo>
                <a:cubicBezTo>
                  <a:pt x="3339026" y="1942962"/>
                  <a:pt x="3184753" y="1475890"/>
                  <a:pt x="2840340" y="147994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solidFill>
            <a:srgbClr val="E31E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solidFill>
                <a:schemeClr val="tx1"/>
              </a:solidFill>
            </a:endParaRPr>
          </a:p>
        </p:txBody>
      </p:sp>
      <p:sp>
        <p:nvSpPr>
          <p:cNvPr id="99" name="Rounded Rectangle 2">
            <a:extLst>
              <a:ext uri="{FF2B5EF4-FFF2-40B4-BE49-F238E27FC236}">
                <a16:creationId xmlns:a16="http://schemas.microsoft.com/office/drawing/2014/main" id="{5394194E-40CF-4800-82F4-DA12261F9012}"/>
              </a:ext>
            </a:extLst>
          </p:cNvPr>
          <p:cNvSpPr/>
          <p:nvPr/>
        </p:nvSpPr>
        <p:spPr>
          <a:xfrm>
            <a:off x="6969560" y="5441800"/>
            <a:ext cx="573085" cy="610785"/>
          </a:xfrm>
          <a:custGeom>
            <a:gdLst>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30" fmla="*/ 308009 w 3960000"/>
              <a:gd name="connsiteY30" fmla="*/ 0 h 3960000"/>
              <a:gd name="connsiteX31" fmla="*/ 308009 w 3960000"/>
              <a:gd name="connsiteY31" fmla="*/ 0 h 39600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60000" h="3960000">
                <a:moveTo>
                  <a:pt x="3160999" y="1374274"/>
                </a:moveTo>
                <a:lnTo>
                  <a:pt x="3155132" y="1419362"/>
                </a:lnTo>
                <a:lnTo>
                  <a:pt x="3160999" y="1374274"/>
                </a:lnTo>
                <a:close/>
                <a:moveTo>
                  <a:pt x="2496208" y="770986"/>
                </a:moveTo>
                <a:cubicBezTo>
                  <a:pt x="2113414" y="770986"/>
                  <a:pt x="1929581" y="1106902"/>
                  <a:pt x="1921633" y="1292845"/>
                </a:cubicBezTo>
                <a:cubicBezTo>
                  <a:pt x="1914712" y="1454769"/>
                  <a:pt x="1928136" y="1522392"/>
                  <a:pt x="1942445" y="1570340"/>
                </a:cubicBezTo>
                <a:cubicBezTo>
                  <a:pt x="1547199" y="1510736"/>
                  <a:pt x="1237189" y="1330681"/>
                  <a:pt x="815277" y="836121"/>
                </a:cubicBezTo>
                <a:cubicBezTo>
                  <a:pt x="618819" y="1229038"/>
                  <a:pt x="733086" y="1558961"/>
                  <a:pt x="965659" y="1735195"/>
                </a:cubicBezTo>
                <a:cubicBezTo>
                  <a:pt x="864541" y="1716416"/>
                  <a:pt x="662904" y="1695759"/>
                  <a:pt x="570453" y="1629310"/>
                </a:cubicBezTo>
                <a:cubicBezTo>
                  <a:pt x="597898" y="2016450"/>
                  <a:pt x="990931" y="2177657"/>
                  <a:pt x="1196057" y="2257108"/>
                </a:cubicBezTo>
                <a:cubicBezTo>
                  <a:pt x="1113718" y="2275887"/>
                  <a:pt x="943857" y="2321380"/>
                  <a:pt x="813848" y="2296824"/>
                </a:cubicBezTo>
                <a:cubicBezTo>
                  <a:pt x="926523" y="2634848"/>
                  <a:pt x="1326064" y="2611755"/>
                  <a:pt x="1486410" y="2607420"/>
                </a:cubicBezTo>
                <a:cubicBezTo>
                  <a:pt x="1297174" y="2749708"/>
                  <a:pt x="1000058" y="2795794"/>
                  <a:pt x="489408" y="2829018"/>
                </a:cubicBezTo>
                <a:cubicBezTo>
                  <a:pt x="914827" y="3139596"/>
                  <a:pt x="1734874" y="3242281"/>
                  <a:pt x="2062787" y="3146219"/>
                </a:cubicBezTo>
                <a:cubicBezTo>
                  <a:pt x="2763394" y="2903535"/>
                  <a:pt x="2915370" y="2621267"/>
                  <a:pt x="3074271" y="2105563"/>
                </a:cubicBezTo>
                <a:cubicBezTo>
                  <a:pt x="3173740" y="1733406"/>
                  <a:pt x="3145310" y="1648999"/>
                  <a:pt x="3207849" y="1493166"/>
                </a:cubicBezTo>
                <a:cubicBezTo>
                  <a:pt x="3270388" y="1337333"/>
                  <a:pt x="3414210" y="1276468"/>
                  <a:pt x="3449507" y="1170564"/>
                </a:cubicBezTo>
                <a:cubicBezTo>
                  <a:pt x="3349883" y="1192977"/>
                  <a:pt x="3252716" y="1239516"/>
                  <a:pt x="3140091" y="1227260"/>
                </a:cubicBezTo>
                <a:cubicBezTo>
                  <a:pt x="3219995" y="1183499"/>
                  <a:pt x="3274317" y="996523"/>
                  <a:pt x="3324107" y="851504"/>
                </a:cubicBezTo>
                <a:cubicBezTo>
                  <a:pt x="3215037" y="921165"/>
                  <a:pt x="3152155" y="998691"/>
                  <a:pt x="2995677" y="1008938"/>
                </a:cubicBezTo>
                <a:cubicBezTo>
                  <a:pt x="2884471" y="881691"/>
                  <a:pt x="2678487" y="770986"/>
                  <a:pt x="2496208" y="77098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rgbClr val="E31E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solidFill>
                <a:schemeClr val="tx1"/>
              </a:solidFill>
            </a:endParaRPr>
          </a:p>
        </p:txBody>
      </p:sp>
      <p:sp>
        <p:nvSpPr>
          <p:cNvPr id="100" name="Rounded Rectangle 3">
            <a:extLst>
              <a:ext uri="{FF2B5EF4-FFF2-40B4-BE49-F238E27FC236}">
                <a16:creationId xmlns:a16="http://schemas.microsoft.com/office/drawing/2014/main" id="{C2FE4DD9-BD0F-42FA-8558-1E2788EACC02}"/>
              </a:ext>
            </a:extLst>
          </p:cNvPr>
          <p:cNvSpPr>
            <a:spLocks noChangeAspect="1"/>
          </p:cNvSpPr>
          <p:nvPr/>
        </p:nvSpPr>
        <p:spPr>
          <a:xfrm>
            <a:off x="6031471" y="5441800"/>
            <a:ext cx="573085" cy="610785"/>
          </a:xfrm>
          <a:custGeom>
            <a:gdLst>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rgbClr val="E31E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solidFill>
                <a:schemeClr val="tx1"/>
              </a:solidFill>
            </a:endParaRPr>
          </a:p>
        </p:txBody>
      </p:sp>
      <p:sp>
        <p:nvSpPr>
          <p:cNvPr id="101" name="Rounded Rectangle 10">
            <a:extLst>
              <a:ext uri="{FF2B5EF4-FFF2-40B4-BE49-F238E27FC236}">
                <a16:creationId xmlns:a16="http://schemas.microsoft.com/office/drawing/2014/main" id="{798E328E-1056-4BD6-8D0A-FEC675AE63E6}"/>
              </a:ext>
            </a:extLst>
          </p:cNvPr>
          <p:cNvSpPr>
            <a:spLocks noChangeAspect="1"/>
          </p:cNvSpPr>
          <p:nvPr/>
        </p:nvSpPr>
        <p:spPr>
          <a:xfrm>
            <a:off x="7924637" y="5429391"/>
            <a:ext cx="575128" cy="623192"/>
          </a:xfrm>
          <a:custGeom>
            <a:rect l="l" t="t" r="r" b="b"/>
            <a:pathLst>
              <a:path w="3186824" h="3240000">
                <a:moveTo>
                  <a:pt x="2141174" y="1384899"/>
                </a:moveTo>
                <a:lnTo>
                  <a:pt x="2141174" y="1528887"/>
                </a:lnTo>
                <a:lnTo>
                  <a:pt x="1997174" y="1528887"/>
                </a:lnTo>
                <a:lnTo>
                  <a:pt x="1997174" y="1744911"/>
                </a:lnTo>
                <a:lnTo>
                  <a:pt x="2141174" y="1744911"/>
                </a:lnTo>
                <a:lnTo>
                  <a:pt x="2141174" y="1888899"/>
                </a:lnTo>
                <a:lnTo>
                  <a:pt x="2357174" y="1888899"/>
                </a:lnTo>
                <a:lnTo>
                  <a:pt x="2357174" y="1744911"/>
                </a:lnTo>
                <a:lnTo>
                  <a:pt x="2501174" y="1744911"/>
                </a:lnTo>
                <a:lnTo>
                  <a:pt x="2501174" y="1528887"/>
                </a:lnTo>
                <a:lnTo>
                  <a:pt x="2357174" y="1528887"/>
                </a:lnTo>
                <a:lnTo>
                  <a:pt x="2357174" y="1384899"/>
                </a:lnTo>
                <a:close/>
                <a:moveTo>
                  <a:pt x="1286582" y="1008157"/>
                </a:moveTo>
                <a:cubicBezTo>
                  <a:pt x="1148208" y="1006486"/>
                  <a:pt x="1009270" y="1051569"/>
                  <a:pt x="894997" y="1143711"/>
                </a:cubicBezTo>
                <a:cubicBezTo>
                  <a:pt x="666451" y="1327995"/>
                  <a:pt x="600947" y="1648602"/>
                  <a:pt x="738892" y="1907765"/>
                </a:cubicBezTo>
                <a:cubicBezTo>
                  <a:pt x="876837" y="2166928"/>
                  <a:pt x="1179371" y="2291639"/>
                  <a:pt x="1459875" y="2204971"/>
                </a:cubicBezTo>
                <a:cubicBezTo>
                  <a:pt x="1676459" y="2138053"/>
                  <a:pt x="1832801" y="1959669"/>
                  <a:pt x="1876637" y="1747242"/>
                </a:cubicBezTo>
                <a:lnTo>
                  <a:pt x="1879565" y="1747242"/>
                </a:lnTo>
                <a:lnTo>
                  <a:pt x="1879565" y="1728291"/>
                </a:lnTo>
                <a:cubicBezTo>
                  <a:pt x="1891883" y="1671800"/>
                  <a:pt x="1894168" y="1612713"/>
                  <a:pt x="1887545" y="1552862"/>
                </a:cubicBezTo>
                <a:lnTo>
                  <a:pt x="1879565" y="1553745"/>
                </a:lnTo>
                <a:lnTo>
                  <a:pt x="1879565" y="1531218"/>
                </a:lnTo>
                <a:lnTo>
                  <a:pt x="1231565" y="1531218"/>
                </a:lnTo>
                <a:lnTo>
                  <a:pt x="1231565" y="1747242"/>
                </a:lnTo>
                <a:lnTo>
                  <a:pt x="1565835" y="1747242"/>
                </a:lnTo>
                <a:cubicBezTo>
                  <a:pt x="1530201" y="1827940"/>
                  <a:pt x="1460959" y="1892348"/>
                  <a:pt x="1371795" y="1919897"/>
                </a:cubicBezTo>
                <a:cubicBezTo>
                  <a:pt x="1228031" y="1964316"/>
                  <a:pt x="1072976" y="1900399"/>
                  <a:pt x="1002277" y="1767573"/>
                </a:cubicBezTo>
                <a:cubicBezTo>
                  <a:pt x="931578" y="1634747"/>
                  <a:pt x="965150" y="1470429"/>
                  <a:pt x="1082284" y="1375980"/>
                </a:cubicBezTo>
                <a:cubicBezTo>
                  <a:pt x="1199418" y="1281531"/>
                  <a:pt x="1367118" y="1283556"/>
                  <a:pt x="1481937" y="1380807"/>
                </a:cubicBezTo>
                <a:lnTo>
                  <a:pt x="1674778" y="1153129"/>
                </a:lnTo>
                <a:cubicBezTo>
                  <a:pt x="1562764" y="1058254"/>
                  <a:pt x="1424955" y="1009828"/>
                  <a:pt x="1286582" y="1008157"/>
                </a:cubicBezTo>
                <a:close/>
                <a:moveTo>
                  <a:pt x="293028" y="0"/>
                </a:moveTo>
                <a:lnTo>
                  <a:pt x="2893796" y="0"/>
                </a:lnTo>
                <a:cubicBezTo>
                  <a:pt x="3055631" y="0"/>
                  <a:pt x="3186824" y="131193"/>
                  <a:pt x="3186824" y="293028"/>
                </a:cubicBezTo>
                <a:lnTo>
                  <a:pt x="3186824" y="2946972"/>
                </a:lnTo>
                <a:cubicBezTo>
                  <a:pt x="3186824" y="3108807"/>
                  <a:pt x="3055631" y="3240000"/>
                  <a:pt x="2893796" y="3240000"/>
                </a:cubicBezTo>
                <a:lnTo>
                  <a:pt x="293028" y="3240000"/>
                </a:lnTo>
                <a:cubicBezTo>
                  <a:pt x="131193" y="3240000"/>
                  <a:pt x="0" y="3108807"/>
                  <a:pt x="0" y="2946972"/>
                </a:cubicBezTo>
                <a:lnTo>
                  <a:pt x="0" y="293028"/>
                </a:lnTo>
                <a:cubicBezTo>
                  <a:pt x="0" y="131193"/>
                  <a:pt x="131193" y="0"/>
                  <a:pt x="293028" y="0"/>
                </a:cubicBezTo>
                <a:close/>
              </a:path>
            </a:pathLst>
          </a:custGeom>
          <a:solidFill>
            <a:srgbClr val="E31E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sp>
        <p:nvSpPr>
          <p:cNvPr id="102" name="Block Arc 6">
            <a:extLst>
              <a:ext uri="{FF2B5EF4-FFF2-40B4-BE49-F238E27FC236}">
                <a16:creationId xmlns:a16="http://schemas.microsoft.com/office/drawing/2014/main" id="{62965521-2EFF-4BE9-866C-3D9369FA5C74}"/>
              </a:ext>
            </a:extLst>
          </p:cNvPr>
          <p:cNvSpPr/>
          <p:nvPr/>
        </p:nvSpPr>
        <p:spPr>
          <a:xfrm>
            <a:off x="8814583" y="5472315"/>
            <a:ext cx="539149" cy="580269"/>
          </a:xfrm>
          <a:custGeom>
            <a:gdLst>
              <a:gd name="connsiteX0" fmla="*/ 2664630 w 3189723"/>
              <a:gd name="connsiteY0" fmla="*/ 2175617 h 3221116"/>
              <a:gd name="connsiteX1" fmla="*/ 2658205 w 3189723"/>
              <a:gd name="connsiteY1" fmla="*/ 2178566 h 3221116"/>
              <a:gd name="connsiteX2" fmla="*/ 2664630 w 3189723"/>
              <a:gd name="connsiteY2" fmla="*/ 2175617 h 3221116"/>
              <a:gd name="connsiteX3" fmla="*/ 1477043 w 3189723"/>
              <a:gd name="connsiteY3" fmla="*/ 1144372 h 3221116"/>
              <a:gd name="connsiteX4" fmla="*/ 1409070 w 3189723"/>
              <a:gd name="connsiteY4" fmla="*/ 1159393 h 3221116"/>
              <a:gd name="connsiteX5" fmla="*/ 1152384 w 3189723"/>
              <a:gd name="connsiteY5" fmla="*/ 1703728 h 3221116"/>
              <a:gd name="connsiteX6" fmla="*/ 1514013 w 3189723"/>
              <a:gd name="connsiteY6" fmla="*/ 2152290 h 3221116"/>
              <a:gd name="connsiteX7" fmla="*/ 1850815 w 3189723"/>
              <a:gd name="connsiteY7" fmla="*/ 1654259 h 3221116"/>
              <a:gd name="connsiteX8" fmla="*/ 1830467 w 3189723"/>
              <a:gd name="connsiteY8" fmla="*/ 1515986 h 3221116"/>
              <a:gd name="connsiteX9" fmla="*/ 1477043 w 3189723"/>
              <a:gd name="connsiteY9" fmla="*/ 1144372 h 3221116"/>
              <a:gd name="connsiteX10" fmla="*/ 1651152 w 3189723"/>
              <a:gd name="connsiteY10" fmla="*/ 501 h 3221116"/>
              <a:gd name="connsiteX11" fmla="*/ 2580395 w 3189723"/>
              <a:gd name="connsiteY11" fmla="*/ 324821 h 3221116"/>
              <a:gd name="connsiteX12" fmla="*/ 3030464 w 3189723"/>
              <a:gd name="connsiteY12" fmla="*/ 2249544 h 3221116"/>
              <a:gd name="connsiteX13" fmla="*/ 2585849 w 3189723"/>
              <a:gd name="connsiteY13" fmla="*/ 2588887 h 3221116"/>
              <a:gd name="connsiteX14" fmla="*/ 1973374 w 3189723"/>
              <a:gd name="connsiteY14" fmla="*/ 2195096 h 3221116"/>
              <a:gd name="connsiteX15" fmla="*/ 1390827 w 3189723"/>
              <a:gd name="connsiteY15" fmla="*/ 2527630 h 3221116"/>
              <a:gd name="connsiteX16" fmla="*/ 783896 w 3189723"/>
              <a:gd name="connsiteY16" fmla="*/ 1665044 h 3221116"/>
              <a:gd name="connsiteX17" fmla="*/ 1268509 w 3189723"/>
              <a:gd name="connsiteY17" fmla="*/ 819983 h 3221116"/>
              <a:gd name="connsiteX18" fmla="*/ 1328805 w 3189723"/>
              <a:gd name="connsiteY18" fmla="*/ 807930 h 3221116"/>
              <a:gd name="connsiteX19" fmla="*/ 1390827 w 3189723"/>
              <a:gd name="connsiteY19" fmla="*/ 802457 h 3221116"/>
              <a:gd name="connsiteX20" fmla="*/ 1462242 w 3189723"/>
              <a:gd name="connsiteY20" fmla="*/ 801708 h 3221116"/>
              <a:gd name="connsiteX21" fmla="*/ 1956122 w 3189723"/>
              <a:gd name="connsiteY21" fmla="*/ 1110076 h 3221116"/>
              <a:gd name="connsiteX22" fmla="*/ 1973374 w 3189723"/>
              <a:gd name="connsiteY22" fmla="*/ 875315 h 3221116"/>
              <a:gd name="connsiteX23" fmla="*/ 2333414 w 3189723"/>
              <a:gd name="connsiteY23" fmla="*/ 875315 h 3221116"/>
              <a:gd name="connsiteX24" fmla="*/ 2324788 w 3189723"/>
              <a:gd name="connsiteY24" fmla="*/ 2054049 h 3221116"/>
              <a:gd name="connsiteX25" fmla="*/ 2661746 w 3189723"/>
              <a:gd name="connsiteY25" fmla="*/ 2179658 h 3221116"/>
              <a:gd name="connsiteX26" fmla="*/ 2691046 w 3189723"/>
              <a:gd name="connsiteY26" fmla="*/ 2188689 h 3221116"/>
              <a:gd name="connsiteX27" fmla="*/ 2667011 w 3189723"/>
              <a:gd name="connsiteY27" fmla="*/ 2175828 h 3221116"/>
              <a:gd name="connsiteX28" fmla="*/ 2332141 w 3189723"/>
              <a:gd name="connsiteY28" fmla="*/ 653899 h 3221116"/>
              <a:gd name="connsiteX29" fmla="*/ 776764 w 3189723"/>
              <a:gd name="connsiteY29" fmla="*/ 749845 h 3221116"/>
              <a:gd name="connsiteX30" fmla="*/ 631487 w 3189723"/>
              <a:gd name="connsiteY30" fmla="*/ 2301392 h 3221116"/>
              <a:gd name="connsiteX31" fmla="*/ 2142017 w 3189723"/>
              <a:gd name="connsiteY31" fmla="*/ 2684410 h 3221116"/>
              <a:gd name="connsiteX32" fmla="*/ 2324866 w 3189723"/>
              <a:gd name="connsiteY32" fmla="*/ 3053856 h 3221116"/>
              <a:gd name="connsiteX33" fmla="*/ 294693 w 3189723"/>
              <a:gd name="connsiteY33" fmla="*/ 2539075 h 3221116"/>
              <a:gd name="connsiteX34" fmla="*/ 489947 w 3189723"/>
              <a:gd name="connsiteY34" fmla="*/ 453774 h 3221116"/>
              <a:gd name="connsiteX35" fmla="*/ 1651152 w 3189723"/>
              <a:gd name="connsiteY35" fmla="*/ 501 h 3221116"/>
              <a:gd name="connsiteX36" fmla="*/ 1651152 w 3221102"/>
              <a:gd name="connsiteY36" fmla="*/ 501 h 3221116"/>
              <a:gd name="connsiteX37" fmla="*/ 1651152 w 3221102"/>
              <a:gd name="connsiteY37" fmla="*/ 501 h 322111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189723" h="3221116">
                <a:moveTo>
                  <a:pt x="2664630" y="2175617"/>
                </a:moveTo>
                <a:lnTo>
                  <a:pt x="2658205" y="2178566"/>
                </a:lnTo>
                <a:cubicBezTo>
                  <a:pt x="2662222" y="2175972"/>
                  <a:pt x="2664284" y="2175096"/>
                  <a:pt x="2664630" y="2175617"/>
                </a:cubicBezTo>
                <a:close/>
                <a:moveTo>
                  <a:pt x="1477043" y="1144372"/>
                </a:moveTo>
                <a:lnTo>
                  <a:pt x="1409070" y="1159393"/>
                </a:lnTo>
                <a:cubicBezTo>
                  <a:pt x="1167974" y="1216277"/>
                  <a:pt x="1134894" y="1538245"/>
                  <a:pt x="1152384" y="1703728"/>
                </a:cubicBezTo>
                <a:cubicBezTo>
                  <a:pt x="1169874" y="1869211"/>
                  <a:pt x="1272747" y="2156947"/>
                  <a:pt x="1514013" y="2152290"/>
                </a:cubicBezTo>
                <a:cubicBezTo>
                  <a:pt x="1680659" y="2149073"/>
                  <a:pt x="1865876" y="1940767"/>
                  <a:pt x="1850815" y="1654259"/>
                </a:cubicBezTo>
                <a:cubicBezTo>
                  <a:pt x="1844015" y="1608142"/>
                  <a:pt x="1837162" y="1561942"/>
                  <a:pt x="1830467" y="1515986"/>
                </a:cubicBezTo>
                <a:cubicBezTo>
                  <a:pt x="1779361" y="1292438"/>
                  <a:pt x="1635542" y="1134285"/>
                  <a:pt x="1477043" y="1144372"/>
                </a:cubicBezTo>
                <a:close/>
                <a:moveTo>
                  <a:pt x="1651152" y="501"/>
                </a:moveTo>
                <a:cubicBezTo>
                  <a:pt x="1977584" y="8635"/>
                  <a:pt x="2235425" y="52153"/>
                  <a:pt x="2580395" y="324821"/>
                </a:cubicBezTo>
                <a:cubicBezTo>
                  <a:pt x="3000061" y="656529"/>
                  <a:pt x="3430704" y="1549940"/>
                  <a:pt x="3030464" y="2249544"/>
                </a:cubicBezTo>
                <a:cubicBezTo>
                  <a:pt x="2882259" y="2451798"/>
                  <a:pt x="2785813" y="2507403"/>
                  <a:pt x="2585849" y="2588887"/>
                </a:cubicBezTo>
                <a:cubicBezTo>
                  <a:pt x="2194785" y="2615774"/>
                  <a:pt x="1984876" y="2478759"/>
                  <a:pt x="1973374" y="2195096"/>
                </a:cubicBezTo>
                <a:cubicBezTo>
                  <a:pt x="1841986" y="2496540"/>
                  <a:pt x="1610941" y="2555551"/>
                  <a:pt x="1390827" y="2527630"/>
                </a:cubicBezTo>
                <a:cubicBezTo>
                  <a:pt x="1131071" y="2494680"/>
                  <a:pt x="853863" y="2136270"/>
                  <a:pt x="783896" y="1665044"/>
                </a:cubicBezTo>
                <a:cubicBezTo>
                  <a:pt x="715204" y="1202409"/>
                  <a:pt x="991941" y="900416"/>
                  <a:pt x="1268509" y="819983"/>
                </a:cubicBezTo>
                <a:cubicBezTo>
                  <a:pt x="1288264" y="814237"/>
                  <a:pt x="1308391" y="810536"/>
                  <a:pt x="1328805" y="807930"/>
                </a:cubicBezTo>
                <a:cubicBezTo>
                  <a:pt x="1349219" y="805325"/>
                  <a:pt x="1369921" y="803817"/>
                  <a:pt x="1390827" y="802457"/>
                </a:cubicBezTo>
                <a:cubicBezTo>
                  <a:pt x="1416795" y="800769"/>
                  <a:pt x="1355770" y="788713"/>
                  <a:pt x="1462242" y="801708"/>
                </a:cubicBezTo>
                <a:cubicBezTo>
                  <a:pt x="1599590" y="818472"/>
                  <a:pt x="1776043" y="890774"/>
                  <a:pt x="1956122" y="1110076"/>
                </a:cubicBezTo>
                <a:lnTo>
                  <a:pt x="1973374" y="875315"/>
                </a:lnTo>
                <a:lnTo>
                  <a:pt x="2333414" y="875315"/>
                </a:lnTo>
                <a:cubicBezTo>
                  <a:pt x="2330539" y="1325736"/>
                  <a:pt x="2327663" y="1603628"/>
                  <a:pt x="2324788" y="2054049"/>
                </a:cubicBezTo>
                <a:cubicBezTo>
                  <a:pt x="2290850" y="2479718"/>
                  <a:pt x="2627788" y="2217580"/>
                  <a:pt x="2661746" y="2179658"/>
                </a:cubicBezTo>
                <a:lnTo>
                  <a:pt x="2691046" y="2188689"/>
                </a:lnTo>
                <a:lnTo>
                  <a:pt x="2667011" y="2175828"/>
                </a:lnTo>
                <a:cubicBezTo>
                  <a:pt x="2945550" y="1655295"/>
                  <a:pt x="2803444" y="1009445"/>
                  <a:pt x="2332141" y="653899"/>
                </a:cubicBezTo>
                <a:cubicBezTo>
                  <a:pt x="1860838" y="298353"/>
                  <a:pt x="1200794" y="339069"/>
                  <a:pt x="776764" y="749845"/>
                </a:cubicBezTo>
                <a:cubicBezTo>
                  <a:pt x="352733" y="1160621"/>
                  <a:pt x="291083" y="1819040"/>
                  <a:pt x="631487" y="2301392"/>
                </a:cubicBezTo>
                <a:cubicBezTo>
                  <a:pt x="971891" y="2783745"/>
                  <a:pt x="1612904" y="2946283"/>
                  <a:pt x="2142017" y="2684410"/>
                </a:cubicBezTo>
                <a:lnTo>
                  <a:pt x="2324866" y="3053856"/>
                </a:lnTo>
                <a:cubicBezTo>
                  <a:pt x="1613730" y="3405817"/>
                  <a:pt x="752200" y="3187363"/>
                  <a:pt x="294693" y="2539075"/>
                </a:cubicBezTo>
                <a:cubicBezTo>
                  <a:pt x="-162814" y="1890787"/>
                  <a:pt x="-79956" y="1005863"/>
                  <a:pt x="489947" y="453774"/>
                </a:cubicBezTo>
                <a:cubicBezTo>
                  <a:pt x="810518" y="143225"/>
                  <a:pt x="1231454" y="-9956"/>
                  <a:pt x="1651152" y="501"/>
                </a:cubicBezTo>
                <a:close/>
              </a:path>
            </a:pathLst>
          </a:custGeom>
          <a:solidFill>
            <a:srgbClr val="E31E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chemeClr val="tx1"/>
              </a:solidFill>
            </a:endParaRPr>
          </a:p>
        </p:txBody>
      </p:sp>
      <p:grpSp>
        <p:nvGrpSpPr>
          <p:cNvPr id="106" name="Google Shape;10001;p74"/>
          <p:cNvGrpSpPr/>
          <p:nvPr/>
        </p:nvGrpSpPr>
        <p:grpSpPr>
          <a:xfrm>
            <a:off x="10468702" y="5417611"/>
            <a:ext cx="547793" cy="583829"/>
            <a:chOff x="-65145698" y="3727425"/>
            <a:chExt cx="317425" cy="317425"/>
          </a:xfrm>
          <a:solidFill>
            <a:srgbClr val="E31E24"/>
          </a:solidFill>
        </p:grpSpPr>
        <p:sp>
          <p:nvSpPr>
            <p:cNvPr id="107" name="Google Shape;10002;p74"/>
            <p:cNvSpPr/>
            <p:nvPr/>
          </p:nvSpPr>
          <p:spPr>
            <a:xfrm>
              <a:off x="-65145698" y="3769150"/>
              <a:ext cx="275675" cy="275700"/>
            </a:xfrm>
            <a:custGeom>
              <a:rect l="l" t="t" r="r" b="b"/>
              <a:pathLst>
                <a:path w="11027" h="11028" extrusionOk="0">
                  <a:moveTo>
                    <a:pt x="5514" y="1"/>
                  </a:moveTo>
                  <a:cubicBezTo>
                    <a:pt x="2489" y="1"/>
                    <a:pt x="0" y="2458"/>
                    <a:pt x="0" y="5514"/>
                  </a:cubicBezTo>
                  <a:cubicBezTo>
                    <a:pt x="0" y="8539"/>
                    <a:pt x="2489" y="11027"/>
                    <a:pt x="5514" y="11027"/>
                  </a:cubicBezTo>
                  <a:cubicBezTo>
                    <a:pt x="8538" y="11027"/>
                    <a:pt x="11027" y="8539"/>
                    <a:pt x="11027" y="5514"/>
                  </a:cubicBezTo>
                  <a:cubicBezTo>
                    <a:pt x="11027" y="5294"/>
                    <a:pt x="10869" y="5105"/>
                    <a:pt x="10649" y="5105"/>
                  </a:cubicBezTo>
                  <a:lnTo>
                    <a:pt x="5955" y="5105"/>
                  </a:lnTo>
                  <a:lnTo>
                    <a:pt x="5955" y="410"/>
                  </a:lnTo>
                  <a:cubicBezTo>
                    <a:pt x="5955" y="190"/>
                    <a:pt x="5766" y="1"/>
                    <a:pt x="5514" y="1"/>
                  </a:cubicBezTo>
                  <a:close/>
                </a:path>
              </a:pathLst>
            </a:custGeom>
            <a:grpFill/>
            <a:ln>
              <a:noFill/>
            </a:ln>
          </p:spPr>
          <p:txBody>
            <a:bodyPr spcFirstLastPara="1" wrap="square" lIns="91425" tIns="91425" rIns="91425" bIns="91425" anchor="ctr" anchorCtr="0">
              <a:noAutofit/>
            </a:bodyPr>
            <a:lstStyle/>
            <a:p>
              <a:endParaRPr sz="1400"/>
            </a:p>
          </p:txBody>
        </p:sp>
        <p:sp>
          <p:nvSpPr>
            <p:cNvPr id="108" name="Google Shape;10003;p74"/>
            <p:cNvSpPr/>
            <p:nvPr/>
          </p:nvSpPr>
          <p:spPr>
            <a:xfrm>
              <a:off x="-64977150" y="3727425"/>
              <a:ext cx="148875" cy="147300"/>
            </a:xfrm>
            <a:custGeom>
              <a:rect l="l" t="t" r="r" b="b"/>
              <a:pathLst>
                <a:path w="5955" h="5892" extrusionOk="0">
                  <a:moveTo>
                    <a:pt x="441" y="0"/>
                  </a:moveTo>
                  <a:cubicBezTo>
                    <a:pt x="189" y="0"/>
                    <a:pt x="0" y="158"/>
                    <a:pt x="0" y="378"/>
                  </a:cubicBezTo>
                  <a:lnTo>
                    <a:pt x="0" y="5513"/>
                  </a:lnTo>
                  <a:cubicBezTo>
                    <a:pt x="0" y="5702"/>
                    <a:pt x="189" y="5891"/>
                    <a:pt x="441" y="5891"/>
                  </a:cubicBezTo>
                  <a:lnTo>
                    <a:pt x="5514" y="5891"/>
                  </a:lnTo>
                  <a:cubicBezTo>
                    <a:pt x="5734" y="5891"/>
                    <a:pt x="5955" y="5702"/>
                    <a:pt x="5955" y="5513"/>
                  </a:cubicBezTo>
                  <a:cubicBezTo>
                    <a:pt x="5955" y="2489"/>
                    <a:pt x="3466" y="0"/>
                    <a:pt x="441" y="0"/>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132" name="Google Shape;10027;p74"/>
          <p:cNvGrpSpPr/>
          <p:nvPr/>
        </p:nvGrpSpPr>
        <p:grpSpPr>
          <a:xfrm>
            <a:off x="5311457" y="3702823"/>
            <a:ext cx="523675" cy="508109"/>
            <a:chOff x="-61354872" y="3751050"/>
            <a:chExt cx="316650" cy="288275"/>
          </a:xfrm>
          <a:solidFill>
            <a:srgbClr val="E31E24"/>
          </a:solidFill>
        </p:grpSpPr>
        <p:sp>
          <p:nvSpPr>
            <p:cNvPr id="133" name="Google Shape;10028;p74"/>
            <p:cNvSpPr/>
            <p:nvPr/>
          </p:nvSpPr>
          <p:spPr>
            <a:xfrm>
              <a:off x="-61200500" y="3875475"/>
              <a:ext cx="41775" cy="41000"/>
            </a:xfrm>
            <a:custGeom>
              <a:rect l="l" t="t" r="r" b="b"/>
              <a:pathLst>
                <a:path w="1670" h="1640" extrusionOk="0">
                  <a:moveTo>
                    <a:pt x="820" y="1"/>
                  </a:moveTo>
                  <a:cubicBezTo>
                    <a:pt x="379" y="1"/>
                    <a:pt x="1" y="348"/>
                    <a:pt x="1" y="820"/>
                  </a:cubicBezTo>
                  <a:cubicBezTo>
                    <a:pt x="1" y="1261"/>
                    <a:pt x="379" y="1639"/>
                    <a:pt x="820" y="1639"/>
                  </a:cubicBezTo>
                  <a:cubicBezTo>
                    <a:pt x="1292" y="1639"/>
                    <a:pt x="1670" y="1261"/>
                    <a:pt x="1670" y="820"/>
                  </a:cubicBezTo>
                  <a:cubicBezTo>
                    <a:pt x="1670" y="348"/>
                    <a:pt x="1292" y="1"/>
                    <a:pt x="820" y="1"/>
                  </a:cubicBezTo>
                  <a:close/>
                </a:path>
              </a:pathLst>
            </a:custGeom>
            <a:grpFill/>
            <a:ln>
              <a:noFill/>
            </a:ln>
          </p:spPr>
          <p:txBody>
            <a:bodyPr spcFirstLastPara="1" wrap="square" lIns="91425" tIns="91425" rIns="91425" bIns="91425" anchor="ctr" anchorCtr="0">
              <a:noAutofit/>
            </a:bodyPr>
            <a:lstStyle/>
            <a:p>
              <a:endParaRPr sz="1400"/>
            </a:p>
          </p:txBody>
        </p:sp>
        <p:sp>
          <p:nvSpPr>
            <p:cNvPr id="134" name="Google Shape;10029;p74"/>
            <p:cNvSpPr/>
            <p:nvPr/>
          </p:nvSpPr>
          <p:spPr>
            <a:xfrm>
              <a:off x="-61293425" y="3813275"/>
              <a:ext cx="192975" cy="165425"/>
            </a:xfrm>
            <a:custGeom>
              <a:rect l="l" t="t" r="r" b="b"/>
              <a:pathLst>
                <a:path w="7718" h="6617" extrusionOk="0">
                  <a:moveTo>
                    <a:pt x="6191" y="1260"/>
                  </a:moveTo>
                  <a:cubicBezTo>
                    <a:pt x="6301" y="1260"/>
                    <a:pt x="6411" y="1292"/>
                    <a:pt x="6490" y="1355"/>
                  </a:cubicBezTo>
                  <a:cubicBezTo>
                    <a:pt x="6648" y="1512"/>
                    <a:pt x="6648" y="1796"/>
                    <a:pt x="6490" y="1953"/>
                  </a:cubicBezTo>
                  <a:lnTo>
                    <a:pt x="5954" y="2457"/>
                  </a:lnTo>
                  <a:cubicBezTo>
                    <a:pt x="6112" y="2709"/>
                    <a:pt x="6207" y="3025"/>
                    <a:pt x="6207" y="3308"/>
                  </a:cubicBezTo>
                  <a:cubicBezTo>
                    <a:pt x="6207" y="3592"/>
                    <a:pt x="6112" y="3907"/>
                    <a:pt x="5954" y="4127"/>
                  </a:cubicBezTo>
                  <a:lnTo>
                    <a:pt x="6490" y="4631"/>
                  </a:lnTo>
                  <a:cubicBezTo>
                    <a:pt x="6648" y="4789"/>
                    <a:pt x="6648" y="5072"/>
                    <a:pt x="6490" y="5230"/>
                  </a:cubicBezTo>
                  <a:cubicBezTo>
                    <a:pt x="6396" y="5324"/>
                    <a:pt x="6270" y="5356"/>
                    <a:pt x="6207" y="5356"/>
                  </a:cubicBezTo>
                  <a:cubicBezTo>
                    <a:pt x="6080" y="5356"/>
                    <a:pt x="6017" y="5324"/>
                    <a:pt x="5923" y="5230"/>
                  </a:cubicBezTo>
                  <a:lnTo>
                    <a:pt x="5419" y="4726"/>
                  </a:lnTo>
                  <a:cubicBezTo>
                    <a:pt x="5167" y="4883"/>
                    <a:pt x="4852" y="4946"/>
                    <a:pt x="4600" y="4946"/>
                  </a:cubicBezTo>
                  <a:cubicBezTo>
                    <a:pt x="4316" y="4946"/>
                    <a:pt x="4001" y="4883"/>
                    <a:pt x="3749" y="4726"/>
                  </a:cubicBezTo>
                  <a:lnTo>
                    <a:pt x="3245" y="5230"/>
                  </a:lnTo>
                  <a:cubicBezTo>
                    <a:pt x="3182" y="5324"/>
                    <a:pt x="3056" y="5356"/>
                    <a:pt x="2961" y="5356"/>
                  </a:cubicBezTo>
                  <a:cubicBezTo>
                    <a:pt x="2835" y="5356"/>
                    <a:pt x="2772" y="5324"/>
                    <a:pt x="2709" y="5230"/>
                  </a:cubicBezTo>
                  <a:cubicBezTo>
                    <a:pt x="2552" y="5072"/>
                    <a:pt x="2552" y="4789"/>
                    <a:pt x="2709" y="4631"/>
                  </a:cubicBezTo>
                  <a:lnTo>
                    <a:pt x="3214" y="4127"/>
                  </a:lnTo>
                  <a:cubicBezTo>
                    <a:pt x="2961" y="3907"/>
                    <a:pt x="2898" y="3623"/>
                    <a:pt x="2898" y="3308"/>
                  </a:cubicBezTo>
                  <a:cubicBezTo>
                    <a:pt x="2898" y="2993"/>
                    <a:pt x="2961" y="2709"/>
                    <a:pt x="3119" y="2457"/>
                  </a:cubicBezTo>
                  <a:lnTo>
                    <a:pt x="2615" y="1953"/>
                  </a:lnTo>
                  <a:cubicBezTo>
                    <a:pt x="2457" y="1796"/>
                    <a:pt x="2457" y="1512"/>
                    <a:pt x="2615" y="1355"/>
                  </a:cubicBezTo>
                  <a:cubicBezTo>
                    <a:pt x="2694" y="1292"/>
                    <a:pt x="2804" y="1260"/>
                    <a:pt x="2914" y="1260"/>
                  </a:cubicBezTo>
                  <a:cubicBezTo>
                    <a:pt x="3025" y="1260"/>
                    <a:pt x="3135" y="1292"/>
                    <a:pt x="3214" y="1355"/>
                  </a:cubicBezTo>
                  <a:lnTo>
                    <a:pt x="3718" y="1890"/>
                  </a:lnTo>
                  <a:cubicBezTo>
                    <a:pt x="3970" y="1733"/>
                    <a:pt x="4253" y="1638"/>
                    <a:pt x="4537" y="1638"/>
                  </a:cubicBezTo>
                  <a:cubicBezTo>
                    <a:pt x="4820" y="1638"/>
                    <a:pt x="5135" y="1733"/>
                    <a:pt x="5387" y="1890"/>
                  </a:cubicBezTo>
                  <a:lnTo>
                    <a:pt x="5891" y="1355"/>
                  </a:lnTo>
                  <a:cubicBezTo>
                    <a:pt x="5970" y="1292"/>
                    <a:pt x="6080" y="1260"/>
                    <a:pt x="6191" y="1260"/>
                  </a:cubicBezTo>
                  <a:close/>
                  <a:moveTo>
                    <a:pt x="0" y="0"/>
                  </a:moveTo>
                  <a:lnTo>
                    <a:pt x="0" y="1260"/>
                  </a:lnTo>
                  <a:lnTo>
                    <a:pt x="851" y="1260"/>
                  </a:lnTo>
                  <a:cubicBezTo>
                    <a:pt x="1071" y="1260"/>
                    <a:pt x="1260" y="1449"/>
                    <a:pt x="1260" y="1638"/>
                  </a:cubicBezTo>
                  <a:cubicBezTo>
                    <a:pt x="1260" y="1859"/>
                    <a:pt x="1071" y="2079"/>
                    <a:pt x="851" y="2079"/>
                  </a:cubicBezTo>
                  <a:lnTo>
                    <a:pt x="0" y="2079"/>
                  </a:lnTo>
                  <a:lnTo>
                    <a:pt x="0" y="4568"/>
                  </a:lnTo>
                  <a:lnTo>
                    <a:pt x="851" y="4568"/>
                  </a:lnTo>
                  <a:cubicBezTo>
                    <a:pt x="1071" y="4568"/>
                    <a:pt x="1260" y="4757"/>
                    <a:pt x="1260" y="4946"/>
                  </a:cubicBezTo>
                  <a:cubicBezTo>
                    <a:pt x="1260" y="5198"/>
                    <a:pt x="1071" y="5387"/>
                    <a:pt x="851" y="5387"/>
                  </a:cubicBezTo>
                  <a:lnTo>
                    <a:pt x="0" y="5387"/>
                  </a:lnTo>
                  <a:lnTo>
                    <a:pt x="0" y="6616"/>
                  </a:lnTo>
                  <a:lnTo>
                    <a:pt x="7719" y="6616"/>
                  </a:lnTo>
                  <a:lnTo>
                    <a:pt x="7719" y="0"/>
                  </a:lnTo>
                  <a:close/>
                </a:path>
              </a:pathLst>
            </a:custGeom>
            <a:grpFill/>
            <a:ln>
              <a:noFill/>
            </a:ln>
          </p:spPr>
          <p:txBody>
            <a:bodyPr spcFirstLastPara="1" wrap="square" lIns="91425" tIns="91425" rIns="91425" bIns="91425" anchor="ctr" anchorCtr="0">
              <a:noAutofit/>
            </a:bodyPr>
            <a:lstStyle/>
            <a:p>
              <a:endParaRPr sz="1400"/>
            </a:p>
          </p:txBody>
        </p:sp>
        <p:sp>
          <p:nvSpPr>
            <p:cNvPr id="135" name="Google Shape;10030;p74"/>
            <p:cNvSpPr/>
            <p:nvPr/>
          </p:nvSpPr>
          <p:spPr>
            <a:xfrm>
              <a:off x="-61354872" y="3751050"/>
              <a:ext cx="316650" cy="288275"/>
            </a:xfrm>
            <a:custGeom>
              <a:rect l="l" t="t" r="r" b="b"/>
              <a:pathLst>
                <a:path w="12666" h="11531" extrusionOk="0">
                  <a:moveTo>
                    <a:pt x="10618" y="1701"/>
                  </a:moveTo>
                  <a:cubicBezTo>
                    <a:pt x="10870" y="1701"/>
                    <a:pt x="11027" y="1890"/>
                    <a:pt x="11027" y="2080"/>
                  </a:cubicBezTo>
                  <a:lnTo>
                    <a:pt x="11027" y="9546"/>
                  </a:lnTo>
                  <a:cubicBezTo>
                    <a:pt x="11027" y="9767"/>
                    <a:pt x="10807" y="9956"/>
                    <a:pt x="10618" y="9956"/>
                  </a:cubicBezTo>
                  <a:lnTo>
                    <a:pt x="2080" y="9956"/>
                  </a:lnTo>
                  <a:cubicBezTo>
                    <a:pt x="1828" y="9956"/>
                    <a:pt x="1670" y="9767"/>
                    <a:pt x="1670" y="9546"/>
                  </a:cubicBezTo>
                  <a:lnTo>
                    <a:pt x="1670" y="2080"/>
                  </a:lnTo>
                  <a:cubicBezTo>
                    <a:pt x="1670" y="1859"/>
                    <a:pt x="1891" y="1701"/>
                    <a:pt x="2080" y="1701"/>
                  </a:cubicBezTo>
                  <a:close/>
                  <a:moveTo>
                    <a:pt x="1198" y="0"/>
                  </a:moveTo>
                  <a:cubicBezTo>
                    <a:pt x="536" y="0"/>
                    <a:pt x="1" y="567"/>
                    <a:pt x="1" y="1229"/>
                  </a:cubicBezTo>
                  <a:lnTo>
                    <a:pt x="1" y="10334"/>
                  </a:lnTo>
                  <a:cubicBezTo>
                    <a:pt x="1" y="10995"/>
                    <a:pt x="536" y="11531"/>
                    <a:pt x="1198" y="11531"/>
                  </a:cubicBezTo>
                  <a:lnTo>
                    <a:pt x="11405" y="11531"/>
                  </a:lnTo>
                  <a:cubicBezTo>
                    <a:pt x="12067" y="11531"/>
                    <a:pt x="12666" y="10995"/>
                    <a:pt x="12666" y="10334"/>
                  </a:cubicBezTo>
                  <a:lnTo>
                    <a:pt x="12666" y="1260"/>
                  </a:lnTo>
                  <a:cubicBezTo>
                    <a:pt x="12666" y="567"/>
                    <a:pt x="12130" y="0"/>
                    <a:pt x="11405" y="0"/>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179" name="Google Shape;10074;p74"/>
          <p:cNvGrpSpPr/>
          <p:nvPr/>
        </p:nvGrpSpPr>
        <p:grpSpPr>
          <a:xfrm>
            <a:off x="6104273" y="3669067"/>
            <a:ext cx="523675" cy="547020"/>
            <a:chOff x="-60988625" y="3740800"/>
            <a:chExt cx="316650" cy="310350"/>
          </a:xfrm>
          <a:solidFill>
            <a:srgbClr val="E31E24"/>
          </a:solidFill>
        </p:grpSpPr>
        <p:sp>
          <p:nvSpPr>
            <p:cNvPr id="180" name="Google Shape;10075;p74"/>
            <p:cNvSpPr/>
            <p:nvPr/>
          </p:nvSpPr>
          <p:spPr>
            <a:xfrm>
              <a:off x="-60988625" y="3740800"/>
              <a:ext cx="311125" cy="310350"/>
            </a:xfrm>
            <a:custGeom>
              <a:rect l="l" t="t" r="r" b="b"/>
              <a:pathLst>
                <a:path w="12445" h="12414" extrusionOk="0">
                  <a:moveTo>
                    <a:pt x="7026" y="1670"/>
                  </a:moveTo>
                  <a:cubicBezTo>
                    <a:pt x="7278" y="1670"/>
                    <a:pt x="7467" y="1859"/>
                    <a:pt x="7467" y="2111"/>
                  </a:cubicBezTo>
                  <a:cubicBezTo>
                    <a:pt x="7467" y="2332"/>
                    <a:pt x="7278" y="2490"/>
                    <a:pt x="7026" y="2490"/>
                  </a:cubicBezTo>
                  <a:lnTo>
                    <a:pt x="2080" y="2490"/>
                  </a:lnTo>
                  <a:cubicBezTo>
                    <a:pt x="1828" y="2490"/>
                    <a:pt x="1639" y="2300"/>
                    <a:pt x="1639" y="2111"/>
                  </a:cubicBezTo>
                  <a:cubicBezTo>
                    <a:pt x="1639" y="1828"/>
                    <a:pt x="1828" y="1670"/>
                    <a:pt x="2080" y="1670"/>
                  </a:cubicBezTo>
                  <a:close/>
                  <a:moveTo>
                    <a:pt x="7026" y="4159"/>
                  </a:moveTo>
                  <a:cubicBezTo>
                    <a:pt x="7278" y="4159"/>
                    <a:pt x="7467" y="4348"/>
                    <a:pt x="7467" y="4537"/>
                  </a:cubicBezTo>
                  <a:cubicBezTo>
                    <a:pt x="7467" y="4789"/>
                    <a:pt x="7278" y="4978"/>
                    <a:pt x="7026" y="4978"/>
                  </a:cubicBezTo>
                  <a:lnTo>
                    <a:pt x="2080" y="4978"/>
                  </a:lnTo>
                  <a:cubicBezTo>
                    <a:pt x="1828" y="4978"/>
                    <a:pt x="1639" y="4789"/>
                    <a:pt x="1639" y="4537"/>
                  </a:cubicBezTo>
                  <a:cubicBezTo>
                    <a:pt x="1639" y="4317"/>
                    <a:pt x="1828" y="4159"/>
                    <a:pt x="2080" y="4159"/>
                  </a:cubicBezTo>
                  <a:close/>
                  <a:moveTo>
                    <a:pt x="7026" y="6648"/>
                  </a:moveTo>
                  <a:cubicBezTo>
                    <a:pt x="7278" y="6648"/>
                    <a:pt x="7467" y="6837"/>
                    <a:pt x="7467" y="7058"/>
                  </a:cubicBezTo>
                  <a:cubicBezTo>
                    <a:pt x="7467" y="7310"/>
                    <a:pt x="7278" y="7467"/>
                    <a:pt x="7026" y="7467"/>
                  </a:cubicBezTo>
                  <a:lnTo>
                    <a:pt x="2080" y="7467"/>
                  </a:lnTo>
                  <a:cubicBezTo>
                    <a:pt x="1828" y="7467"/>
                    <a:pt x="1639" y="7278"/>
                    <a:pt x="1639" y="7058"/>
                  </a:cubicBezTo>
                  <a:cubicBezTo>
                    <a:pt x="1639" y="6806"/>
                    <a:pt x="1828" y="6648"/>
                    <a:pt x="2080" y="6648"/>
                  </a:cubicBezTo>
                  <a:close/>
                  <a:moveTo>
                    <a:pt x="7026" y="9106"/>
                  </a:moveTo>
                  <a:cubicBezTo>
                    <a:pt x="7278" y="9106"/>
                    <a:pt x="7467" y="9295"/>
                    <a:pt x="7467" y="9515"/>
                  </a:cubicBezTo>
                  <a:cubicBezTo>
                    <a:pt x="7467" y="9736"/>
                    <a:pt x="7278" y="9893"/>
                    <a:pt x="7026" y="9893"/>
                  </a:cubicBezTo>
                  <a:lnTo>
                    <a:pt x="2080" y="9893"/>
                  </a:lnTo>
                  <a:cubicBezTo>
                    <a:pt x="1828" y="9893"/>
                    <a:pt x="1639" y="9704"/>
                    <a:pt x="1639" y="9515"/>
                  </a:cubicBezTo>
                  <a:cubicBezTo>
                    <a:pt x="1639" y="9263"/>
                    <a:pt x="1828" y="9106"/>
                    <a:pt x="2080" y="9106"/>
                  </a:cubicBezTo>
                  <a:close/>
                  <a:moveTo>
                    <a:pt x="11500" y="10775"/>
                  </a:moveTo>
                  <a:cubicBezTo>
                    <a:pt x="11342" y="11248"/>
                    <a:pt x="10870" y="11594"/>
                    <a:pt x="10303" y="11594"/>
                  </a:cubicBezTo>
                  <a:cubicBezTo>
                    <a:pt x="9767" y="11594"/>
                    <a:pt x="9326" y="11248"/>
                    <a:pt x="9137" y="10775"/>
                  </a:cubicBezTo>
                  <a:close/>
                  <a:moveTo>
                    <a:pt x="1261" y="1"/>
                  </a:moveTo>
                  <a:cubicBezTo>
                    <a:pt x="568" y="1"/>
                    <a:pt x="32" y="568"/>
                    <a:pt x="32" y="1229"/>
                  </a:cubicBezTo>
                  <a:lnTo>
                    <a:pt x="32" y="10334"/>
                  </a:lnTo>
                  <a:cubicBezTo>
                    <a:pt x="0" y="11468"/>
                    <a:pt x="946" y="12414"/>
                    <a:pt x="2080" y="12414"/>
                  </a:cubicBezTo>
                  <a:lnTo>
                    <a:pt x="10334" y="12414"/>
                  </a:lnTo>
                  <a:cubicBezTo>
                    <a:pt x="11500" y="12414"/>
                    <a:pt x="12445" y="11468"/>
                    <a:pt x="12445" y="10334"/>
                  </a:cubicBezTo>
                  <a:cubicBezTo>
                    <a:pt x="12445" y="10082"/>
                    <a:pt x="12224" y="9893"/>
                    <a:pt x="12004" y="9893"/>
                  </a:cubicBezTo>
                  <a:lnTo>
                    <a:pt x="9074" y="9893"/>
                  </a:lnTo>
                  <a:lnTo>
                    <a:pt x="9074" y="1229"/>
                  </a:lnTo>
                  <a:cubicBezTo>
                    <a:pt x="9074" y="568"/>
                    <a:pt x="8538" y="1"/>
                    <a:pt x="7877" y="1"/>
                  </a:cubicBezTo>
                  <a:close/>
                </a:path>
              </a:pathLst>
            </a:custGeom>
            <a:grpFill/>
            <a:ln>
              <a:noFill/>
            </a:ln>
          </p:spPr>
          <p:txBody>
            <a:bodyPr spcFirstLastPara="1" wrap="square" lIns="91425" tIns="91425" rIns="91425" bIns="91425" anchor="ctr" anchorCtr="0">
              <a:noAutofit/>
            </a:bodyPr>
            <a:lstStyle/>
            <a:p>
              <a:endParaRPr sz="1400"/>
            </a:p>
          </p:txBody>
        </p:sp>
        <p:sp>
          <p:nvSpPr>
            <p:cNvPr id="181" name="Google Shape;10076;p74"/>
            <p:cNvSpPr/>
            <p:nvPr/>
          </p:nvSpPr>
          <p:spPr>
            <a:xfrm>
              <a:off x="-60742097" y="3920375"/>
              <a:ext cx="68550" cy="55175"/>
            </a:xfrm>
            <a:custGeom>
              <a:rect l="l" t="t" r="r" b="b"/>
              <a:pathLst>
                <a:path w="2742" h="2207" extrusionOk="0">
                  <a:moveTo>
                    <a:pt x="0" y="1"/>
                  </a:moveTo>
                  <a:lnTo>
                    <a:pt x="0" y="32"/>
                  </a:lnTo>
                  <a:lnTo>
                    <a:pt x="1009" y="1986"/>
                  </a:lnTo>
                  <a:cubicBezTo>
                    <a:pt x="1103" y="2080"/>
                    <a:pt x="1261" y="2206"/>
                    <a:pt x="1418" y="2206"/>
                  </a:cubicBezTo>
                  <a:cubicBezTo>
                    <a:pt x="1576" y="2206"/>
                    <a:pt x="1733" y="2143"/>
                    <a:pt x="1796" y="1986"/>
                  </a:cubicBezTo>
                  <a:lnTo>
                    <a:pt x="2741" y="32"/>
                  </a:lnTo>
                  <a:lnTo>
                    <a:pt x="2741" y="1"/>
                  </a:lnTo>
                  <a:close/>
                </a:path>
              </a:pathLst>
            </a:custGeom>
            <a:grpFill/>
            <a:ln>
              <a:noFill/>
            </a:ln>
          </p:spPr>
          <p:txBody>
            <a:bodyPr spcFirstLastPara="1" wrap="square" lIns="91425" tIns="91425" rIns="91425" bIns="91425" anchor="ctr" anchorCtr="0">
              <a:noAutofit/>
            </a:bodyPr>
            <a:lstStyle/>
            <a:p>
              <a:endParaRPr sz="1400"/>
            </a:p>
          </p:txBody>
        </p:sp>
        <p:sp>
          <p:nvSpPr>
            <p:cNvPr id="182" name="Google Shape;10077;p74"/>
            <p:cNvSpPr/>
            <p:nvPr/>
          </p:nvSpPr>
          <p:spPr>
            <a:xfrm>
              <a:off x="-60740522" y="3741600"/>
              <a:ext cx="68550" cy="158325"/>
            </a:xfrm>
            <a:custGeom>
              <a:rect l="l" t="t" r="r" b="b"/>
              <a:pathLst>
                <a:path w="2742" h="6333" extrusionOk="0">
                  <a:moveTo>
                    <a:pt x="1796" y="819"/>
                  </a:moveTo>
                  <a:cubicBezTo>
                    <a:pt x="1891" y="819"/>
                    <a:pt x="1922" y="882"/>
                    <a:pt x="1922" y="945"/>
                  </a:cubicBezTo>
                  <a:lnTo>
                    <a:pt x="1922" y="1638"/>
                  </a:lnTo>
                  <a:lnTo>
                    <a:pt x="820" y="1638"/>
                  </a:lnTo>
                  <a:lnTo>
                    <a:pt x="820" y="945"/>
                  </a:lnTo>
                  <a:cubicBezTo>
                    <a:pt x="820" y="851"/>
                    <a:pt x="883" y="819"/>
                    <a:pt x="977" y="819"/>
                  </a:cubicBezTo>
                  <a:close/>
                  <a:moveTo>
                    <a:pt x="977" y="0"/>
                  </a:moveTo>
                  <a:cubicBezTo>
                    <a:pt x="410" y="0"/>
                    <a:pt x="1" y="410"/>
                    <a:pt x="1" y="945"/>
                  </a:cubicBezTo>
                  <a:lnTo>
                    <a:pt x="1" y="6333"/>
                  </a:lnTo>
                  <a:lnTo>
                    <a:pt x="2741" y="6333"/>
                  </a:lnTo>
                  <a:lnTo>
                    <a:pt x="2741" y="945"/>
                  </a:lnTo>
                  <a:cubicBezTo>
                    <a:pt x="2741" y="410"/>
                    <a:pt x="2300" y="0"/>
                    <a:pt x="1796" y="0"/>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189" name="Google Shape;10084;p74"/>
          <p:cNvGrpSpPr/>
          <p:nvPr/>
        </p:nvGrpSpPr>
        <p:grpSpPr>
          <a:xfrm>
            <a:off x="9506837" y="3681091"/>
            <a:ext cx="479551" cy="494716"/>
            <a:chOff x="-59447249" y="3706150"/>
            <a:chExt cx="319000" cy="308775"/>
          </a:xfrm>
          <a:solidFill>
            <a:srgbClr val="E31E24"/>
          </a:solidFill>
        </p:grpSpPr>
        <p:sp>
          <p:nvSpPr>
            <p:cNvPr id="190" name="Google Shape;10085;p74"/>
            <p:cNvSpPr/>
            <p:nvPr/>
          </p:nvSpPr>
          <p:spPr>
            <a:xfrm>
              <a:off x="-59381876" y="3922750"/>
              <a:ext cx="79575" cy="29950"/>
            </a:xfrm>
            <a:custGeom>
              <a:rect l="l" t="t" r="r" b="b"/>
              <a:pathLst>
                <a:path w="3183" h="1198" extrusionOk="0">
                  <a:moveTo>
                    <a:pt x="1607" y="0"/>
                  </a:moveTo>
                  <a:cubicBezTo>
                    <a:pt x="820" y="0"/>
                    <a:pt x="190" y="504"/>
                    <a:pt x="1" y="1197"/>
                  </a:cubicBezTo>
                  <a:lnTo>
                    <a:pt x="3183" y="1197"/>
                  </a:lnTo>
                  <a:cubicBezTo>
                    <a:pt x="3025" y="536"/>
                    <a:pt x="2363" y="0"/>
                    <a:pt x="1607" y="0"/>
                  </a:cubicBezTo>
                  <a:close/>
                </a:path>
              </a:pathLst>
            </a:custGeom>
            <a:grpFill/>
            <a:ln>
              <a:noFill/>
            </a:ln>
          </p:spPr>
          <p:txBody>
            <a:bodyPr spcFirstLastPara="1" wrap="square" lIns="91425" tIns="91425" rIns="91425" bIns="91425" anchor="ctr" anchorCtr="0">
              <a:noAutofit/>
            </a:bodyPr>
            <a:lstStyle/>
            <a:p>
              <a:endParaRPr sz="1400"/>
            </a:p>
          </p:txBody>
        </p:sp>
        <p:sp>
          <p:nvSpPr>
            <p:cNvPr id="191" name="Google Shape;10086;p74"/>
            <p:cNvSpPr/>
            <p:nvPr/>
          </p:nvSpPr>
          <p:spPr>
            <a:xfrm>
              <a:off x="-59364550" y="3861525"/>
              <a:ext cx="43350" cy="40900"/>
            </a:xfrm>
            <a:custGeom>
              <a:rect l="l" t="t" r="r" b="b"/>
              <a:pathLst>
                <a:path w="1733" h="1636" extrusionOk="0">
                  <a:moveTo>
                    <a:pt x="858" y="0"/>
                  </a:moveTo>
                  <a:cubicBezTo>
                    <a:pt x="784" y="0"/>
                    <a:pt x="707" y="8"/>
                    <a:pt x="631" y="23"/>
                  </a:cubicBezTo>
                  <a:cubicBezTo>
                    <a:pt x="347" y="118"/>
                    <a:pt x="127" y="307"/>
                    <a:pt x="95" y="590"/>
                  </a:cubicBezTo>
                  <a:cubicBezTo>
                    <a:pt x="1" y="906"/>
                    <a:pt x="95" y="1189"/>
                    <a:pt x="284" y="1410"/>
                  </a:cubicBezTo>
                  <a:cubicBezTo>
                    <a:pt x="446" y="1548"/>
                    <a:pt x="658" y="1636"/>
                    <a:pt x="871" y="1636"/>
                  </a:cubicBezTo>
                  <a:cubicBezTo>
                    <a:pt x="949" y="1636"/>
                    <a:pt x="1027" y="1624"/>
                    <a:pt x="1103" y="1599"/>
                  </a:cubicBezTo>
                  <a:cubicBezTo>
                    <a:pt x="1387" y="1536"/>
                    <a:pt x="1607" y="1347"/>
                    <a:pt x="1670" y="1063"/>
                  </a:cubicBezTo>
                  <a:cubicBezTo>
                    <a:pt x="1733" y="748"/>
                    <a:pt x="1670" y="464"/>
                    <a:pt x="1450" y="244"/>
                  </a:cubicBezTo>
                  <a:cubicBezTo>
                    <a:pt x="1307" y="77"/>
                    <a:pt x="1091" y="0"/>
                    <a:pt x="858" y="0"/>
                  </a:cubicBezTo>
                  <a:close/>
                </a:path>
              </a:pathLst>
            </a:custGeom>
            <a:grpFill/>
            <a:ln>
              <a:noFill/>
            </a:ln>
          </p:spPr>
          <p:txBody>
            <a:bodyPr spcFirstLastPara="1" wrap="square" lIns="91425" tIns="91425" rIns="91425" bIns="91425" anchor="ctr" anchorCtr="0">
              <a:noAutofit/>
            </a:bodyPr>
            <a:lstStyle/>
            <a:p>
              <a:endParaRPr sz="1400"/>
            </a:p>
          </p:txBody>
        </p:sp>
        <p:sp>
          <p:nvSpPr>
            <p:cNvPr id="192" name="Google Shape;10087;p74"/>
            <p:cNvSpPr/>
            <p:nvPr/>
          </p:nvSpPr>
          <p:spPr>
            <a:xfrm>
              <a:off x="-59447249" y="3706150"/>
              <a:ext cx="319000" cy="308775"/>
            </a:xfrm>
            <a:custGeom>
              <a:rect l="l" t="t" r="r" b="b"/>
              <a:pathLst>
                <a:path w="12759" h="12351" extrusionOk="0">
                  <a:moveTo>
                    <a:pt x="6428" y="820"/>
                  </a:moveTo>
                  <a:cubicBezTo>
                    <a:pt x="6900" y="820"/>
                    <a:pt x="7247" y="1166"/>
                    <a:pt x="7247" y="1639"/>
                  </a:cubicBezTo>
                  <a:lnTo>
                    <a:pt x="7247" y="4128"/>
                  </a:lnTo>
                  <a:lnTo>
                    <a:pt x="5609" y="4128"/>
                  </a:lnTo>
                  <a:lnTo>
                    <a:pt x="5609" y="1639"/>
                  </a:lnTo>
                  <a:cubicBezTo>
                    <a:pt x="5609" y="1166"/>
                    <a:pt x="5955" y="820"/>
                    <a:pt x="6428" y="820"/>
                  </a:cubicBezTo>
                  <a:close/>
                  <a:moveTo>
                    <a:pt x="10681" y="6616"/>
                  </a:moveTo>
                  <a:cubicBezTo>
                    <a:pt x="10901" y="6616"/>
                    <a:pt x="11059" y="6805"/>
                    <a:pt x="11059" y="6994"/>
                  </a:cubicBezTo>
                  <a:cubicBezTo>
                    <a:pt x="11122" y="7247"/>
                    <a:pt x="10901" y="7436"/>
                    <a:pt x="10681" y="7436"/>
                  </a:cubicBezTo>
                  <a:lnTo>
                    <a:pt x="8192" y="7436"/>
                  </a:lnTo>
                  <a:cubicBezTo>
                    <a:pt x="7971" y="7436"/>
                    <a:pt x="7751" y="7247"/>
                    <a:pt x="7751" y="6994"/>
                  </a:cubicBezTo>
                  <a:cubicBezTo>
                    <a:pt x="7751" y="6742"/>
                    <a:pt x="7971" y="6616"/>
                    <a:pt x="8192" y="6616"/>
                  </a:cubicBezTo>
                  <a:close/>
                  <a:moveTo>
                    <a:pt x="10681" y="8255"/>
                  </a:moveTo>
                  <a:cubicBezTo>
                    <a:pt x="10901" y="8255"/>
                    <a:pt x="11059" y="8444"/>
                    <a:pt x="11059" y="8696"/>
                  </a:cubicBezTo>
                  <a:cubicBezTo>
                    <a:pt x="11122" y="8885"/>
                    <a:pt x="10901" y="9074"/>
                    <a:pt x="10681" y="9074"/>
                  </a:cubicBezTo>
                  <a:lnTo>
                    <a:pt x="8192" y="9074"/>
                  </a:lnTo>
                  <a:cubicBezTo>
                    <a:pt x="7971" y="9074"/>
                    <a:pt x="7751" y="8885"/>
                    <a:pt x="7751" y="8696"/>
                  </a:cubicBezTo>
                  <a:cubicBezTo>
                    <a:pt x="7751" y="8444"/>
                    <a:pt x="7971" y="8255"/>
                    <a:pt x="8192" y="8255"/>
                  </a:cubicBezTo>
                  <a:close/>
                  <a:moveTo>
                    <a:pt x="4233" y="5360"/>
                  </a:moveTo>
                  <a:cubicBezTo>
                    <a:pt x="4671" y="5360"/>
                    <a:pt x="5082" y="5531"/>
                    <a:pt x="5388" y="5860"/>
                  </a:cubicBezTo>
                  <a:cubicBezTo>
                    <a:pt x="5829" y="6301"/>
                    <a:pt x="5987" y="6868"/>
                    <a:pt x="5829" y="7467"/>
                  </a:cubicBezTo>
                  <a:cubicBezTo>
                    <a:pt x="5766" y="7751"/>
                    <a:pt x="5640" y="7971"/>
                    <a:pt x="5451" y="8192"/>
                  </a:cubicBezTo>
                  <a:cubicBezTo>
                    <a:pt x="6176" y="8601"/>
                    <a:pt x="6711" y="9389"/>
                    <a:pt x="6711" y="10334"/>
                  </a:cubicBezTo>
                  <a:cubicBezTo>
                    <a:pt x="6711" y="10555"/>
                    <a:pt x="6491" y="10744"/>
                    <a:pt x="6270" y="10744"/>
                  </a:cubicBezTo>
                  <a:lnTo>
                    <a:pt x="2143" y="10744"/>
                  </a:lnTo>
                  <a:cubicBezTo>
                    <a:pt x="1891" y="10744"/>
                    <a:pt x="1733" y="10555"/>
                    <a:pt x="1733" y="10303"/>
                  </a:cubicBezTo>
                  <a:cubicBezTo>
                    <a:pt x="1733" y="9357"/>
                    <a:pt x="2238" y="8570"/>
                    <a:pt x="3025" y="8129"/>
                  </a:cubicBezTo>
                  <a:cubicBezTo>
                    <a:pt x="2647" y="7688"/>
                    <a:pt x="2490" y="7121"/>
                    <a:pt x="2647" y="6553"/>
                  </a:cubicBezTo>
                  <a:cubicBezTo>
                    <a:pt x="2805" y="6018"/>
                    <a:pt x="3246" y="5577"/>
                    <a:pt x="3781" y="5419"/>
                  </a:cubicBezTo>
                  <a:cubicBezTo>
                    <a:pt x="3933" y="5379"/>
                    <a:pt x="4084" y="5360"/>
                    <a:pt x="4233" y="5360"/>
                  </a:cubicBezTo>
                  <a:close/>
                  <a:moveTo>
                    <a:pt x="10681" y="9893"/>
                  </a:moveTo>
                  <a:cubicBezTo>
                    <a:pt x="10901" y="9893"/>
                    <a:pt x="11059" y="10113"/>
                    <a:pt x="11059" y="10303"/>
                  </a:cubicBezTo>
                  <a:cubicBezTo>
                    <a:pt x="11122" y="10555"/>
                    <a:pt x="10901" y="10744"/>
                    <a:pt x="10681" y="10744"/>
                  </a:cubicBezTo>
                  <a:lnTo>
                    <a:pt x="8192" y="10744"/>
                  </a:lnTo>
                  <a:cubicBezTo>
                    <a:pt x="7971" y="10744"/>
                    <a:pt x="7751" y="10555"/>
                    <a:pt x="7751" y="10303"/>
                  </a:cubicBezTo>
                  <a:cubicBezTo>
                    <a:pt x="7751" y="10050"/>
                    <a:pt x="7971" y="9893"/>
                    <a:pt x="8192" y="9893"/>
                  </a:cubicBezTo>
                  <a:close/>
                  <a:moveTo>
                    <a:pt x="6396" y="0"/>
                  </a:moveTo>
                  <a:cubicBezTo>
                    <a:pt x="5483" y="0"/>
                    <a:pt x="4726" y="725"/>
                    <a:pt x="4726" y="1639"/>
                  </a:cubicBezTo>
                  <a:lnTo>
                    <a:pt x="4726" y="2458"/>
                  </a:lnTo>
                  <a:lnTo>
                    <a:pt x="1261" y="2458"/>
                  </a:lnTo>
                  <a:cubicBezTo>
                    <a:pt x="599" y="2458"/>
                    <a:pt x="1" y="3025"/>
                    <a:pt x="1" y="3686"/>
                  </a:cubicBezTo>
                  <a:lnTo>
                    <a:pt x="1" y="11122"/>
                  </a:lnTo>
                  <a:cubicBezTo>
                    <a:pt x="1" y="11815"/>
                    <a:pt x="568" y="12350"/>
                    <a:pt x="1261" y="12350"/>
                  </a:cubicBezTo>
                  <a:lnTo>
                    <a:pt x="11468" y="12350"/>
                  </a:lnTo>
                  <a:cubicBezTo>
                    <a:pt x="12130" y="12350"/>
                    <a:pt x="12697" y="11815"/>
                    <a:pt x="12697" y="11122"/>
                  </a:cubicBezTo>
                  <a:lnTo>
                    <a:pt x="12697" y="3686"/>
                  </a:lnTo>
                  <a:cubicBezTo>
                    <a:pt x="12760" y="3025"/>
                    <a:pt x="12162" y="2458"/>
                    <a:pt x="11500" y="2458"/>
                  </a:cubicBezTo>
                  <a:lnTo>
                    <a:pt x="8034" y="2458"/>
                  </a:lnTo>
                  <a:lnTo>
                    <a:pt x="8034" y="1639"/>
                  </a:lnTo>
                  <a:cubicBezTo>
                    <a:pt x="8034" y="725"/>
                    <a:pt x="7278" y="0"/>
                    <a:pt x="6396" y="0"/>
                  </a:cubicBezTo>
                  <a:close/>
                </a:path>
              </a:pathLst>
            </a:custGeom>
            <a:grpFill/>
            <a:ln>
              <a:noFill/>
            </a:ln>
          </p:spPr>
          <p:txBody>
            <a:bodyPr spcFirstLastPara="1" wrap="square" lIns="91425" tIns="91425" rIns="91425" bIns="91425" anchor="ctr" anchorCtr="0">
              <a:noAutofit/>
            </a:bodyPr>
            <a:lstStyle/>
            <a:p>
              <a:endParaRPr sz="1400"/>
            </a:p>
          </p:txBody>
        </p:sp>
        <p:sp>
          <p:nvSpPr>
            <p:cNvPr id="193" name="Google Shape;10088;p74"/>
            <p:cNvSpPr/>
            <p:nvPr/>
          </p:nvSpPr>
          <p:spPr>
            <a:xfrm>
              <a:off x="-59293652" y="3740025"/>
              <a:ext cx="14175" cy="14200"/>
            </a:xfrm>
            <a:custGeom>
              <a:rect l="l" t="t" r="r" b="b"/>
              <a:pathLst>
                <a:path w="567" h="568" extrusionOk="0">
                  <a:moveTo>
                    <a:pt x="284" y="0"/>
                  </a:moveTo>
                  <a:cubicBezTo>
                    <a:pt x="126" y="0"/>
                    <a:pt x="0" y="126"/>
                    <a:pt x="0" y="284"/>
                  </a:cubicBezTo>
                  <a:cubicBezTo>
                    <a:pt x="0" y="441"/>
                    <a:pt x="126" y="567"/>
                    <a:pt x="284" y="567"/>
                  </a:cubicBezTo>
                  <a:cubicBezTo>
                    <a:pt x="441" y="567"/>
                    <a:pt x="567" y="441"/>
                    <a:pt x="567" y="284"/>
                  </a:cubicBezTo>
                  <a:cubicBezTo>
                    <a:pt x="567" y="126"/>
                    <a:pt x="441" y="0"/>
                    <a:pt x="284" y="0"/>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194" name="Google Shape;10089;p74"/>
          <p:cNvGrpSpPr/>
          <p:nvPr/>
        </p:nvGrpSpPr>
        <p:grpSpPr>
          <a:xfrm>
            <a:off x="8538025" y="1572830"/>
            <a:ext cx="687344" cy="724676"/>
            <a:chOff x="-64406128" y="3362225"/>
            <a:chExt cx="318225" cy="314800"/>
          </a:xfrm>
          <a:solidFill>
            <a:srgbClr val="E31E24"/>
          </a:solidFill>
        </p:grpSpPr>
        <p:sp>
          <p:nvSpPr>
            <p:cNvPr id="195" name="Google Shape;10090;p74"/>
            <p:cNvSpPr/>
            <p:nvPr/>
          </p:nvSpPr>
          <p:spPr>
            <a:xfrm>
              <a:off x="-64332098" y="3362225"/>
              <a:ext cx="170150" cy="199025"/>
            </a:xfrm>
            <a:custGeom>
              <a:rect l="l" t="t" r="r" b="b"/>
              <a:pathLst>
                <a:path w="6806" h="7961" extrusionOk="0">
                  <a:moveTo>
                    <a:pt x="4506" y="3266"/>
                  </a:moveTo>
                  <a:cubicBezTo>
                    <a:pt x="4569" y="3266"/>
                    <a:pt x="4601" y="3298"/>
                    <a:pt x="4632" y="3298"/>
                  </a:cubicBezTo>
                  <a:lnTo>
                    <a:pt x="5577" y="4621"/>
                  </a:lnTo>
                  <a:cubicBezTo>
                    <a:pt x="5420" y="5881"/>
                    <a:pt x="4664" y="7110"/>
                    <a:pt x="3403" y="7110"/>
                  </a:cubicBezTo>
                  <a:cubicBezTo>
                    <a:pt x="2206" y="7110"/>
                    <a:pt x="1419" y="5944"/>
                    <a:pt x="1261" y="4621"/>
                  </a:cubicBezTo>
                  <a:lnTo>
                    <a:pt x="2206" y="3298"/>
                  </a:lnTo>
                  <a:cubicBezTo>
                    <a:pt x="2238" y="3266"/>
                    <a:pt x="2269" y="3266"/>
                    <a:pt x="2301" y="3266"/>
                  </a:cubicBezTo>
                  <a:close/>
                  <a:moveTo>
                    <a:pt x="4055" y="1"/>
                  </a:moveTo>
                  <a:cubicBezTo>
                    <a:pt x="3400" y="1"/>
                    <a:pt x="2703" y="167"/>
                    <a:pt x="2049" y="494"/>
                  </a:cubicBezTo>
                  <a:cubicBezTo>
                    <a:pt x="1957" y="483"/>
                    <a:pt x="1867" y="478"/>
                    <a:pt x="1779" y="478"/>
                  </a:cubicBezTo>
                  <a:cubicBezTo>
                    <a:pt x="1354" y="478"/>
                    <a:pt x="976" y="600"/>
                    <a:pt x="662" y="809"/>
                  </a:cubicBezTo>
                  <a:cubicBezTo>
                    <a:pt x="347" y="1061"/>
                    <a:pt x="1" y="1534"/>
                    <a:pt x="1" y="2384"/>
                  </a:cubicBezTo>
                  <a:cubicBezTo>
                    <a:pt x="1" y="2857"/>
                    <a:pt x="95" y="3613"/>
                    <a:pt x="347" y="4621"/>
                  </a:cubicBezTo>
                  <a:cubicBezTo>
                    <a:pt x="473" y="4810"/>
                    <a:pt x="536" y="6070"/>
                    <a:pt x="1482" y="7078"/>
                  </a:cubicBezTo>
                  <a:cubicBezTo>
                    <a:pt x="2049" y="7646"/>
                    <a:pt x="2710" y="7961"/>
                    <a:pt x="3403" y="7961"/>
                  </a:cubicBezTo>
                  <a:cubicBezTo>
                    <a:pt x="5136" y="7961"/>
                    <a:pt x="6207" y="6417"/>
                    <a:pt x="6396" y="4621"/>
                  </a:cubicBezTo>
                  <a:cubicBezTo>
                    <a:pt x="6554" y="4085"/>
                    <a:pt x="6774" y="3046"/>
                    <a:pt x="6806" y="2447"/>
                  </a:cubicBezTo>
                  <a:cubicBezTo>
                    <a:pt x="6806" y="1565"/>
                    <a:pt x="6459" y="872"/>
                    <a:pt x="5703" y="431"/>
                  </a:cubicBezTo>
                  <a:cubicBezTo>
                    <a:pt x="5234" y="143"/>
                    <a:pt x="4662" y="1"/>
                    <a:pt x="4055" y="1"/>
                  </a:cubicBezTo>
                  <a:close/>
                </a:path>
              </a:pathLst>
            </a:custGeom>
            <a:grpFill/>
            <a:ln>
              <a:noFill/>
            </a:ln>
          </p:spPr>
          <p:txBody>
            <a:bodyPr spcFirstLastPara="1" wrap="square" lIns="91425" tIns="91425" rIns="91425" bIns="91425" anchor="ctr" anchorCtr="0">
              <a:noAutofit/>
            </a:bodyPr>
            <a:lstStyle/>
            <a:p>
              <a:endParaRPr sz="1400"/>
            </a:p>
          </p:txBody>
        </p:sp>
        <p:sp>
          <p:nvSpPr>
            <p:cNvPr id="196" name="Google Shape;10091;p74"/>
            <p:cNvSpPr/>
            <p:nvPr/>
          </p:nvSpPr>
          <p:spPr>
            <a:xfrm>
              <a:off x="-64406128" y="3559050"/>
              <a:ext cx="318225" cy="117975"/>
            </a:xfrm>
            <a:custGeom>
              <a:rect l="l" t="t" r="r" b="b"/>
              <a:pathLst>
                <a:path w="12729" h="4719" extrusionOk="0">
                  <a:moveTo>
                    <a:pt x="4474" y="1001"/>
                  </a:moveTo>
                  <a:lnTo>
                    <a:pt x="5797" y="2293"/>
                  </a:lnTo>
                  <a:lnTo>
                    <a:pt x="5199" y="2891"/>
                  </a:lnTo>
                  <a:lnTo>
                    <a:pt x="4002" y="1159"/>
                  </a:lnTo>
                  <a:cubicBezTo>
                    <a:pt x="4159" y="1096"/>
                    <a:pt x="4380" y="1064"/>
                    <a:pt x="4474" y="1001"/>
                  </a:cubicBezTo>
                  <a:close/>
                  <a:moveTo>
                    <a:pt x="8318" y="1001"/>
                  </a:moveTo>
                  <a:cubicBezTo>
                    <a:pt x="8475" y="1064"/>
                    <a:pt x="8633" y="1159"/>
                    <a:pt x="8790" y="1190"/>
                  </a:cubicBezTo>
                  <a:lnTo>
                    <a:pt x="7593" y="2891"/>
                  </a:lnTo>
                  <a:lnTo>
                    <a:pt x="6995" y="2293"/>
                  </a:lnTo>
                  <a:lnTo>
                    <a:pt x="8318" y="1001"/>
                  </a:lnTo>
                  <a:close/>
                  <a:moveTo>
                    <a:pt x="10681" y="3112"/>
                  </a:moveTo>
                  <a:cubicBezTo>
                    <a:pt x="10901" y="3112"/>
                    <a:pt x="11059" y="3301"/>
                    <a:pt x="11059" y="3553"/>
                  </a:cubicBezTo>
                  <a:cubicBezTo>
                    <a:pt x="11059" y="3742"/>
                    <a:pt x="10870" y="3931"/>
                    <a:pt x="10681" y="3931"/>
                  </a:cubicBezTo>
                  <a:lnTo>
                    <a:pt x="9578" y="3931"/>
                  </a:lnTo>
                  <a:cubicBezTo>
                    <a:pt x="9326" y="3931"/>
                    <a:pt x="9137" y="3742"/>
                    <a:pt x="9137" y="3553"/>
                  </a:cubicBezTo>
                  <a:cubicBezTo>
                    <a:pt x="9137" y="3301"/>
                    <a:pt x="9326" y="3112"/>
                    <a:pt x="9578" y="3112"/>
                  </a:cubicBezTo>
                  <a:close/>
                  <a:moveTo>
                    <a:pt x="4458" y="1"/>
                  </a:moveTo>
                  <a:cubicBezTo>
                    <a:pt x="4348" y="1"/>
                    <a:pt x="4238" y="40"/>
                    <a:pt x="4159" y="119"/>
                  </a:cubicBezTo>
                  <a:cubicBezTo>
                    <a:pt x="4065" y="245"/>
                    <a:pt x="3939" y="308"/>
                    <a:pt x="3781" y="308"/>
                  </a:cubicBezTo>
                  <a:lnTo>
                    <a:pt x="2395" y="308"/>
                  </a:lnTo>
                  <a:cubicBezTo>
                    <a:pt x="914" y="308"/>
                    <a:pt x="0" y="1442"/>
                    <a:pt x="0" y="2639"/>
                  </a:cubicBezTo>
                  <a:lnTo>
                    <a:pt x="0" y="4341"/>
                  </a:lnTo>
                  <a:cubicBezTo>
                    <a:pt x="0" y="4561"/>
                    <a:pt x="189" y="4719"/>
                    <a:pt x="441" y="4719"/>
                  </a:cubicBezTo>
                  <a:lnTo>
                    <a:pt x="12287" y="4719"/>
                  </a:lnTo>
                  <a:cubicBezTo>
                    <a:pt x="12508" y="4719"/>
                    <a:pt x="12665" y="4530"/>
                    <a:pt x="12665" y="4341"/>
                  </a:cubicBezTo>
                  <a:lnTo>
                    <a:pt x="12665" y="2639"/>
                  </a:lnTo>
                  <a:cubicBezTo>
                    <a:pt x="12728" y="1474"/>
                    <a:pt x="11783" y="371"/>
                    <a:pt x="10303" y="371"/>
                  </a:cubicBezTo>
                  <a:lnTo>
                    <a:pt x="8948" y="371"/>
                  </a:lnTo>
                  <a:cubicBezTo>
                    <a:pt x="8727" y="371"/>
                    <a:pt x="8664" y="277"/>
                    <a:pt x="8538" y="151"/>
                  </a:cubicBezTo>
                  <a:cubicBezTo>
                    <a:pt x="8456" y="52"/>
                    <a:pt x="8339" y="5"/>
                    <a:pt x="8219" y="5"/>
                  </a:cubicBezTo>
                  <a:cubicBezTo>
                    <a:pt x="8110" y="5"/>
                    <a:pt x="7998" y="44"/>
                    <a:pt x="7908" y="119"/>
                  </a:cubicBezTo>
                  <a:lnTo>
                    <a:pt x="6333" y="1694"/>
                  </a:lnTo>
                  <a:lnTo>
                    <a:pt x="4758" y="119"/>
                  </a:lnTo>
                  <a:cubicBezTo>
                    <a:pt x="4679" y="40"/>
                    <a:pt x="4569" y="1"/>
                    <a:pt x="4458" y="1"/>
                  </a:cubicBezTo>
                  <a:close/>
                </a:path>
              </a:pathLst>
            </a:custGeom>
            <a:grpFill/>
            <a:ln>
              <a:noFill/>
            </a:ln>
          </p:spPr>
          <p:txBody>
            <a:bodyPr spcFirstLastPara="1" wrap="square" lIns="91425" tIns="91425" rIns="91425" bIns="91425" anchor="ctr" anchorCtr="0">
              <a:noAutofit/>
            </a:bodyPr>
            <a:lstStyle/>
            <a:p>
              <a:endParaRPr sz="1400"/>
            </a:p>
          </p:txBody>
        </p:sp>
      </p:grpSp>
      <p:sp>
        <p:nvSpPr>
          <p:cNvPr id="218" name="Google Shape;10113;p74"/>
          <p:cNvSpPr/>
          <p:nvPr/>
        </p:nvSpPr>
        <p:spPr>
          <a:xfrm>
            <a:off x="6972647" y="3640887"/>
            <a:ext cx="527560" cy="556052"/>
          </a:xfrm>
          <a:custGeom>
            <a:rect l="l" t="t" r="r" b="b"/>
            <a:pathLst>
              <a:path w="12759" h="12619" extrusionOk="0">
                <a:moveTo>
                  <a:pt x="10082" y="2190"/>
                </a:moveTo>
                <a:lnTo>
                  <a:pt x="11027" y="2726"/>
                </a:lnTo>
                <a:lnTo>
                  <a:pt x="8948" y="6317"/>
                </a:lnTo>
                <a:lnTo>
                  <a:pt x="8003" y="5781"/>
                </a:lnTo>
                <a:cubicBezTo>
                  <a:pt x="8349" y="5151"/>
                  <a:pt x="9704" y="2820"/>
                  <a:pt x="10082" y="2190"/>
                </a:cubicBezTo>
                <a:close/>
                <a:moveTo>
                  <a:pt x="7813" y="6601"/>
                </a:moveTo>
                <a:lnTo>
                  <a:pt x="8318" y="6916"/>
                </a:lnTo>
                <a:lnTo>
                  <a:pt x="7782" y="7262"/>
                </a:lnTo>
                <a:lnTo>
                  <a:pt x="7813" y="6601"/>
                </a:lnTo>
                <a:close/>
                <a:moveTo>
                  <a:pt x="10554" y="8522"/>
                </a:moveTo>
                <a:cubicBezTo>
                  <a:pt x="10806" y="8522"/>
                  <a:pt x="10964" y="8711"/>
                  <a:pt x="10964" y="8900"/>
                </a:cubicBezTo>
                <a:cubicBezTo>
                  <a:pt x="10964" y="9153"/>
                  <a:pt x="10806" y="9342"/>
                  <a:pt x="10554" y="9342"/>
                </a:cubicBezTo>
                <a:lnTo>
                  <a:pt x="5608" y="9342"/>
                </a:lnTo>
                <a:cubicBezTo>
                  <a:pt x="5356" y="9342"/>
                  <a:pt x="5167" y="9153"/>
                  <a:pt x="5167" y="8900"/>
                </a:cubicBezTo>
                <a:cubicBezTo>
                  <a:pt x="5167" y="8680"/>
                  <a:pt x="5356" y="8522"/>
                  <a:pt x="5608" y="8522"/>
                </a:cubicBezTo>
                <a:close/>
                <a:moveTo>
                  <a:pt x="3088" y="5592"/>
                </a:moveTo>
                <a:cubicBezTo>
                  <a:pt x="3308" y="5592"/>
                  <a:pt x="3497" y="5813"/>
                  <a:pt x="3497" y="6002"/>
                </a:cubicBezTo>
                <a:lnTo>
                  <a:pt x="3497" y="6286"/>
                </a:lnTo>
                <a:cubicBezTo>
                  <a:pt x="3970" y="6443"/>
                  <a:pt x="4348" y="6916"/>
                  <a:pt x="4348" y="7451"/>
                </a:cubicBezTo>
                <a:cubicBezTo>
                  <a:pt x="4348" y="7703"/>
                  <a:pt x="4159" y="7861"/>
                  <a:pt x="3907" y="7861"/>
                </a:cubicBezTo>
                <a:cubicBezTo>
                  <a:pt x="3655" y="7861"/>
                  <a:pt x="3497" y="7640"/>
                  <a:pt x="3497" y="7451"/>
                </a:cubicBezTo>
                <a:cubicBezTo>
                  <a:pt x="3497" y="7231"/>
                  <a:pt x="3308" y="7010"/>
                  <a:pt x="3088" y="7010"/>
                </a:cubicBezTo>
                <a:cubicBezTo>
                  <a:pt x="2836" y="7010"/>
                  <a:pt x="2678" y="7231"/>
                  <a:pt x="2678" y="7451"/>
                </a:cubicBezTo>
                <a:cubicBezTo>
                  <a:pt x="2678" y="7703"/>
                  <a:pt x="3025" y="7924"/>
                  <a:pt x="3340" y="8176"/>
                </a:cubicBezTo>
                <a:cubicBezTo>
                  <a:pt x="3781" y="8491"/>
                  <a:pt x="4348" y="8869"/>
                  <a:pt x="4348" y="9531"/>
                </a:cubicBezTo>
                <a:cubicBezTo>
                  <a:pt x="4348" y="10098"/>
                  <a:pt x="3970" y="10539"/>
                  <a:pt x="3497" y="10728"/>
                </a:cubicBezTo>
                <a:lnTo>
                  <a:pt x="3497" y="11011"/>
                </a:lnTo>
                <a:cubicBezTo>
                  <a:pt x="3497" y="11232"/>
                  <a:pt x="3308" y="11452"/>
                  <a:pt x="3088" y="11452"/>
                </a:cubicBezTo>
                <a:cubicBezTo>
                  <a:pt x="2836" y="11452"/>
                  <a:pt x="2678" y="11232"/>
                  <a:pt x="2678" y="11011"/>
                </a:cubicBezTo>
                <a:lnTo>
                  <a:pt x="2678" y="10728"/>
                </a:lnTo>
                <a:cubicBezTo>
                  <a:pt x="2206" y="10570"/>
                  <a:pt x="1859" y="10098"/>
                  <a:pt x="1859" y="9531"/>
                </a:cubicBezTo>
                <a:cubicBezTo>
                  <a:pt x="1859" y="9310"/>
                  <a:pt x="2048" y="9121"/>
                  <a:pt x="2300" y="9121"/>
                </a:cubicBezTo>
                <a:cubicBezTo>
                  <a:pt x="2521" y="9121"/>
                  <a:pt x="2678" y="9310"/>
                  <a:pt x="2678" y="9531"/>
                </a:cubicBezTo>
                <a:cubicBezTo>
                  <a:pt x="2678" y="9783"/>
                  <a:pt x="2867" y="9940"/>
                  <a:pt x="3088" y="9940"/>
                </a:cubicBezTo>
                <a:cubicBezTo>
                  <a:pt x="3308" y="9940"/>
                  <a:pt x="3497" y="9751"/>
                  <a:pt x="3497" y="9531"/>
                </a:cubicBezTo>
                <a:cubicBezTo>
                  <a:pt x="3497" y="9310"/>
                  <a:pt x="3182" y="9089"/>
                  <a:pt x="2836" y="8837"/>
                </a:cubicBezTo>
                <a:cubicBezTo>
                  <a:pt x="2395" y="8522"/>
                  <a:pt x="1859" y="8113"/>
                  <a:pt x="1859" y="7451"/>
                </a:cubicBezTo>
                <a:cubicBezTo>
                  <a:pt x="1859" y="6916"/>
                  <a:pt x="2206" y="6475"/>
                  <a:pt x="2678" y="6286"/>
                </a:cubicBezTo>
                <a:lnTo>
                  <a:pt x="2678" y="6002"/>
                </a:lnTo>
                <a:cubicBezTo>
                  <a:pt x="2678" y="5750"/>
                  <a:pt x="2867" y="5592"/>
                  <a:pt x="3088" y="5592"/>
                </a:cubicBezTo>
                <a:close/>
                <a:moveTo>
                  <a:pt x="10554" y="11011"/>
                </a:moveTo>
                <a:cubicBezTo>
                  <a:pt x="10806" y="11011"/>
                  <a:pt x="10964" y="11200"/>
                  <a:pt x="10964" y="11452"/>
                </a:cubicBezTo>
                <a:cubicBezTo>
                  <a:pt x="10964" y="11641"/>
                  <a:pt x="10806" y="11830"/>
                  <a:pt x="10554" y="11830"/>
                </a:cubicBezTo>
                <a:lnTo>
                  <a:pt x="5608" y="11830"/>
                </a:lnTo>
                <a:cubicBezTo>
                  <a:pt x="5356" y="11830"/>
                  <a:pt x="5167" y="11641"/>
                  <a:pt x="5167" y="11452"/>
                </a:cubicBezTo>
                <a:cubicBezTo>
                  <a:pt x="5167" y="11200"/>
                  <a:pt x="5356" y="11011"/>
                  <a:pt x="5608" y="11011"/>
                </a:cubicBezTo>
                <a:close/>
                <a:moveTo>
                  <a:pt x="10933" y="1"/>
                </a:moveTo>
                <a:cubicBezTo>
                  <a:pt x="10599" y="1"/>
                  <a:pt x="10280" y="176"/>
                  <a:pt x="10113" y="489"/>
                </a:cubicBezTo>
                <a:lnTo>
                  <a:pt x="7877" y="4395"/>
                </a:lnTo>
                <a:lnTo>
                  <a:pt x="1229" y="4395"/>
                </a:lnTo>
                <a:cubicBezTo>
                  <a:pt x="567" y="4395"/>
                  <a:pt x="0" y="4931"/>
                  <a:pt x="0" y="5592"/>
                </a:cubicBezTo>
                <a:lnTo>
                  <a:pt x="0" y="11389"/>
                </a:lnTo>
                <a:cubicBezTo>
                  <a:pt x="0" y="12051"/>
                  <a:pt x="567" y="12618"/>
                  <a:pt x="1229" y="12618"/>
                </a:cubicBezTo>
                <a:lnTo>
                  <a:pt x="11437" y="12618"/>
                </a:lnTo>
                <a:cubicBezTo>
                  <a:pt x="12098" y="12618"/>
                  <a:pt x="12697" y="12082"/>
                  <a:pt x="12697" y="11389"/>
                </a:cubicBezTo>
                <a:lnTo>
                  <a:pt x="12697" y="5592"/>
                </a:lnTo>
                <a:cubicBezTo>
                  <a:pt x="12602" y="4931"/>
                  <a:pt x="12067" y="4395"/>
                  <a:pt x="11374" y="4395"/>
                </a:cubicBezTo>
                <a:lnTo>
                  <a:pt x="11027" y="4395"/>
                </a:lnTo>
                <a:lnTo>
                  <a:pt x="12476" y="1875"/>
                </a:lnTo>
                <a:cubicBezTo>
                  <a:pt x="12760" y="1402"/>
                  <a:pt x="12602" y="804"/>
                  <a:pt x="12130" y="583"/>
                </a:cubicBezTo>
                <a:lnTo>
                  <a:pt x="11437" y="142"/>
                </a:lnTo>
                <a:cubicBezTo>
                  <a:pt x="11277" y="46"/>
                  <a:pt x="11103" y="1"/>
                  <a:pt x="10933" y="1"/>
                </a:cubicBezTo>
                <a:close/>
              </a:path>
            </a:pathLst>
          </a:custGeom>
          <a:solidFill>
            <a:srgbClr val="E31E24"/>
          </a:solidFill>
          <a:ln>
            <a:noFill/>
          </a:ln>
        </p:spPr>
        <p:txBody>
          <a:bodyPr spcFirstLastPara="1" wrap="square" lIns="91425" tIns="91425" rIns="91425" bIns="91425" anchor="ctr" anchorCtr="0">
            <a:noAutofit/>
          </a:bodyPr>
          <a:lstStyle/>
          <a:p>
            <a:endParaRPr sz="1400"/>
          </a:p>
        </p:txBody>
      </p:sp>
      <p:grpSp>
        <p:nvGrpSpPr>
          <p:cNvPr id="223" name="Google Shape;10118;p74"/>
          <p:cNvGrpSpPr/>
          <p:nvPr/>
        </p:nvGrpSpPr>
        <p:grpSpPr>
          <a:xfrm>
            <a:off x="11299091" y="2764181"/>
            <a:ext cx="467528" cy="505891"/>
            <a:chOff x="-59400777" y="4084200"/>
            <a:chExt cx="311125" cy="315875"/>
          </a:xfrm>
          <a:solidFill>
            <a:srgbClr val="E31E24"/>
          </a:solidFill>
        </p:grpSpPr>
        <p:sp>
          <p:nvSpPr>
            <p:cNvPr id="224" name="Google Shape;10119;p74"/>
            <p:cNvSpPr/>
            <p:nvPr/>
          </p:nvSpPr>
          <p:spPr>
            <a:xfrm>
              <a:off x="-59400777" y="4317350"/>
              <a:ext cx="89800" cy="82725"/>
            </a:xfrm>
            <a:custGeom>
              <a:rect l="l" t="t" r="r" b="b"/>
              <a:pathLst>
                <a:path w="3592" h="3309" extrusionOk="0">
                  <a:moveTo>
                    <a:pt x="1796" y="851"/>
                  </a:moveTo>
                  <a:cubicBezTo>
                    <a:pt x="2048" y="851"/>
                    <a:pt x="2237" y="1071"/>
                    <a:pt x="2237" y="1260"/>
                  </a:cubicBezTo>
                  <a:cubicBezTo>
                    <a:pt x="2237" y="1449"/>
                    <a:pt x="2048" y="1701"/>
                    <a:pt x="1796" y="1701"/>
                  </a:cubicBezTo>
                  <a:cubicBezTo>
                    <a:pt x="1576" y="1701"/>
                    <a:pt x="1418" y="1481"/>
                    <a:pt x="1418" y="1260"/>
                  </a:cubicBezTo>
                  <a:cubicBezTo>
                    <a:pt x="1418" y="1008"/>
                    <a:pt x="1576" y="851"/>
                    <a:pt x="1796" y="851"/>
                  </a:cubicBezTo>
                  <a:close/>
                  <a:moveTo>
                    <a:pt x="0" y="0"/>
                  </a:moveTo>
                  <a:lnTo>
                    <a:pt x="0" y="2079"/>
                  </a:lnTo>
                  <a:cubicBezTo>
                    <a:pt x="0" y="2741"/>
                    <a:pt x="536" y="3308"/>
                    <a:pt x="1229" y="3308"/>
                  </a:cubicBezTo>
                  <a:lnTo>
                    <a:pt x="2332" y="3308"/>
                  </a:lnTo>
                  <a:cubicBezTo>
                    <a:pt x="2993" y="3308"/>
                    <a:pt x="3592" y="2741"/>
                    <a:pt x="3592" y="2079"/>
                  </a:cubicBezTo>
                  <a:lnTo>
                    <a:pt x="3592" y="0"/>
                  </a:lnTo>
                  <a:close/>
                </a:path>
              </a:pathLst>
            </a:custGeom>
            <a:grpFill/>
            <a:ln>
              <a:noFill/>
            </a:ln>
          </p:spPr>
          <p:txBody>
            <a:bodyPr spcFirstLastPara="1" wrap="square" lIns="91425" tIns="91425" rIns="91425" bIns="91425" anchor="ctr" anchorCtr="0">
              <a:noAutofit/>
            </a:bodyPr>
            <a:lstStyle/>
            <a:p>
              <a:endParaRPr sz="1400"/>
            </a:p>
          </p:txBody>
        </p:sp>
        <p:sp>
          <p:nvSpPr>
            <p:cNvPr id="225" name="Google Shape;10120;p74"/>
            <p:cNvSpPr/>
            <p:nvPr/>
          </p:nvSpPr>
          <p:spPr>
            <a:xfrm>
              <a:off x="-59400002" y="4084200"/>
              <a:ext cx="89825" cy="212700"/>
            </a:xfrm>
            <a:custGeom>
              <a:rect l="l" t="t" r="r" b="b"/>
              <a:pathLst>
                <a:path w="3593" h="8508" extrusionOk="0">
                  <a:moveTo>
                    <a:pt x="1734" y="1607"/>
                  </a:moveTo>
                  <a:cubicBezTo>
                    <a:pt x="1923" y="1607"/>
                    <a:pt x="2175" y="1797"/>
                    <a:pt x="2175" y="2049"/>
                  </a:cubicBezTo>
                  <a:lnTo>
                    <a:pt x="2175" y="7278"/>
                  </a:lnTo>
                  <a:cubicBezTo>
                    <a:pt x="2175" y="7499"/>
                    <a:pt x="1986" y="7656"/>
                    <a:pt x="1734" y="7656"/>
                  </a:cubicBezTo>
                  <a:cubicBezTo>
                    <a:pt x="1513" y="7656"/>
                    <a:pt x="1356" y="7467"/>
                    <a:pt x="1356" y="7278"/>
                  </a:cubicBezTo>
                  <a:lnTo>
                    <a:pt x="1356" y="2049"/>
                  </a:lnTo>
                  <a:cubicBezTo>
                    <a:pt x="1356" y="1797"/>
                    <a:pt x="1545" y="1607"/>
                    <a:pt x="1734" y="1607"/>
                  </a:cubicBezTo>
                  <a:close/>
                  <a:moveTo>
                    <a:pt x="1230" y="1"/>
                  </a:moveTo>
                  <a:cubicBezTo>
                    <a:pt x="568" y="1"/>
                    <a:pt x="1" y="536"/>
                    <a:pt x="1" y="1198"/>
                  </a:cubicBezTo>
                  <a:lnTo>
                    <a:pt x="1" y="8507"/>
                  </a:lnTo>
                  <a:lnTo>
                    <a:pt x="3593" y="8507"/>
                  </a:lnTo>
                  <a:lnTo>
                    <a:pt x="3593" y="1198"/>
                  </a:lnTo>
                  <a:cubicBezTo>
                    <a:pt x="3561" y="536"/>
                    <a:pt x="2994" y="1"/>
                    <a:pt x="2332" y="1"/>
                  </a:cubicBezTo>
                  <a:close/>
                </a:path>
              </a:pathLst>
            </a:custGeom>
            <a:grpFill/>
            <a:ln>
              <a:noFill/>
            </a:ln>
          </p:spPr>
          <p:txBody>
            <a:bodyPr spcFirstLastPara="1" wrap="square" lIns="91425" tIns="91425" rIns="91425" bIns="91425" anchor="ctr" anchorCtr="0">
              <a:noAutofit/>
            </a:bodyPr>
            <a:lstStyle/>
            <a:p>
              <a:endParaRPr sz="1400"/>
            </a:p>
          </p:txBody>
        </p:sp>
        <p:sp>
          <p:nvSpPr>
            <p:cNvPr id="226" name="Google Shape;10121;p74"/>
            <p:cNvSpPr/>
            <p:nvPr/>
          </p:nvSpPr>
          <p:spPr>
            <a:xfrm>
              <a:off x="-59290502" y="4317350"/>
              <a:ext cx="89800" cy="82725"/>
            </a:xfrm>
            <a:custGeom>
              <a:rect l="l" t="t" r="r" b="b"/>
              <a:pathLst>
                <a:path w="3592" h="3309" extrusionOk="0">
                  <a:moveTo>
                    <a:pt x="1796" y="851"/>
                  </a:moveTo>
                  <a:cubicBezTo>
                    <a:pt x="2048" y="851"/>
                    <a:pt x="2205" y="1071"/>
                    <a:pt x="2205" y="1260"/>
                  </a:cubicBezTo>
                  <a:cubicBezTo>
                    <a:pt x="2205" y="1449"/>
                    <a:pt x="2016" y="1701"/>
                    <a:pt x="1796" y="1701"/>
                  </a:cubicBezTo>
                  <a:cubicBezTo>
                    <a:pt x="1575" y="1701"/>
                    <a:pt x="1386" y="1481"/>
                    <a:pt x="1386" y="1260"/>
                  </a:cubicBezTo>
                  <a:cubicBezTo>
                    <a:pt x="1386" y="1008"/>
                    <a:pt x="1575" y="851"/>
                    <a:pt x="1796" y="851"/>
                  </a:cubicBezTo>
                  <a:close/>
                  <a:moveTo>
                    <a:pt x="0" y="0"/>
                  </a:moveTo>
                  <a:lnTo>
                    <a:pt x="0" y="2079"/>
                  </a:lnTo>
                  <a:cubicBezTo>
                    <a:pt x="0" y="2741"/>
                    <a:pt x="536" y="3308"/>
                    <a:pt x="1260" y="3308"/>
                  </a:cubicBezTo>
                  <a:lnTo>
                    <a:pt x="2363" y="3308"/>
                  </a:lnTo>
                  <a:cubicBezTo>
                    <a:pt x="3025" y="3308"/>
                    <a:pt x="3592" y="2741"/>
                    <a:pt x="3592" y="2079"/>
                  </a:cubicBezTo>
                  <a:lnTo>
                    <a:pt x="3592" y="0"/>
                  </a:lnTo>
                  <a:close/>
                </a:path>
              </a:pathLst>
            </a:custGeom>
            <a:grpFill/>
            <a:ln>
              <a:noFill/>
            </a:ln>
          </p:spPr>
          <p:txBody>
            <a:bodyPr spcFirstLastPara="1" wrap="square" lIns="91425" tIns="91425" rIns="91425" bIns="91425" anchor="ctr" anchorCtr="0">
              <a:noAutofit/>
            </a:bodyPr>
            <a:lstStyle/>
            <a:p>
              <a:endParaRPr sz="1400"/>
            </a:p>
          </p:txBody>
        </p:sp>
        <p:sp>
          <p:nvSpPr>
            <p:cNvPr id="227" name="Google Shape;10122;p74"/>
            <p:cNvSpPr/>
            <p:nvPr/>
          </p:nvSpPr>
          <p:spPr>
            <a:xfrm>
              <a:off x="-59290502" y="4084200"/>
              <a:ext cx="89800" cy="212700"/>
            </a:xfrm>
            <a:custGeom>
              <a:rect l="l" t="t" r="r" b="b"/>
              <a:pathLst>
                <a:path w="3592" h="8508" extrusionOk="0">
                  <a:moveTo>
                    <a:pt x="1796" y="1607"/>
                  </a:moveTo>
                  <a:cubicBezTo>
                    <a:pt x="2048" y="1607"/>
                    <a:pt x="2205" y="1797"/>
                    <a:pt x="2205" y="2049"/>
                  </a:cubicBezTo>
                  <a:lnTo>
                    <a:pt x="2205" y="7278"/>
                  </a:lnTo>
                  <a:cubicBezTo>
                    <a:pt x="2205" y="7499"/>
                    <a:pt x="2016" y="7656"/>
                    <a:pt x="1796" y="7656"/>
                  </a:cubicBezTo>
                  <a:cubicBezTo>
                    <a:pt x="1607" y="7656"/>
                    <a:pt x="1386" y="7467"/>
                    <a:pt x="1386" y="7278"/>
                  </a:cubicBezTo>
                  <a:lnTo>
                    <a:pt x="1386" y="2049"/>
                  </a:lnTo>
                  <a:cubicBezTo>
                    <a:pt x="1386" y="1797"/>
                    <a:pt x="1575" y="1607"/>
                    <a:pt x="1796" y="1607"/>
                  </a:cubicBezTo>
                  <a:close/>
                  <a:moveTo>
                    <a:pt x="1260" y="1"/>
                  </a:moveTo>
                  <a:cubicBezTo>
                    <a:pt x="599" y="1"/>
                    <a:pt x="0" y="536"/>
                    <a:pt x="0" y="1198"/>
                  </a:cubicBezTo>
                  <a:lnTo>
                    <a:pt x="0" y="8507"/>
                  </a:lnTo>
                  <a:lnTo>
                    <a:pt x="3592" y="8507"/>
                  </a:lnTo>
                  <a:lnTo>
                    <a:pt x="3592" y="1198"/>
                  </a:lnTo>
                  <a:cubicBezTo>
                    <a:pt x="3592" y="536"/>
                    <a:pt x="3025" y="1"/>
                    <a:pt x="2363" y="1"/>
                  </a:cubicBezTo>
                  <a:close/>
                </a:path>
              </a:pathLst>
            </a:custGeom>
            <a:grpFill/>
            <a:ln>
              <a:noFill/>
            </a:ln>
          </p:spPr>
          <p:txBody>
            <a:bodyPr spcFirstLastPara="1" wrap="square" lIns="91425" tIns="91425" rIns="91425" bIns="91425" anchor="ctr" anchorCtr="0">
              <a:noAutofit/>
            </a:bodyPr>
            <a:lstStyle/>
            <a:p>
              <a:endParaRPr sz="1400"/>
            </a:p>
          </p:txBody>
        </p:sp>
        <p:sp>
          <p:nvSpPr>
            <p:cNvPr id="228" name="Google Shape;10123;p74"/>
            <p:cNvSpPr/>
            <p:nvPr/>
          </p:nvSpPr>
          <p:spPr>
            <a:xfrm>
              <a:off x="-59181026" y="4317350"/>
              <a:ext cx="89800" cy="82725"/>
            </a:xfrm>
            <a:custGeom>
              <a:rect l="l" t="t" r="r" b="b"/>
              <a:pathLst>
                <a:path w="3592" h="3309" extrusionOk="0">
                  <a:moveTo>
                    <a:pt x="1828" y="851"/>
                  </a:moveTo>
                  <a:cubicBezTo>
                    <a:pt x="2080" y="851"/>
                    <a:pt x="2269" y="1071"/>
                    <a:pt x="2269" y="1260"/>
                  </a:cubicBezTo>
                  <a:cubicBezTo>
                    <a:pt x="2269" y="1449"/>
                    <a:pt x="2080" y="1701"/>
                    <a:pt x="1828" y="1701"/>
                  </a:cubicBezTo>
                  <a:cubicBezTo>
                    <a:pt x="1607" y="1701"/>
                    <a:pt x="1450" y="1481"/>
                    <a:pt x="1450" y="1260"/>
                  </a:cubicBezTo>
                  <a:cubicBezTo>
                    <a:pt x="1450" y="1008"/>
                    <a:pt x="1607" y="851"/>
                    <a:pt x="1828" y="851"/>
                  </a:cubicBezTo>
                  <a:close/>
                  <a:moveTo>
                    <a:pt x="0" y="0"/>
                  </a:moveTo>
                  <a:lnTo>
                    <a:pt x="0" y="2079"/>
                  </a:lnTo>
                  <a:lnTo>
                    <a:pt x="32" y="2079"/>
                  </a:lnTo>
                  <a:cubicBezTo>
                    <a:pt x="32" y="2741"/>
                    <a:pt x="567" y="3308"/>
                    <a:pt x="1261" y="3308"/>
                  </a:cubicBezTo>
                  <a:lnTo>
                    <a:pt x="2363" y="3308"/>
                  </a:lnTo>
                  <a:cubicBezTo>
                    <a:pt x="3025" y="3308"/>
                    <a:pt x="3592" y="2741"/>
                    <a:pt x="3592" y="2079"/>
                  </a:cubicBezTo>
                  <a:lnTo>
                    <a:pt x="3592" y="0"/>
                  </a:lnTo>
                  <a:close/>
                </a:path>
              </a:pathLst>
            </a:custGeom>
            <a:grpFill/>
            <a:ln>
              <a:noFill/>
            </a:ln>
          </p:spPr>
          <p:txBody>
            <a:bodyPr spcFirstLastPara="1" wrap="square" lIns="91425" tIns="91425" rIns="91425" bIns="91425" anchor="ctr" anchorCtr="0">
              <a:noAutofit/>
            </a:bodyPr>
            <a:lstStyle/>
            <a:p>
              <a:endParaRPr sz="1400"/>
            </a:p>
          </p:txBody>
        </p:sp>
        <p:sp>
          <p:nvSpPr>
            <p:cNvPr id="229" name="Google Shape;10124;p74"/>
            <p:cNvSpPr/>
            <p:nvPr/>
          </p:nvSpPr>
          <p:spPr>
            <a:xfrm>
              <a:off x="-59179451" y="4084200"/>
              <a:ext cx="89800" cy="212700"/>
            </a:xfrm>
            <a:custGeom>
              <a:rect l="l" t="t" r="r" b="b"/>
              <a:pathLst>
                <a:path w="3592" h="8508" extrusionOk="0">
                  <a:moveTo>
                    <a:pt x="1733" y="1607"/>
                  </a:moveTo>
                  <a:cubicBezTo>
                    <a:pt x="1922" y="1607"/>
                    <a:pt x="2174" y="1797"/>
                    <a:pt x="2174" y="2049"/>
                  </a:cubicBezTo>
                  <a:lnTo>
                    <a:pt x="2174" y="7278"/>
                  </a:lnTo>
                  <a:cubicBezTo>
                    <a:pt x="2174" y="7499"/>
                    <a:pt x="1985" y="7656"/>
                    <a:pt x="1733" y="7656"/>
                  </a:cubicBezTo>
                  <a:cubicBezTo>
                    <a:pt x="1513" y="7656"/>
                    <a:pt x="1355" y="7467"/>
                    <a:pt x="1355" y="7278"/>
                  </a:cubicBezTo>
                  <a:lnTo>
                    <a:pt x="1355" y="2049"/>
                  </a:lnTo>
                  <a:cubicBezTo>
                    <a:pt x="1355" y="1797"/>
                    <a:pt x="1544" y="1607"/>
                    <a:pt x="1733" y="1607"/>
                  </a:cubicBezTo>
                  <a:close/>
                  <a:moveTo>
                    <a:pt x="1229" y="1"/>
                  </a:moveTo>
                  <a:cubicBezTo>
                    <a:pt x="567" y="1"/>
                    <a:pt x="0" y="536"/>
                    <a:pt x="0" y="1198"/>
                  </a:cubicBezTo>
                  <a:lnTo>
                    <a:pt x="0" y="8507"/>
                  </a:lnTo>
                  <a:lnTo>
                    <a:pt x="3592" y="8507"/>
                  </a:lnTo>
                  <a:lnTo>
                    <a:pt x="3592" y="1198"/>
                  </a:lnTo>
                  <a:cubicBezTo>
                    <a:pt x="3560" y="536"/>
                    <a:pt x="2993" y="1"/>
                    <a:pt x="2332" y="1"/>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234" name="Google Shape;10129;p74"/>
          <p:cNvGrpSpPr/>
          <p:nvPr/>
        </p:nvGrpSpPr>
        <p:grpSpPr>
          <a:xfrm>
            <a:off x="7821710" y="1613796"/>
            <a:ext cx="570257" cy="714064"/>
            <a:chOff x="-64022548" y="3727425"/>
            <a:chExt cx="270175" cy="317425"/>
          </a:xfrm>
          <a:solidFill>
            <a:srgbClr val="E31E24"/>
          </a:solidFill>
        </p:grpSpPr>
        <p:sp>
          <p:nvSpPr>
            <p:cNvPr id="235" name="Google Shape;10130;p74"/>
            <p:cNvSpPr/>
            <p:nvPr/>
          </p:nvSpPr>
          <p:spPr>
            <a:xfrm>
              <a:off x="-64022548" y="3912500"/>
              <a:ext cx="270175" cy="90600"/>
            </a:xfrm>
            <a:custGeom>
              <a:rect l="l" t="t" r="r" b="b"/>
              <a:pathLst>
                <a:path w="10807" h="3623" extrusionOk="0">
                  <a:moveTo>
                    <a:pt x="2111" y="1"/>
                  </a:moveTo>
                  <a:cubicBezTo>
                    <a:pt x="945" y="1"/>
                    <a:pt x="0" y="946"/>
                    <a:pt x="0" y="2080"/>
                  </a:cubicBezTo>
                  <a:lnTo>
                    <a:pt x="0" y="3183"/>
                  </a:lnTo>
                  <a:cubicBezTo>
                    <a:pt x="0" y="3435"/>
                    <a:pt x="221" y="3624"/>
                    <a:pt x="441" y="3624"/>
                  </a:cubicBezTo>
                  <a:lnTo>
                    <a:pt x="10365" y="3624"/>
                  </a:lnTo>
                  <a:cubicBezTo>
                    <a:pt x="10618" y="3624"/>
                    <a:pt x="10807" y="3435"/>
                    <a:pt x="10807" y="3183"/>
                  </a:cubicBezTo>
                  <a:lnTo>
                    <a:pt x="10807" y="2080"/>
                  </a:lnTo>
                  <a:cubicBezTo>
                    <a:pt x="10807" y="946"/>
                    <a:pt x="9861" y="1"/>
                    <a:pt x="8727" y="1"/>
                  </a:cubicBezTo>
                  <a:close/>
                </a:path>
              </a:pathLst>
            </a:custGeom>
            <a:grpFill/>
            <a:ln>
              <a:noFill/>
            </a:ln>
          </p:spPr>
          <p:txBody>
            <a:bodyPr spcFirstLastPara="1" wrap="square" lIns="91425" tIns="91425" rIns="91425" bIns="91425" anchor="ctr" anchorCtr="0">
              <a:noAutofit/>
            </a:bodyPr>
            <a:lstStyle/>
            <a:p>
              <a:endParaRPr sz="1400"/>
            </a:p>
          </p:txBody>
        </p:sp>
        <p:sp>
          <p:nvSpPr>
            <p:cNvPr id="236" name="Google Shape;10131;p74"/>
            <p:cNvSpPr/>
            <p:nvPr/>
          </p:nvSpPr>
          <p:spPr>
            <a:xfrm>
              <a:off x="-64000503" y="4023550"/>
              <a:ext cx="227650" cy="21300"/>
            </a:xfrm>
            <a:custGeom>
              <a:rect l="l" t="t" r="r" b="b"/>
              <a:pathLst>
                <a:path w="9106" h="852" extrusionOk="0">
                  <a:moveTo>
                    <a:pt x="0" y="1"/>
                  </a:moveTo>
                  <a:lnTo>
                    <a:pt x="0" y="442"/>
                  </a:lnTo>
                  <a:cubicBezTo>
                    <a:pt x="0" y="694"/>
                    <a:pt x="190" y="851"/>
                    <a:pt x="442" y="851"/>
                  </a:cubicBezTo>
                  <a:lnTo>
                    <a:pt x="8696" y="851"/>
                  </a:lnTo>
                  <a:cubicBezTo>
                    <a:pt x="8948" y="851"/>
                    <a:pt x="9105" y="631"/>
                    <a:pt x="9105" y="442"/>
                  </a:cubicBezTo>
                  <a:lnTo>
                    <a:pt x="9105" y="1"/>
                  </a:lnTo>
                  <a:close/>
                </a:path>
              </a:pathLst>
            </a:custGeom>
            <a:grpFill/>
            <a:ln>
              <a:noFill/>
            </a:ln>
          </p:spPr>
          <p:txBody>
            <a:bodyPr spcFirstLastPara="1" wrap="square" lIns="91425" tIns="91425" rIns="91425" bIns="91425" anchor="ctr" anchorCtr="0">
              <a:noAutofit/>
            </a:bodyPr>
            <a:lstStyle/>
            <a:p>
              <a:endParaRPr sz="1400"/>
            </a:p>
          </p:txBody>
        </p:sp>
        <p:sp>
          <p:nvSpPr>
            <p:cNvPr id="237" name="Google Shape;10132;p74"/>
            <p:cNvSpPr/>
            <p:nvPr/>
          </p:nvSpPr>
          <p:spPr>
            <a:xfrm>
              <a:off x="-63960325" y="3727425"/>
              <a:ext cx="144925" cy="165425"/>
            </a:xfrm>
            <a:custGeom>
              <a:rect l="l" t="t" r="r" b="b"/>
              <a:pathLst>
                <a:path w="5797" h="6617" extrusionOk="0">
                  <a:moveTo>
                    <a:pt x="2930" y="0"/>
                  </a:moveTo>
                  <a:cubicBezTo>
                    <a:pt x="1292" y="0"/>
                    <a:pt x="0" y="1292"/>
                    <a:pt x="0" y="2867"/>
                  </a:cubicBezTo>
                  <a:cubicBezTo>
                    <a:pt x="32" y="3812"/>
                    <a:pt x="504" y="4694"/>
                    <a:pt x="1260" y="5230"/>
                  </a:cubicBezTo>
                  <a:lnTo>
                    <a:pt x="1260" y="6616"/>
                  </a:lnTo>
                  <a:lnTo>
                    <a:pt x="4568" y="6616"/>
                  </a:lnTo>
                  <a:lnTo>
                    <a:pt x="4568" y="5230"/>
                  </a:lnTo>
                  <a:cubicBezTo>
                    <a:pt x="5356" y="4694"/>
                    <a:pt x="5797" y="3812"/>
                    <a:pt x="5797" y="2867"/>
                  </a:cubicBezTo>
                  <a:cubicBezTo>
                    <a:pt x="5797" y="1260"/>
                    <a:pt x="4505" y="0"/>
                    <a:pt x="2930" y="0"/>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259" name="Google Shape;10154;p74"/>
          <p:cNvGrpSpPr/>
          <p:nvPr/>
        </p:nvGrpSpPr>
        <p:grpSpPr>
          <a:xfrm>
            <a:off x="7924637" y="3640453"/>
            <a:ext cx="523675" cy="557947"/>
            <a:chOff x="-60255348" y="3733825"/>
            <a:chExt cx="316650" cy="316550"/>
          </a:xfrm>
          <a:solidFill>
            <a:srgbClr val="E31E24"/>
          </a:solidFill>
        </p:grpSpPr>
        <p:sp>
          <p:nvSpPr>
            <p:cNvPr id="260" name="Google Shape;10155;p74"/>
            <p:cNvSpPr/>
            <p:nvPr/>
          </p:nvSpPr>
          <p:spPr>
            <a:xfrm>
              <a:off x="-60218327" y="3733825"/>
              <a:ext cx="235525" cy="316550"/>
            </a:xfrm>
            <a:custGeom>
              <a:rect l="l" t="t" r="r" b="b"/>
              <a:pathLst>
                <a:path w="9421" h="12662" extrusionOk="0">
                  <a:moveTo>
                    <a:pt x="4821" y="1666"/>
                  </a:moveTo>
                  <a:cubicBezTo>
                    <a:pt x="5073" y="1666"/>
                    <a:pt x="5262" y="1886"/>
                    <a:pt x="5262" y="2075"/>
                  </a:cubicBezTo>
                  <a:lnTo>
                    <a:pt x="5262" y="2359"/>
                  </a:lnTo>
                  <a:cubicBezTo>
                    <a:pt x="5734" y="2485"/>
                    <a:pt x="6081" y="2989"/>
                    <a:pt x="6081" y="3525"/>
                  </a:cubicBezTo>
                  <a:cubicBezTo>
                    <a:pt x="6081" y="3777"/>
                    <a:pt x="5892" y="3934"/>
                    <a:pt x="5640" y="3934"/>
                  </a:cubicBezTo>
                  <a:cubicBezTo>
                    <a:pt x="5419" y="3934"/>
                    <a:pt x="5262" y="3714"/>
                    <a:pt x="5262" y="3525"/>
                  </a:cubicBezTo>
                  <a:cubicBezTo>
                    <a:pt x="5262" y="3273"/>
                    <a:pt x="5073" y="3084"/>
                    <a:pt x="4821" y="3084"/>
                  </a:cubicBezTo>
                  <a:cubicBezTo>
                    <a:pt x="4569" y="3084"/>
                    <a:pt x="4411" y="3273"/>
                    <a:pt x="4411" y="3525"/>
                  </a:cubicBezTo>
                  <a:cubicBezTo>
                    <a:pt x="4411" y="3777"/>
                    <a:pt x="4789" y="3997"/>
                    <a:pt x="5104" y="4249"/>
                  </a:cubicBezTo>
                  <a:cubicBezTo>
                    <a:pt x="5514" y="4564"/>
                    <a:pt x="6081" y="4942"/>
                    <a:pt x="6081" y="5604"/>
                  </a:cubicBezTo>
                  <a:cubicBezTo>
                    <a:pt x="6081" y="6171"/>
                    <a:pt x="5734" y="6612"/>
                    <a:pt x="5262" y="6801"/>
                  </a:cubicBezTo>
                  <a:lnTo>
                    <a:pt x="5262" y="7085"/>
                  </a:lnTo>
                  <a:cubicBezTo>
                    <a:pt x="5262" y="7305"/>
                    <a:pt x="5041" y="7463"/>
                    <a:pt x="4821" y="7463"/>
                  </a:cubicBezTo>
                  <a:cubicBezTo>
                    <a:pt x="4569" y="7463"/>
                    <a:pt x="4411" y="7274"/>
                    <a:pt x="4411" y="7085"/>
                  </a:cubicBezTo>
                  <a:lnTo>
                    <a:pt x="4411" y="6801"/>
                  </a:lnTo>
                  <a:cubicBezTo>
                    <a:pt x="3938" y="6644"/>
                    <a:pt x="3592" y="6171"/>
                    <a:pt x="3592" y="5604"/>
                  </a:cubicBezTo>
                  <a:cubicBezTo>
                    <a:pt x="3592" y="5383"/>
                    <a:pt x="3781" y="5194"/>
                    <a:pt x="4033" y="5194"/>
                  </a:cubicBezTo>
                  <a:cubicBezTo>
                    <a:pt x="4253" y="5194"/>
                    <a:pt x="4411" y="5383"/>
                    <a:pt x="4411" y="5604"/>
                  </a:cubicBezTo>
                  <a:cubicBezTo>
                    <a:pt x="4411" y="5856"/>
                    <a:pt x="4632" y="6014"/>
                    <a:pt x="4821" y="6014"/>
                  </a:cubicBezTo>
                  <a:cubicBezTo>
                    <a:pt x="5041" y="6014"/>
                    <a:pt x="5262" y="5824"/>
                    <a:pt x="5262" y="5604"/>
                  </a:cubicBezTo>
                  <a:cubicBezTo>
                    <a:pt x="5262" y="5383"/>
                    <a:pt x="4947" y="5131"/>
                    <a:pt x="4569" y="4911"/>
                  </a:cubicBezTo>
                  <a:cubicBezTo>
                    <a:pt x="4159" y="4596"/>
                    <a:pt x="3592" y="4186"/>
                    <a:pt x="3592" y="3525"/>
                  </a:cubicBezTo>
                  <a:cubicBezTo>
                    <a:pt x="3592" y="2989"/>
                    <a:pt x="3938" y="2548"/>
                    <a:pt x="4411" y="2359"/>
                  </a:cubicBezTo>
                  <a:lnTo>
                    <a:pt x="4411" y="2075"/>
                  </a:lnTo>
                  <a:cubicBezTo>
                    <a:pt x="4411" y="1823"/>
                    <a:pt x="4632" y="1666"/>
                    <a:pt x="4821" y="1666"/>
                  </a:cubicBezTo>
                  <a:close/>
                  <a:moveTo>
                    <a:pt x="6081" y="9385"/>
                  </a:moveTo>
                  <a:lnTo>
                    <a:pt x="6081" y="10235"/>
                  </a:lnTo>
                  <a:lnTo>
                    <a:pt x="3592" y="10235"/>
                  </a:lnTo>
                  <a:lnTo>
                    <a:pt x="3592" y="9385"/>
                  </a:lnTo>
                  <a:close/>
                  <a:moveTo>
                    <a:pt x="4801" y="0"/>
                  </a:moveTo>
                  <a:cubicBezTo>
                    <a:pt x="4498" y="0"/>
                    <a:pt x="4188" y="29"/>
                    <a:pt x="3875" y="91"/>
                  </a:cubicBezTo>
                  <a:cubicBezTo>
                    <a:pt x="2111" y="500"/>
                    <a:pt x="693" y="1949"/>
                    <a:pt x="378" y="3714"/>
                  </a:cubicBezTo>
                  <a:cubicBezTo>
                    <a:pt x="0" y="5698"/>
                    <a:pt x="1008" y="7652"/>
                    <a:pt x="2773" y="8565"/>
                  </a:cubicBezTo>
                  <a:lnTo>
                    <a:pt x="2773" y="10582"/>
                  </a:lnTo>
                  <a:cubicBezTo>
                    <a:pt x="2773" y="11716"/>
                    <a:pt x="3718" y="12661"/>
                    <a:pt x="4852" y="12661"/>
                  </a:cubicBezTo>
                  <a:cubicBezTo>
                    <a:pt x="5986" y="12661"/>
                    <a:pt x="6963" y="11716"/>
                    <a:pt x="6963" y="10582"/>
                  </a:cubicBezTo>
                  <a:lnTo>
                    <a:pt x="6963" y="8565"/>
                  </a:lnTo>
                  <a:cubicBezTo>
                    <a:pt x="8444" y="7778"/>
                    <a:pt x="9420" y="6234"/>
                    <a:pt x="9420" y="4501"/>
                  </a:cubicBezTo>
                  <a:cubicBezTo>
                    <a:pt x="9392" y="2000"/>
                    <a:pt x="7308" y="0"/>
                    <a:pt x="4801" y="0"/>
                  </a:cubicBezTo>
                  <a:close/>
                </a:path>
              </a:pathLst>
            </a:custGeom>
            <a:grpFill/>
            <a:ln>
              <a:noFill/>
            </a:ln>
          </p:spPr>
          <p:txBody>
            <a:bodyPr spcFirstLastPara="1" wrap="square" lIns="91425" tIns="91425" rIns="91425" bIns="91425" anchor="ctr" anchorCtr="0">
              <a:noAutofit/>
            </a:bodyPr>
            <a:lstStyle/>
            <a:p>
              <a:endParaRPr sz="1400"/>
            </a:p>
          </p:txBody>
        </p:sp>
        <p:sp>
          <p:nvSpPr>
            <p:cNvPr id="261" name="Google Shape;10156;p74"/>
            <p:cNvSpPr/>
            <p:nvPr/>
          </p:nvSpPr>
          <p:spPr>
            <a:xfrm>
              <a:off x="-60255348" y="3844775"/>
              <a:ext cx="34675" cy="20500"/>
            </a:xfrm>
            <a:custGeom>
              <a:rect l="l" t="t" r="r" b="b"/>
              <a:pathLst>
                <a:path w="1387" h="820" extrusionOk="0">
                  <a:moveTo>
                    <a:pt x="379" y="0"/>
                  </a:moveTo>
                  <a:cubicBezTo>
                    <a:pt x="158" y="0"/>
                    <a:pt x="1" y="189"/>
                    <a:pt x="1" y="378"/>
                  </a:cubicBezTo>
                  <a:cubicBezTo>
                    <a:pt x="1" y="630"/>
                    <a:pt x="190" y="819"/>
                    <a:pt x="379" y="819"/>
                  </a:cubicBezTo>
                  <a:lnTo>
                    <a:pt x="946" y="819"/>
                  </a:lnTo>
                  <a:cubicBezTo>
                    <a:pt x="1166" y="819"/>
                    <a:pt x="1387" y="630"/>
                    <a:pt x="1387" y="378"/>
                  </a:cubicBezTo>
                  <a:cubicBezTo>
                    <a:pt x="1387" y="158"/>
                    <a:pt x="1166" y="0"/>
                    <a:pt x="946" y="0"/>
                  </a:cubicBezTo>
                  <a:close/>
                </a:path>
              </a:pathLst>
            </a:custGeom>
            <a:grpFill/>
            <a:ln>
              <a:noFill/>
            </a:ln>
          </p:spPr>
          <p:txBody>
            <a:bodyPr spcFirstLastPara="1" wrap="square" lIns="91425" tIns="91425" rIns="91425" bIns="91425" anchor="ctr" anchorCtr="0">
              <a:noAutofit/>
            </a:bodyPr>
            <a:lstStyle/>
            <a:p>
              <a:endParaRPr sz="1400"/>
            </a:p>
          </p:txBody>
        </p:sp>
        <p:sp>
          <p:nvSpPr>
            <p:cNvPr id="262" name="Google Shape;10157;p74"/>
            <p:cNvSpPr/>
            <p:nvPr/>
          </p:nvSpPr>
          <p:spPr>
            <a:xfrm>
              <a:off x="-59974175" y="3844775"/>
              <a:ext cx="35475" cy="20500"/>
            </a:xfrm>
            <a:custGeom>
              <a:rect l="l" t="t" r="r" b="b"/>
              <a:pathLst>
                <a:path w="1419" h="820" extrusionOk="0">
                  <a:moveTo>
                    <a:pt x="442" y="0"/>
                  </a:moveTo>
                  <a:cubicBezTo>
                    <a:pt x="221" y="0"/>
                    <a:pt x="1" y="189"/>
                    <a:pt x="1" y="378"/>
                  </a:cubicBezTo>
                  <a:cubicBezTo>
                    <a:pt x="1" y="630"/>
                    <a:pt x="221" y="819"/>
                    <a:pt x="442" y="819"/>
                  </a:cubicBezTo>
                  <a:lnTo>
                    <a:pt x="1009" y="819"/>
                  </a:lnTo>
                  <a:cubicBezTo>
                    <a:pt x="1230" y="819"/>
                    <a:pt x="1387" y="630"/>
                    <a:pt x="1387" y="378"/>
                  </a:cubicBezTo>
                  <a:cubicBezTo>
                    <a:pt x="1419" y="158"/>
                    <a:pt x="1230" y="0"/>
                    <a:pt x="1009" y="0"/>
                  </a:cubicBezTo>
                  <a:close/>
                </a:path>
              </a:pathLst>
            </a:custGeom>
            <a:grpFill/>
            <a:ln>
              <a:noFill/>
            </a:ln>
          </p:spPr>
          <p:txBody>
            <a:bodyPr spcFirstLastPara="1" wrap="square" lIns="91425" tIns="91425" rIns="91425" bIns="91425" anchor="ctr" anchorCtr="0">
              <a:noAutofit/>
            </a:bodyPr>
            <a:lstStyle/>
            <a:p>
              <a:endParaRPr sz="1400"/>
            </a:p>
          </p:txBody>
        </p:sp>
        <p:sp>
          <p:nvSpPr>
            <p:cNvPr id="263" name="Google Shape;10158;p74"/>
            <p:cNvSpPr/>
            <p:nvPr/>
          </p:nvSpPr>
          <p:spPr>
            <a:xfrm>
              <a:off x="-60212827" y="3939475"/>
              <a:ext cx="32325" cy="30350"/>
            </a:xfrm>
            <a:custGeom>
              <a:rect l="l" t="t" r="r" b="b"/>
              <a:pathLst>
                <a:path w="1293" h="1214" extrusionOk="0">
                  <a:moveTo>
                    <a:pt x="836" y="1"/>
                  </a:moveTo>
                  <a:cubicBezTo>
                    <a:pt x="725" y="1"/>
                    <a:pt x="615" y="40"/>
                    <a:pt x="536" y="119"/>
                  </a:cubicBezTo>
                  <a:lnTo>
                    <a:pt x="158" y="497"/>
                  </a:lnTo>
                  <a:cubicBezTo>
                    <a:pt x="1" y="654"/>
                    <a:pt x="1" y="938"/>
                    <a:pt x="158" y="1096"/>
                  </a:cubicBezTo>
                  <a:cubicBezTo>
                    <a:pt x="237" y="1174"/>
                    <a:pt x="340" y="1214"/>
                    <a:pt x="442" y="1214"/>
                  </a:cubicBezTo>
                  <a:cubicBezTo>
                    <a:pt x="544" y="1214"/>
                    <a:pt x="647" y="1174"/>
                    <a:pt x="725" y="1096"/>
                  </a:cubicBezTo>
                  <a:lnTo>
                    <a:pt x="1135" y="686"/>
                  </a:lnTo>
                  <a:cubicBezTo>
                    <a:pt x="1293" y="528"/>
                    <a:pt x="1293" y="245"/>
                    <a:pt x="1135" y="119"/>
                  </a:cubicBezTo>
                  <a:cubicBezTo>
                    <a:pt x="1056" y="40"/>
                    <a:pt x="946" y="1"/>
                    <a:pt x="836" y="1"/>
                  </a:cubicBezTo>
                  <a:close/>
                </a:path>
              </a:pathLst>
            </a:custGeom>
            <a:grpFill/>
            <a:ln>
              <a:noFill/>
            </a:ln>
          </p:spPr>
          <p:txBody>
            <a:bodyPr spcFirstLastPara="1" wrap="square" lIns="91425" tIns="91425" rIns="91425" bIns="91425" anchor="ctr" anchorCtr="0">
              <a:noAutofit/>
            </a:bodyPr>
            <a:lstStyle/>
            <a:p>
              <a:endParaRPr sz="1400"/>
            </a:p>
          </p:txBody>
        </p:sp>
        <p:sp>
          <p:nvSpPr>
            <p:cNvPr id="264" name="Google Shape;10159;p74"/>
            <p:cNvSpPr/>
            <p:nvPr/>
          </p:nvSpPr>
          <p:spPr>
            <a:xfrm>
              <a:off x="-60012752" y="3739425"/>
              <a:ext cx="32300" cy="30350"/>
            </a:xfrm>
            <a:custGeom>
              <a:rect l="l" t="t" r="r" b="b"/>
              <a:pathLst>
                <a:path w="1292" h="1214" extrusionOk="0">
                  <a:moveTo>
                    <a:pt x="835" y="1"/>
                  </a:moveTo>
                  <a:cubicBezTo>
                    <a:pt x="725" y="1"/>
                    <a:pt x="614" y="40"/>
                    <a:pt x="536" y="119"/>
                  </a:cubicBezTo>
                  <a:lnTo>
                    <a:pt x="126" y="497"/>
                  </a:lnTo>
                  <a:cubicBezTo>
                    <a:pt x="0" y="654"/>
                    <a:pt x="0" y="938"/>
                    <a:pt x="126" y="1095"/>
                  </a:cubicBezTo>
                  <a:cubicBezTo>
                    <a:pt x="205" y="1174"/>
                    <a:pt x="315" y="1213"/>
                    <a:pt x="425" y="1213"/>
                  </a:cubicBezTo>
                  <a:cubicBezTo>
                    <a:pt x="536" y="1213"/>
                    <a:pt x="646" y="1174"/>
                    <a:pt x="725" y="1095"/>
                  </a:cubicBezTo>
                  <a:lnTo>
                    <a:pt x="1134" y="686"/>
                  </a:lnTo>
                  <a:cubicBezTo>
                    <a:pt x="1292" y="560"/>
                    <a:pt x="1292" y="276"/>
                    <a:pt x="1134" y="119"/>
                  </a:cubicBezTo>
                  <a:cubicBezTo>
                    <a:pt x="1056" y="40"/>
                    <a:pt x="945" y="1"/>
                    <a:pt x="835" y="1"/>
                  </a:cubicBezTo>
                  <a:close/>
                </a:path>
              </a:pathLst>
            </a:custGeom>
            <a:grpFill/>
            <a:ln>
              <a:noFill/>
            </a:ln>
          </p:spPr>
          <p:txBody>
            <a:bodyPr spcFirstLastPara="1" wrap="square" lIns="91425" tIns="91425" rIns="91425" bIns="91425" anchor="ctr" anchorCtr="0">
              <a:noAutofit/>
            </a:bodyPr>
            <a:lstStyle/>
            <a:p>
              <a:endParaRPr sz="1400"/>
            </a:p>
          </p:txBody>
        </p:sp>
        <p:sp>
          <p:nvSpPr>
            <p:cNvPr id="265" name="Google Shape;10160;p74"/>
            <p:cNvSpPr/>
            <p:nvPr/>
          </p:nvSpPr>
          <p:spPr>
            <a:xfrm>
              <a:off x="-60012752" y="3939475"/>
              <a:ext cx="32300" cy="30350"/>
            </a:xfrm>
            <a:custGeom>
              <a:rect l="l" t="t" r="r" b="b"/>
              <a:pathLst>
                <a:path w="1292" h="1214" extrusionOk="0">
                  <a:moveTo>
                    <a:pt x="425" y="1"/>
                  </a:moveTo>
                  <a:cubicBezTo>
                    <a:pt x="315" y="1"/>
                    <a:pt x="205" y="40"/>
                    <a:pt x="126" y="119"/>
                  </a:cubicBezTo>
                  <a:cubicBezTo>
                    <a:pt x="0" y="245"/>
                    <a:pt x="0" y="528"/>
                    <a:pt x="126" y="686"/>
                  </a:cubicBezTo>
                  <a:lnTo>
                    <a:pt x="536" y="1096"/>
                  </a:lnTo>
                  <a:cubicBezTo>
                    <a:pt x="614" y="1174"/>
                    <a:pt x="725" y="1214"/>
                    <a:pt x="835" y="1214"/>
                  </a:cubicBezTo>
                  <a:cubicBezTo>
                    <a:pt x="945" y="1214"/>
                    <a:pt x="1056" y="1174"/>
                    <a:pt x="1134" y="1096"/>
                  </a:cubicBezTo>
                  <a:cubicBezTo>
                    <a:pt x="1292" y="938"/>
                    <a:pt x="1292" y="654"/>
                    <a:pt x="1134" y="497"/>
                  </a:cubicBezTo>
                  <a:lnTo>
                    <a:pt x="725" y="119"/>
                  </a:lnTo>
                  <a:cubicBezTo>
                    <a:pt x="646" y="40"/>
                    <a:pt x="536" y="1"/>
                    <a:pt x="425" y="1"/>
                  </a:cubicBezTo>
                  <a:close/>
                </a:path>
              </a:pathLst>
            </a:custGeom>
            <a:grpFill/>
            <a:ln>
              <a:noFill/>
            </a:ln>
          </p:spPr>
          <p:txBody>
            <a:bodyPr spcFirstLastPara="1" wrap="square" lIns="91425" tIns="91425" rIns="91425" bIns="91425" anchor="ctr" anchorCtr="0">
              <a:noAutofit/>
            </a:bodyPr>
            <a:lstStyle/>
            <a:p>
              <a:endParaRPr sz="1400"/>
            </a:p>
          </p:txBody>
        </p:sp>
        <p:sp>
          <p:nvSpPr>
            <p:cNvPr id="266" name="Google Shape;10161;p74"/>
            <p:cNvSpPr/>
            <p:nvPr/>
          </p:nvSpPr>
          <p:spPr>
            <a:xfrm>
              <a:off x="-60212827" y="3739425"/>
              <a:ext cx="32325" cy="30350"/>
            </a:xfrm>
            <a:custGeom>
              <a:rect l="l" t="t" r="r" b="b"/>
              <a:pathLst>
                <a:path w="1293" h="1214" extrusionOk="0">
                  <a:moveTo>
                    <a:pt x="442" y="1"/>
                  </a:moveTo>
                  <a:cubicBezTo>
                    <a:pt x="340" y="1"/>
                    <a:pt x="237" y="40"/>
                    <a:pt x="158" y="119"/>
                  </a:cubicBezTo>
                  <a:cubicBezTo>
                    <a:pt x="1" y="276"/>
                    <a:pt x="1" y="560"/>
                    <a:pt x="158" y="686"/>
                  </a:cubicBezTo>
                  <a:lnTo>
                    <a:pt x="536" y="1095"/>
                  </a:lnTo>
                  <a:cubicBezTo>
                    <a:pt x="615" y="1174"/>
                    <a:pt x="725" y="1213"/>
                    <a:pt x="836" y="1213"/>
                  </a:cubicBezTo>
                  <a:cubicBezTo>
                    <a:pt x="946" y="1213"/>
                    <a:pt x="1056" y="1174"/>
                    <a:pt x="1135" y="1095"/>
                  </a:cubicBezTo>
                  <a:cubicBezTo>
                    <a:pt x="1293" y="938"/>
                    <a:pt x="1293" y="654"/>
                    <a:pt x="1135" y="497"/>
                  </a:cubicBezTo>
                  <a:lnTo>
                    <a:pt x="725" y="119"/>
                  </a:lnTo>
                  <a:cubicBezTo>
                    <a:pt x="647" y="40"/>
                    <a:pt x="544" y="1"/>
                    <a:pt x="442" y="1"/>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277" name="Google Shape;10172;p74"/>
          <p:cNvGrpSpPr/>
          <p:nvPr/>
        </p:nvGrpSpPr>
        <p:grpSpPr>
          <a:xfrm>
            <a:off x="9424970" y="1631796"/>
            <a:ext cx="683991" cy="722277"/>
            <a:chOff x="-63679952" y="4093450"/>
            <a:chExt cx="320600" cy="317650"/>
          </a:xfrm>
          <a:solidFill>
            <a:srgbClr val="E31E24"/>
          </a:solidFill>
        </p:grpSpPr>
        <p:sp>
          <p:nvSpPr>
            <p:cNvPr id="278" name="Google Shape;10173;p74"/>
            <p:cNvSpPr/>
            <p:nvPr/>
          </p:nvSpPr>
          <p:spPr>
            <a:xfrm>
              <a:off x="-63595653" y="4093450"/>
              <a:ext cx="236300" cy="230425"/>
            </a:xfrm>
            <a:custGeom>
              <a:rect l="l" t="t" r="r" b="b"/>
              <a:pathLst>
                <a:path w="9452" h="9217" extrusionOk="0">
                  <a:moveTo>
                    <a:pt x="3387" y="836"/>
                  </a:moveTo>
                  <a:cubicBezTo>
                    <a:pt x="3497" y="836"/>
                    <a:pt x="3607" y="875"/>
                    <a:pt x="3686" y="954"/>
                  </a:cubicBezTo>
                  <a:cubicBezTo>
                    <a:pt x="3844" y="1111"/>
                    <a:pt x="3844" y="1395"/>
                    <a:pt x="3686" y="1553"/>
                  </a:cubicBezTo>
                  <a:lnTo>
                    <a:pt x="1638" y="3600"/>
                  </a:lnTo>
                  <a:cubicBezTo>
                    <a:pt x="1560" y="3679"/>
                    <a:pt x="1449" y="3718"/>
                    <a:pt x="1339" y="3718"/>
                  </a:cubicBezTo>
                  <a:cubicBezTo>
                    <a:pt x="1229" y="3718"/>
                    <a:pt x="1118" y="3679"/>
                    <a:pt x="1040" y="3600"/>
                  </a:cubicBezTo>
                  <a:cubicBezTo>
                    <a:pt x="882" y="3443"/>
                    <a:pt x="882" y="3159"/>
                    <a:pt x="1040" y="3002"/>
                  </a:cubicBezTo>
                  <a:lnTo>
                    <a:pt x="3088" y="954"/>
                  </a:lnTo>
                  <a:cubicBezTo>
                    <a:pt x="3166" y="875"/>
                    <a:pt x="3277" y="836"/>
                    <a:pt x="3387" y="836"/>
                  </a:cubicBezTo>
                  <a:close/>
                  <a:moveTo>
                    <a:pt x="8081" y="5530"/>
                  </a:moveTo>
                  <a:cubicBezTo>
                    <a:pt x="8191" y="5530"/>
                    <a:pt x="8302" y="5569"/>
                    <a:pt x="8380" y="5648"/>
                  </a:cubicBezTo>
                  <a:cubicBezTo>
                    <a:pt x="8538" y="5806"/>
                    <a:pt x="8538" y="6089"/>
                    <a:pt x="8380" y="6247"/>
                  </a:cubicBezTo>
                  <a:lnTo>
                    <a:pt x="6333" y="8295"/>
                  </a:lnTo>
                  <a:cubicBezTo>
                    <a:pt x="6254" y="8358"/>
                    <a:pt x="6143" y="8389"/>
                    <a:pt x="6033" y="8389"/>
                  </a:cubicBezTo>
                  <a:cubicBezTo>
                    <a:pt x="5923" y="8389"/>
                    <a:pt x="5813" y="8358"/>
                    <a:pt x="5734" y="8295"/>
                  </a:cubicBezTo>
                  <a:cubicBezTo>
                    <a:pt x="5576" y="8137"/>
                    <a:pt x="5576" y="7853"/>
                    <a:pt x="5734" y="7696"/>
                  </a:cubicBezTo>
                  <a:lnTo>
                    <a:pt x="7782" y="5648"/>
                  </a:lnTo>
                  <a:cubicBezTo>
                    <a:pt x="7861" y="5569"/>
                    <a:pt x="7971" y="5530"/>
                    <a:pt x="8081" y="5530"/>
                  </a:cubicBezTo>
                  <a:close/>
                  <a:moveTo>
                    <a:pt x="3414" y="1"/>
                  </a:moveTo>
                  <a:cubicBezTo>
                    <a:pt x="3095" y="1"/>
                    <a:pt x="2772" y="119"/>
                    <a:pt x="2520" y="355"/>
                  </a:cubicBezTo>
                  <a:lnTo>
                    <a:pt x="473" y="2403"/>
                  </a:lnTo>
                  <a:cubicBezTo>
                    <a:pt x="0" y="2876"/>
                    <a:pt x="0" y="3663"/>
                    <a:pt x="473" y="4199"/>
                  </a:cubicBezTo>
                  <a:cubicBezTo>
                    <a:pt x="700" y="4406"/>
                    <a:pt x="1008" y="4544"/>
                    <a:pt x="1345" y="4544"/>
                  </a:cubicBezTo>
                  <a:cubicBezTo>
                    <a:pt x="1522" y="4544"/>
                    <a:pt x="1706" y="4506"/>
                    <a:pt x="1890" y="4419"/>
                  </a:cubicBezTo>
                  <a:lnTo>
                    <a:pt x="4915" y="7444"/>
                  </a:lnTo>
                  <a:cubicBezTo>
                    <a:pt x="4663" y="7980"/>
                    <a:pt x="4789" y="8515"/>
                    <a:pt x="5135" y="8862"/>
                  </a:cubicBezTo>
                  <a:cubicBezTo>
                    <a:pt x="5372" y="9098"/>
                    <a:pt x="5687" y="9216"/>
                    <a:pt x="6010" y="9216"/>
                  </a:cubicBezTo>
                  <a:cubicBezTo>
                    <a:pt x="6333" y="9216"/>
                    <a:pt x="6663" y="9098"/>
                    <a:pt x="6931" y="8862"/>
                  </a:cubicBezTo>
                  <a:lnTo>
                    <a:pt x="8979" y="6814"/>
                  </a:lnTo>
                  <a:cubicBezTo>
                    <a:pt x="9452" y="6341"/>
                    <a:pt x="9452" y="5554"/>
                    <a:pt x="8979" y="5050"/>
                  </a:cubicBezTo>
                  <a:cubicBezTo>
                    <a:pt x="8757" y="4828"/>
                    <a:pt x="8445" y="4696"/>
                    <a:pt x="8117" y="4696"/>
                  </a:cubicBezTo>
                  <a:cubicBezTo>
                    <a:pt x="7933" y="4696"/>
                    <a:pt x="7743" y="4738"/>
                    <a:pt x="7561" y="4829"/>
                  </a:cubicBezTo>
                  <a:lnTo>
                    <a:pt x="4505" y="1773"/>
                  </a:lnTo>
                  <a:cubicBezTo>
                    <a:pt x="4757" y="1269"/>
                    <a:pt x="4631" y="733"/>
                    <a:pt x="4285" y="355"/>
                  </a:cubicBezTo>
                  <a:cubicBezTo>
                    <a:pt x="4048" y="119"/>
                    <a:pt x="3733" y="1"/>
                    <a:pt x="3414" y="1"/>
                  </a:cubicBezTo>
                  <a:close/>
                </a:path>
              </a:pathLst>
            </a:custGeom>
            <a:grpFill/>
            <a:ln>
              <a:noFill/>
            </a:ln>
          </p:spPr>
          <p:txBody>
            <a:bodyPr spcFirstLastPara="1" wrap="square" lIns="91425" tIns="91425" rIns="91425" bIns="91425" anchor="ctr" anchorCtr="0">
              <a:noAutofit/>
            </a:bodyPr>
            <a:lstStyle/>
            <a:p>
              <a:endParaRPr sz="1400"/>
            </a:p>
          </p:txBody>
        </p:sp>
        <p:sp>
          <p:nvSpPr>
            <p:cNvPr id="279" name="Google Shape;10174;p74"/>
            <p:cNvSpPr/>
            <p:nvPr/>
          </p:nvSpPr>
          <p:spPr>
            <a:xfrm>
              <a:off x="-63679952" y="4233850"/>
              <a:ext cx="177250" cy="177250"/>
            </a:xfrm>
            <a:custGeom>
              <a:rect l="l" t="t" r="r" b="b"/>
              <a:pathLst>
                <a:path w="7090" h="7090" extrusionOk="0">
                  <a:moveTo>
                    <a:pt x="5325" y="1"/>
                  </a:moveTo>
                  <a:lnTo>
                    <a:pt x="4160" y="1166"/>
                  </a:lnTo>
                  <a:cubicBezTo>
                    <a:pt x="4081" y="1088"/>
                    <a:pt x="3971" y="1048"/>
                    <a:pt x="3860" y="1048"/>
                  </a:cubicBezTo>
                  <a:cubicBezTo>
                    <a:pt x="3750" y="1048"/>
                    <a:pt x="3640" y="1088"/>
                    <a:pt x="3561" y="1166"/>
                  </a:cubicBezTo>
                  <a:lnTo>
                    <a:pt x="474" y="4254"/>
                  </a:lnTo>
                  <a:cubicBezTo>
                    <a:pt x="159" y="4569"/>
                    <a:pt x="1" y="4947"/>
                    <a:pt x="1" y="5419"/>
                  </a:cubicBezTo>
                  <a:cubicBezTo>
                    <a:pt x="1" y="5861"/>
                    <a:pt x="159" y="6302"/>
                    <a:pt x="474" y="6617"/>
                  </a:cubicBezTo>
                  <a:cubicBezTo>
                    <a:pt x="789" y="6932"/>
                    <a:pt x="1214" y="7089"/>
                    <a:pt x="1639" y="7089"/>
                  </a:cubicBezTo>
                  <a:cubicBezTo>
                    <a:pt x="2065" y="7089"/>
                    <a:pt x="2490" y="6932"/>
                    <a:pt x="2805" y="6617"/>
                  </a:cubicBezTo>
                  <a:lnTo>
                    <a:pt x="5892" y="3529"/>
                  </a:lnTo>
                  <a:cubicBezTo>
                    <a:pt x="6081" y="3372"/>
                    <a:pt x="6081" y="3088"/>
                    <a:pt x="5924" y="2931"/>
                  </a:cubicBezTo>
                  <a:lnTo>
                    <a:pt x="7090" y="1765"/>
                  </a:lnTo>
                  <a:lnTo>
                    <a:pt x="5325" y="1"/>
                  </a:lnTo>
                  <a:close/>
                </a:path>
              </a:pathLst>
            </a:custGeom>
            <a:grpFill/>
            <a:ln>
              <a:noFill/>
            </a:ln>
          </p:spPr>
          <p:txBody>
            <a:bodyPr spcFirstLastPara="1" wrap="square" lIns="91425" tIns="91425" rIns="91425" bIns="91425" anchor="ctr" anchorCtr="0">
              <a:noAutofit/>
            </a:bodyPr>
            <a:lstStyle/>
            <a:p>
              <a:endParaRPr sz="1400"/>
            </a:p>
          </p:txBody>
        </p:sp>
        <p:sp>
          <p:nvSpPr>
            <p:cNvPr id="280" name="Google Shape;10175;p74"/>
            <p:cNvSpPr/>
            <p:nvPr/>
          </p:nvSpPr>
          <p:spPr>
            <a:xfrm>
              <a:off x="-63548400" y="4348850"/>
              <a:ext cx="185900" cy="62250"/>
            </a:xfrm>
            <a:custGeom>
              <a:rect l="l" t="t" r="r" b="b"/>
              <a:pathLst>
                <a:path w="7436" h="2490" extrusionOk="0">
                  <a:moveTo>
                    <a:pt x="2048" y="0"/>
                  </a:moveTo>
                  <a:cubicBezTo>
                    <a:pt x="1355" y="0"/>
                    <a:pt x="819" y="536"/>
                    <a:pt x="819" y="1229"/>
                  </a:cubicBezTo>
                  <a:lnTo>
                    <a:pt x="819" y="1639"/>
                  </a:lnTo>
                  <a:lnTo>
                    <a:pt x="410" y="1639"/>
                  </a:lnTo>
                  <a:cubicBezTo>
                    <a:pt x="189" y="1639"/>
                    <a:pt x="0" y="1859"/>
                    <a:pt x="0" y="2048"/>
                  </a:cubicBezTo>
                  <a:cubicBezTo>
                    <a:pt x="0" y="2269"/>
                    <a:pt x="189" y="2489"/>
                    <a:pt x="410" y="2489"/>
                  </a:cubicBezTo>
                  <a:lnTo>
                    <a:pt x="7026" y="2489"/>
                  </a:lnTo>
                  <a:cubicBezTo>
                    <a:pt x="7278" y="2489"/>
                    <a:pt x="7435" y="2269"/>
                    <a:pt x="7435" y="2048"/>
                  </a:cubicBezTo>
                  <a:cubicBezTo>
                    <a:pt x="7435" y="1859"/>
                    <a:pt x="7246" y="1639"/>
                    <a:pt x="6994" y="1639"/>
                  </a:cubicBezTo>
                  <a:lnTo>
                    <a:pt x="6616" y="1639"/>
                  </a:lnTo>
                  <a:lnTo>
                    <a:pt x="6616" y="1229"/>
                  </a:lnTo>
                  <a:cubicBezTo>
                    <a:pt x="6616" y="536"/>
                    <a:pt x="6049" y="0"/>
                    <a:pt x="5356" y="0"/>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289" name="Google Shape;10184;p74"/>
          <p:cNvGrpSpPr/>
          <p:nvPr/>
        </p:nvGrpSpPr>
        <p:grpSpPr>
          <a:xfrm>
            <a:off x="4275841" y="3638748"/>
            <a:ext cx="523675" cy="559533"/>
            <a:chOff x="-61783348" y="3743950"/>
            <a:chExt cx="316650" cy="317450"/>
          </a:xfrm>
          <a:solidFill>
            <a:srgbClr val="E31E24"/>
          </a:solidFill>
        </p:grpSpPr>
        <p:sp>
          <p:nvSpPr>
            <p:cNvPr id="290" name="Google Shape;10185;p74"/>
            <p:cNvSpPr/>
            <p:nvPr/>
          </p:nvSpPr>
          <p:spPr>
            <a:xfrm>
              <a:off x="-61783348" y="3743950"/>
              <a:ext cx="316650" cy="317450"/>
            </a:xfrm>
            <a:custGeom>
              <a:rect l="l" t="t" r="r" b="b"/>
              <a:pathLst>
                <a:path w="12666" h="12698" extrusionOk="0">
                  <a:moveTo>
                    <a:pt x="379" y="1"/>
                  </a:moveTo>
                  <a:cubicBezTo>
                    <a:pt x="158" y="1"/>
                    <a:pt x="1" y="190"/>
                    <a:pt x="1" y="410"/>
                  </a:cubicBezTo>
                  <a:lnTo>
                    <a:pt x="1" y="12256"/>
                  </a:lnTo>
                  <a:cubicBezTo>
                    <a:pt x="1" y="12508"/>
                    <a:pt x="190" y="12697"/>
                    <a:pt x="379" y="12697"/>
                  </a:cubicBezTo>
                  <a:lnTo>
                    <a:pt x="12256" y="12697"/>
                  </a:lnTo>
                  <a:cubicBezTo>
                    <a:pt x="12477" y="12697"/>
                    <a:pt x="12666" y="12508"/>
                    <a:pt x="12666" y="12256"/>
                  </a:cubicBezTo>
                  <a:cubicBezTo>
                    <a:pt x="12634" y="12067"/>
                    <a:pt x="12477" y="11878"/>
                    <a:pt x="12256" y="11878"/>
                  </a:cubicBezTo>
                  <a:lnTo>
                    <a:pt x="820" y="11878"/>
                  </a:lnTo>
                  <a:lnTo>
                    <a:pt x="820" y="410"/>
                  </a:lnTo>
                  <a:cubicBezTo>
                    <a:pt x="820" y="158"/>
                    <a:pt x="631" y="1"/>
                    <a:pt x="379" y="1"/>
                  </a:cubicBezTo>
                  <a:close/>
                </a:path>
              </a:pathLst>
            </a:custGeom>
            <a:grpFill/>
            <a:ln>
              <a:noFill/>
            </a:ln>
          </p:spPr>
          <p:txBody>
            <a:bodyPr spcFirstLastPara="1" wrap="square" lIns="91425" tIns="91425" rIns="91425" bIns="91425" anchor="ctr" anchorCtr="0">
              <a:noAutofit/>
            </a:bodyPr>
            <a:lstStyle/>
            <a:p>
              <a:endParaRPr sz="1400"/>
            </a:p>
          </p:txBody>
        </p:sp>
        <p:sp>
          <p:nvSpPr>
            <p:cNvPr id="291" name="Google Shape;10186;p74"/>
            <p:cNvSpPr/>
            <p:nvPr/>
          </p:nvSpPr>
          <p:spPr>
            <a:xfrm>
              <a:off x="-61739227" y="3833750"/>
              <a:ext cx="272525" cy="149675"/>
            </a:xfrm>
            <a:custGeom>
              <a:rect l="l" t="t" r="r" b="b"/>
              <a:pathLst>
                <a:path w="10901" h="5987" extrusionOk="0">
                  <a:moveTo>
                    <a:pt x="9641" y="0"/>
                  </a:moveTo>
                  <a:cubicBezTo>
                    <a:pt x="8979" y="0"/>
                    <a:pt x="8444" y="536"/>
                    <a:pt x="8444" y="1229"/>
                  </a:cubicBezTo>
                  <a:cubicBezTo>
                    <a:pt x="8444" y="1418"/>
                    <a:pt x="8475" y="1575"/>
                    <a:pt x="8538" y="1733"/>
                  </a:cubicBezTo>
                  <a:lnTo>
                    <a:pt x="6900" y="3403"/>
                  </a:lnTo>
                  <a:cubicBezTo>
                    <a:pt x="6742" y="3308"/>
                    <a:pt x="6553" y="3277"/>
                    <a:pt x="6396" y="3277"/>
                  </a:cubicBezTo>
                  <a:cubicBezTo>
                    <a:pt x="6238" y="3277"/>
                    <a:pt x="6018" y="3308"/>
                    <a:pt x="5860" y="3403"/>
                  </a:cubicBezTo>
                  <a:lnTo>
                    <a:pt x="5041" y="2552"/>
                  </a:lnTo>
                  <a:cubicBezTo>
                    <a:pt x="5136" y="2395"/>
                    <a:pt x="5167" y="2206"/>
                    <a:pt x="5167" y="2048"/>
                  </a:cubicBezTo>
                  <a:cubicBezTo>
                    <a:pt x="5167" y="1386"/>
                    <a:pt x="4600" y="819"/>
                    <a:pt x="3938" y="819"/>
                  </a:cubicBezTo>
                  <a:cubicBezTo>
                    <a:pt x="3277" y="819"/>
                    <a:pt x="2710" y="1386"/>
                    <a:pt x="2710" y="2048"/>
                  </a:cubicBezTo>
                  <a:cubicBezTo>
                    <a:pt x="2710" y="2237"/>
                    <a:pt x="2773" y="2395"/>
                    <a:pt x="2836" y="2552"/>
                  </a:cubicBezTo>
                  <a:lnTo>
                    <a:pt x="1733" y="3655"/>
                  </a:lnTo>
                  <a:cubicBezTo>
                    <a:pt x="1575" y="3592"/>
                    <a:pt x="1386" y="3560"/>
                    <a:pt x="1229" y="3560"/>
                  </a:cubicBezTo>
                  <a:cubicBezTo>
                    <a:pt x="567" y="3560"/>
                    <a:pt x="0" y="4096"/>
                    <a:pt x="0" y="4757"/>
                  </a:cubicBezTo>
                  <a:cubicBezTo>
                    <a:pt x="0" y="5451"/>
                    <a:pt x="567" y="5986"/>
                    <a:pt x="1229" y="5986"/>
                  </a:cubicBezTo>
                  <a:cubicBezTo>
                    <a:pt x="1891" y="5986"/>
                    <a:pt x="2458" y="5451"/>
                    <a:pt x="2458" y="4757"/>
                  </a:cubicBezTo>
                  <a:cubicBezTo>
                    <a:pt x="2458" y="4568"/>
                    <a:pt x="2395" y="4411"/>
                    <a:pt x="2332" y="4253"/>
                  </a:cubicBezTo>
                  <a:lnTo>
                    <a:pt x="3434" y="3151"/>
                  </a:lnTo>
                  <a:cubicBezTo>
                    <a:pt x="3592" y="3214"/>
                    <a:pt x="3781" y="3277"/>
                    <a:pt x="3938" y="3277"/>
                  </a:cubicBezTo>
                  <a:cubicBezTo>
                    <a:pt x="4096" y="3277"/>
                    <a:pt x="4285" y="3214"/>
                    <a:pt x="4442" y="3151"/>
                  </a:cubicBezTo>
                  <a:lnTo>
                    <a:pt x="5293" y="3970"/>
                  </a:lnTo>
                  <a:cubicBezTo>
                    <a:pt x="5199" y="4127"/>
                    <a:pt x="5167" y="4348"/>
                    <a:pt x="5167" y="4505"/>
                  </a:cubicBezTo>
                  <a:cubicBezTo>
                    <a:pt x="5167" y="5167"/>
                    <a:pt x="5703" y="5703"/>
                    <a:pt x="6396" y="5703"/>
                  </a:cubicBezTo>
                  <a:cubicBezTo>
                    <a:pt x="7057" y="5703"/>
                    <a:pt x="7593" y="5167"/>
                    <a:pt x="7593" y="4505"/>
                  </a:cubicBezTo>
                  <a:cubicBezTo>
                    <a:pt x="7593" y="4285"/>
                    <a:pt x="7561" y="4127"/>
                    <a:pt x="7498" y="3970"/>
                  </a:cubicBezTo>
                  <a:lnTo>
                    <a:pt x="9137" y="2332"/>
                  </a:lnTo>
                  <a:cubicBezTo>
                    <a:pt x="9294" y="2395"/>
                    <a:pt x="9483" y="2458"/>
                    <a:pt x="9641" y="2458"/>
                  </a:cubicBezTo>
                  <a:cubicBezTo>
                    <a:pt x="10334" y="2458"/>
                    <a:pt x="10901" y="1890"/>
                    <a:pt x="10901" y="1229"/>
                  </a:cubicBezTo>
                  <a:cubicBezTo>
                    <a:pt x="10901" y="536"/>
                    <a:pt x="10334" y="0"/>
                    <a:pt x="9641" y="0"/>
                  </a:cubicBezTo>
                  <a:close/>
                </a:path>
              </a:pathLst>
            </a:custGeom>
            <a:grpFill/>
            <a:ln>
              <a:noFill/>
            </a:ln>
          </p:spPr>
          <p:txBody>
            <a:bodyPr spcFirstLastPara="1" wrap="square" lIns="91425" tIns="91425" rIns="91425" bIns="91425" anchor="ctr" anchorCtr="0">
              <a:noAutofit/>
            </a:bodyPr>
            <a:lstStyle/>
            <a:p>
              <a:endParaRPr sz="1400"/>
            </a:p>
          </p:txBody>
        </p:sp>
      </p:grpSp>
      <p:sp>
        <p:nvSpPr>
          <p:cNvPr id="294" name="Google Shape;10189;p74"/>
          <p:cNvSpPr/>
          <p:nvPr/>
        </p:nvSpPr>
        <p:spPr>
          <a:xfrm>
            <a:off x="8747951" y="3717613"/>
            <a:ext cx="526279" cy="437343"/>
          </a:xfrm>
          <a:custGeom>
            <a:rect l="l" t="t" r="r" b="b"/>
            <a:pathLst>
              <a:path w="12729" h="9925" extrusionOk="0">
                <a:moveTo>
                  <a:pt x="925" y="3644"/>
                </a:moveTo>
                <a:cubicBezTo>
                  <a:pt x="944" y="3644"/>
                  <a:pt x="963" y="3648"/>
                  <a:pt x="978" y="3655"/>
                </a:cubicBezTo>
                <a:lnTo>
                  <a:pt x="1608" y="3970"/>
                </a:lnTo>
                <a:lnTo>
                  <a:pt x="1608" y="5924"/>
                </a:lnTo>
                <a:lnTo>
                  <a:pt x="978" y="6239"/>
                </a:lnTo>
                <a:cubicBezTo>
                  <a:pt x="960" y="6256"/>
                  <a:pt x="937" y="6264"/>
                  <a:pt x="914" y="6264"/>
                </a:cubicBezTo>
                <a:cubicBezTo>
                  <a:pt x="854" y="6264"/>
                  <a:pt x="788" y="6212"/>
                  <a:pt x="788" y="6144"/>
                </a:cubicBezTo>
                <a:lnTo>
                  <a:pt x="788" y="3781"/>
                </a:lnTo>
                <a:cubicBezTo>
                  <a:pt x="788" y="3685"/>
                  <a:pt x="862" y="3644"/>
                  <a:pt x="925" y="3644"/>
                </a:cubicBezTo>
                <a:close/>
                <a:moveTo>
                  <a:pt x="4128" y="7184"/>
                </a:moveTo>
                <a:lnTo>
                  <a:pt x="6963" y="8035"/>
                </a:lnTo>
                <a:cubicBezTo>
                  <a:pt x="6648" y="8507"/>
                  <a:pt x="6176" y="8759"/>
                  <a:pt x="5640" y="8759"/>
                </a:cubicBezTo>
                <a:cubicBezTo>
                  <a:pt x="4821" y="8759"/>
                  <a:pt x="4097" y="8066"/>
                  <a:pt x="4128" y="7184"/>
                </a:cubicBezTo>
                <a:close/>
                <a:moveTo>
                  <a:pt x="11374" y="820"/>
                </a:moveTo>
                <a:cubicBezTo>
                  <a:pt x="11626" y="820"/>
                  <a:pt x="11815" y="1009"/>
                  <a:pt x="11815" y="1198"/>
                </a:cubicBezTo>
                <a:lnTo>
                  <a:pt x="11815" y="8665"/>
                </a:lnTo>
                <a:cubicBezTo>
                  <a:pt x="11815" y="8885"/>
                  <a:pt x="11626" y="9043"/>
                  <a:pt x="11374" y="9043"/>
                </a:cubicBezTo>
                <a:cubicBezTo>
                  <a:pt x="11154" y="9043"/>
                  <a:pt x="10996" y="8854"/>
                  <a:pt x="10996" y="8665"/>
                </a:cubicBezTo>
                <a:lnTo>
                  <a:pt x="10996" y="1198"/>
                </a:lnTo>
                <a:cubicBezTo>
                  <a:pt x="10996" y="977"/>
                  <a:pt x="11185" y="820"/>
                  <a:pt x="11374" y="820"/>
                </a:cubicBezTo>
                <a:close/>
                <a:moveTo>
                  <a:pt x="11437" y="1"/>
                </a:moveTo>
                <a:cubicBezTo>
                  <a:pt x="10870" y="1"/>
                  <a:pt x="10366" y="379"/>
                  <a:pt x="10240" y="883"/>
                </a:cubicBezTo>
                <a:lnTo>
                  <a:pt x="2080" y="3246"/>
                </a:lnTo>
                <a:lnTo>
                  <a:pt x="1387" y="2899"/>
                </a:lnTo>
                <a:cubicBezTo>
                  <a:pt x="1251" y="2831"/>
                  <a:pt x="1109" y="2800"/>
                  <a:pt x="970" y="2800"/>
                </a:cubicBezTo>
                <a:cubicBezTo>
                  <a:pt x="466" y="2800"/>
                  <a:pt x="1" y="3213"/>
                  <a:pt x="1" y="3781"/>
                </a:cubicBezTo>
                <a:lnTo>
                  <a:pt x="1" y="6144"/>
                </a:lnTo>
                <a:cubicBezTo>
                  <a:pt x="1" y="6687"/>
                  <a:pt x="465" y="7095"/>
                  <a:pt x="983" y="7095"/>
                </a:cubicBezTo>
                <a:cubicBezTo>
                  <a:pt x="1127" y="7095"/>
                  <a:pt x="1275" y="7063"/>
                  <a:pt x="1419" y="6995"/>
                </a:cubicBezTo>
                <a:lnTo>
                  <a:pt x="2143" y="6648"/>
                </a:lnTo>
                <a:lnTo>
                  <a:pt x="3340" y="6995"/>
                </a:lnTo>
                <a:cubicBezTo>
                  <a:pt x="3151" y="8444"/>
                  <a:pt x="4286" y="9641"/>
                  <a:pt x="5672" y="9641"/>
                </a:cubicBezTo>
                <a:cubicBezTo>
                  <a:pt x="6585" y="9641"/>
                  <a:pt x="7405" y="9074"/>
                  <a:pt x="7814" y="8287"/>
                </a:cubicBezTo>
                <a:lnTo>
                  <a:pt x="10271" y="9011"/>
                </a:lnTo>
                <a:cubicBezTo>
                  <a:pt x="10429" y="9515"/>
                  <a:pt x="10902" y="9925"/>
                  <a:pt x="11469" y="9925"/>
                </a:cubicBezTo>
                <a:cubicBezTo>
                  <a:pt x="12130" y="9925"/>
                  <a:pt x="12729" y="9358"/>
                  <a:pt x="12729" y="8696"/>
                </a:cubicBezTo>
                <a:lnTo>
                  <a:pt x="12729" y="1261"/>
                </a:lnTo>
                <a:cubicBezTo>
                  <a:pt x="12634" y="536"/>
                  <a:pt x="12099" y="1"/>
                  <a:pt x="11437" y="1"/>
                </a:cubicBezTo>
                <a:close/>
              </a:path>
            </a:pathLst>
          </a:custGeom>
          <a:solidFill>
            <a:srgbClr val="E31E24"/>
          </a:solidFill>
          <a:ln>
            <a:noFill/>
          </a:ln>
        </p:spPr>
        <p:txBody>
          <a:bodyPr spcFirstLastPara="1" wrap="square" lIns="91425" tIns="91425" rIns="91425" bIns="91425" anchor="ctr" anchorCtr="0">
            <a:noAutofit/>
          </a:bodyPr>
          <a:lstStyle/>
          <a:p>
            <a:endParaRPr sz="1400"/>
          </a:p>
        </p:txBody>
      </p:sp>
      <p:grpSp>
        <p:nvGrpSpPr>
          <p:cNvPr id="295" name="Google Shape;10190;p74"/>
          <p:cNvGrpSpPr/>
          <p:nvPr/>
        </p:nvGrpSpPr>
        <p:grpSpPr>
          <a:xfrm>
            <a:off x="10482871" y="3656984"/>
            <a:ext cx="479588" cy="504969"/>
            <a:chOff x="-59869425" y="4102225"/>
            <a:chExt cx="319025" cy="315175"/>
          </a:xfrm>
          <a:solidFill>
            <a:srgbClr val="E31E24"/>
          </a:solidFill>
        </p:grpSpPr>
        <p:sp>
          <p:nvSpPr>
            <p:cNvPr id="296" name="Google Shape;10191;p74"/>
            <p:cNvSpPr/>
            <p:nvPr/>
          </p:nvSpPr>
          <p:spPr>
            <a:xfrm>
              <a:off x="-59869425" y="4102225"/>
              <a:ext cx="149675" cy="256825"/>
            </a:xfrm>
            <a:custGeom>
              <a:rect l="l" t="t" r="r" b="b"/>
              <a:pathLst>
                <a:path w="5987" h="10273" extrusionOk="0">
                  <a:moveTo>
                    <a:pt x="5532" y="1"/>
                  </a:moveTo>
                  <a:cubicBezTo>
                    <a:pt x="5515" y="1"/>
                    <a:pt x="5499" y="2"/>
                    <a:pt x="5483" y="4"/>
                  </a:cubicBezTo>
                  <a:cubicBezTo>
                    <a:pt x="2364" y="445"/>
                    <a:pt x="1" y="3123"/>
                    <a:pt x="1" y="6274"/>
                  </a:cubicBezTo>
                  <a:cubicBezTo>
                    <a:pt x="1" y="7692"/>
                    <a:pt x="442" y="8983"/>
                    <a:pt x="1293" y="10086"/>
                  </a:cubicBezTo>
                  <a:cubicBezTo>
                    <a:pt x="1381" y="10209"/>
                    <a:pt x="1507" y="10273"/>
                    <a:pt x="1635" y="10273"/>
                  </a:cubicBezTo>
                  <a:cubicBezTo>
                    <a:pt x="1737" y="10273"/>
                    <a:pt x="1839" y="10233"/>
                    <a:pt x="1923" y="10149"/>
                  </a:cubicBezTo>
                  <a:lnTo>
                    <a:pt x="3719" y="8353"/>
                  </a:lnTo>
                  <a:cubicBezTo>
                    <a:pt x="3813" y="8259"/>
                    <a:pt x="3845" y="8007"/>
                    <a:pt x="3782" y="7849"/>
                  </a:cubicBezTo>
                  <a:cubicBezTo>
                    <a:pt x="3498" y="7376"/>
                    <a:pt x="3341" y="6809"/>
                    <a:pt x="3341" y="6274"/>
                  </a:cubicBezTo>
                  <a:cubicBezTo>
                    <a:pt x="3341" y="4888"/>
                    <a:pt x="4286" y="3659"/>
                    <a:pt x="5672" y="3312"/>
                  </a:cubicBezTo>
                  <a:cubicBezTo>
                    <a:pt x="5861" y="3281"/>
                    <a:pt x="5987" y="3123"/>
                    <a:pt x="5987" y="2934"/>
                  </a:cubicBezTo>
                  <a:lnTo>
                    <a:pt x="5987" y="414"/>
                  </a:lnTo>
                  <a:cubicBezTo>
                    <a:pt x="5958" y="180"/>
                    <a:pt x="5739" y="1"/>
                    <a:pt x="5532" y="1"/>
                  </a:cubicBezTo>
                  <a:close/>
                </a:path>
              </a:pathLst>
            </a:custGeom>
            <a:grpFill/>
            <a:ln>
              <a:noFill/>
            </a:ln>
          </p:spPr>
          <p:txBody>
            <a:bodyPr spcFirstLastPara="1" wrap="square" lIns="91425" tIns="91425" rIns="91425" bIns="91425" anchor="ctr" anchorCtr="0">
              <a:noAutofit/>
            </a:bodyPr>
            <a:lstStyle/>
            <a:p>
              <a:endParaRPr sz="1400"/>
            </a:p>
          </p:txBody>
        </p:sp>
        <p:sp>
          <p:nvSpPr>
            <p:cNvPr id="297" name="Google Shape;10192;p74"/>
            <p:cNvSpPr/>
            <p:nvPr/>
          </p:nvSpPr>
          <p:spPr>
            <a:xfrm>
              <a:off x="-59811127" y="4322075"/>
              <a:ext cx="201650" cy="95325"/>
            </a:xfrm>
            <a:custGeom>
              <a:rect l="l" t="t" r="r" b="b"/>
              <a:pathLst>
                <a:path w="8066" h="3812" extrusionOk="0">
                  <a:moveTo>
                    <a:pt x="5758" y="0"/>
                  </a:moveTo>
                  <a:cubicBezTo>
                    <a:pt x="5692" y="0"/>
                    <a:pt x="5629" y="11"/>
                    <a:pt x="5577" y="32"/>
                  </a:cubicBezTo>
                  <a:cubicBezTo>
                    <a:pt x="5091" y="339"/>
                    <a:pt x="4530" y="489"/>
                    <a:pt x="3972" y="489"/>
                  </a:cubicBezTo>
                  <a:cubicBezTo>
                    <a:pt x="3444" y="489"/>
                    <a:pt x="2917" y="355"/>
                    <a:pt x="2458" y="95"/>
                  </a:cubicBezTo>
                  <a:cubicBezTo>
                    <a:pt x="2389" y="53"/>
                    <a:pt x="2314" y="30"/>
                    <a:pt x="2239" y="30"/>
                  </a:cubicBezTo>
                  <a:cubicBezTo>
                    <a:pt x="2141" y="30"/>
                    <a:pt x="2042" y="69"/>
                    <a:pt x="1954" y="158"/>
                  </a:cubicBezTo>
                  <a:lnTo>
                    <a:pt x="189" y="1922"/>
                  </a:lnTo>
                  <a:cubicBezTo>
                    <a:pt x="0" y="2143"/>
                    <a:pt x="32" y="2395"/>
                    <a:pt x="221" y="2552"/>
                  </a:cubicBezTo>
                  <a:cubicBezTo>
                    <a:pt x="1324" y="3403"/>
                    <a:pt x="2615" y="3812"/>
                    <a:pt x="4001" y="3812"/>
                  </a:cubicBezTo>
                  <a:cubicBezTo>
                    <a:pt x="5388" y="3812"/>
                    <a:pt x="6711" y="3403"/>
                    <a:pt x="7814" y="2521"/>
                  </a:cubicBezTo>
                  <a:cubicBezTo>
                    <a:pt x="8034" y="2363"/>
                    <a:pt x="8066" y="2080"/>
                    <a:pt x="7877" y="1890"/>
                  </a:cubicBezTo>
                  <a:lnTo>
                    <a:pt x="6112" y="126"/>
                  </a:lnTo>
                  <a:cubicBezTo>
                    <a:pt x="6028" y="42"/>
                    <a:pt x="5888" y="0"/>
                    <a:pt x="5758" y="0"/>
                  </a:cubicBezTo>
                  <a:close/>
                </a:path>
              </a:pathLst>
            </a:custGeom>
            <a:grpFill/>
            <a:ln>
              <a:noFill/>
            </a:ln>
          </p:spPr>
          <p:txBody>
            <a:bodyPr spcFirstLastPara="1" wrap="square" lIns="91425" tIns="91425" rIns="91425" bIns="91425" anchor="ctr" anchorCtr="0">
              <a:noAutofit/>
            </a:bodyPr>
            <a:lstStyle/>
            <a:p>
              <a:endParaRPr sz="1400"/>
            </a:p>
          </p:txBody>
        </p:sp>
        <p:sp>
          <p:nvSpPr>
            <p:cNvPr id="298" name="Google Shape;10193;p74"/>
            <p:cNvSpPr/>
            <p:nvPr/>
          </p:nvSpPr>
          <p:spPr>
            <a:xfrm>
              <a:off x="-59700077" y="4102225"/>
              <a:ext cx="149675" cy="256525"/>
            </a:xfrm>
            <a:custGeom>
              <a:rect l="l" t="t" r="r" b="b"/>
              <a:pathLst>
                <a:path w="5987" h="10261" extrusionOk="0">
                  <a:moveTo>
                    <a:pt x="418" y="1"/>
                  </a:moveTo>
                  <a:cubicBezTo>
                    <a:pt x="190" y="1"/>
                    <a:pt x="1" y="180"/>
                    <a:pt x="1" y="414"/>
                  </a:cubicBezTo>
                  <a:lnTo>
                    <a:pt x="1" y="2934"/>
                  </a:lnTo>
                  <a:cubicBezTo>
                    <a:pt x="1" y="3123"/>
                    <a:pt x="127" y="3281"/>
                    <a:pt x="316" y="3312"/>
                  </a:cubicBezTo>
                  <a:cubicBezTo>
                    <a:pt x="1639" y="3659"/>
                    <a:pt x="2647" y="4856"/>
                    <a:pt x="2647" y="6274"/>
                  </a:cubicBezTo>
                  <a:cubicBezTo>
                    <a:pt x="2647" y="6809"/>
                    <a:pt x="2489" y="7376"/>
                    <a:pt x="2206" y="7849"/>
                  </a:cubicBezTo>
                  <a:cubicBezTo>
                    <a:pt x="2080" y="8007"/>
                    <a:pt x="2111" y="8196"/>
                    <a:pt x="2269" y="8353"/>
                  </a:cubicBezTo>
                  <a:lnTo>
                    <a:pt x="4065" y="10149"/>
                  </a:lnTo>
                  <a:cubicBezTo>
                    <a:pt x="4137" y="10221"/>
                    <a:pt x="4242" y="10260"/>
                    <a:pt x="4350" y="10260"/>
                  </a:cubicBezTo>
                  <a:cubicBezTo>
                    <a:pt x="4478" y="10260"/>
                    <a:pt x="4609" y="10205"/>
                    <a:pt x="4695" y="10086"/>
                  </a:cubicBezTo>
                  <a:cubicBezTo>
                    <a:pt x="5514" y="8983"/>
                    <a:pt x="5987" y="7660"/>
                    <a:pt x="5987" y="6274"/>
                  </a:cubicBezTo>
                  <a:cubicBezTo>
                    <a:pt x="5892" y="3123"/>
                    <a:pt x="3592" y="445"/>
                    <a:pt x="473" y="4"/>
                  </a:cubicBezTo>
                  <a:cubicBezTo>
                    <a:pt x="455" y="2"/>
                    <a:pt x="436" y="1"/>
                    <a:pt x="418" y="1"/>
                  </a:cubicBezTo>
                  <a:close/>
                </a:path>
              </a:pathLst>
            </a:custGeom>
            <a:grpFill/>
            <a:ln>
              <a:noFill/>
            </a:ln>
          </p:spPr>
          <p:txBody>
            <a:bodyPr spcFirstLastPara="1" wrap="square" lIns="91425" tIns="91425" rIns="91425" bIns="91425" anchor="ctr" anchorCtr="0">
              <a:noAutofit/>
            </a:bodyPr>
            <a:lstStyle/>
            <a:p>
              <a:endParaRPr sz="1400"/>
            </a:p>
          </p:txBody>
        </p:sp>
        <p:sp>
          <p:nvSpPr>
            <p:cNvPr id="299" name="Google Shape;10194;p74"/>
            <p:cNvSpPr/>
            <p:nvPr/>
          </p:nvSpPr>
          <p:spPr>
            <a:xfrm>
              <a:off x="-59742598" y="4187375"/>
              <a:ext cx="63025" cy="144950"/>
            </a:xfrm>
            <a:custGeom>
              <a:rect l="l" t="t" r="r" b="b"/>
              <a:pathLst>
                <a:path w="2521" h="5798" extrusionOk="0">
                  <a:moveTo>
                    <a:pt x="1260" y="1"/>
                  </a:moveTo>
                  <a:cubicBezTo>
                    <a:pt x="1040" y="1"/>
                    <a:pt x="819" y="190"/>
                    <a:pt x="819" y="379"/>
                  </a:cubicBezTo>
                  <a:lnTo>
                    <a:pt x="819" y="662"/>
                  </a:lnTo>
                  <a:cubicBezTo>
                    <a:pt x="347" y="820"/>
                    <a:pt x="0" y="1293"/>
                    <a:pt x="0" y="1860"/>
                  </a:cubicBezTo>
                  <a:cubicBezTo>
                    <a:pt x="0" y="2521"/>
                    <a:pt x="567" y="2899"/>
                    <a:pt x="977" y="3214"/>
                  </a:cubicBezTo>
                  <a:cubicBezTo>
                    <a:pt x="1292" y="3466"/>
                    <a:pt x="1670" y="3687"/>
                    <a:pt x="1670" y="3939"/>
                  </a:cubicBezTo>
                  <a:cubicBezTo>
                    <a:pt x="1670" y="4160"/>
                    <a:pt x="1450" y="4380"/>
                    <a:pt x="1260" y="4380"/>
                  </a:cubicBezTo>
                  <a:cubicBezTo>
                    <a:pt x="1071" y="4380"/>
                    <a:pt x="819" y="4160"/>
                    <a:pt x="819" y="3939"/>
                  </a:cubicBezTo>
                  <a:cubicBezTo>
                    <a:pt x="819" y="3687"/>
                    <a:pt x="630" y="3529"/>
                    <a:pt x="441" y="3529"/>
                  </a:cubicBezTo>
                  <a:cubicBezTo>
                    <a:pt x="252" y="3529"/>
                    <a:pt x="32" y="3750"/>
                    <a:pt x="32" y="3939"/>
                  </a:cubicBezTo>
                  <a:cubicBezTo>
                    <a:pt x="32" y="4475"/>
                    <a:pt x="410" y="4916"/>
                    <a:pt x="882" y="5105"/>
                  </a:cubicBezTo>
                  <a:lnTo>
                    <a:pt x="882" y="5388"/>
                  </a:lnTo>
                  <a:cubicBezTo>
                    <a:pt x="882" y="5640"/>
                    <a:pt x="1071" y="5798"/>
                    <a:pt x="1292" y="5798"/>
                  </a:cubicBezTo>
                  <a:cubicBezTo>
                    <a:pt x="1544" y="5798"/>
                    <a:pt x="1702" y="5577"/>
                    <a:pt x="1702" y="5388"/>
                  </a:cubicBezTo>
                  <a:lnTo>
                    <a:pt x="1702" y="5073"/>
                  </a:lnTo>
                  <a:cubicBezTo>
                    <a:pt x="2174" y="4916"/>
                    <a:pt x="2521" y="4443"/>
                    <a:pt x="2521" y="3907"/>
                  </a:cubicBezTo>
                  <a:cubicBezTo>
                    <a:pt x="2521" y="3214"/>
                    <a:pt x="1985" y="2836"/>
                    <a:pt x="1544" y="2521"/>
                  </a:cubicBezTo>
                  <a:cubicBezTo>
                    <a:pt x="1229" y="2269"/>
                    <a:pt x="882" y="2049"/>
                    <a:pt x="882" y="1797"/>
                  </a:cubicBezTo>
                  <a:cubicBezTo>
                    <a:pt x="882" y="1576"/>
                    <a:pt x="1071" y="1419"/>
                    <a:pt x="1292" y="1419"/>
                  </a:cubicBezTo>
                  <a:cubicBezTo>
                    <a:pt x="1544" y="1419"/>
                    <a:pt x="1702" y="1608"/>
                    <a:pt x="1702" y="1797"/>
                  </a:cubicBezTo>
                  <a:cubicBezTo>
                    <a:pt x="1702" y="2049"/>
                    <a:pt x="1891" y="2238"/>
                    <a:pt x="2143" y="2238"/>
                  </a:cubicBezTo>
                  <a:cubicBezTo>
                    <a:pt x="2363" y="2238"/>
                    <a:pt x="2521" y="2049"/>
                    <a:pt x="2521" y="1797"/>
                  </a:cubicBezTo>
                  <a:cubicBezTo>
                    <a:pt x="2521" y="1261"/>
                    <a:pt x="2174" y="820"/>
                    <a:pt x="1702" y="631"/>
                  </a:cubicBezTo>
                  <a:lnTo>
                    <a:pt x="1702" y="347"/>
                  </a:lnTo>
                  <a:cubicBezTo>
                    <a:pt x="1702" y="158"/>
                    <a:pt x="1513" y="1"/>
                    <a:pt x="1260" y="1"/>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326" name="Google Shape;10221;p74"/>
          <p:cNvGrpSpPr/>
          <p:nvPr/>
        </p:nvGrpSpPr>
        <p:grpSpPr>
          <a:xfrm>
            <a:off x="5113963" y="4622600"/>
            <a:ext cx="422624" cy="511209"/>
            <a:chOff x="2423775" y="3226875"/>
            <a:chExt cx="259925" cy="295000"/>
          </a:xfrm>
          <a:solidFill>
            <a:srgbClr val="E31E24"/>
          </a:solidFill>
        </p:grpSpPr>
        <p:sp>
          <p:nvSpPr>
            <p:cNvPr id="327" name="Google Shape;10222;p74"/>
            <p:cNvSpPr/>
            <p:nvPr/>
          </p:nvSpPr>
          <p:spPr>
            <a:xfrm>
              <a:off x="2509625" y="3365900"/>
              <a:ext cx="86650" cy="52000"/>
            </a:xfrm>
            <a:custGeom>
              <a:rect l="l" t="t" r="r" b="b"/>
              <a:pathLst>
                <a:path w="3466" h="2080" extrusionOk="0">
                  <a:moveTo>
                    <a:pt x="1733" y="0"/>
                  </a:moveTo>
                  <a:cubicBezTo>
                    <a:pt x="788" y="0"/>
                    <a:pt x="0" y="788"/>
                    <a:pt x="0" y="1733"/>
                  </a:cubicBezTo>
                  <a:lnTo>
                    <a:pt x="0" y="2080"/>
                  </a:lnTo>
                  <a:lnTo>
                    <a:pt x="3466" y="2080"/>
                  </a:lnTo>
                  <a:lnTo>
                    <a:pt x="3466" y="1733"/>
                  </a:lnTo>
                  <a:cubicBezTo>
                    <a:pt x="3466" y="788"/>
                    <a:pt x="2678" y="0"/>
                    <a:pt x="1733" y="0"/>
                  </a:cubicBezTo>
                  <a:close/>
                </a:path>
              </a:pathLst>
            </a:custGeom>
            <a:grpFill/>
            <a:ln>
              <a:noFill/>
            </a:ln>
          </p:spPr>
          <p:txBody>
            <a:bodyPr spcFirstLastPara="1" wrap="square" lIns="91425" tIns="91425" rIns="91425" bIns="91425" anchor="ctr" anchorCtr="0">
              <a:noAutofit/>
            </a:bodyPr>
            <a:lstStyle/>
            <a:p>
              <a:endParaRPr sz="1400"/>
            </a:p>
          </p:txBody>
        </p:sp>
        <p:sp>
          <p:nvSpPr>
            <p:cNvPr id="328" name="Google Shape;10223;p74"/>
            <p:cNvSpPr/>
            <p:nvPr/>
          </p:nvSpPr>
          <p:spPr>
            <a:xfrm>
              <a:off x="2534825" y="3313925"/>
              <a:ext cx="35475" cy="35450"/>
            </a:xfrm>
            <a:custGeom>
              <a:rect l="l" t="t" r="r" b="b"/>
              <a:pathLst>
                <a:path w="1419" h="1418" extrusionOk="0">
                  <a:moveTo>
                    <a:pt x="725" y="0"/>
                  </a:moveTo>
                  <a:cubicBezTo>
                    <a:pt x="316" y="0"/>
                    <a:pt x="0" y="315"/>
                    <a:pt x="0" y="725"/>
                  </a:cubicBezTo>
                  <a:cubicBezTo>
                    <a:pt x="0" y="1103"/>
                    <a:pt x="316" y="1418"/>
                    <a:pt x="725" y="1418"/>
                  </a:cubicBezTo>
                  <a:cubicBezTo>
                    <a:pt x="1103" y="1418"/>
                    <a:pt x="1418" y="1103"/>
                    <a:pt x="1418" y="725"/>
                  </a:cubicBezTo>
                  <a:cubicBezTo>
                    <a:pt x="1418" y="315"/>
                    <a:pt x="1103" y="0"/>
                    <a:pt x="725" y="0"/>
                  </a:cubicBezTo>
                  <a:close/>
                </a:path>
              </a:pathLst>
            </a:custGeom>
            <a:grpFill/>
            <a:ln>
              <a:noFill/>
            </a:ln>
          </p:spPr>
          <p:txBody>
            <a:bodyPr spcFirstLastPara="1" wrap="square" lIns="91425" tIns="91425" rIns="91425" bIns="91425" anchor="ctr" anchorCtr="0">
              <a:noAutofit/>
            </a:bodyPr>
            <a:lstStyle/>
            <a:p>
              <a:endParaRPr sz="1400"/>
            </a:p>
          </p:txBody>
        </p:sp>
        <p:sp>
          <p:nvSpPr>
            <p:cNvPr id="329" name="Google Shape;10224;p74"/>
            <p:cNvSpPr/>
            <p:nvPr/>
          </p:nvSpPr>
          <p:spPr>
            <a:xfrm>
              <a:off x="2423775" y="3226875"/>
              <a:ext cx="259925" cy="295000"/>
            </a:xfrm>
            <a:custGeom>
              <a:rect l="l" t="t" r="r" b="b"/>
              <a:pathLst>
                <a:path w="10397" h="11800" extrusionOk="0">
                  <a:moveTo>
                    <a:pt x="5167" y="2757"/>
                  </a:moveTo>
                  <a:cubicBezTo>
                    <a:pt x="5923" y="2757"/>
                    <a:pt x="6553" y="3388"/>
                    <a:pt x="6553" y="4144"/>
                  </a:cubicBezTo>
                  <a:cubicBezTo>
                    <a:pt x="6553" y="4490"/>
                    <a:pt x="6396" y="4805"/>
                    <a:pt x="6175" y="5089"/>
                  </a:cubicBezTo>
                  <a:cubicBezTo>
                    <a:pt x="7026" y="5498"/>
                    <a:pt x="7593" y="6317"/>
                    <a:pt x="7593" y="7294"/>
                  </a:cubicBezTo>
                  <a:lnTo>
                    <a:pt x="7593" y="8019"/>
                  </a:lnTo>
                  <a:cubicBezTo>
                    <a:pt x="7593" y="8208"/>
                    <a:pt x="7435" y="8365"/>
                    <a:pt x="7246" y="8365"/>
                  </a:cubicBezTo>
                  <a:lnTo>
                    <a:pt x="3088" y="8365"/>
                  </a:lnTo>
                  <a:cubicBezTo>
                    <a:pt x="2867" y="8365"/>
                    <a:pt x="2710" y="8208"/>
                    <a:pt x="2710" y="8019"/>
                  </a:cubicBezTo>
                  <a:lnTo>
                    <a:pt x="2710" y="7294"/>
                  </a:lnTo>
                  <a:cubicBezTo>
                    <a:pt x="2710" y="6317"/>
                    <a:pt x="3308" y="5498"/>
                    <a:pt x="4127" y="5089"/>
                  </a:cubicBezTo>
                  <a:cubicBezTo>
                    <a:pt x="3907" y="4868"/>
                    <a:pt x="3781" y="4553"/>
                    <a:pt x="3781" y="4144"/>
                  </a:cubicBezTo>
                  <a:cubicBezTo>
                    <a:pt x="3781" y="3388"/>
                    <a:pt x="4411" y="2757"/>
                    <a:pt x="5167" y="2757"/>
                  </a:cubicBezTo>
                  <a:close/>
                  <a:moveTo>
                    <a:pt x="5183" y="1"/>
                  </a:moveTo>
                  <a:cubicBezTo>
                    <a:pt x="5128" y="1"/>
                    <a:pt x="5073" y="17"/>
                    <a:pt x="5010" y="48"/>
                  </a:cubicBezTo>
                  <a:cubicBezTo>
                    <a:pt x="3964" y="646"/>
                    <a:pt x="2946" y="940"/>
                    <a:pt x="1919" y="940"/>
                  </a:cubicBezTo>
                  <a:cubicBezTo>
                    <a:pt x="1430" y="940"/>
                    <a:pt x="939" y="873"/>
                    <a:pt x="441" y="741"/>
                  </a:cubicBezTo>
                  <a:cubicBezTo>
                    <a:pt x="402" y="722"/>
                    <a:pt x="363" y="714"/>
                    <a:pt x="326" y="714"/>
                  </a:cubicBezTo>
                  <a:cubicBezTo>
                    <a:pt x="243" y="714"/>
                    <a:pt x="170" y="751"/>
                    <a:pt x="126" y="773"/>
                  </a:cubicBezTo>
                  <a:cubicBezTo>
                    <a:pt x="32" y="836"/>
                    <a:pt x="0" y="930"/>
                    <a:pt x="0" y="1056"/>
                  </a:cubicBezTo>
                  <a:lnTo>
                    <a:pt x="0" y="5026"/>
                  </a:lnTo>
                  <a:cubicBezTo>
                    <a:pt x="0" y="8145"/>
                    <a:pt x="2080" y="10949"/>
                    <a:pt x="5104" y="11799"/>
                  </a:cubicBezTo>
                  <a:lnTo>
                    <a:pt x="5262" y="11799"/>
                  </a:lnTo>
                  <a:cubicBezTo>
                    <a:pt x="8255" y="10917"/>
                    <a:pt x="10397" y="8145"/>
                    <a:pt x="10397" y="5026"/>
                  </a:cubicBezTo>
                  <a:lnTo>
                    <a:pt x="10397" y="1056"/>
                  </a:lnTo>
                  <a:cubicBezTo>
                    <a:pt x="10397" y="930"/>
                    <a:pt x="10365" y="836"/>
                    <a:pt x="10271" y="773"/>
                  </a:cubicBezTo>
                  <a:cubicBezTo>
                    <a:pt x="10162" y="751"/>
                    <a:pt x="10084" y="714"/>
                    <a:pt x="10014" y="714"/>
                  </a:cubicBezTo>
                  <a:cubicBezTo>
                    <a:pt x="9983" y="714"/>
                    <a:pt x="9954" y="722"/>
                    <a:pt x="9924" y="741"/>
                  </a:cubicBezTo>
                  <a:cubicBezTo>
                    <a:pt x="9414" y="877"/>
                    <a:pt x="8910" y="946"/>
                    <a:pt x="8409" y="946"/>
                  </a:cubicBezTo>
                  <a:cubicBezTo>
                    <a:pt x="7395" y="946"/>
                    <a:pt x="6389" y="660"/>
                    <a:pt x="5356" y="48"/>
                  </a:cubicBezTo>
                  <a:cubicBezTo>
                    <a:pt x="5293" y="17"/>
                    <a:pt x="5238" y="1"/>
                    <a:pt x="5183" y="1"/>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345" name="Google Shape;10240;p74"/>
          <p:cNvGrpSpPr/>
          <p:nvPr/>
        </p:nvGrpSpPr>
        <p:grpSpPr>
          <a:xfrm>
            <a:off x="6965529" y="4627479"/>
            <a:ext cx="486688" cy="480493"/>
            <a:chOff x="4266025" y="3609275"/>
            <a:chExt cx="299325" cy="277275"/>
          </a:xfrm>
          <a:solidFill>
            <a:srgbClr val="E31E24"/>
          </a:solidFill>
        </p:grpSpPr>
        <p:sp>
          <p:nvSpPr>
            <p:cNvPr id="346" name="Google Shape;10241;p74"/>
            <p:cNvSpPr/>
            <p:nvPr/>
          </p:nvSpPr>
          <p:spPr>
            <a:xfrm>
              <a:off x="4266025" y="3609275"/>
              <a:ext cx="299325" cy="224500"/>
            </a:xfrm>
            <a:custGeom>
              <a:rect l="l" t="t" r="r" b="b"/>
              <a:pathLst>
                <a:path w="11973" h="8980" extrusionOk="0">
                  <a:moveTo>
                    <a:pt x="2017" y="3749"/>
                  </a:moveTo>
                  <a:lnTo>
                    <a:pt x="3119" y="5514"/>
                  </a:lnTo>
                  <a:lnTo>
                    <a:pt x="914" y="5514"/>
                  </a:lnTo>
                  <a:lnTo>
                    <a:pt x="2017" y="3749"/>
                  </a:lnTo>
                  <a:close/>
                  <a:moveTo>
                    <a:pt x="9641" y="3749"/>
                  </a:moveTo>
                  <a:lnTo>
                    <a:pt x="10744" y="5514"/>
                  </a:lnTo>
                  <a:lnTo>
                    <a:pt x="8538" y="5514"/>
                  </a:lnTo>
                  <a:lnTo>
                    <a:pt x="9641" y="3749"/>
                  </a:lnTo>
                  <a:close/>
                  <a:moveTo>
                    <a:pt x="5892" y="0"/>
                  </a:moveTo>
                  <a:cubicBezTo>
                    <a:pt x="5325" y="0"/>
                    <a:pt x="4852" y="473"/>
                    <a:pt x="4852" y="1040"/>
                  </a:cubicBezTo>
                  <a:lnTo>
                    <a:pt x="4852" y="1166"/>
                  </a:lnTo>
                  <a:lnTo>
                    <a:pt x="4537" y="1324"/>
                  </a:lnTo>
                  <a:cubicBezTo>
                    <a:pt x="3812" y="1733"/>
                    <a:pt x="3529" y="1891"/>
                    <a:pt x="3025" y="1954"/>
                  </a:cubicBezTo>
                  <a:cubicBezTo>
                    <a:pt x="2867" y="1607"/>
                    <a:pt x="2521" y="1324"/>
                    <a:pt x="2080" y="1324"/>
                  </a:cubicBezTo>
                  <a:cubicBezTo>
                    <a:pt x="1702" y="1324"/>
                    <a:pt x="1324" y="1576"/>
                    <a:pt x="1166" y="1922"/>
                  </a:cubicBezTo>
                  <a:cubicBezTo>
                    <a:pt x="946" y="1891"/>
                    <a:pt x="693" y="1796"/>
                    <a:pt x="504" y="1733"/>
                  </a:cubicBezTo>
                  <a:cubicBezTo>
                    <a:pt x="454" y="1708"/>
                    <a:pt x="403" y="1696"/>
                    <a:pt x="355" y="1696"/>
                  </a:cubicBezTo>
                  <a:cubicBezTo>
                    <a:pt x="223" y="1696"/>
                    <a:pt x="110" y="1784"/>
                    <a:pt x="63" y="1922"/>
                  </a:cubicBezTo>
                  <a:cubicBezTo>
                    <a:pt x="0" y="2111"/>
                    <a:pt x="63" y="2332"/>
                    <a:pt x="252" y="2363"/>
                  </a:cubicBezTo>
                  <a:cubicBezTo>
                    <a:pt x="536" y="2489"/>
                    <a:pt x="820" y="2552"/>
                    <a:pt x="1135" y="2615"/>
                  </a:cubicBezTo>
                  <a:cubicBezTo>
                    <a:pt x="1198" y="2867"/>
                    <a:pt x="1387" y="3119"/>
                    <a:pt x="1607" y="3277"/>
                  </a:cubicBezTo>
                  <a:lnTo>
                    <a:pt x="95" y="5671"/>
                  </a:lnTo>
                  <a:cubicBezTo>
                    <a:pt x="95" y="5703"/>
                    <a:pt x="63" y="5829"/>
                    <a:pt x="63" y="5860"/>
                  </a:cubicBezTo>
                  <a:lnTo>
                    <a:pt x="63" y="6238"/>
                  </a:lnTo>
                  <a:cubicBezTo>
                    <a:pt x="63" y="7372"/>
                    <a:pt x="1009" y="8318"/>
                    <a:pt x="2143" y="8318"/>
                  </a:cubicBezTo>
                  <a:cubicBezTo>
                    <a:pt x="3308" y="8318"/>
                    <a:pt x="4254" y="7372"/>
                    <a:pt x="4254" y="6238"/>
                  </a:cubicBezTo>
                  <a:lnTo>
                    <a:pt x="4254" y="5860"/>
                  </a:lnTo>
                  <a:cubicBezTo>
                    <a:pt x="4254" y="5829"/>
                    <a:pt x="4191" y="5703"/>
                    <a:pt x="4191" y="5671"/>
                  </a:cubicBezTo>
                  <a:lnTo>
                    <a:pt x="2710" y="3277"/>
                  </a:lnTo>
                  <a:cubicBezTo>
                    <a:pt x="2930" y="3151"/>
                    <a:pt x="3088" y="2930"/>
                    <a:pt x="3182" y="2647"/>
                  </a:cubicBezTo>
                  <a:cubicBezTo>
                    <a:pt x="3844" y="2521"/>
                    <a:pt x="4191" y="2363"/>
                    <a:pt x="4947" y="1922"/>
                  </a:cubicBezTo>
                  <a:lnTo>
                    <a:pt x="4947" y="8979"/>
                  </a:lnTo>
                  <a:lnTo>
                    <a:pt x="7089" y="8979"/>
                  </a:lnTo>
                  <a:lnTo>
                    <a:pt x="7089" y="1922"/>
                  </a:lnTo>
                  <a:cubicBezTo>
                    <a:pt x="7814" y="2332"/>
                    <a:pt x="8192" y="2521"/>
                    <a:pt x="8853" y="2647"/>
                  </a:cubicBezTo>
                  <a:cubicBezTo>
                    <a:pt x="8916" y="2899"/>
                    <a:pt x="9074" y="3119"/>
                    <a:pt x="9326" y="3277"/>
                  </a:cubicBezTo>
                  <a:lnTo>
                    <a:pt x="7814" y="5671"/>
                  </a:lnTo>
                  <a:cubicBezTo>
                    <a:pt x="7814" y="5703"/>
                    <a:pt x="7782" y="5829"/>
                    <a:pt x="7782" y="5860"/>
                  </a:cubicBezTo>
                  <a:lnTo>
                    <a:pt x="7782" y="6238"/>
                  </a:lnTo>
                  <a:cubicBezTo>
                    <a:pt x="7782" y="7372"/>
                    <a:pt x="8727" y="8318"/>
                    <a:pt x="9861" y="8318"/>
                  </a:cubicBezTo>
                  <a:cubicBezTo>
                    <a:pt x="11027" y="8318"/>
                    <a:pt x="11972" y="7372"/>
                    <a:pt x="11972" y="6238"/>
                  </a:cubicBezTo>
                  <a:lnTo>
                    <a:pt x="11972" y="5860"/>
                  </a:lnTo>
                  <a:cubicBezTo>
                    <a:pt x="11972" y="5829"/>
                    <a:pt x="11909" y="5703"/>
                    <a:pt x="11909" y="5671"/>
                  </a:cubicBezTo>
                  <a:lnTo>
                    <a:pt x="10429" y="3277"/>
                  </a:lnTo>
                  <a:cubicBezTo>
                    <a:pt x="10429" y="3151"/>
                    <a:pt x="10618" y="2930"/>
                    <a:pt x="10681" y="2615"/>
                  </a:cubicBezTo>
                  <a:cubicBezTo>
                    <a:pt x="10933" y="2521"/>
                    <a:pt x="11248" y="2458"/>
                    <a:pt x="11531" y="2363"/>
                  </a:cubicBezTo>
                  <a:cubicBezTo>
                    <a:pt x="11720" y="2300"/>
                    <a:pt x="11815" y="2080"/>
                    <a:pt x="11720" y="1922"/>
                  </a:cubicBezTo>
                  <a:cubicBezTo>
                    <a:pt x="11674" y="1784"/>
                    <a:pt x="11560" y="1696"/>
                    <a:pt x="11429" y="1696"/>
                  </a:cubicBezTo>
                  <a:cubicBezTo>
                    <a:pt x="11380" y="1696"/>
                    <a:pt x="11330" y="1708"/>
                    <a:pt x="11279" y="1733"/>
                  </a:cubicBezTo>
                  <a:cubicBezTo>
                    <a:pt x="11059" y="1796"/>
                    <a:pt x="10870" y="1891"/>
                    <a:pt x="10618" y="1922"/>
                  </a:cubicBezTo>
                  <a:cubicBezTo>
                    <a:pt x="10460" y="1576"/>
                    <a:pt x="10113" y="1324"/>
                    <a:pt x="9704" y="1324"/>
                  </a:cubicBezTo>
                  <a:cubicBezTo>
                    <a:pt x="9294" y="1324"/>
                    <a:pt x="8916" y="1576"/>
                    <a:pt x="8790" y="1954"/>
                  </a:cubicBezTo>
                  <a:cubicBezTo>
                    <a:pt x="8255" y="1891"/>
                    <a:pt x="8003" y="1733"/>
                    <a:pt x="7278" y="1324"/>
                  </a:cubicBezTo>
                  <a:lnTo>
                    <a:pt x="6963" y="1166"/>
                  </a:lnTo>
                  <a:lnTo>
                    <a:pt x="6963" y="1040"/>
                  </a:lnTo>
                  <a:cubicBezTo>
                    <a:pt x="6963" y="441"/>
                    <a:pt x="6490" y="0"/>
                    <a:pt x="5892" y="0"/>
                  </a:cubicBezTo>
                  <a:close/>
                </a:path>
              </a:pathLst>
            </a:custGeom>
            <a:grpFill/>
            <a:ln>
              <a:noFill/>
            </a:ln>
          </p:spPr>
          <p:txBody>
            <a:bodyPr spcFirstLastPara="1" wrap="square" lIns="91425" tIns="91425" rIns="91425" bIns="91425" anchor="ctr" anchorCtr="0">
              <a:noAutofit/>
            </a:bodyPr>
            <a:lstStyle/>
            <a:p>
              <a:endParaRPr sz="1400"/>
            </a:p>
          </p:txBody>
        </p:sp>
        <p:sp>
          <p:nvSpPr>
            <p:cNvPr id="347" name="Google Shape;10242;p74"/>
            <p:cNvSpPr/>
            <p:nvPr/>
          </p:nvSpPr>
          <p:spPr>
            <a:xfrm>
              <a:off x="4332975" y="3851850"/>
              <a:ext cx="157550" cy="34700"/>
            </a:xfrm>
            <a:custGeom>
              <a:rect l="l" t="t" r="r" b="b"/>
              <a:pathLst>
                <a:path w="6302" h="1388" extrusionOk="0">
                  <a:moveTo>
                    <a:pt x="693" y="1"/>
                  </a:moveTo>
                  <a:cubicBezTo>
                    <a:pt x="315" y="1"/>
                    <a:pt x="0" y="316"/>
                    <a:pt x="0" y="694"/>
                  </a:cubicBezTo>
                  <a:lnTo>
                    <a:pt x="0" y="1040"/>
                  </a:lnTo>
                  <a:cubicBezTo>
                    <a:pt x="0" y="1261"/>
                    <a:pt x="158" y="1387"/>
                    <a:pt x="347" y="1387"/>
                  </a:cubicBezTo>
                  <a:lnTo>
                    <a:pt x="5955" y="1387"/>
                  </a:lnTo>
                  <a:cubicBezTo>
                    <a:pt x="6144" y="1356"/>
                    <a:pt x="6301" y="1198"/>
                    <a:pt x="6301" y="1040"/>
                  </a:cubicBezTo>
                  <a:lnTo>
                    <a:pt x="6301" y="694"/>
                  </a:lnTo>
                  <a:cubicBezTo>
                    <a:pt x="6301" y="316"/>
                    <a:pt x="5986" y="1"/>
                    <a:pt x="5577" y="1"/>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408" name="Google Shape;10303;p74"/>
          <p:cNvGrpSpPr/>
          <p:nvPr/>
        </p:nvGrpSpPr>
        <p:grpSpPr>
          <a:xfrm>
            <a:off x="7899453" y="4585629"/>
            <a:ext cx="480307" cy="511859"/>
            <a:chOff x="4628325" y="3599825"/>
            <a:chExt cx="295400" cy="295375"/>
          </a:xfrm>
          <a:solidFill>
            <a:srgbClr val="E31E24"/>
          </a:solidFill>
        </p:grpSpPr>
        <p:sp>
          <p:nvSpPr>
            <p:cNvPr id="409" name="Google Shape;10304;p74"/>
            <p:cNvSpPr/>
            <p:nvPr/>
          </p:nvSpPr>
          <p:spPr>
            <a:xfrm>
              <a:off x="4679525" y="3686450"/>
              <a:ext cx="17350" cy="86675"/>
            </a:xfrm>
            <a:custGeom>
              <a:rect l="l" t="t" r="r" b="b"/>
              <a:pathLst>
                <a:path w="694" h="3467" extrusionOk="0">
                  <a:moveTo>
                    <a:pt x="0" y="1"/>
                  </a:moveTo>
                  <a:lnTo>
                    <a:pt x="0" y="3466"/>
                  </a:lnTo>
                  <a:lnTo>
                    <a:pt x="694" y="3466"/>
                  </a:lnTo>
                  <a:lnTo>
                    <a:pt x="694" y="1"/>
                  </a:lnTo>
                  <a:close/>
                </a:path>
              </a:pathLst>
            </a:custGeom>
            <a:grpFill/>
            <a:ln>
              <a:noFill/>
            </a:ln>
          </p:spPr>
          <p:txBody>
            <a:bodyPr spcFirstLastPara="1" wrap="square" lIns="91425" tIns="91425" rIns="91425" bIns="91425" anchor="ctr" anchorCtr="0">
              <a:noAutofit/>
            </a:bodyPr>
            <a:lstStyle/>
            <a:p>
              <a:endParaRPr sz="1400"/>
            </a:p>
          </p:txBody>
        </p:sp>
        <p:sp>
          <p:nvSpPr>
            <p:cNvPr id="410" name="Google Shape;10305;p74"/>
            <p:cNvSpPr/>
            <p:nvPr/>
          </p:nvSpPr>
          <p:spPr>
            <a:xfrm>
              <a:off x="4854375" y="3686450"/>
              <a:ext cx="18150" cy="86675"/>
            </a:xfrm>
            <a:custGeom>
              <a:rect l="l" t="t" r="r" b="b"/>
              <a:pathLst>
                <a:path w="726" h="3467" extrusionOk="0">
                  <a:moveTo>
                    <a:pt x="1" y="1"/>
                  </a:moveTo>
                  <a:lnTo>
                    <a:pt x="1" y="3466"/>
                  </a:lnTo>
                  <a:lnTo>
                    <a:pt x="725" y="3466"/>
                  </a:lnTo>
                  <a:lnTo>
                    <a:pt x="725" y="1"/>
                  </a:lnTo>
                  <a:close/>
                </a:path>
              </a:pathLst>
            </a:custGeom>
            <a:grpFill/>
            <a:ln>
              <a:noFill/>
            </a:ln>
          </p:spPr>
          <p:txBody>
            <a:bodyPr spcFirstLastPara="1" wrap="square" lIns="91425" tIns="91425" rIns="91425" bIns="91425" anchor="ctr" anchorCtr="0">
              <a:noAutofit/>
            </a:bodyPr>
            <a:lstStyle/>
            <a:p>
              <a:endParaRPr sz="1400"/>
            </a:p>
          </p:txBody>
        </p:sp>
        <p:sp>
          <p:nvSpPr>
            <p:cNvPr id="411" name="Google Shape;10306;p74"/>
            <p:cNvSpPr/>
            <p:nvPr/>
          </p:nvSpPr>
          <p:spPr>
            <a:xfrm>
              <a:off x="4679525" y="3790425"/>
              <a:ext cx="17350" cy="104000"/>
            </a:xfrm>
            <a:custGeom>
              <a:rect l="l" t="t" r="r" b="b"/>
              <a:pathLst>
                <a:path w="694" h="4160" extrusionOk="0">
                  <a:moveTo>
                    <a:pt x="0" y="0"/>
                  </a:moveTo>
                  <a:lnTo>
                    <a:pt x="0" y="4159"/>
                  </a:lnTo>
                  <a:lnTo>
                    <a:pt x="694" y="4159"/>
                  </a:lnTo>
                  <a:lnTo>
                    <a:pt x="694" y="0"/>
                  </a:lnTo>
                  <a:close/>
                </a:path>
              </a:pathLst>
            </a:custGeom>
            <a:grpFill/>
            <a:ln>
              <a:noFill/>
            </a:ln>
          </p:spPr>
          <p:txBody>
            <a:bodyPr spcFirstLastPara="1" wrap="square" lIns="91425" tIns="91425" rIns="91425" bIns="91425" anchor="ctr" anchorCtr="0">
              <a:noAutofit/>
            </a:bodyPr>
            <a:lstStyle/>
            <a:p>
              <a:endParaRPr sz="1400"/>
            </a:p>
          </p:txBody>
        </p:sp>
        <p:sp>
          <p:nvSpPr>
            <p:cNvPr id="412" name="Google Shape;10307;p74"/>
            <p:cNvSpPr/>
            <p:nvPr/>
          </p:nvSpPr>
          <p:spPr>
            <a:xfrm>
              <a:off x="4854375" y="3790425"/>
              <a:ext cx="18150" cy="104000"/>
            </a:xfrm>
            <a:custGeom>
              <a:rect l="l" t="t" r="r" b="b"/>
              <a:pathLst>
                <a:path w="726" h="4160" extrusionOk="0">
                  <a:moveTo>
                    <a:pt x="1" y="0"/>
                  </a:moveTo>
                  <a:lnTo>
                    <a:pt x="1" y="4159"/>
                  </a:lnTo>
                  <a:lnTo>
                    <a:pt x="725" y="4159"/>
                  </a:lnTo>
                  <a:lnTo>
                    <a:pt x="725" y="0"/>
                  </a:lnTo>
                  <a:close/>
                </a:path>
              </a:pathLst>
            </a:custGeom>
            <a:grpFill/>
            <a:ln>
              <a:noFill/>
            </a:ln>
          </p:spPr>
          <p:txBody>
            <a:bodyPr spcFirstLastPara="1" wrap="square" lIns="91425" tIns="91425" rIns="91425" bIns="91425" anchor="ctr" anchorCtr="0">
              <a:noAutofit/>
            </a:bodyPr>
            <a:lstStyle/>
            <a:p>
              <a:endParaRPr sz="1400"/>
            </a:p>
          </p:txBody>
        </p:sp>
        <p:sp>
          <p:nvSpPr>
            <p:cNvPr id="413" name="Google Shape;10308;p74"/>
            <p:cNvSpPr/>
            <p:nvPr/>
          </p:nvSpPr>
          <p:spPr>
            <a:xfrm>
              <a:off x="4628325" y="3686450"/>
              <a:ext cx="34675" cy="86675"/>
            </a:xfrm>
            <a:custGeom>
              <a:rect l="l" t="t" r="r" b="b"/>
              <a:pathLst>
                <a:path w="1387" h="3467" extrusionOk="0">
                  <a:moveTo>
                    <a:pt x="1009" y="1"/>
                  </a:moveTo>
                  <a:cubicBezTo>
                    <a:pt x="442" y="1"/>
                    <a:pt x="1" y="442"/>
                    <a:pt x="1" y="1009"/>
                  </a:cubicBezTo>
                  <a:lnTo>
                    <a:pt x="1" y="2049"/>
                  </a:lnTo>
                  <a:cubicBezTo>
                    <a:pt x="1" y="2427"/>
                    <a:pt x="158" y="2773"/>
                    <a:pt x="442" y="3025"/>
                  </a:cubicBezTo>
                  <a:cubicBezTo>
                    <a:pt x="662" y="3340"/>
                    <a:pt x="1009" y="3466"/>
                    <a:pt x="1387" y="3466"/>
                  </a:cubicBezTo>
                  <a:lnTo>
                    <a:pt x="1387" y="1"/>
                  </a:lnTo>
                  <a:close/>
                </a:path>
              </a:pathLst>
            </a:custGeom>
            <a:grpFill/>
            <a:ln>
              <a:noFill/>
            </a:ln>
          </p:spPr>
          <p:txBody>
            <a:bodyPr spcFirstLastPara="1" wrap="square" lIns="91425" tIns="91425" rIns="91425" bIns="91425" anchor="ctr" anchorCtr="0">
              <a:noAutofit/>
            </a:bodyPr>
            <a:lstStyle/>
            <a:p>
              <a:endParaRPr sz="1400"/>
            </a:p>
          </p:txBody>
        </p:sp>
        <p:sp>
          <p:nvSpPr>
            <p:cNvPr id="414" name="Google Shape;10309;p74"/>
            <p:cNvSpPr/>
            <p:nvPr/>
          </p:nvSpPr>
          <p:spPr>
            <a:xfrm>
              <a:off x="4714975" y="3686450"/>
              <a:ext cx="122100" cy="86675"/>
            </a:xfrm>
            <a:custGeom>
              <a:rect l="l" t="t" r="r" b="b"/>
              <a:pathLst>
                <a:path w="4884" h="3467" extrusionOk="0">
                  <a:moveTo>
                    <a:pt x="0" y="1"/>
                  </a:moveTo>
                  <a:lnTo>
                    <a:pt x="0" y="3466"/>
                  </a:lnTo>
                  <a:lnTo>
                    <a:pt x="4883" y="3466"/>
                  </a:lnTo>
                  <a:lnTo>
                    <a:pt x="4883" y="1"/>
                  </a:lnTo>
                  <a:close/>
                </a:path>
              </a:pathLst>
            </a:custGeom>
            <a:grpFill/>
            <a:ln>
              <a:noFill/>
            </a:ln>
          </p:spPr>
          <p:txBody>
            <a:bodyPr spcFirstLastPara="1" wrap="square" lIns="91425" tIns="91425" rIns="91425" bIns="91425" anchor="ctr" anchorCtr="0">
              <a:noAutofit/>
            </a:bodyPr>
            <a:lstStyle/>
            <a:p>
              <a:endParaRPr sz="1400"/>
            </a:p>
          </p:txBody>
        </p:sp>
        <p:sp>
          <p:nvSpPr>
            <p:cNvPr id="415" name="Google Shape;10310;p74"/>
            <p:cNvSpPr/>
            <p:nvPr/>
          </p:nvSpPr>
          <p:spPr>
            <a:xfrm>
              <a:off x="4889025" y="3777825"/>
              <a:ext cx="34700" cy="117375"/>
            </a:xfrm>
            <a:custGeom>
              <a:rect l="l" t="t" r="r" b="b"/>
              <a:pathLst>
                <a:path w="1388" h="4695" extrusionOk="0">
                  <a:moveTo>
                    <a:pt x="1387" y="0"/>
                  </a:moveTo>
                  <a:cubicBezTo>
                    <a:pt x="977" y="315"/>
                    <a:pt x="505" y="504"/>
                    <a:pt x="1" y="504"/>
                  </a:cubicBezTo>
                  <a:lnTo>
                    <a:pt x="1" y="4695"/>
                  </a:lnTo>
                  <a:lnTo>
                    <a:pt x="347" y="4695"/>
                  </a:lnTo>
                  <a:cubicBezTo>
                    <a:pt x="946" y="4695"/>
                    <a:pt x="1387" y="4222"/>
                    <a:pt x="1387" y="3655"/>
                  </a:cubicBezTo>
                  <a:lnTo>
                    <a:pt x="1387" y="0"/>
                  </a:lnTo>
                  <a:close/>
                </a:path>
              </a:pathLst>
            </a:custGeom>
            <a:grpFill/>
            <a:ln>
              <a:noFill/>
            </a:ln>
          </p:spPr>
          <p:txBody>
            <a:bodyPr spcFirstLastPara="1" wrap="square" lIns="91425" tIns="91425" rIns="91425" bIns="91425" anchor="ctr" anchorCtr="0">
              <a:noAutofit/>
            </a:bodyPr>
            <a:lstStyle/>
            <a:p>
              <a:endParaRPr sz="1400"/>
            </a:p>
          </p:txBody>
        </p:sp>
        <p:sp>
          <p:nvSpPr>
            <p:cNvPr id="416" name="Google Shape;10311;p74"/>
            <p:cNvSpPr/>
            <p:nvPr/>
          </p:nvSpPr>
          <p:spPr>
            <a:xfrm>
              <a:off x="4628325" y="3777825"/>
              <a:ext cx="34675" cy="116600"/>
            </a:xfrm>
            <a:custGeom>
              <a:rect l="l" t="t" r="r" b="b"/>
              <a:pathLst>
                <a:path w="1387" h="4664" extrusionOk="0">
                  <a:moveTo>
                    <a:pt x="1" y="0"/>
                  </a:moveTo>
                  <a:lnTo>
                    <a:pt x="1" y="3655"/>
                  </a:lnTo>
                  <a:cubicBezTo>
                    <a:pt x="1" y="4222"/>
                    <a:pt x="442" y="4663"/>
                    <a:pt x="1009" y="4663"/>
                  </a:cubicBezTo>
                  <a:lnTo>
                    <a:pt x="1387" y="4663"/>
                  </a:lnTo>
                  <a:lnTo>
                    <a:pt x="1387" y="504"/>
                  </a:lnTo>
                  <a:cubicBezTo>
                    <a:pt x="851" y="504"/>
                    <a:pt x="379" y="315"/>
                    <a:pt x="1" y="0"/>
                  </a:cubicBezTo>
                  <a:close/>
                </a:path>
              </a:pathLst>
            </a:custGeom>
            <a:grpFill/>
            <a:ln>
              <a:noFill/>
            </a:ln>
          </p:spPr>
          <p:txBody>
            <a:bodyPr spcFirstLastPara="1" wrap="square" lIns="91425" tIns="91425" rIns="91425" bIns="91425" anchor="ctr" anchorCtr="0">
              <a:noAutofit/>
            </a:bodyPr>
            <a:lstStyle/>
            <a:p>
              <a:endParaRPr sz="1400"/>
            </a:p>
          </p:txBody>
        </p:sp>
        <p:sp>
          <p:nvSpPr>
            <p:cNvPr id="417" name="Google Shape;10312;p74"/>
            <p:cNvSpPr/>
            <p:nvPr/>
          </p:nvSpPr>
          <p:spPr>
            <a:xfrm>
              <a:off x="4766950" y="3790425"/>
              <a:ext cx="17350" cy="18150"/>
            </a:xfrm>
            <a:custGeom>
              <a:rect l="l" t="t" r="r" b="b"/>
              <a:pathLst>
                <a:path w="694" h="726" extrusionOk="0">
                  <a:moveTo>
                    <a:pt x="1" y="0"/>
                  </a:moveTo>
                  <a:lnTo>
                    <a:pt x="1" y="347"/>
                  </a:lnTo>
                  <a:cubicBezTo>
                    <a:pt x="1" y="568"/>
                    <a:pt x="158" y="725"/>
                    <a:pt x="347" y="725"/>
                  </a:cubicBezTo>
                  <a:cubicBezTo>
                    <a:pt x="568" y="725"/>
                    <a:pt x="694" y="568"/>
                    <a:pt x="694" y="347"/>
                  </a:cubicBezTo>
                  <a:lnTo>
                    <a:pt x="694" y="0"/>
                  </a:lnTo>
                  <a:close/>
                </a:path>
              </a:pathLst>
            </a:custGeom>
            <a:grpFill/>
            <a:ln>
              <a:noFill/>
            </a:ln>
          </p:spPr>
          <p:txBody>
            <a:bodyPr spcFirstLastPara="1" wrap="square" lIns="91425" tIns="91425" rIns="91425" bIns="91425" anchor="ctr" anchorCtr="0">
              <a:noAutofit/>
            </a:bodyPr>
            <a:lstStyle/>
            <a:p>
              <a:endParaRPr sz="1400"/>
            </a:p>
          </p:txBody>
        </p:sp>
        <p:sp>
          <p:nvSpPr>
            <p:cNvPr id="418" name="Google Shape;10313;p74"/>
            <p:cNvSpPr/>
            <p:nvPr/>
          </p:nvSpPr>
          <p:spPr>
            <a:xfrm>
              <a:off x="4889025" y="3686450"/>
              <a:ext cx="34700" cy="86675"/>
            </a:xfrm>
            <a:custGeom>
              <a:rect l="l" t="t" r="r" b="b"/>
              <a:pathLst>
                <a:path w="1388" h="3467" extrusionOk="0">
                  <a:moveTo>
                    <a:pt x="1" y="1"/>
                  </a:moveTo>
                  <a:lnTo>
                    <a:pt x="1" y="3466"/>
                  </a:lnTo>
                  <a:cubicBezTo>
                    <a:pt x="347" y="3466"/>
                    <a:pt x="662" y="3340"/>
                    <a:pt x="946" y="3088"/>
                  </a:cubicBezTo>
                  <a:cubicBezTo>
                    <a:pt x="1229" y="2836"/>
                    <a:pt x="1387" y="2458"/>
                    <a:pt x="1387" y="2080"/>
                  </a:cubicBezTo>
                  <a:lnTo>
                    <a:pt x="1387" y="1040"/>
                  </a:lnTo>
                  <a:cubicBezTo>
                    <a:pt x="1387" y="442"/>
                    <a:pt x="914" y="1"/>
                    <a:pt x="347" y="1"/>
                  </a:cubicBezTo>
                  <a:close/>
                </a:path>
              </a:pathLst>
            </a:custGeom>
            <a:grpFill/>
            <a:ln>
              <a:noFill/>
            </a:ln>
          </p:spPr>
          <p:txBody>
            <a:bodyPr spcFirstLastPara="1" wrap="square" lIns="91425" tIns="91425" rIns="91425" bIns="91425" anchor="ctr" anchorCtr="0">
              <a:noAutofit/>
            </a:bodyPr>
            <a:lstStyle/>
            <a:p>
              <a:endParaRPr sz="1400"/>
            </a:p>
          </p:txBody>
        </p:sp>
        <p:sp>
          <p:nvSpPr>
            <p:cNvPr id="419" name="Google Shape;10314;p74"/>
            <p:cNvSpPr/>
            <p:nvPr/>
          </p:nvSpPr>
          <p:spPr>
            <a:xfrm>
              <a:off x="4714975" y="3790425"/>
              <a:ext cx="122100" cy="104000"/>
            </a:xfrm>
            <a:custGeom>
              <a:rect l="l" t="t" r="r" b="b"/>
              <a:pathLst>
                <a:path w="4884" h="4160" extrusionOk="0">
                  <a:moveTo>
                    <a:pt x="0" y="0"/>
                  </a:moveTo>
                  <a:lnTo>
                    <a:pt x="0" y="4159"/>
                  </a:lnTo>
                  <a:lnTo>
                    <a:pt x="4883" y="4159"/>
                  </a:lnTo>
                  <a:lnTo>
                    <a:pt x="4883" y="0"/>
                  </a:lnTo>
                  <a:lnTo>
                    <a:pt x="3466" y="0"/>
                  </a:lnTo>
                  <a:lnTo>
                    <a:pt x="3466" y="347"/>
                  </a:lnTo>
                  <a:cubicBezTo>
                    <a:pt x="3466" y="946"/>
                    <a:pt x="2993" y="1387"/>
                    <a:pt x="2426" y="1387"/>
                  </a:cubicBezTo>
                  <a:cubicBezTo>
                    <a:pt x="1827" y="1387"/>
                    <a:pt x="1418" y="914"/>
                    <a:pt x="1418" y="347"/>
                  </a:cubicBezTo>
                  <a:lnTo>
                    <a:pt x="1418" y="0"/>
                  </a:lnTo>
                  <a:close/>
                </a:path>
              </a:pathLst>
            </a:custGeom>
            <a:grpFill/>
            <a:ln>
              <a:noFill/>
            </a:ln>
          </p:spPr>
          <p:txBody>
            <a:bodyPr spcFirstLastPara="1" wrap="square" lIns="91425" tIns="91425" rIns="91425" bIns="91425" anchor="ctr" anchorCtr="0">
              <a:noAutofit/>
            </a:bodyPr>
            <a:lstStyle/>
            <a:p>
              <a:endParaRPr sz="1400"/>
            </a:p>
          </p:txBody>
        </p:sp>
        <p:sp>
          <p:nvSpPr>
            <p:cNvPr id="420" name="Google Shape;10315;p74"/>
            <p:cNvSpPr/>
            <p:nvPr/>
          </p:nvSpPr>
          <p:spPr>
            <a:xfrm>
              <a:off x="4714175" y="3599825"/>
              <a:ext cx="122100" cy="69325"/>
            </a:xfrm>
            <a:custGeom>
              <a:rect l="l" t="t" r="r" b="b"/>
              <a:pathLst>
                <a:path w="4884" h="2773" extrusionOk="0">
                  <a:moveTo>
                    <a:pt x="2427" y="0"/>
                  </a:moveTo>
                  <a:cubicBezTo>
                    <a:pt x="1103" y="0"/>
                    <a:pt x="1" y="1103"/>
                    <a:pt x="1" y="2426"/>
                  </a:cubicBezTo>
                  <a:lnTo>
                    <a:pt x="1" y="2773"/>
                  </a:lnTo>
                  <a:lnTo>
                    <a:pt x="1355" y="2773"/>
                  </a:lnTo>
                  <a:lnTo>
                    <a:pt x="1355" y="2426"/>
                  </a:lnTo>
                  <a:cubicBezTo>
                    <a:pt x="1355" y="1828"/>
                    <a:pt x="1828" y="1418"/>
                    <a:pt x="2395" y="1418"/>
                  </a:cubicBezTo>
                  <a:cubicBezTo>
                    <a:pt x="2994" y="1418"/>
                    <a:pt x="3403" y="1891"/>
                    <a:pt x="3403" y="2426"/>
                  </a:cubicBezTo>
                  <a:lnTo>
                    <a:pt x="3403" y="2773"/>
                  </a:lnTo>
                  <a:lnTo>
                    <a:pt x="4884" y="2773"/>
                  </a:lnTo>
                  <a:lnTo>
                    <a:pt x="4884" y="2426"/>
                  </a:lnTo>
                  <a:cubicBezTo>
                    <a:pt x="4884" y="1103"/>
                    <a:pt x="3781" y="0"/>
                    <a:pt x="2427" y="0"/>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438" name="Google Shape;10341;p74"/>
          <p:cNvGrpSpPr/>
          <p:nvPr/>
        </p:nvGrpSpPr>
        <p:grpSpPr>
          <a:xfrm>
            <a:off x="11370266" y="3665359"/>
            <a:ext cx="346009" cy="483471"/>
            <a:chOff x="3167275" y="3227275"/>
            <a:chExt cx="225300" cy="295375"/>
          </a:xfrm>
          <a:solidFill>
            <a:srgbClr val="E31E24"/>
          </a:solidFill>
        </p:grpSpPr>
        <p:sp>
          <p:nvSpPr>
            <p:cNvPr id="439" name="Google Shape;10342;p74"/>
            <p:cNvSpPr/>
            <p:nvPr/>
          </p:nvSpPr>
          <p:spPr>
            <a:xfrm>
              <a:off x="3167275" y="3227275"/>
              <a:ext cx="225300" cy="207950"/>
            </a:xfrm>
            <a:custGeom>
              <a:rect l="l" t="t" r="r" b="b"/>
              <a:pathLst>
                <a:path w="9012" h="8318" extrusionOk="0">
                  <a:moveTo>
                    <a:pt x="4538" y="1"/>
                  </a:moveTo>
                  <a:cubicBezTo>
                    <a:pt x="2112" y="1"/>
                    <a:pt x="1" y="1985"/>
                    <a:pt x="32" y="4537"/>
                  </a:cubicBezTo>
                  <a:cubicBezTo>
                    <a:pt x="32" y="5860"/>
                    <a:pt x="631" y="7184"/>
                    <a:pt x="1797" y="8066"/>
                  </a:cubicBezTo>
                  <a:cubicBezTo>
                    <a:pt x="1923" y="8192"/>
                    <a:pt x="2017" y="8223"/>
                    <a:pt x="2049" y="8318"/>
                  </a:cubicBezTo>
                  <a:lnTo>
                    <a:pt x="4160" y="8318"/>
                  </a:lnTo>
                  <a:lnTo>
                    <a:pt x="4160" y="6900"/>
                  </a:lnTo>
                  <a:lnTo>
                    <a:pt x="2427" y="6900"/>
                  </a:lnTo>
                  <a:cubicBezTo>
                    <a:pt x="2238" y="6900"/>
                    <a:pt x="2080" y="6743"/>
                    <a:pt x="2080" y="6554"/>
                  </a:cubicBezTo>
                  <a:lnTo>
                    <a:pt x="2080" y="5829"/>
                  </a:lnTo>
                  <a:cubicBezTo>
                    <a:pt x="2080" y="4852"/>
                    <a:pt x="2679" y="4033"/>
                    <a:pt x="3498" y="3624"/>
                  </a:cubicBezTo>
                  <a:cubicBezTo>
                    <a:pt x="3277" y="3403"/>
                    <a:pt x="3151" y="3088"/>
                    <a:pt x="3151" y="2678"/>
                  </a:cubicBezTo>
                  <a:cubicBezTo>
                    <a:pt x="3151" y="1922"/>
                    <a:pt x="3782" y="1292"/>
                    <a:pt x="4538" y="1292"/>
                  </a:cubicBezTo>
                  <a:cubicBezTo>
                    <a:pt x="5262" y="1292"/>
                    <a:pt x="5892" y="1922"/>
                    <a:pt x="5892" y="2678"/>
                  </a:cubicBezTo>
                  <a:cubicBezTo>
                    <a:pt x="5892" y="3025"/>
                    <a:pt x="5735" y="3340"/>
                    <a:pt x="5546" y="3624"/>
                  </a:cubicBezTo>
                  <a:cubicBezTo>
                    <a:pt x="6365" y="4033"/>
                    <a:pt x="6964" y="4852"/>
                    <a:pt x="6964" y="5829"/>
                  </a:cubicBezTo>
                  <a:lnTo>
                    <a:pt x="6964" y="6554"/>
                  </a:lnTo>
                  <a:cubicBezTo>
                    <a:pt x="6964" y="6743"/>
                    <a:pt x="6806" y="6900"/>
                    <a:pt x="6617" y="6900"/>
                  </a:cubicBezTo>
                  <a:lnTo>
                    <a:pt x="4884" y="6900"/>
                  </a:lnTo>
                  <a:lnTo>
                    <a:pt x="4884" y="8318"/>
                  </a:lnTo>
                  <a:lnTo>
                    <a:pt x="6995" y="8318"/>
                  </a:lnTo>
                  <a:cubicBezTo>
                    <a:pt x="7027" y="8286"/>
                    <a:pt x="7121" y="8192"/>
                    <a:pt x="7247" y="8129"/>
                  </a:cubicBezTo>
                  <a:cubicBezTo>
                    <a:pt x="8413" y="7184"/>
                    <a:pt x="9011" y="5829"/>
                    <a:pt x="9011" y="4506"/>
                  </a:cubicBezTo>
                  <a:cubicBezTo>
                    <a:pt x="9011" y="2017"/>
                    <a:pt x="6995" y="1"/>
                    <a:pt x="4538" y="1"/>
                  </a:cubicBezTo>
                  <a:close/>
                </a:path>
              </a:pathLst>
            </a:custGeom>
            <a:grpFill/>
            <a:ln>
              <a:noFill/>
            </a:ln>
          </p:spPr>
          <p:txBody>
            <a:bodyPr spcFirstLastPara="1" wrap="square" lIns="91425" tIns="91425" rIns="91425" bIns="91425" anchor="ctr" anchorCtr="0">
              <a:noAutofit/>
            </a:bodyPr>
            <a:lstStyle/>
            <a:p>
              <a:endParaRPr sz="1400"/>
            </a:p>
          </p:txBody>
        </p:sp>
        <p:sp>
          <p:nvSpPr>
            <p:cNvPr id="440" name="Google Shape;10343;p74"/>
            <p:cNvSpPr/>
            <p:nvPr/>
          </p:nvSpPr>
          <p:spPr>
            <a:xfrm>
              <a:off x="3262600" y="3278475"/>
              <a:ext cx="35450" cy="35475"/>
            </a:xfrm>
            <a:custGeom>
              <a:rect l="l" t="t" r="r" b="b"/>
              <a:pathLst>
                <a:path w="1418" h="1419" extrusionOk="0">
                  <a:moveTo>
                    <a:pt x="725" y="0"/>
                  </a:moveTo>
                  <a:cubicBezTo>
                    <a:pt x="315" y="0"/>
                    <a:pt x="0" y="315"/>
                    <a:pt x="0" y="725"/>
                  </a:cubicBezTo>
                  <a:cubicBezTo>
                    <a:pt x="0" y="1103"/>
                    <a:pt x="315" y="1418"/>
                    <a:pt x="725" y="1418"/>
                  </a:cubicBezTo>
                  <a:cubicBezTo>
                    <a:pt x="1103" y="1418"/>
                    <a:pt x="1418" y="1103"/>
                    <a:pt x="1418" y="725"/>
                  </a:cubicBezTo>
                  <a:cubicBezTo>
                    <a:pt x="1418" y="315"/>
                    <a:pt x="1103" y="0"/>
                    <a:pt x="725" y="0"/>
                  </a:cubicBezTo>
                  <a:close/>
                </a:path>
              </a:pathLst>
            </a:custGeom>
            <a:grpFill/>
            <a:ln>
              <a:noFill/>
            </a:ln>
          </p:spPr>
          <p:txBody>
            <a:bodyPr spcFirstLastPara="1" wrap="square" lIns="91425" tIns="91425" rIns="91425" bIns="91425" anchor="ctr" anchorCtr="0">
              <a:noAutofit/>
            </a:bodyPr>
            <a:lstStyle/>
            <a:p>
              <a:endParaRPr sz="1400"/>
            </a:p>
          </p:txBody>
        </p:sp>
        <p:sp>
          <p:nvSpPr>
            <p:cNvPr id="441" name="Google Shape;10344;p74"/>
            <p:cNvSpPr/>
            <p:nvPr/>
          </p:nvSpPr>
          <p:spPr>
            <a:xfrm>
              <a:off x="3220050" y="3452525"/>
              <a:ext cx="121325" cy="35475"/>
            </a:xfrm>
            <a:custGeom>
              <a:rect l="l" t="t" r="r" b="b"/>
              <a:pathLst>
                <a:path w="4853" h="1419" extrusionOk="0">
                  <a:moveTo>
                    <a:pt x="1" y="1"/>
                  </a:moveTo>
                  <a:lnTo>
                    <a:pt x="1" y="347"/>
                  </a:lnTo>
                  <a:cubicBezTo>
                    <a:pt x="1" y="946"/>
                    <a:pt x="473" y="1419"/>
                    <a:pt x="1040" y="1419"/>
                  </a:cubicBezTo>
                  <a:lnTo>
                    <a:pt x="3781" y="1419"/>
                  </a:lnTo>
                  <a:cubicBezTo>
                    <a:pt x="4380" y="1419"/>
                    <a:pt x="4853" y="946"/>
                    <a:pt x="4853" y="347"/>
                  </a:cubicBezTo>
                  <a:lnTo>
                    <a:pt x="4853" y="1"/>
                  </a:lnTo>
                  <a:close/>
                </a:path>
              </a:pathLst>
            </a:custGeom>
            <a:grpFill/>
            <a:ln>
              <a:noFill/>
            </a:ln>
          </p:spPr>
          <p:txBody>
            <a:bodyPr spcFirstLastPara="1" wrap="square" lIns="91425" tIns="91425" rIns="91425" bIns="91425" anchor="ctr" anchorCtr="0">
              <a:noAutofit/>
            </a:bodyPr>
            <a:lstStyle/>
            <a:p>
              <a:endParaRPr sz="1400"/>
            </a:p>
          </p:txBody>
        </p:sp>
        <p:sp>
          <p:nvSpPr>
            <p:cNvPr id="442" name="Google Shape;10345;p74"/>
            <p:cNvSpPr/>
            <p:nvPr/>
          </p:nvSpPr>
          <p:spPr>
            <a:xfrm>
              <a:off x="3237375" y="3332025"/>
              <a:ext cx="86675" cy="52000"/>
            </a:xfrm>
            <a:custGeom>
              <a:rect l="l" t="t" r="r" b="b"/>
              <a:pathLst>
                <a:path w="3467" h="2080" extrusionOk="0">
                  <a:moveTo>
                    <a:pt x="1734" y="1"/>
                  </a:moveTo>
                  <a:cubicBezTo>
                    <a:pt x="789" y="1"/>
                    <a:pt x="1" y="725"/>
                    <a:pt x="1" y="1733"/>
                  </a:cubicBezTo>
                  <a:lnTo>
                    <a:pt x="1" y="2080"/>
                  </a:lnTo>
                  <a:lnTo>
                    <a:pt x="3466" y="2080"/>
                  </a:lnTo>
                  <a:lnTo>
                    <a:pt x="3466" y="1733"/>
                  </a:lnTo>
                  <a:cubicBezTo>
                    <a:pt x="3466" y="788"/>
                    <a:pt x="2679" y="1"/>
                    <a:pt x="1734" y="1"/>
                  </a:cubicBezTo>
                  <a:close/>
                </a:path>
              </a:pathLst>
            </a:custGeom>
            <a:grpFill/>
            <a:ln>
              <a:noFill/>
            </a:ln>
          </p:spPr>
          <p:txBody>
            <a:bodyPr spcFirstLastPara="1" wrap="square" lIns="91425" tIns="91425" rIns="91425" bIns="91425" anchor="ctr" anchorCtr="0">
              <a:noAutofit/>
            </a:bodyPr>
            <a:lstStyle/>
            <a:p>
              <a:endParaRPr sz="1400"/>
            </a:p>
          </p:txBody>
        </p:sp>
        <p:sp>
          <p:nvSpPr>
            <p:cNvPr id="443" name="Google Shape;10346;p74"/>
            <p:cNvSpPr/>
            <p:nvPr/>
          </p:nvSpPr>
          <p:spPr>
            <a:xfrm>
              <a:off x="3237375" y="3505300"/>
              <a:ext cx="87450" cy="17350"/>
            </a:xfrm>
            <a:custGeom>
              <a:rect l="l" t="t" r="r" b="b"/>
              <a:pathLst>
                <a:path w="3498" h="694" extrusionOk="0">
                  <a:moveTo>
                    <a:pt x="32" y="1"/>
                  </a:moveTo>
                  <a:cubicBezTo>
                    <a:pt x="1" y="379"/>
                    <a:pt x="284" y="694"/>
                    <a:pt x="694" y="694"/>
                  </a:cubicBezTo>
                  <a:lnTo>
                    <a:pt x="2773" y="694"/>
                  </a:lnTo>
                  <a:cubicBezTo>
                    <a:pt x="3183" y="694"/>
                    <a:pt x="3498" y="379"/>
                    <a:pt x="3498" y="1"/>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451" name="Google Shape;10359;p74"/>
          <p:cNvGrpSpPr/>
          <p:nvPr/>
        </p:nvGrpSpPr>
        <p:grpSpPr>
          <a:xfrm>
            <a:off x="8779667" y="4641760"/>
            <a:ext cx="481567" cy="451813"/>
            <a:chOff x="4991425" y="3617150"/>
            <a:chExt cx="296175" cy="260725"/>
          </a:xfrm>
          <a:solidFill>
            <a:srgbClr val="E31E24"/>
          </a:solidFill>
        </p:grpSpPr>
        <p:sp>
          <p:nvSpPr>
            <p:cNvPr id="452" name="Google Shape;10360;p74"/>
            <p:cNvSpPr/>
            <p:nvPr/>
          </p:nvSpPr>
          <p:spPr>
            <a:xfrm>
              <a:off x="5069400" y="3738450"/>
              <a:ext cx="139425" cy="139425"/>
            </a:xfrm>
            <a:custGeom>
              <a:rect l="l" t="t" r="r" b="b"/>
              <a:pathLst>
                <a:path w="5577" h="5577" extrusionOk="0">
                  <a:moveTo>
                    <a:pt x="2804" y="0"/>
                  </a:moveTo>
                  <a:cubicBezTo>
                    <a:pt x="1607" y="0"/>
                    <a:pt x="1450" y="725"/>
                    <a:pt x="1009" y="3308"/>
                  </a:cubicBezTo>
                  <a:cubicBezTo>
                    <a:pt x="946" y="3749"/>
                    <a:pt x="851" y="4285"/>
                    <a:pt x="757" y="4883"/>
                  </a:cubicBezTo>
                  <a:lnTo>
                    <a:pt x="347" y="4883"/>
                  </a:lnTo>
                  <a:cubicBezTo>
                    <a:pt x="158" y="4883"/>
                    <a:pt x="0" y="5041"/>
                    <a:pt x="0" y="5230"/>
                  </a:cubicBezTo>
                  <a:cubicBezTo>
                    <a:pt x="0" y="5419"/>
                    <a:pt x="158" y="5576"/>
                    <a:pt x="347" y="5576"/>
                  </a:cubicBezTo>
                  <a:lnTo>
                    <a:pt x="5230" y="5576"/>
                  </a:lnTo>
                  <a:cubicBezTo>
                    <a:pt x="5419" y="5545"/>
                    <a:pt x="5577" y="5387"/>
                    <a:pt x="5577" y="5198"/>
                  </a:cubicBezTo>
                  <a:cubicBezTo>
                    <a:pt x="5577" y="5009"/>
                    <a:pt x="5419" y="4852"/>
                    <a:pt x="5230" y="4852"/>
                  </a:cubicBezTo>
                  <a:lnTo>
                    <a:pt x="4852" y="4852"/>
                  </a:lnTo>
                  <a:cubicBezTo>
                    <a:pt x="4726" y="4253"/>
                    <a:pt x="4632" y="3749"/>
                    <a:pt x="4569" y="3277"/>
                  </a:cubicBezTo>
                  <a:cubicBezTo>
                    <a:pt x="4128" y="756"/>
                    <a:pt x="3970" y="0"/>
                    <a:pt x="2804" y="0"/>
                  </a:cubicBezTo>
                  <a:close/>
                </a:path>
              </a:pathLst>
            </a:custGeom>
            <a:grpFill/>
            <a:ln>
              <a:noFill/>
            </a:ln>
          </p:spPr>
          <p:txBody>
            <a:bodyPr spcFirstLastPara="1" wrap="square" lIns="91425" tIns="91425" rIns="91425" bIns="91425" anchor="ctr" anchorCtr="0">
              <a:noAutofit/>
            </a:bodyPr>
            <a:lstStyle/>
            <a:p>
              <a:endParaRPr sz="1400"/>
            </a:p>
          </p:txBody>
        </p:sp>
        <p:sp>
          <p:nvSpPr>
            <p:cNvPr id="453" name="Google Shape;10361;p74"/>
            <p:cNvSpPr/>
            <p:nvPr/>
          </p:nvSpPr>
          <p:spPr>
            <a:xfrm>
              <a:off x="5200150" y="3617150"/>
              <a:ext cx="69325" cy="69325"/>
            </a:xfrm>
            <a:custGeom>
              <a:rect l="l" t="t" r="r" b="b"/>
              <a:pathLst>
                <a:path w="2773" h="2773" extrusionOk="0">
                  <a:moveTo>
                    <a:pt x="1386" y="0"/>
                  </a:moveTo>
                  <a:cubicBezTo>
                    <a:pt x="630" y="0"/>
                    <a:pt x="0" y="630"/>
                    <a:pt x="0" y="1387"/>
                  </a:cubicBezTo>
                  <a:cubicBezTo>
                    <a:pt x="0" y="2111"/>
                    <a:pt x="630" y="2773"/>
                    <a:pt x="1386" y="2773"/>
                  </a:cubicBezTo>
                  <a:cubicBezTo>
                    <a:pt x="2143" y="2773"/>
                    <a:pt x="2773" y="2111"/>
                    <a:pt x="2773" y="1387"/>
                  </a:cubicBezTo>
                  <a:cubicBezTo>
                    <a:pt x="2773" y="630"/>
                    <a:pt x="2143" y="0"/>
                    <a:pt x="1386" y="0"/>
                  </a:cubicBezTo>
                  <a:close/>
                </a:path>
              </a:pathLst>
            </a:custGeom>
            <a:grpFill/>
            <a:ln>
              <a:noFill/>
            </a:ln>
          </p:spPr>
          <p:txBody>
            <a:bodyPr spcFirstLastPara="1" wrap="square" lIns="91425" tIns="91425" rIns="91425" bIns="91425" anchor="ctr" anchorCtr="0">
              <a:noAutofit/>
            </a:bodyPr>
            <a:lstStyle/>
            <a:p>
              <a:endParaRPr sz="1400"/>
            </a:p>
          </p:txBody>
        </p:sp>
        <p:sp>
          <p:nvSpPr>
            <p:cNvPr id="454" name="Google Shape;10362;p74"/>
            <p:cNvSpPr/>
            <p:nvPr/>
          </p:nvSpPr>
          <p:spPr>
            <a:xfrm>
              <a:off x="5009550" y="3617150"/>
              <a:ext cx="68525" cy="69325"/>
            </a:xfrm>
            <a:custGeom>
              <a:rect l="l" t="t" r="r" b="b"/>
              <a:pathLst>
                <a:path w="2741" h="2773" extrusionOk="0">
                  <a:moveTo>
                    <a:pt x="1355" y="0"/>
                  </a:moveTo>
                  <a:cubicBezTo>
                    <a:pt x="599" y="0"/>
                    <a:pt x="0" y="630"/>
                    <a:pt x="0" y="1387"/>
                  </a:cubicBezTo>
                  <a:cubicBezTo>
                    <a:pt x="0" y="2143"/>
                    <a:pt x="599" y="2773"/>
                    <a:pt x="1355" y="2773"/>
                  </a:cubicBezTo>
                  <a:cubicBezTo>
                    <a:pt x="2111" y="2773"/>
                    <a:pt x="2741" y="2143"/>
                    <a:pt x="2741" y="1387"/>
                  </a:cubicBezTo>
                  <a:cubicBezTo>
                    <a:pt x="2741" y="630"/>
                    <a:pt x="2111" y="0"/>
                    <a:pt x="1355" y="0"/>
                  </a:cubicBezTo>
                  <a:close/>
                </a:path>
              </a:pathLst>
            </a:custGeom>
            <a:grpFill/>
            <a:ln>
              <a:noFill/>
            </a:ln>
          </p:spPr>
          <p:txBody>
            <a:bodyPr spcFirstLastPara="1" wrap="square" lIns="91425" tIns="91425" rIns="91425" bIns="91425" anchor="ctr" anchorCtr="0">
              <a:noAutofit/>
            </a:bodyPr>
            <a:lstStyle/>
            <a:p>
              <a:endParaRPr sz="1400"/>
            </a:p>
          </p:txBody>
        </p:sp>
        <p:sp>
          <p:nvSpPr>
            <p:cNvPr id="455" name="Google Shape;10363;p74"/>
            <p:cNvSpPr/>
            <p:nvPr/>
          </p:nvSpPr>
          <p:spPr>
            <a:xfrm>
              <a:off x="4991425" y="3686450"/>
              <a:ext cx="104775" cy="52025"/>
            </a:xfrm>
            <a:custGeom>
              <a:rect l="l" t="t" r="r" b="b"/>
              <a:pathLst>
                <a:path w="4191" h="2081" extrusionOk="0">
                  <a:moveTo>
                    <a:pt x="568" y="1"/>
                  </a:moveTo>
                  <a:cubicBezTo>
                    <a:pt x="252" y="347"/>
                    <a:pt x="0" y="851"/>
                    <a:pt x="0" y="1356"/>
                  </a:cubicBezTo>
                  <a:lnTo>
                    <a:pt x="0" y="1734"/>
                  </a:lnTo>
                  <a:cubicBezTo>
                    <a:pt x="0" y="1923"/>
                    <a:pt x="158" y="2080"/>
                    <a:pt x="347" y="2080"/>
                  </a:cubicBezTo>
                  <a:lnTo>
                    <a:pt x="3813" y="2080"/>
                  </a:lnTo>
                  <a:cubicBezTo>
                    <a:pt x="4033" y="2080"/>
                    <a:pt x="4191" y="1923"/>
                    <a:pt x="4191" y="1734"/>
                  </a:cubicBezTo>
                  <a:lnTo>
                    <a:pt x="4191" y="1356"/>
                  </a:lnTo>
                  <a:cubicBezTo>
                    <a:pt x="4191" y="820"/>
                    <a:pt x="3970" y="347"/>
                    <a:pt x="3624" y="1"/>
                  </a:cubicBezTo>
                  <a:cubicBezTo>
                    <a:pt x="3245" y="410"/>
                    <a:pt x="2678" y="694"/>
                    <a:pt x="2080" y="694"/>
                  </a:cubicBezTo>
                  <a:cubicBezTo>
                    <a:pt x="1513" y="694"/>
                    <a:pt x="946" y="410"/>
                    <a:pt x="568" y="1"/>
                  </a:cubicBezTo>
                  <a:close/>
                </a:path>
              </a:pathLst>
            </a:custGeom>
            <a:grpFill/>
            <a:ln>
              <a:noFill/>
            </a:ln>
          </p:spPr>
          <p:txBody>
            <a:bodyPr spcFirstLastPara="1" wrap="square" lIns="91425" tIns="91425" rIns="91425" bIns="91425" anchor="ctr" anchorCtr="0">
              <a:noAutofit/>
            </a:bodyPr>
            <a:lstStyle/>
            <a:p>
              <a:endParaRPr sz="1400"/>
            </a:p>
          </p:txBody>
        </p:sp>
        <p:sp>
          <p:nvSpPr>
            <p:cNvPr id="456" name="Google Shape;10364;p74"/>
            <p:cNvSpPr/>
            <p:nvPr/>
          </p:nvSpPr>
          <p:spPr>
            <a:xfrm>
              <a:off x="5183600" y="3686450"/>
              <a:ext cx="104000" cy="52025"/>
            </a:xfrm>
            <a:custGeom>
              <a:rect l="l" t="t" r="r" b="b"/>
              <a:pathLst>
                <a:path w="4160" h="2081" extrusionOk="0">
                  <a:moveTo>
                    <a:pt x="536" y="1"/>
                  </a:moveTo>
                  <a:cubicBezTo>
                    <a:pt x="221" y="347"/>
                    <a:pt x="1" y="851"/>
                    <a:pt x="1" y="1356"/>
                  </a:cubicBezTo>
                  <a:lnTo>
                    <a:pt x="1" y="1702"/>
                  </a:lnTo>
                  <a:cubicBezTo>
                    <a:pt x="1" y="1923"/>
                    <a:pt x="158" y="2080"/>
                    <a:pt x="347" y="2080"/>
                  </a:cubicBezTo>
                  <a:lnTo>
                    <a:pt x="3813" y="2080"/>
                  </a:lnTo>
                  <a:cubicBezTo>
                    <a:pt x="4002" y="2080"/>
                    <a:pt x="4159" y="1923"/>
                    <a:pt x="4159" y="1702"/>
                  </a:cubicBezTo>
                  <a:lnTo>
                    <a:pt x="4159" y="1356"/>
                  </a:lnTo>
                  <a:cubicBezTo>
                    <a:pt x="4159" y="820"/>
                    <a:pt x="3970" y="347"/>
                    <a:pt x="3624" y="1"/>
                  </a:cubicBezTo>
                  <a:cubicBezTo>
                    <a:pt x="3214" y="410"/>
                    <a:pt x="2679" y="694"/>
                    <a:pt x="2080" y="694"/>
                  </a:cubicBezTo>
                  <a:cubicBezTo>
                    <a:pt x="1450" y="694"/>
                    <a:pt x="946" y="410"/>
                    <a:pt x="536" y="1"/>
                  </a:cubicBezTo>
                  <a:close/>
                </a:path>
              </a:pathLst>
            </a:custGeom>
            <a:grpFill/>
            <a:ln>
              <a:noFill/>
            </a:ln>
          </p:spPr>
          <p:txBody>
            <a:bodyPr spcFirstLastPara="1" wrap="square" lIns="91425" tIns="91425" rIns="91425" bIns="91425" anchor="ctr" anchorCtr="0">
              <a:noAutofit/>
            </a:bodyPr>
            <a:lstStyle/>
            <a:p>
              <a:endParaRPr sz="1400"/>
            </a:p>
          </p:txBody>
        </p:sp>
        <p:sp>
          <p:nvSpPr>
            <p:cNvPr id="457" name="Google Shape;10365;p74"/>
            <p:cNvSpPr/>
            <p:nvPr/>
          </p:nvSpPr>
          <p:spPr>
            <a:xfrm>
              <a:off x="5187550" y="3755775"/>
              <a:ext cx="100050" cy="52800"/>
            </a:xfrm>
            <a:custGeom>
              <a:rect l="l" t="t" r="r" b="b"/>
              <a:pathLst>
                <a:path w="4002" h="2112" extrusionOk="0">
                  <a:moveTo>
                    <a:pt x="0" y="0"/>
                  </a:moveTo>
                  <a:cubicBezTo>
                    <a:pt x="189" y="567"/>
                    <a:pt x="315" y="1229"/>
                    <a:pt x="473" y="2111"/>
                  </a:cubicBezTo>
                  <a:lnTo>
                    <a:pt x="3655" y="2111"/>
                  </a:lnTo>
                  <a:cubicBezTo>
                    <a:pt x="3844" y="2111"/>
                    <a:pt x="4001" y="1954"/>
                    <a:pt x="4001" y="1733"/>
                  </a:cubicBezTo>
                  <a:lnTo>
                    <a:pt x="4001" y="378"/>
                  </a:lnTo>
                  <a:cubicBezTo>
                    <a:pt x="3970" y="158"/>
                    <a:pt x="3844" y="0"/>
                    <a:pt x="3655" y="0"/>
                  </a:cubicBezTo>
                  <a:close/>
                </a:path>
              </a:pathLst>
            </a:custGeom>
            <a:grpFill/>
            <a:ln>
              <a:noFill/>
            </a:ln>
          </p:spPr>
          <p:txBody>
            <a:bodyPr spcFirstLastPara="1" wrap="square" lIns="91425" tIns="91425" rIns="91425" bIns="91425" anchor="ctr" anchorCtr="0">
              <a:noAutofit/>
            </a:bodyPr>
            <a:lstStyle/>
            <a:p>
              <a:endParaRPr sz="1400"/>
            </a:p>
          </p:txBody>
        </p:sp>
        <p:sp>
          <p:nvSpPr>
            <p:cNvPr id="458" name="Google Shape;10366;p74"/>
            <p:cNvSpPr/>
            <p:nvPr/>
          </p:nvSpPr>
          <p:spPr>
            <a:xfrm>
              <a:off x="4991425" y="3755775"/>
              <a:ext cx="100850" cy="52000"/>
            </a:xfrm>
            <a:custGeom>
              <a:rect l="l" t="t" r="r" b="b"/>
              <a:pathLst>
                <a:path w="4034" h="2080" extrusionOk="0">
                  <a:moveTo>
                    <a:pt x="347" y="0"/>
                  </a:moveTo>
                  <a:cubicBezTo>
                    <a:pt x="158" y="0"/>
                    <a:pt x="0" y="158"/>
                    <a:pt x="0" y="347"/>
                  </a:cubicBezTo>
                  <a:lnTo>
                    <a:pt x="0" y="1733"/>
                  </a:lnTo>
                  <a:cubicBezTo>
                    <a:pt x="0" y="1954"/>
                    <a:pt x="158" y="2080"/>
                    <a:pt x="347" y="2080"/>
                  </a:cubicBezTo>
                  <a:lnTo>
                    <a:pt x="3561" y="2080"/>
                  </a:lnTo>
                  <a:cubicBezTo>
                    <a:pt x="3718" y="1229"/>
                    <a:pt x="3813" y="567"/>
                    <a:pt x="4033" y="0"/>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484" name="Google Shape;10399;p74"/>
          <p:cNvGrpSpPr/>
          <p:nvPr/>
        </p:nvGrpSpPr>
        <p:grpSpPr>
          <a:xfrm>
            <a:off x="4176397" y="4547345"/>
            <a:ext cx="480265" cy="509131"/>
            <a:chOff x="3497300" y="3591950"/>
            <a:chExt cx="295375" cy="293800"/>
          </a:xfrm>
          <a:solidFill>
            <a:srgbClr val="E31E24"/>
          </a:solidFill>
        </p:grpSpPr>
        <p:sp>
          <p:nvSpPr>
            <p:cNvPr id="485" name="Google Shape;10400;p74"/>
            <p:cNvSpPr/>
            <p:nvPr/>
          </p:nvSpPr>
          <p:spPr>
            <a:xfrm>
              <a:off x="3628825" y="3724275"/>
              <a:ext cx="18150" cy="16550"/>
            </a:xfrm>
            <a:custGeom>
              <a:rect l="l" t="t" r="r" b="b"/>
              <a:pathLst>
                <a:path w="726" h="662" extrusionOk="0">
                  <a:moveTo>
                    <a:pt x="375" y="0"/>
                  </a:moveTo>
                  <a:cubicBezTo>
                    <a:pt x="292" y="0"/>
                    <a:pt x="206" y="32"/>
                    <a:pt x="127" y="95"/>
                  </a:cubicBezTo>
                  <a:cubicBezTo>
                    <a:pt x="1" y="221"/>
                    <a:pt x="1" y="441"/>
                    <a:pt x="127" y="567"/>
                  </a:cubicBezTo>
                  <a:cubicBezTo>
                    <a:pt x="190" y="630"/>
                    <a:pt x="277" y="662"/>
                    <a:pt x="363" y="662"/>
                  </a:cubicBezTo>
                  <a:cubicBezTo>
                    <a:pt x="450" y="662"/>
                    <a:pt x="536" y="630"/>
                    <a:pt x="599" y="567"/>
                  </a:cubicBezTo>
                  <a:cubicBezTo>
                    <a:pt x="725" y="441"/>
                    <a:pt x="725" y="221"/>
                    <a:pt x="599" y="95"/>
                  </a:cubicBezTo>
                  <a:cubicBezTo>
                    <a:pt x="536" y="32"/>
                    <a:pt x="458" y="0"/>
                    <a:pt x="375" y="0"/>
                  </a:cubicBezTo>
                  <a:close/>
                </a:path>
              </a:pathLst>
            </a:custGeom>
            <a:grpFill/>
            <a:ln>
              <a:noFill/>
            </a:ln>
          </p:spPr>
          <p:txBody>
            <a:bodyPr spcFirstLastPara="1" wrap="square" lIns="91425" tIns="91425" rIns="91425" bIns="91425" anchor="ctr" anchorCtr="0">
              <a:noAutofit/>
            </a:bodyPr>
            <a:lstStyle/>
            <a:p>
              <a:endParaRPr sz="1400"/>
            </a:p>
          </p:txBody>
        </p:sp>
        <p:sp>
          <p:nvSpPr>
            <p:cNvPr id="486" name="Google Shape;10401;p74"/>
            <p:cNvSpPr/>
            <p:nvPr/>
          </p:nvSpPr>
          <p:spPr>
            <a:xfrm>
              <a:off x="3590250" y="3689400"/>
              <a:ext cx="94525" cy="86675"/>
            </a:xfrm>
            <a:custGeom>
              <a:rect l="l" t="t" r="r" b="b"/>
              <a:pathLst>
                <a:path w="3781" h="3467" extrusionOk="0">
                  <a:moveTo>
                    <a:pt x="1922" y="710"/>
                  </a:moveTo>
                  <a:cubicBezTo>
                    <a:pt x="2190" y="710"/>
                    <a:pt x="2458" y="812"/>
                    <a:pt x="2647" y="1017"/>
                  </a:cubicBezTo>
                  <a:cubicBezTo>
                    <a:pt x="3088" y="1395"/>
                    <a:pt x="3088" y="2088"/>
                    <a:pt x="2647" y="2466"/>
                  </a:cubicBezTo>
                  <a:cubicBezTo>
                    <a:pt x="2458" y="2671"/>
                    <a:pt x="2190" y="2773"/>
                    <a:pt x="1922" y="2773"/>
                  </a:cubicBezTo>
                  <a:cubicBezTo>
                    <a:pt x="1654" y="2773"/>
                    <a:pt x="1386" y="2671"/>
                    <a:pt x="1197" y="2466"/>
                  </a:cubicBezTo>
                  <a:cubicBezTo>
                    <a:pt x="788" y="2088"/>
                    <a:pt x="788" y="1395"/>
                    <a:pt x="1197" y="1017"/>
                  </a:cubicBezTo>
                  <a:cubicBezTo>
                    <a:pt x="1386" y="812"/>
                    <a:pt x="1654" y="710"/>
                    <a:pt x="1922" y="710"/>
                  </a:cubicBezTo>
                  <a:close/>
                  <a:moveTo>
                    <a:pt x="1930" y="1"/>
                  </a:moveTo>
                  <a:cubicBezTo>
                    <a:pt x="1489" y="1"/>
                    <a:pt x="1040" y="182"/>
                    <a:pt x="693" y="544"/>
                  </a:cubicBezTo>
                  <a:cubicBezTo>
                    <a:pt x="0" y="1206"/>
                    <a:pt x="0" y="2309"/>
                    <a:pt x="693" y="2970"/>
                  </a:cubicBezTo>
                  <a:cubicBezTo>
                    <a:pt x="1024" y="3301"/>
                    <a:pt x="1473" y="3466"/>
                    <a:pt x="1918" y="3466"/>
                  </a:cubicBezTo>
                  <a:cubicBezTo>
                    <a:pt x="2363" y="3466"/>
                    <a:pt x="2804" y="3301"/>
                    <a:pt x="3119" y="2970"/>
                  </a:cubicBezTo>
                  <a:cubicBezTo>
                    <a:pt x="3781" y="2309"/>
                    <a:pt x="3781" y="1206"/>
                    <a:pt x="3119" y="544"/>
                  </a:cubicBezTo>
                  <a:cubicBezTo>
                    <a:pt x="2804" y="182"/>
                    <a:pt x="2371" y="1"/>
                    <a:pt x="1930" y="1"/>
                  </a:cubicBezTo>
                  <a:close/>
                </a:path>
              </a:pathLst>
            </a:custGeom>
            <a:grpFill/>
            <a:ln>
              <a:noFill/>
            </a:ln>
          </p:spPr>
          <p:txBody>
            <a:bodyPr spcFirstLastPara="1" wrap="square" lIns="91425" tIns="91425" rIns="91425" bIns="91425" anchor="ctr" anchorCtr="0">
              <a:noAutofit/>
            </a:bodyPr>
            <a:lstStyle/>
            <a:p>
              <a:endParaRPr sz="1400"/>
            </a:p>
          </p:txBody>
        </p:sp>
        <p:sp>
          <p:nvSpPr>
            <p:cNvPr id="487" name="Google Shape;10402;p74"/>
            <p:cNvSpPr/>
            <p:nvPr/>
          </p:nvSpPr>
          <p:spPr>
            <a:xfrm>
              <a:off x="3674525" y="3601400"/>
              <a:ext cx="118150" cy="118950"/>
            </a:xfrm>
            <a:custGeom>
              <a:rect l="l" t="t" r="r" b="b"/>
              <a:pathLst>
                <a:path w="4726" h="4758" extrusionOk="0">
                  <a:moveTo>
                    <a:pt x="3533" y="0"/>
                  </a:moveTo>
                  <a:cubicBezTo>
                    <a:pt x="3442" y="0"/>
                    <a:pt x="3355" y="32"/>
                    <a:pt x="3308" y="95"/>
                  </a:cubicBezTo>
                  <a:lnTo>
                    <a:pt x="0" y="3308"/>
                  </a:lnTo>
                  <a:cubicBezTo>
                    <a:pt x="410" y="3623"/>
                    <a:pt x="788" y="4127"/>
                    <a:pt x="1953" y="4758"/>
                  </a:cubicBezTo>
                  <a:lnTo>
                    <a:pt x="4600" y="2678"/>
                  </a:lnTo>
                  <a:cubicBezTo>
                    <a:pt x="4663" y="2615"/>
                    <a:pt x="4726" y="2521"/>
                    <a:pt x="4726" y="2395"/>
                  </a:cubicBezTo>
                  <a:cubicBezTo>
                    <a:pt x="4726" y="1544"/>
                    <a:pt x="4348" y="693"/>
                    <a:pt x="3781" y="95"/>
                  </a:cubicBezTo>
                  <a:cubicBezTo>
                    <a:pt x="3718" y="32"/>
                    <a:pt x="3623" y="0"/>
                    <a:pt x="3533" y="0"/>
                  </a:cubicBezTo>
                  <a:close/>
                </a:path>
              </a:pathLst>
            </a:custGeom>
            <a:grpFill/>
            <a:ln>
              <a:noFill/>
            </a:ln>
          </p:spPr>
          <p:txBody>
            <a:bodyPr spcFirstLastPara="1" wrap="square" lIns="91425" tIns="91425" rIns="91425" bIns="91425" anchor="ctr" anchorCtr="0">
              <a:noAutofit/>
            </a:bodyPr>
            <a:lstStyle/>
            <a:p>
              <a:endParaRPr sz="1400"/>
            </a:p>
          </p:txBody>
        </p:sp>
        <p:sp>
          <p:nvSpPr>
            <p:cNvPr id="488" name="Google Shape;10403;p74"/>
            <p:cNvSpPr/>
            <p:nvPr/>
          </p:nvSpPr>
          <p:spPr>
            <a:xfrm>
              <a:off x="3631200" y="3774675"/>
              <a:ext cx="103200" cy="102400"/>
            </a:xfrm>
            <a:custGeom>
              <a:rect l="l" t="t" r="r" b="b"/>
              <a:pathLst>
                <a:path w="4128" h="4096" extrusionOk="0">
                  <a:moveTo>
                    <a:pt x="2048" y="0"/>
                  </a:moveTo>
                  <a:cubicBezTo>
                    <a:pt x="1985" y="32"/>
                    <a:pt x="1985" y="63"/>
                    <a:pt x="1954" y="126"/>
                  </a:cubicBezTo>
                  <a:cubicBezTo>
                    <a:pt x="1506" y="546"/>
                    <a:pt x="859" y="767"/>
                    <a:pt x="235" y="767"/>
                  </a:cubicBezTo>
                  <a:cubicBezTo>
                    <a:pt x="156" y="767"/>
                    <a:pt x="78" y="764"/>
                    <a:pt x="0" y="756"/>
                  </a:cubicBezTo>
                  <a:lnTo>
                    <a:pt x="0" y="756"/>
                  </a:lnTo>
                  <a:cubicBezTo>
                    <a:pt x="567" y="1670"/>
                    <a:pt x="1355" y="3749"/>
                    <a:pt x="1418" y="3875"/>
                  </a:cubicBezTo>
                  <a:cubicBezTo>
                    <a:pt x="1450" y="4001"/>
                    <a:pt x="1607" y="4096"/>
                    <a:pt x="1733" y="4096"/>
                  </a:cubicBezTo>
                  <a:cubicBezTo>
                    <a:pt x="1891" y="4096"/>
                    <a:pt x="1985" y="4033"/>
                    <a:pt x="2048" y="3875"/>
                  </a:cubicBezTo>
                  <a:lnTo>
                    <a:pt x="2426" y="2647"/>
                  </a:lnTo>
                  <a:lnTo>
                    <a:pt x="3182" y="2647"/>
                  </a:lnTo>
                  <a:cubicBezTo>
                    <a:pt x="4128" y="2647"/>
                    <a:pt x="2710" y="630"/>
                    <a:pt x="2048" y="0"/>
                  </a:cubicBezTo>
                  <a:close/>
                </a:path>
              </a:pathLst>
            </a:custGeom>
            <a:grpFill/>
            <a:ln>
              <a:noFill/>
            </a:ln>
          </p:spPr>
          <p:txBody>
            <a:bodyPr spcFirstLastPara="1" wrap="square" lIns="91425" tIns="91425" rIns="91425" bIns="91425" anchor="ctr" anchorCtr="0">
              <a:noAutofit/>
            </a:bodyPr>
            <a:lstStyle/>
            <a:p>
              <a:endParaRPr sz="1400"/>
            </a:p>
          </p:txBody>
        </p:sp>
        <p:sp>
          <p:nvSpPr>
            <p:cNvPr id="489" name="Google Shape;10404;p74"/>
            <p:cNvSpPr/>
            <p:nvPr/>
          </p:nvSpPr>
          <p:spPr>
            <a:xfrm>
              <a:off x="3691850" y="3726625"/>
              <a:ext cx="89800" cy="89050"/>
            </a:xfrm>
            <a:custGeom>
              <a:rect l="l" t="t" r="r" b="b"/>
              <a:pathLst>
                <a:path w="3592" h="3562" extrusionOk="0">
                  <a:moveTo>
                    <a:pt x="252" y="1"/>
                  </a:moveTo>
                  <a:cubicBezTo>
                    <a:pt x="284" y="410"/>
                    <a:pt x="189" y="883"/>
                    <a:pt x="0" y="1292"/>
                  </a:cubicBezTo>
                  <a:cubicBezTo>
                    <a:pt x="630" y="1922"/>
                    <a:pt x="1134" y="2615"/>
                    <a:pt x="1544" y="3466"/>
                  </a:cubicBezTo>
                  <a:cubicBezTo>
                    <a:pt x="1565" y="3530"/>
                    <a:pt x="1634" y="3562"/>
                    <a:pt x="1715" y="3562"/>
                  </a:cubicBezTo>
                  <a:cubicBezTo>
                    <a:pt x="1874" y="3562"/>
                    <a:pt x="2080" y="3443"/>
                    <a:pt x="2080" y="3214"/>
                  </a:cubicBezTo>
                  <a:lnTo>
                    <a:pt x="2080" y="2458"/>
                  </a:lnTo>
                  <a:lnTo>
                    <a:pt x="3308" y="2080"/>
                  </a:lnTo>
                  <a:cubicBezTo>
                    <a:pt x="3497" y="1985"/>
                    <a:pt x="3592" y="1891"/>
                    <a:pt x="3592" y="1733"/>
                  </a:cubicBezTo>
                  <a:cubicBezTo>
                    <a:pt x="3592" y="1576"/>
                    <a:pt x="3497" y="1450"/>
                    <a:pt x="3340" y="1418"/>
                  </a:cubicBezTo>
                  <a:cubicBezTo>
                    <a:pt x="3182" y="1355"/>
                    <a:pt x="1134" y="568"/>
                    <a:pt x="252" y="1"/>
                  </a:cubicBezTo>
                  <a:close/>
                </a:path>
              </a:pathLst>
            </a:custGeom>
            <a:grpFill/>
            <a:ln>
              <a:noFill/>
            </a:ln>
          </p:spPr>
          <p:txBody>
            <a:bodyPr spcFirstLastPara="1" wrap="square" lIns="91425" tIns="91425" rIns="91425" bIns="91425" anchor="ctr" anchorCtr="0">
              <a:noAutofit/>
            </a:bodyPr>
            <a:lstStyle/>
            <a:p>
              <a:endParaRPr sz="1400"/>
            </a:p>
          </p:txBody>
        </p:sp>
        <p:sp>
          <p:nvSpPr>
            <p:cNvPr id="490" name="Google Shape;10405;p74"/>
            <p:cNvSpPr/>
            <p:nvPr/>
          </p:nvSpPr>
          <p:spPr>
            <a:xfrm>
              <a:off x="3505175" y="3767575"/>
              <a:ext cx="120525" cy="118175"/>
            </a:xfrm>
            <a:custGeom>
              <a:rect l="l" t="t" r="r" b="b"/>
              <a:pathLst>
                <a:path w="4821" h="4727" extrusionOk="0">
                  <a:moveTo>
                    <a:pt x="3372" y="1"/>
                  </a:moveTo>
                  <a:lnTo>
                    <a:pt x="95" y="3277"/>
                  </a:lnTo>
                  <a:cubicBezTo>
                    <a:pt x="1" y="3435"/>
                    <a:pt x="1" y="3687"/>
                    <a:pt x="158" y="3781"/>
                  </a:cubicBezTo>
                  <a:cubicBezTo>
                    <a:pt x="788" y="4411"/>
                    <a:pt x="1607" y="4727"/>
                    <a:pt x="2458" y="4727"/>
                  </a:cubicBezTo>
                  <a:cubicBezTo>
                    <a:pt x="2584" y="4727"/>
                    <a:pt x="2679" y="4695"/>
                    <a:pt x="2742" y="4632"/>
                  </a:cubicBezTo>
                  <a:lnTo>
                    <a:pt x="4821" y="1986"/>
                  </a:lnTo>
                  <a:cubicBezTo>
                    <a:pt x="4254" y="851"/>
                    <a:pt x="3718" y="442"/>
                    <a:pt x="3372" y="1"/>
                  </a:cubicBezTo>
                  <a:close/>
                </a:path>
              </a:pathLst>
            </a:custGeom>
            <a:grpFill/>
            <a:ln>
              <a:noFill/>
            </a:ln>
          </p:spPr>
          <p:txBody>
            <a:bodyPr spcFirstLastPara="1" wrap="square" lIns="91425" tIns="91425" rIns="91425" bIns="91425" anchor="ctr" anchorCtr="0">
              <a:noAutofit/>
            </a:bodyPr>
            <a:lstStyle/>
            <a:p>
              <a:endParaRPr sz="1400"/>
            </a:p>
          </p:txBody>
        </p:sp>
        <p:sp>
          <p:nvSpPr>
            <p:cNvPr id="491" name="Google Shape;10406;p74"/>
            <p:cNvSpPr/>
            <p:nvPr/>
          </p:nvSpPr>
          <p:spPr>
            <a:xfrm>
              <a:off x="3631200" y="3591950"/>
              <a:ext cx="104000" cy="84300"/>
            </a:xfrm>
            <a:custGeom>
              <a:rect l="l" t="t" r="r" b="b"/>
              <a:pathLst>
                <a:path w="4160" h="3372" extrusionOk="0">
                  <a:moveTo>
                    <a:pt x="2836" y="0"/>
                  </a:moveTo>
                  <a:cubicBezTo>
                    <a:pt x="2678" y="0"/>
                    <a:pt x="2584" y="32"/>
                    <a:pt x="2521" y="95"/>
                  </a:cubicBezTo>
                  <a:lnTo>
                    <a:pt x="0" y="3245"/>
                  </a:lnTo>
                  <a:cubicBezTo>
                    <a:pt x="90" y="3238"/>
                    <a:pt x="181" y="3234"/>
                    <a:pt x="272" y="3234"/>
                  </a:cubicBezTo>
                  <a:cubicBezTo>
                    <a:pt x="568" y="3234"/>
                    <a:pt x="870" y="3275"/>
                    <a:pt x="1135" y="3371"/>
                  </a:cubicBezTo>
                  <a:cubicBezTo>
                    <a:pt x="1324" y="3119"/>
                    <a:pt x="3939" y="567"/>
                    <a:pt x="4159" y="347"/>
                  </a:cubicBezTo>
                  <a:cubicBezTo>
                    <a:pt x="3718" y="158"/>
                    <a:pt x="3308" y="0"/>
                    <a:pt x="2836" y="0"/>
                  </a:cubicBezTo>
                  <a:close/>
                </a:path>
              </a:pathLst>
            </a:custGeom>
            <a:grpFill/>
            <a:ln>
              <a:noFill/>
            </a:ln>
          </p:spPr>
          <p:txBody>
            <a:bodyPr spcFirstLastPara="1" wrap="square" lIns="91425" tIns="91425" rIns="91425" bIns="91425" anchor="ctr" anchorCtr="0">
              <a:noAutofit/>
            </a:bodyPr>
            <a:lstStyle/>
            <a:p>
              <a:endParaRPr sz="1400"/>
            </a:p>
          </p:txBody>
        </p:sp>
        <p:sp>
          <p:nvSpPr>
            <p:cNvPr id="492" name="Google Shape;10407;p74"/>
            <p:cNvSpPr/>
            <p:nvPr/>
          </p:nvSpPr>
          <p:spPr>
            <a:xfrm>
              <a:off x="3497300" y="3721900"/>
              <a:ext cx="84300" cy="107150"/>
            </a:xfrm>
            <a:custGeom>
              <a:rect l="l" t="t" r="r" b="b"/>
              <a:pathLst>
                <a:path w="3372" h="4286" extrusionOk="0">
                  <a:moveTo>
                    <a:pt x="3246" y="1"/>
                  </a:moveTo>
                  <a:lnTo>
                    <a:pt x="95" y="2552"/>
                  </a:lnTo>
                  <a:cubicBezTo>
                    <a:pt x="32" y="2615"/>
                    <a:pt x="1" y="2710"/>
                    <a:pt x="1" y="2836"/>
                  </a:cubicBezTo>
                  <a:cubicBezTo>
                    <a:pt x="1" y="3340"/>
                    <a:pt x="95" y="3844"/>
                    <a:pt x="347" y="4285"/>
                  </a:cubicBezTo>
                  <a:lnTo>
                    <a:pt x="3372" y="1261"/>
                  </a:lnTo>
                  <a:cubicBezTo>
                    <a:pt x="3214" y="851"/>
                    <a:pt x="3183" y="410"/>
                    <a:pt x="3246" y="1"/>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506" name="Google Shape;10421;p74"/>
          <p:cNvGrpSpPr/>
          <p:nvPr/>
        </p:nvGrpSpPr>
        <p:grpSpPr>
          <a:xfrm>
            <a:off x="9515360" y="4559056"/>
            <a:ext cx="482865" cy="515973"/>
            <a:chOff x="5355300" y="3598250"/>
            <a:chExt cx="296975" cy="297750"/>
          </a:xfrm>
          <a:solidFill>
            <a:srgbClr val="E31E24"/>
          </a:solidFill>
        </p:grpSpPr>
        <p:sp>
          <p:nvSpPr>
            <p:cNvPr id="507" name="Google Shape;10422;p74"/>
            <p:cNvSpPr/>
            <p:nvPr/>
          </p:nvSpPr>
          <p:spPr>
            <a:xfrm>
              <a:off x="5355300" y="3703000"/>
              <a:ext cx="35475" cy="191425"/>
            </a:xfrm>
            <a:custGeom>
              <a:rect l="l" t="t" r="r" b="b"/>
              <a:pathLst>
                <a:path w="1419" h="7657" extrusionOk="0">
                  <a:moveTo>
                    <a:pt x="410" y="0"/>
                  </a:moveTo>
                  <a:cubicBezTo>
                    <a:pt x="221" y="0"/>
                    <a:pt x="64" y="158"/>
                    <a:pt x="64" y="347"/>
                  </a:cubicBezTo>
                  <a:cubicBezTo>
                    <a:pt x="1" y="2867"/>
                    <a:pt x="1" y="4789"/>
                    <a:pt x="1" y="7310"/>
                  </a:cubicBezTo>
                  <a:cubicBezTo>
                    <a:pt x="1" y="7530"/>
                    <a:pt x="158" y="7656"/>
                    <a:pt x="379" y="7656"/>
                  </a:cubicBezTo>
                  <a:cubicBezTo>
                    <a:pt x="568" y="7656"/>
                    <a:pt x="725" y="7530"/>
                    <a:pt x="725" y="7310"/>
                  </a:cubicBezTo>
                  <a:lnTo>
                    <a:pt x="725" y="1355"/>
                  </a:lnTo>
                  <a:lnTo>
                    <a:pt x="1418" y="1355"/>
                  </a:lnTo>
                  <a:lnTo>
                    <a:pt x="1418" y="0"/>
                  </a:lnTo>
                  <a:close/>
                </a:path>
              </a:pathLst>
            </a:custGeom>
            <a:grpFill/>
            <a:ln>
              <a:noFill/>
            </a:ln>
          </p:spPr>
          <p:txBody>
            <a:bodyPr spcFirstLastPara="1" wrap="square" lIns="91425" tIns="91425" rIns="91425" bIns="91425" anchor="ctr" anchorCtr="0">
              <a:noAutofit/>
            </a:bodyPr>
            <a:lstStyle/>
            <a:p>
              <a:endParaRPr sz="1400"/>
            </a:p>
          </p:txBody>
        </p:sp>
        <p:sp>
          <p:nvSpPr>
            <p:cNvPr id="508" name="Google Shape;10423;p74"/>
            <p:cNvSpPr/>
            <p:nvPr/>
          </p:nvSpPr>
          <p:spPr>
            <a:xfrm>
              <a:off x="5389175" y="3773100"/>
              <a:ext cx="122900" cy="122900"/>
            </a:xfrm>
            <a:custGeom>
              <a:rect l="l" t="t" r="r" b="b"/>
              <a:pathLst>
                <a:path w="4916" h="4916" extrusionOk="0">
                  <a:moveTo>
                    <a:pt x="2080" y="0"/>
                  </a:moveTo>
                  <a:lnTo>
                    <a:pt x="2080" y="693"/>
                  </a:lnTo>
                  <a:lnTo>
                    <a:pt x="1733" y="693"/>
                  </a:lnTo>
                  <a:cubicBezTo>
                    <a:pt x="788" y="693"/>
                    <a:pt x="0" y="1481"/>
                    <a:pt x="0" y="2458"/>
                  </a:cubicBezTo>
                  <a:cubicBezTo>
                    <a:pt x="0" y="2678"/>
                    <a:pt x="158" y="2836"/>
                    <a:pt x="347" y="2836"/>
                  </a:cubicBezTo>
                  <a:lnTo>
                    <a:pt x="2080" y="2836"/>
                  </a:lnTo>
                  <a:lnTo>
                    <a:pt x="2080" y="3529"/>
                  </a:lnTo>
                  <a:lnTo>
                    <a:pt x="1072" y="3529"/>
                  </a:lnTo>
                  <a:cubicBezTo>
                    <a:pt x="473" y="3529"/>
                    <a:pt x="32" y="4001"/>
                    <a:pt x="32" y="4569"/>
                  </a:cubicBezTo>
                  <a:cubicBezTo>
                    <a:pt x="32" y="4758"/>
                    <a:pt x="189" y="4915"/>
                    <a:pt x="410" y="4915"/>
                  </a:cubicBezTo>
                  <a:cubicBezTo>
                    <a:pt x="599" y="4915"/>
                    <a:pt x="757" y="4758"/>
                    <a:pt x="757" y="4569"/>
                  </a:cubicBezTo>
                  <a:cubicBezTo>
                    <a:pt x="757" y="4348"/>
                    <a:pt x="914" y="4190"/>
                    <a:pt x="1103" y="4190"/>
                  </a:cubicBezTo>
                  <a:lnTo>
                    <a:pt x="2143" y="4190"/>
                  </a:lnTo>
                  <a:lnTo>
                    <a:pt x="2143" y="4569"/>
                  </a:lnTo>
                  <a:cubicBezTo>
                    <a:pt x="2143" y="4758"/>
                    <a:pt x="2300" y="4915"/>
                    <a:pt x="2489" y="4915"/>
                  </a:cubicBezTo>
                  <a:cubicBezTo>
                    <a:pt x="2678" y="4915"/>
                    <a:pt x="2836" y="4758"/>
                    <a:pt x="2836" y="4569"/>
                  </a:cubicBezTo>
                  <a:lnTo>
                    <a:pt x="2836" y="4190"/>
                  </a:lnTo>
                  <a:lnTo>
                    <a:pt x="3876" y="4190"/>
                  </a:lnTo>
                  <a:cubicBezTo>
                    <a:pt x="4065" y="4190"/>
                    <a:pt x="4222" y="4348"/>
                    <a:pt x="4222" y="4569"/>
                  </a:cubicBezTo>
                  <a:cubicBezTo>
                    <a:pt x="4222" y="4758"/>
                    <a:pt x="4380" y="4915"/>
                    <a:pt x="4569" y="4915"/>
                  </a:cubicBezTo>
                  <a:cubicBezTo>
                    <a:pt x="4758" y="4915"/>
                    <a:pt x="4915" y="4758"/>
                    <a:pt x="4915" y="4569"/>
                  </a:cubicBezTo>
                  <a:cubicBezTo>
                    <a:pt x="4915" y="3970"/>
                    <a:pt x="4443" y="3529"/>
                    <a:pt x="3907" y="3529"/>
                  </a:cubicBezTo>
                  <a:lnTo>
                    <a:pt x="2867" y="3529"/>
                  </a:lnTo>
                  <a:lnTo>
                    <a:pt x="2867" y="2836"/>
                  </a:lnTo>
                  <a:lnTo>
                    <a:pt x="4537" y="2836"/>
                  </a:lnTo>
                  <a:lnTo>
                    <a:pt x="4537" y="2773"/>
                  </a:lnTo>
                  <a:cubicBezTo>
                    <a:pt x="4726" y="2773"/>
                    <a:pt x="4884" y="2615"/>
                    <a:pt x="4884" y="2426"/>
                  </a:cubicBezTo>
                  <a:cubicBezTo>
                    <a:pt x="4884" y="1481"/>
                    <a:pt x="4096" y="662"/>
                    <a:pt x="3151" y="662"/>
                  </a:cubicBezTo>
                  <a:lnTo>
                    <a:pt x="2804" y="662"/>
                  </a:lnTo>
                  <a:lnTo>
                    <a:pt x="2804" y="0"/>
                  </a:lnTo>
                  <a:close/>
                </a:path>
              </a:pathLst>
            </a:custGeom>
            <a:grpFill/>
            <a:ln>
              <a:noFill/>
            </a:ln>
          </p:spPr>
          <p:txBody>
            <a:bodyPr spcFirstLastPara="1" wrap="square" lIns="91425" tIns="91425" rIns="91425" bIns="91425" anchor="ctr" anchorCtr="0">
              <a:noAutofit/>
            </a:bodyPr>
            <a:lstStyle/>
            <a:p>
              <a:endParaRPr sz="1400"/>
            </a:p>
          </p:txBody>
        </p:sp>
        <p:sp>
          <p:nvSpPr>
            <p:cNvPr id="509" name="Google Shape;10424;p74"/>
            <p:cNvSpPr/>
            <p:nvPr/>
          </p:nvSpPr>
          <p:spPr>
            <a:xfrm>
              <a:off x="5527800" y="3598250"/>
              <a:ext cx="105550" cy="35450"/>
            </a:xfrm>
            <a:custGeom>
              <a:rect l="l" t="t" r="r" b="b"/>
              <a:pathLst>
                <a:path w="4222" h="1418" extrusionOk="0">
                  <a:moveTo>
                    <a:pt x="725" y="0"/>
                  </a:moveTo>
                  <a:cubicBezTo>
                    <a:pt x="315" y="0"/>
                    <a:pt x="0" y="315"/>
                    <a:pt x="0" y="725"/>
                  </a:cubicBezTo>
                  <a:cubicBezTo>
                    <a:pt x="63" y="1103"/>
                    <a:pt x="378" y="1418"/>
                    <a:pt x="725" y="1418"/>
                  </a:cubicBezTo>
                  <a:lnTo>
                    <a:pt x="3875" y="1418"/>
                  </a:lnTo>
                  <a:cubicBezTo>
                    <a:pt x="4064" y="1418"/>
                    <a:pt x="4222" y="1260"/>
                    <a:pt x="4222" y="1071"/>
                  </a:cubicBezTo>
                  <a:lnTo>
                    <a:pt x="4222" y="378"/>
                  </a:lnTo>
                  <a:cubicBezTo>
                    <a:pt x="4222" y="158"/>
                    <a:pt x="4064" y="0"/>
                    <a:pt x="3875" y="0"/>
                  </a:cubicBezTo>
                  <a:close/>
                </a:path>
              </a:pathLst>
            </a:custGeom>
            <a:grpFill/>
            <a:ln>
              <a:noFill/>
            </a:ln>
          </p:spPr>
          <p:txBody>
            <a:bodyPr spcFirstLastPara="1" wrap="square" lIns="91425" tIns="91425" rIns="91425" bIns="91425" anchor="ctr" anchorCtr="0">
              <a:noAutofit/>
            </a:bodyPr>
            <a:lstStyle/>
            <a:p>
              <a:endParaRPr sz="1400"/>
            </a:p>
          </p:txBody>
        </p:sp>
        <p:sp>
          <p:nvSpPr>
            <p:cNvPr id="510" name="Google Shape;10425;p74"/>
            <p:cNvSpPr/>
            <p:nvPr/>
          </p:nvSpPr>
          <p:spPr>
            <a:xfrm>
              <a:off x="5545900" y="3651800"/>
              <a:ext cx="104800" cy="35475"/>
            </a:xfrm>
            <a:custGeom>
              <a:rect l="l" t="t" r="r" b="b"/>
              <a:pathLst>
                <a:path w="4192" h="1419" extrusionOk="0">
                  <a:moveTo>
                    <a:pt x="694" y="1"/>
                  </a:moveTo>
                  <a:cubicBezTo>
                    <a:pt x="316" y="1"/>
                    <a:pt x="1" y="316"/>
                    <a:pt x="1" y="694"/>
                  </a:cubicBezTo>
                  <a:cubicBezTo>
                    <a:pt x="1" y="1103"/>
                    <a:pt x="316" y="1418"/>
                    <a:pt x="694" y="1418"/>
                  </a:cubicBezTo>
                  <a:lnTo>
                    <a:pt x="3845" y="1418"/>
                  </a:lnTo>
                  <a:cubicBezTo>
                    <a:pt x="4065" y="1418"/>
                    <a:pt x="4191" y="1261"/>
                    <a:pt x="4191" y="1072"/>
                  </a:cubicBezTo>
                  <a:lnTo>
                    <a:pt x="4191" y="347"/>
                  </a:lnTo>
                  <a:cubicBezTo>
                    <a:pt x="4191" y="158"/>
                    <a:pt x="4065" y="1"/>
                    <a:pt x="3845" y="1"/>
                  </a:cubicBezTo>
                  <a:close/>
                </a:path>
              </a:pathLst>
            </a:custGeom>
            <a:grpFill/>
            <a:ln>
              <a:noFill/>
            </a:ln>
          </p:spPr>
          <p:txBody>
            <a:bodyPr spcFirstLastPara="1" wrap="square" lIns="91425" tIns="91425" rIns="91425" bIns="91425" anchor="ctr" anchorCtr="0">
              <a:noAutofit/>
            </a:bodyPr>
            <a:lstStyle/>
            <a:p>
              <a:endParaRPr sz="1400"/>
            </a:p>
          </p:txBody>
        </p:sp>
        <p:sp>
          <p:nvSpPr>
            <p:cNvPr id="511" name="Google Shape;10426;p74"/>
            <p:cNvSpPr/>
            <p:nvPr/>
          </p:nvSpPr>
          <p:spPr>
            <a:xfrm>
              <a:off x="5529375" y="3754975"/>
              <a:ext cx="122100" cy="35475"/>
            </a:xfrm>
            <a:custGeom>
              <a:rect l="l" t="t" r="r" b="b"/>
              <a:pathLst>
                <a:path w="4884" h="1419" extrusionOk="0">
                  <a:moveTo>
                    <a:pt x="0" y="1"/>
                  </a:moveTo>
                  <a:lnTo>
                    <a:pt x="0" y="1418"/>
                  </a:lnTo>
                  <a:lnTo>
                    <a:pt x="4884" y="1418"/>
                  </a:lnTo>
                  <a:lnTo>
                    <a:pt x="4884" y="1"/>
                  </a:lnTo>
                  <a:lnTo>
                    <a:pt x="2773" y="1"/>
                  </a:lnTo>
                  <a:lnTo>
                    <a:pt x="2773" y="347"/>
                  </a:lnTo>
                  <a:cubicBezTo>
                    <a:pt x="2773" y="568"/>
                    <a:pt x="2615" y="725"/>
                    <a:pt x="2426" y="725"/>
                  </a:cubicBezTo>
                  <a:cubicBezTo>
                    <a:pt x="2237" y="725"/>
                    <a:pt x="2080" y="568"/>
                    <a:pt x="2080" y="347"/>
                  </a:cubicBezTo>
                  <a:lnTo>
                    <a:pt x="2080" y="1"/>
                  </a:lnTo>
                  <a:close/>
                </a:path>
              </a:pathLst>
            </a:custGeom>
            <a:grpFill/>
            <a:ln>
              <a:noFill/>
            </a:ln>
          </p:spPr>
          <p:txBody>
            <a:bodyPr spcFirstLastPara="1" wrap="square" lIns="91425" tIns="91425" rIns="91425" bIns="91425" anchor="ctr" anchorCtr="0">
              <a:noAutofit/>
            </a:bodyPr>
            <a:lstStyle/>
            <a:p>
              <a:endParaRPr sz="1400"/>
            </a:p>
          </p:txBody>
        </p:sp>
        <p:sp>
          <p:nvSpPr>
            <p:cNvPr id="512" name="Google Shape;10427;p74"/>
            <p:cNvSpPr/>
            <p:nvPr/>
          </p:nvSpPr>
          <p:spPr>
            <a:xfrm>
              <a:off x="5511250" y="3703000"/>
              <a:ext cx="140225" cy="33900"/>
            </a:xfrm>
            <a:custGeom>
              <a:rect l="l" t="t" r="r" b="b"/>
              <a:pathLst>
                <a:path w="5609" h="1356" extrusionOk="0">
                  <a:moveTo>
                    <a:pt x="1" y="0"/>
                  </a:moveTo>
                  <a:lnTo>
                    <a:pt x="1" y="1355"/>
                  </a:lnTo>
                  <a:lnTo>
                    <a:pt x="5609" y="1355"/>
                  </a:lnTo>
                  <a:lnTo>
                    <a:pt x="5609" y="347"/>
                  </a:lnTo>
                  <a:cubicBezTo>
                    <a:pt x="5577" y="158"/>
                    <a:pt x="5451" y="0"/>
                    <a:pt x="5231" y="0"/>
                  </a:cubicBezTo>
                  <a:close/>
                </a:path>
              </a:pathLst>
            </a:custGeom>
            <a:grpFill/>
            <a:ln>
              <a:noFill/>
            </a:ln>
          </p:spPr>
          <p:txBody>
            <a:bodyPr spcFirstLastPara="1" wrap="square" lIns="91425" tIns="91425" rIns="91425" bIns="91425" anchor="ctr" anchorCtr="0">
              <a:noAutofit/>
            </a:bodyPr>
            <a:lstStyle/>
            <a:p>
              <a:endParaRPr sz="1400"/>
            </a:p>
          </p:txBody>
        </p:sp>
        <p:sp>
          <p:nvSpPr>
            <p:cNvPr id="513" name="Google Shape;10428;p74"/>
            <p:cNvSpPr/>
            <p:nvPr/>
          </p:nvSpPr>
          <p:spPr>
            <a:xfrm>
              <a:off x="5529375" y="3808550"/>
              <a:ext cx="122900" cy="87450"/>
            </a:xfrm>
            <a:custGeom>
              <a:rect l="l" t="t" r="r" b="b"/>
              <a:pathLst>
                <a:path w="4916" h="3498" extrusionOk="0">
                  <a:moveTo>
                    <a:pt x="0" y="0"/>
                  </a:moveTo>
                  <a:lnTo>
                    <a:pt x="0" y="3151"/>
                  </a:lnTo>
                  <a:cubicBezTo>
                    <a:pt x="0" y="3340"/>
                    <a:pt x="158" y="3497"/>
                    <a:pt x="347" y="3497"/>
                  </a:cubicBezTo>
                  <a:cubicBezTo>
                    <a:pt x="536" y="3497"/>
                    <a:pt x="693" y="3340"/>
                    <a:pt x="693" y="3151"/>
                  </a:cubicBezTo>
                  <a:lnTo>
                    <a:pt x="693" y="1418"/>
                  </a:lnTo>
                  <a:lnTo>
                    <a:pt x="4190" y="1418"/>
                  </a:lnTo>
                  <a:lnTo>
                    <a:pt x="4190" y="3151"/>
                  </a:lnTo>
                  <a:cubicBezTo>
                    <a:pt x="4190" y="3340"/>
                    <a:pt x="4348" y="3497"/>
                    <a:pt x="4569" y="3497"/>
                  </a:cubicBezTo>
                  <a:cubicBezTo>
                    <a:pt x="4758" y="3497"/>
                    <a:pt x="4915" y="3340"/>
                    <a:pt x="4915" y="3151"/>
                  </a:cubicBezTo>
                  <a:lnTo>
                    <a:pt x="4915" y="0"/>
                  </a:lnTo>
                  <a:lnTo>
                    <a:pt x="2773" y="0"/>
                  </a:lnTo>
                  <a:lnTo>
                    <a:pt x="2773" y="347"/>
                  </a:lnTo>
                  <a:cubicBezTo>
                    <a:pt x="2773" y="536"/>
                    <a:pt x="2615" y="693"/>
                    <a:pt x="2426" y="693"/>
                  </a:cubicBezTo>
                  <a:cubicBezTo>
                    <a:pt x="2237" y="693"/>
                    <a:pt x="2080" y="536"/>
                    <a:pt x="2080" y="347"/>
                  </a:cubicBezTo>
                  <a:lnTo>
                    <a:pt x="2080" y="0"/>
                  </a:lnTo>
                  <a:close/>
                </a:path>
              </a:pathLst>
            </a:custGeom>
            <a:grpFill/>
            <a:ln>
              <a:noFill/>
            </a:ln>
          </p:spPr>
          <p:txBody>
            <a:bodyPr spcFirstLastPara="1" wrap="square" lIns="91425" tIns="91425" rIns="91425" bIns="91425" anchor="ctr" anchorCtr="0">
              <a:noAutofit/>
            </a:bodyPr>
            <a:lstStyle/>
            <a:p>
              <a:endParaRPr sz="1400"/>
            </a:p>
          </p:txBody>
        </p:sp>
        <p:sp>
          <p:nvSpPr>
            <p:cNvPr id="514" name="Google Shape;10429;p74"/>
            <p:cNvSpPr/>
            <p:nvPr/>
          </p:nvSpPr>
          <p:spPr>
            <a:xfrm>
              <a:off x="5408075" y="3651025"/>
              <a:ext cx="86675" cy="103975"/>
            </a:xfrm>
            <a:custGeom>
              <a:rect l="l" t="t" r="r" b="b"/>
              <a:pathLst>
                <a:path w="3467" h="4159" extrusionOk="0">
                  <a:moveTo>
                    <a:pt x="1733" y="0"/>
                  </a:moveTo>
                  <a:cubicBezTo>
                    <a:pt x="788" y="0"/>
                    <a:pt x="1" y="788"/>
                    <a:pt x="1" y="1733"/>
                  </a:cubicBezTo>
                  <a:lnTo>
                    <a:pt x="1" y="3812"/>
                  </a:lnTo>
                  <a:cubicBezTo>
                    <a:pt x="1" y="4001"/>
                    <a:pt x="158" y="4159"/>
                    <a:pt x="347" y="4159"/>
                  </a:cubicBezTo>
                  <a:lnTo>
                    <a:pt x="3120" y="4159"/>
                  </a:lnTo>
                  <a:cubicBezTo>
                    <a:pt x="3309" y="4159"/>
                    <a:pt x="3466" y="4001"/>
                    <a:pt x="3466" y="3812"/>
                  </a:cubicBezTo>
                  <a:lnTo>
                    <a:pt x="3466" y="1733"/>
                  </a:lnTo>
                  <a:cubicBezTo>
                    <a:pt x="3466" y="788"/>
                    <a:pt x="2678" y="0"/>
                    <a:pt x="1733" y="0"/>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520" name="Google Shape;10435;p74"/>
          <p:cNvGrpSpPr/>
          <p:nvPr/>
        </p:nvGrpSpPr>
        <p:grpSpPr>
          <a:xfrm>
            <a:off x="9486977" y="5286304"/>
            <a:ext cx="709641" cy="701253"/>
            <a:chOff x="6543825" y="3202075"/>
            <a:chExt cx="296975" cy="275350"/>
          </a:xfrm>
          <a:solidFill>
            <a:srgbClr val="E31E24"/>
          </a:solidFill>
        </p:grpSpPr>
        <p:sp>
          <p:nvSpPr>
            <p:cNvPr id="521" name="Google Shape;10436;p74"/>
            <p:cNvSpPr/>
            <p:nvPr/>
          </p:nvSpPr>
          <p:spPr>
            <a:xfrm>
              <a:off x="6683250" y="3202075"/>
              <a:ext cx="17350" cy="43350"/>
            </a:xfrm>
            <a:custGeom>
              <a:rect l="l" t="t" r="r" b="b"/>
              <a:pathLst>
                <a:path w="694" h="1733" extrusionOk="0">
                  <a:moveTo>
                    <a:pt x="347" y="0"/>
                  </a:moveTo>
                  <a:cubicBezTo>
                    <a:pt x="158" y="0"/>
                    <a:pt x="0" y="158"/>
                    <a:pt x="0" y="347"/>
                  </a:cubicBezTo>
                  <a:lnTo>
                    <a:pt x="0" y="1355"/>
                  </a:lnTo>
                  <a:cubicBezTo>
                    <a:pt x="0" y="1576"/>
                    <a:pt x="158" y="1733"/>
                    <a:pt x="347" y="1733"/>
                  </a:cubicBezTo>
                  <a:cubicBezTo>
                    <a:pt x="536" y="1733"/>
                    <a:pt x="693" y="1576"/>
                    <a:pt x="693" y="1355"/>
                  </a:cubicBezTo>
                  <a:lnTo>
                    <a:pt x="693" y="347"/>
                  </a:lnTo>
                  <a:cubicBezTo>
                    <a:pt x="693" y="158"/>
                    <a:pt x="536" y="0"/>
                    <a:pt x="347" y="0"/>
                  </a:cubicBezTo>
                  <a:close/>
                </a:path>
              </a:pathLst>
            </a:custGeom>
            <a:grpFill/>
            <a:ln>
              <a:noFill/>
            </a:ln>
          </p:spPr>
          <p:txBody>
            <a:bodyPr spcFirstLastPara="1" wrap="square" lIns="91425" tIns="91425" rIns="91425" bIns="91425" anchor="ctr" anchorCtr="0">
              <a:noAutofit/>
            </a:bodyPr>
            <a:lstStyle/>
            <a:p>
              <a:endParaRPr sz="1400"/>
            </a:p>
          </p:txBody>
        </p:sp>
        <p:sp>
          <p:nvSpPr>
            <p:cNvPr id="522" name="Google Shape;10437;p74"/>
            <p:cNvSpPr/>
            <p:nvPr/>
          </p:nvSpPr>
          <p:spPr>
            <a:xfrm>
              <a:off x="6613925" y="3236125"/>
              <a:ext cx="35475" cy="34700"/>
            </a:xfrm>
            <a:custGeom>
              <a:rect l="l" t="t" r="r" b="b"/>
              <a:pathLst>
                <a:path w="1419" h="1388" extrusionOk="0">
                  <a:moveTo>
                    <a:pt x="363" y="1"/>
                  </a:moveTo>
                  <a:cubicBezTo>
                    <a:pt x="276" y="1"/>
                    <a:pt x="190" y="40"/>
                    <a:pt x="127" y="119"/>
                  </a:cubicBezTo>
                  <a:cubicBezTo>
                    <a:pt x="1" y="245"/>
                    <a:pt x="1" y="466"/>
                    <a:pt x="127" y="592"/>
                  </a:cubicBezTo>
                  <a:lnTo>
                    <a:pt x="820" y="1316"/>
                  </a:lnTo>
                  <a:cubicBezTo>
                    <a:pt x="883" y="1364"/>
                    <a:pt x="969" y="1387"/>
                    <a:pt x="1056" y="1387"/>
                  </a:cubicBezTo>
                  <a:cubicBezTo>
                    <a:pt x="1143" y="1387"/>
                    <a:pt x="1229" y="1364"/>
                    <a:pt x="1292" y="1316"/>
                  </a:cubicBezTo>
                  <a:cubicBezTo>
                    <a:pt x="1418" y="1190"/>
                    <a:pt x="1418" y="938"/>
                    <a:pt x="1292" y="844"/>
                  </a:cubicBezTo>
                  <a:lnTo>
                    <a:pt x="599" y="119"/>
                  </a:lnTo>
                  <a:cubicBezTo>
                    <a:pt x="536" y="40"/>
                    <a:pt x="450" y="1"/>
                    <a:pt x="363" y="1"/>
                  </a:cubicBezTo>
                  <a:close/>
                </a:path>
              </a:pathLst>
            </a:custGeom>
            <a:grpFill/>
            <a:ln>
              <a:noFill/>
            </a:ln>
          </p:spPr>
          <p:txBody>
            <a:bodyPr spcFirstLastPara="1" wrap="square" lIns="91425" tIns="91425" rIns="91425" bIns="91425" anchor="ctr" anchorCtr="0">
              <a:noAutofit/>
            </a:bodyPr>
            <a:lstStyle/>
            <a:p>
              <a:endParaRPr sz="1400"/>
            </a:p>
          </p:txBody>
        </p:sp>
        <p:sp>
          <p:nvSpPr>
            <p:cNvPr id="523" name="Google Shape;10438;p74"/>
            <p:cNvSpPr/>
            <p:nvPr/>
          </p:nvSpPr>
          <p:spPr>
            <a:xfrm>
              <a:off x="6734425" y="3236425"/>
              <a:ext cx="35475" cy="34400"/>
            </a:xfrm>
            <a:custGeom>
              <a:rect l="l" t="t" r="r" b="b"/>
              <a:pathLst>
                <a:path w="1419" h="1376" extrusionOk="0">
                  <a:moveTo>
                    <a:pt x="1054" y="0"/>
                  </a:moveTo>
                  <a:cubicBezTo>
                    <a:pt x="976" y="0"/>
                    <a:pt x="894" y="33"/>
                    <a:pt x="820" y="107"/>
                  </a:cubicBezTo>
                  <a:lnTo>
                    <a:pt x="95" y="832"/>
                  </a:lnTo>
                  <a:cubicBezTo>
                    <a:pt x="1" y="926"/>
                    <a:pt x="1" y="1178"/>
                    <a:pt x="95" y="1304"/>
                  </a:cubicBezTo>
                  <a:cubicBezTo>
                    <a:pt x="158" y="1352"/>
                    <a:pt x="253" y="1375"/>
                    <a:pt x="344" y="1375"/>
                  </a:cubicBezTo>
                  <a:cubicBezTo>
                    <a:pt x="434" y="1375"/>
                    <a:pt x="521" y="1352"/>
                    <a:pt x="568" y="1304"/>
                  </a:cubicBezTo>
                  <a:lnTo>
                    <a:pt x="1293" y="580"/>
                  </a:lnTo>
                  <a:cubicBezTo>
                    <a:pt x="1419" y="454"/>
                    <a:pt x="1419" y="233"/>
                    <a:pt x="1293" y="107"/>
                  </a:cubicBezTo>
                  <a:cubicBezTo>
                    <a:pt x="1226" y="41"/>
                    <a:pt x="1142" y="0"/>
                    <a:pt x="1054" y="0"/>
                  </a:cubicBezTo>
                  <a:close/>
                </a:path>
              </a:pathLst>
            </a:custGeom>
            <a:grpFill/>
            <a:ln>
              <a:noFill/>
            </a:ln>
          </p:spPr>
          <p:txBody>
            <a:bodyPr spcFirstLastPara="1" wrap="square" lIns="91425" tIns="91425" rIns="91425" bIns="91425" anchor="ctr" anchorCtr="0">
              <a:noAutofit/>
            </a:bodyPr>
            <a:lstStyle/>
            <a:p>
              <a:endParaRPr sz="1400"/>
            </a:p>
          </p:txBody>
        </p:sp>
        <p:sp>
          <p:nvSpPr>
            <p:cNvPr id="524" name="Google Shape;10439;p74"/>
            <p:cNvSpPr/>
            <p:nvPr/>
          </p:nvSpPr>
          <p:spPr>
            <a:xfrm>
              <a:off x="6805325" y="3322575"/>
              <a:ext cx="35475" cy="121325"/>
            </a:xfrm>
            <a:custGeom>
              <a:rect l="l" t="t" r="r" b="b"/>
              <a:pathLst>
                <a:path w="1419" h="4853" extrusionOk="0">
                  <a:moveTo>
                    <a:pt x="0" y="1"/>
                  </a:moveTo>
                  <a:lnTo>
                    <a:pt x="0" y="4852"/>
                  </a:lnTo>
                  <a:lnTo>
                    <a:pt x="1040" y="4852"/>
                  </a:lnTo>
                  <a:cubicBezTo>
                    <a:pt x="1261" y="4852"/>
                    <a:pt x="1418" y="4695"/>
                    <a:pt x="1418" y="4506"/>
                  </a:cubicBezTo>
                  <a:lnTo>
                    <a:pt x="1418" y="316"/>
                  </a:lnTo>
                  <a:cubicBezTo>
                    <a:pt x="1355" y="158"/>
                    <a:pt x="1198" y="1"/>
                    <a:pt x="1040" y="1"/>
                  </a:cubicBezTo>
                  <a:close/>
                </a:path>
              </a:pathLst>
            </a:custGeom>
            <a:grpFill/>
            <a:ln>
              <a:noFill/>
            </a:ln>
          </p:spPr>
          <p:txBody>
            <a:bodyPr spcFirstLastPara="1" wrap="square" lIns="91425" tIns="91425" rIns="91425" bIns="91425" anchor="ctr" anchorCtr="0">
              <a:noAutofit/>
            </a:bodyPr>
            <a:lstStyle/>
            <a:p>
              <a:endParaRPr sz="1400"/>
            </a:p>
          </p:txBody>
        </p:sp>
        <p:sp>
          <p:nvSpPr>
            <p:cNvPr id="525" name="Google Shape;10440;p74"/>
            <p:cNvSpPr/>
            <p:nvPr/>
          </p:nvSpPr>
          <p:spPr>
            <a:xfrm>
              <a:off x="6543825" y="3323275"/>
              <a:ext cx="35475" cy="121400"/>
            </a:xfrm>
            <a:custGeom>
              <a:rect l="l" t="t" r="r" b="b"/>
              <a:pathLst>
                <a:path w="1419" h="4856" extrusionOk="0">
                  <a:moveTo>
                    <a:pt x="323" y="0"/>
                  </a:moveTo>
                  <a:cubicBezTo>
                    <a:pt x="132" y="0"/>
                    <a:pt x="1" y="149"/>
                    <a:pt x="1" y="351"/>
                  </a:cubicBezTo>
                  <a:lnTo>
                    <a:pt x="1" y="4509"/>
                  </a:lnTo>
                  <a:cubicBezTo>
                    <a:pt x="1" y="4698"/>
                    <a:pt x="158" y="4856"/>
                    <a:pt x="379" y="4856"/>
                  </a:cubicBezTo>
                  <a:lnTo>
                    <a:pt x="1418" y="4856"/>
                  </a:lnTo>
                  <a:lnTo>
                    <a:pt x="1418" y="4"/>
                  </a:lnTo>
                  <a:lnTo>
                    <a:pt x="379" y="4"/>
                  </a:lnTo>
                  <a:cubicBezTo>
                    <a:pt x="360" y="1"/>
                    <a:pt x="341" y="0"/>
                    <a:pt x="323" y="0"/>
                  </a:cubicBezTo>
                  <a:close/>
                </a:path>
              </a:pathLst>
            </a:custGeom>
            <a:grpFill/>
            <a:ln>
              <a:noFill/>
            </a:ln>
          </p:spPr>
          <p:txBody>
            <a:bodyPr spcFirstLastPara="1" wrap="square" lIns="91425" tIns="91425" rIns="91425" bIns="91425" anchor="ctr" anchorCtr="0">
              <a:noAutofit/>
            </a:bodyPr>
            <a:lstStyle/>
            <a:p>
              <a:endParaRPr sz="1400"/>
            </a:p>
          </p:txBody>
        </p:sp>
        <p:sp>
          <p:nvSpPr>
            <p:cNvPr id="526" name="Google Shape;10441;p74"/>
            <p:cNvSpPr/>
            <p:nvPr/>
          </p:nvSpPr>
          <p:spPr>
            <a:xfrm>
              <a:off x="6643075" y="3332025"/>
              <a:ext cx="143375" cy="104000"/>
            </a:xfrm>
            <a:custGeom>
              <a:rect l="l" t="t" r="r" b="b"/>
              <a:pathLst>
                <a:path w="5735" h="4160" extrusionOk="0">
                  <a:moveTo>
                    <a:pt x="1639" y="1"/>
                  </a:moveTo>
                  <a:cubicBezTo>
                    <a:pt x="1450" y="1"/>
                    <a:pt x="1198" y="158"/>
                    <a:pt x="1072" y="379"/>
                  </a:cubicBezTo>
                  <a:lnTo>
                    <a:pt x="0" y="2490"/>
                  </a:lnTo>
                  <a:cubicBezTo>
                    <a:pt x="158" y="2584"/>
                    <a:pt x="378" y="2616"/>
                    <a:pt x="567" y="2616"/>
                  </a:cubicBezTo>
                  <a:cubicBezTo>
                    <a:pt x="1072" y="2616"/>
                    <a:pt x="1544" y="2364"/>
                    <a:pt x="1796" y="1891"/>
                  </a:cubicBezTo>
                  <a:lnTo>
                    <a:pt x="2017" y="1418"/>
                  </a:lnTo>
                  <a:lnTo>
                    <a:pt x="2710" y="1418"/>
                  </a:lnTo>
                  <a:cubicBezTo>
                    <a:pt x="2899" y="1418"/>
                    <a:pt x="3056" y="1481"/>
                    <a:pt x="3182" y="1607"/>
                  </a:cubicBezTo>
                  <a:lnTo>
                    <a:pt x="5734" y="4159"/>
                  </a:lnTo>
                  <a:lnTo>
                    <a:pt x="5734" y="1"/>
                  </a:lnTo>
                  <a:close/>
                </a:path>
              </a:pathLst>
            </a:custGeom>
            <a:grpFill/>
            <a:ln>
              <a:noFill/>
            </a:ln>
          </p:spPr>
          <p:txBody>
            <a:bodyPr spcFirstLastPara="1" wrap="square" lIns="91425" tIns="91425" rIns="91425" bIns="91425" anchor="ctr" anchorCtr="0">
              <a:noAutofit/>
            </a:bodyPr>
            <a:lstStyle/>
            <a:p>
              <a:endParaRPr sz="1400"/>
            </a:p>
          </p:txBody>
        </p:sp>
        <p:sp>
          <p:nvSpPr>
            <p:cNvPr id="527" name="Google Shape;10442;p74"/>
            <p:cNvSpPr/>
            <p:nvPr/>
          </p:nvSpPr>
          <p:spPr>
            <a:xfrm>
              <a:off x="6595025" y="3288700"/>
              <a:ext cx="175675" cy="188725"/>
            </a:xfrm>
            <a:custGeom>
              <a:rect l="l" t="t" r="r" b="b"/>
              <a:pathLst>
                <a:path w="7027" h="7549" extrusionOk="0">
                  <a:moveTo>
                    <a:pt x="2206" y="1"/>
                  </a:moveTo>
                  <a:cubicBezTo>
                    <a:pt x="1828" y="1"/>
                    <a:pt x="1481" y="221"/>
                    <a:pt x="1261" y="568"/>
                  </a:cubicBezTo>
                  <a:lnTo>
                    <a:pt x="946" y="1198"/>
                  </a:lnTo>
                  <a:cubicBezTo>
                    <a:pt x="914" y="1324"/>
                    <a:pt x="757" y="1419"/>
                    <a:pt x="631" y="1419"/>
                  </a:cubicBezTo>
                  <a:lnTo>
                    <a:pt x="1" y="1419"/>
                  </a:lnTo>
                  <a:lnTo>
                    <a:pt x="1" y="6239"/>
                  </a:lnTo>
                  <a:lnTo>
                    <a:pt x="1576" y="6239"/>
                  </a:lnTo>
                  <a:lnTo>
                    <a:pt x="2584" y="7247"/>
                  </a:lnTo>
                  <a:cubicBezTo>
                    <a:pt x="2768" y="7431"/>
                    <a:pt x="3054" y="7548"/>
                    <a:pt x="3330" y="7548"/>
                  </a:cubicBezTo>
                  <a:cubicBezTo>
                    <a:pt x="3431" y="7548"/>
                    <a:pt x="3531" y="7533"/>
                    <a:pt x="3624" y="7499"/>
                  </a:cubicBezTo>
                  <a:lnTo>
                    <a:pt x="6585" y="6554"/>
                  </a:lnTo>
                  <a:cubicBezTo>
                    <a:pt x="6743" y="6522"/>
                    <a:pt x="6900" y="6396"/>
                    <a:pt x="7026" y="6302"/>
                  </a:cubicBezTo>
                  <a:lnTo>
                    <a:pt x="4537" y="3813"/>
                  </a:lnTo>
                  <a:lnTo>
                    <a:pt x="4380" y="3813"/>
                  </a:lnTo>
                  <a:lnTo>
                    <a:pt x="4348" y="3844"/>
                  </a:lnTo>
                  <a:cubicBezTo>
                    <a:pt x="4033" y="4506"/>
                    <a:pt x="3340" y="4947"/>
                    <a:pt x="2647" y="5042"/>
                  </a:cubicBezTo>
                  <a:cubicBezTo>
                    <a:pt x="2601" y="5044"/>
                    <a:pt x="2556" y="5046"/>
                    <a:pt x="2511" y="5046"/>
                  </a:cubicBezTo>
                  <a:cubicBezTo>
                    <a:pt x="2046" y="5046"/>
                    <a:pt x="1698" y="4899"/>
                    <a:pt x="1324" y="4727"/>
                  </a:cubicBezTo>
                  <a:cubicBezTo>
                    <a:pt x="1103" y="4632"/>
                    <a:pt x="1040" y="4412"/>
                    <a:pt x="1166" y="4254"/>
                  </a:cubicBezTo>
                  <a:lnTo>
                    <a:pt x="2363" y="1797"/>
                  </a:lnTo>
                  <a:cubicBezTo>
                    <a:pt x="2615" y="1324"/>
                    <a:pt x="3088" y="1041"/>
                    <a:pt x="3592" y="1041"/>
                  </a:cubicBezTo>
                  <a:lnTo>
                    <a:pt x="5104" y="1041"/>
                  </a:lnTo>
                  <a:cubicBezTo>
                    <a:pt x="5167" y="852"/>
                    <a:pt x="5262" y="631"/>
                    <a:pt x="5262" y="347"/>
                  </a:cubicBezTo>
                  <a:cubicBezTo>
                    <a:pt x="5262" y="158"/>
                    <a:pt x="5104" y="1"/>
                    <a:pt x="4884" y="1"/>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528" name="Google Shape;10443;p74"/>
          <p:cNvGrpSpPr/>
          <p:nvPr/>
        </p:nvGrpSpPr>
        <p:grpSpPr>
          <a:xfrm>
            <a:off x="11314392" y="4449569"/>
            <a:ext cx="551137" cy="587393"/>
            <a:chOff x="2037825" y="3254050"/>
            <a:chExt cx="296175" cy="296175"/>
          </a:xfrm>
          <a:solidFill>
            <a:srgbClr val="E31E24"/>
          </a:solidFill>
        </p:grpSpPr>
        <p:sp>
          <p:nvSpPr>
            <p:cNvPr id="529" name="Google Shape;10444;p74"/>
            <p:cNvSpPr/>
            <p:nvPr/>
          </p:nvSpPr>
          <p:spPr>
            <a:xfrm>
              <a:off x="2063825" y="3254050"/>
              <a:ext cx="86675" cy="86675"/>
            </a:xfrm>
            <a:custGeom>
              <a:rect l="l" t="t" r="r" b="b"/>
              <a:pathLst>
                <a:path w="3467" h="3467" extrusionOk="0">
                  <a:moveTo>
                    <a:pt x="1733" y="1"/>
                  </a:moveTo>
                  <a:cubicBezTo>
                    <a:pt x="788" y="1"/>
                    <a:pt x="1" y="788"/>
                    <a:pt x="1" y="1733"/>
                  </a:cubicBezTo>
                  <a:cubicBezTo>
                    <a:pt x="1" y="2679"/>
                    <a:pt x="788" y="3466"/>
                    <a:pt x="1733" y="3466"/>
                  </a:cubicBezTo>
                  <a:cubicBezTo>
                    <a:pt x="2678" y="3466"/>
                    <a:pt x="3466" y="2679"/>
                    <a:pt x="3466" y="1733"/>
                  </a:cubicBezTo>
                  <a:cubicBezTo>
                    <a:pt x="3466" y="788"/>
                    <a:pt x="2678" y="1"/>
                    <a:pt x="1733" y="1"/>
                  </a:cubicBezTo>
                  <a:close/>
                </a:path>
              </a:pathLst>
            </a:custGeom>
            <a:grpFill/>
            <a:ln>
              <a:noFill/>
            </a:ln>
          </p:spPr>
          <p:txBody>
            <a:bodyPr spcFirstLastPara="1" wrap="square" lIns="91425" tIns="91425" rIns="91425" bIns="91425" anchor="ctr" anchorCtr="0">
              <a:noAutofit/>
            </a:bodyPr>
            <a:lstStyle/>
            <a:p>
              <a:endParaRPr sz="1400"/>
            </a:p>
          </p:txBody>
        </p:sp>
        <p:sp>
          <p:nvSpPr>
            <p:cNvPr id="530" name="Google Shape;10445;p74"/>
            <p:cNvSpPr/>
            <p:nvPr/>
          </p:nvSpPr>
          <p:spPr>
            <a:xfrm>
              <a:off x="2178025" y="3289500"/>
              <a:ext cx="104000" cy="67950"/>
            </a:xfrm>
            <a:custGeom>
              <a:rect l="l" t="t" r="r" b="b"/>
              <a:pathLst>
                <a:path w="4160" h="2718" extrusionOk="0">
                  <a:moveTo>
                    <a:pt x="347" y="0"/>
                  </a:moveTo>
                  <a:cubicBezTo>
                    <a:pt x="158" y="0"/>
                    <a:pt x="1" y="158"/>
                    <a:pt x="1" y="347"/>
                  </a:cubicBezTo>
                  <a:cubicBezTo>
                    <a:pt x="1" y="536"/>
                    <a:pt x="95" y="662"/>
                    <a:pt x="316" y="662"/>
                  </a:cubicBezTo>
                  <a:lnTo>
                    <a:pt x="2395" y="662"/>
                  </a:lnTo>
                  <a:cubicBezTo>
                    <a:pt x="2584" y="662"/>
                    <a:pt x="2742" y="820"/>
                    <a:pt x="2742" y="1009"/>
                  </a:cubicBezTo>
                  <a:lnTo>
                    <a:pt x="2742" y="1576"/>
                  </a:lnTo>
                  <a:lnTo>
                    <a:pt x="2616" y="1450"/>
                  </a:lnTo>
                  <a:cubicBezTo>
                    <a:pt x="2568" y="1387"/>
                    <a:pt x="2482" y="1355"/>
                    <a:pt x="2391" y="1355"/>
                  </a:cubicBezTo>
                  <a:cubicBezTo>
                    <a:pt x="2301" y="1355"/>
                    <a:pt x="2206" y="1387"/>
                    <a:pt x="2143" y="1450"/>
                  </a:cubicBezTo>
                  <a:cubicBezTo>
                    <a:pt x="2049" y="1576"/>
                    <a:pt x="2049" y="1796"/>
                    <a:pt x="2143" y="1922"/>
                  </a:cubicBezTo>
                  <a:lnTo>
                    <a:pt x="2868" y="2647"/>
                  </a:lnTo>
                  <a:cubicBezTo>
                    <a:pt x="2931" y="2694"/>
                    <a:pt x="3017" y="2718"/>
                    <a:pt x="3104" y="2718"/>
                  </a:cubicBezTo>
                  <a:cubicBezTo>
                    <a:pt x="3191" y="2718"/>
                    <a:pt x="3277" y="2694"/>
                    <a:pt x="3340" y="2647"/>
                  </a:cubicBezTo>
                  <a:lnTo>
                    <a:pt x="4033" y="1922"/>
                  </a:lnTo>
                  <a:cubicBezTo>
                    <a:pt x="4159" y="1796"/>
                    <a:pt x="4159" y="1576"/>
                    <a:pt x="4033" y="1450"/>
                  </a:cubicBezTo>
                  <a:cubicBezTo>
                    <a:pt x="3986" y="1387"/>
                    <a:pt x="3899" y="1355"/>
                    <a:pt x="3809" y="1355"/>
                  </a:cubicBezTo>
                  <a:cubicBezTo>
                    <a:pt x="3718" y="1355"/>
                    <a:pt x="3624" y="1387"/>
                    <a:pt x="3561" y="1450"/>
                  </a:cubicBezTo>
                  <a:lnTo>
                    <a:pt x="3466" y="1576"/>
                  </a:lnTo>
                  <a:lnTo>
                    <a:pt x="3466" y="1009"/>
                  </a:lnTo>
                  <a:cubicBezTo>
                    <a:pt x="3466" y="441"/>
                    <a:pt x="2994" y="0"/>
                    <a:pt x="2427" y="0"/>
                  </a:cubicBezTo>
                  <a:close/>
                </a:path>
              </a:pathLst>
            </a:custGeom>
            <a:grpFill/>
            <a:ln>
              <a:noFill/>
            </a:ln>
          </p:spPr>
          <p:txBody>
            <a:bodyPr spcFirstLastPara="1" wrap="square" lIns="91425" tIns="91425" rIns="91425" bIns="91425" anchor="ctr" anchorCtr="0">
              <a:noAutofit/>
            </a:bodyPr>
            <a:lstStyle/>
            <a:p>
              <a:endParaRPr sz="1400"/>
            </a:p>
          </p:txBody>
        </p:sp>
        <p:sp>
          <p:nvSpPr>
            <p:cNvPr id="531" name="Google Shape;10446;p74"/>
            <p:cNvSpPr/>
            <p:nvPr/>
          </p:nvSpPr>
          <p:spPr>
            <a:xfrm>
              <a:off x="2070125" y="3444225"/>
              <a:ext cx="106350" cy="69075"/>
            </a:xfrm>
            <a:custGeom>
              <a:rect l="l" t="t" r="r" b="b"/>
              <a:pathLst>
                <a:path w="4254" h="2763" extrusionOk="0">
                  <a:moveTo>
                    <a:pt x="1095" y="0"/>
                  </a:moveTo>
                  <a:cubicBezTo>
                    <a:pt x="1002" y="0"/>
                    <a:pt x="904" y="28"/>
                    <a:pt x="820" y="112"/>
                  </a:cubicBezTo>
                  <a:lnTo>
                    <a:pt x="127" y="805"/>
                  </a:lnTo>
                  <a:cubicBezTo>
                    <a:pt x="1" y="931"/>
                    <a:pt x="1" y="1184"/>
                    <a:pt x="127" y="1278"/>
                  </a:cubicBezTo>
                  <a:cubicBezTo>
                    <a:pt x="190" y="1341"/>
                    <a:pt x="276" y="1373"/>
                    <a:pt x="363" y="1373"/>
                  </a:cubicBezTo>
                  <a:cubicBezTo>
                    <a:pt x="449" y="1373"/>
                    <a:pt x="536" y="1341"/>
                    <a:pt x="599" y="1278"/>
                  </a:cubicBezTo>
                  <a:lnTo>
                    <a:pt x="725" y="1184"/>
                  </a:lnTo>
                  <a:lnTo>
                    <a:pt x="725" y="1719"/>
                  </a:lnTo>
                  <a:cubicBezTo>
                    <a:pt x="725" y="2318"/>
                    <a:pt x="1198" y="2759"/>
                    <a:pt x="1733" y="2759"/>
                  </a:cubicBezTo>
                  <a:lnTo>
                    <a:pt x="3813" y="2759"/>
                  </a:lnTo>
                  <a:cubicBezTo>
                    <a:pt x="3837" y="2761"/>
                    <a:pt x="3861" y="2763"/>
                    <a:pt x="3883" y="2763"/>
                  </a:cubicBezTo>
                  <a:cubicBezTo>
                    <a:pt x="4122" y="2763"/>
                    <a:pt x="4254" y="2616"/>
                    <a:pt x="4254" y="2444"/>
                  </a:cubicBezTo>
                  <a:cubicBezTo>
                    <a:pt x="4254" y="2223"/>
                    <a:pt x="4096" y="2066"/>
                    <a:pt x="3907" y="2066"/>
                  </a:cubicBezTo>
                  <a:lnTo>
                    <a:pt x="1828" y="2066"/>
                  </a:lnTo>
                  <a:cubicBezTo>
                    <a:pt x="1639" y="2066"/>
                    <a:pt x="1481" y="1908"/>
                    <a:pt x="1481" y="1719"/>
                  </a:cubicBezTo>
                  <a:lnTo>
                    <a:pt x="1481" y="1184"/>
                  </a:lnTo>
                  <a:lnTo>
                    <a:pt x="1576" y="1278"/>
                  </a:lnTo>
                  <a:cubicBezTo>
                    <a:pt x="1639" y="1341"/>
                    <a:pt x="1733" y="1373"/>
                    <a:pt x="1824" y="1373"/>
                  </a:cubicBezTo>
                  <a:cubicBezTo>
                    <a:pt x="1914" y="1373"/>
                    <a:pt x="2001" y="1341"/>
                    <a:pt x="2048" y="1278"/>
                  </a:cubicBezTo>
                  <a:cubicBezTo>
                    <a:pt x="2174" y="1184"/>
                    <a:pt x="2174" y="931"/>
                    <a:pt x="2048" y="805"/>
                  </a:cubicBezTo>
                  <a:lnTo>
                    <a:pt x="1355" y="112"/>
                  </a:lnTo>
                  <a:cubicBezTo>
                    <a:pt x="1292" y="81"/>
                    <a:pt x="1261" y="81"/>
                    <a:pt x="1229" y="18"/>
                  </a:cubicBezTo>
                  <a:cubicBezTo>
                    <a:pt x="1187" y="7"/>
                    <a:pt x="1142" y="0"/>
                    <a:pt x="1095" y="0"/>
                  </a:cubicBezTo>
                  <a:close/>
                </a:path>
              </a:pathLst>
            </a:custGeom>
            <a:grpFill/>
            <a:ln>
              <a:noFill/>
            </a:ln>
          </p:spPr>
          <p:txBody>
            <a:bodyPr spcFirstLastPara="1" wrap="square" lIns="91425" tIns="91425" rIns="91425" bIns="91425" anchor="ctr" anchorCtr="0">
              <a:noAutofit/>
            </a:bodyPr>
            <a:lstStyle/>
            <a:p>
              <a:endParaRPr sz="1400"/>
            </a:p>
          </p:txBody>
        </p:sp>
        <p:sp>
          <p:nvSpPr>
            <p:cNvPr id="532" name="Google Shape;10447;p74"/>
            <p:cNvSpPr/>
            <p:nvPr/>
          </p:nvSpPr>
          <p:spPr>
            <a:xfrm>
              <a:off x="2219775" y="3375350"/>
              <a:ext cx="89025" cy="85875"/>
            </a:xfrm>
            <a:custGeom>
              <a:rect l="l" t="t" r="r" b="b"/>
              <a:pathLst>
                <a:path w="3560" h="3435" extrusionOk="0">
                  <a:moveTo>
                    <a:pt x="1796" y="0"/>
                  </a:moveTo>
                  <a:cubicBezTo>
                    <a:pt x="788" y="0"/>
                    <a:pt x="0" y="788"/>
                    <a:pt x="0" y="1733"/>
                  </a:cubicBezTo>
                  <a:cubicBezTo>
                    <a:pt x="0" y="2647"/>
                    <a:pt x="788" y="3434"/>
                    <a:pt x="1796" y="3434"/>
                  </a:cubicBezTo>
                  <a:cubicBezTo>
                    <a:pt x="2741" y="3434"/>
                    <a:pt x="3561" y="2647"/>
                    <a:pt x="3561" y="1733"/>
                  </a:cubicBezTo>
                  <a:cubicBezTo>
                    <a:pt x="3561" y="788"/>
                    <a:pt x="2773" y="0"/>
                    <a:pt x="1796" y="0"/>
                  </a:cubicBezTo>
                  <a:close/>
                </a:path>
              </a:pathLst>
            </a:custGeom>
            <a:grpFill/>
            <a:ln>
              <a:noFill/>
            </a:ln>
          </p:spPr>
          <p:txBody>
            <a:bodyPr spcFirstLastPara="1" wrap="square" lIns="91425" tIns="91425" rIns="91425" bIns="91425" anchor="ctr" anchorCtr="0">
              <a:noAutofit/>
            </a:bodyPr>
            <a:lstStyle/>
            <a:p>
              <a:endParaRPr sz="1400"/>
            </a:p>
          </p:txBody>
        </p:sp>
        <p:sp>
          <p:nvSpPr>
            <p:cNvPr id="533" name="Google Shape;10448;p74"/>
            <p:cNvSpPr/>
            <p:nvPr/>
          </p:nvSpPr>
          <p:spPr>
            <a:xfrm>
              <a:off x="2037825" y="3339125"/>
              <a:ext cx="138650" cy="88225"/>
            </a:xfrm>
            <a:custGeom>
              <a:rect l="l" t="t" r="r" b="b"/>
              <a:pathLst>
                <a:path w="5546" h="3529" extrusionOk="0">
                  <a:moveTo>
                    <a:pt x="1072" y="0"/>
                  </a:moveTo>
                  <a:cubicBezTo>
                    <a:pt x="442" y="536"/>
                    <a:pt x="32" y="1292"/>
                    <a:pt x="32" y="2143"/>
                  </a:cubicBezTo>
                  <a:lnTo>
                    <a:pt x="32" y="3182"/>
                  </a:lnTo>
                  <a:cubicBezTo>
                    <a:pt x="1" y="3371"/>
                    <a:pt x="158" y="3529"/>
                    <a:pt x="347" y="3529"/>
                  </a:cubicBezTo>
                  <a:lnTo>
                    <a:pt x="5199" y="3529"/>
                  </a:lnTo>
                  <a:cubicBezTo>
                    <a:pt x="5388" y="3529"/>
                    <a:pt x="5546" y="3371"/>
                    <a:pt x="5546" y="3182"/>
                  </a:cubicBezTo>
                  <a:lnTo>
                    <a:pt x="5546" y="2143"/>
                  </a:lnTo>
                  <a:cubicBezTo>
                    <a:pt x="5546" y="1292"/>
                    <a:pt x="5168" y="536"/>
                    <a:pt x="4538" y="0"/>
                  </a:cubicBezTo>
                  <a:cubicBezTo>
                    <a:pt x="4096" y="473"/>
                    <a:pt x="3466" y="756"/>
                    <a:pt x="2805" y="756"/>
                  </a:cubicBezTo>
                  <a:cubicBezTo>
                    <a:pt x="2143" y="756"/>
                    <a:pt x="1513" y="504"/>
                    <a:pt x="1072" y="0"/>
                  </a:cubicBezTo>
                  <a:close/>
                </a:path>
              </a:pathLst>
            </a:custGeom>
            <a:grpFill/>
            <a:ln>
              <a:noFill/>
            </a:ln>
          </p:spPr>
          <p:txBody>
            <a:bodyPr spcFirstLastPara="1" wrap="square" lIns="91425" tIns="91425" rIns="91425" bIns="91425" anchor="ctr" anchorCtr="0">
              <a:noAutofit/>
            </a:bodyPr>
            <a:lstStyle/>
            <a:p>
              <a:endParaRPr sz="1400"/>
            </a:p>
          </p:txBody>
        </p:sp>
        <p:sp>
          <p:nvSpPr>
            <p:cNvPr id="534" name="Google Shape;10449;p74"/>
            <p:cNvSpPr/>
            <p:nvPr/>
          </p:nvSpPr>
          <p:spPr>
            <a:xfrm>
              <a:off x="2193775" y="3460400"/>
              <a:ext cx="140225" cy="89825"/>
            </a:xfrm>
            <a:custGeom>
              <a:rect l="l" t="t" r="r" b="b"/>
              <a:pathLst>
                <a:path w="5609" h="3593" extrusionOk="0">
                  <a:moveTo>
                    <a:pt x="1009" y="1"/>
                  </a:moveTo>
                  <a:cubicBezTo>
                    <a:pt x="379" y="537"/>
                    <a:pt x="1" y="1261"/>
                    <a:pt x="1" y="2143"/>
                  </a:cubicBezTo>
                  <a:lnTo>
                    <a:pt x="1" y="3246"/>
                  </a:lnTo>
                  <a:cubicBezTo>
                    <a:pt x="1" y="3435"/>
                    <a:pt x="158" y="3592"/>
                    <a:pt x="347" y="3592"/>
                  </a:cubicBezTo>
                  <a:lnTo>
                    <a:pt x="5262" y="3592"/>
                  </a:lnTo>
                  <a:cubicBezTo>
                    <a:pt x="5451" y="3592"/>
                    <a:pt x="5609" y="3435"/>
                    <a:pt x="5609" y="3246"/>
                  </a:cubicBezTo>
                  <a:lnTo>
                    <a:pt x="5609" y="2143"/>
                  </a:lnTo>
                  <a:cubicBezTo>
                    <a:pt x="5577" y="1261"/>
                    <a:pt x="5199" y="537"/>
                    <a:pt x="4569" y="1"/>
                  </a:cubicBezTo>
                  <a:cubicBezTo>
                    <a:pt x="4128" y="474"/>
                    <a:pt x="3498" y="757"/>
                    <a:pt x="2773" y="757"/>
                  </a:cubicBezTo>
                  <a:cubicBezTo>
                    <a:pt x="2080" y="757"/>
                    <a:pt x="1450" y="474"/>
                    <a:pt x="1009" y="1"/>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553" name="Google Shape;10468;p74"/>
          <p:cNvGrpSpPr/>
          <p:nvPr/>
        </p:nvGrpSpPr>
        <p:grpSpPr>
          <a:xfrm>
            <a:off x="6024689" y="4673828"/>
            <a:ext cx="482867" cy="513245"/>
            <a:chOff x="3859600" y="3591950"/>
            <a:chExt cx="296975" cy="296175"/>
          </a:xfrm>
          <a:solidFill>
            <a:srgbClr val="E31E24"/>
          </a:solidFill>
        </p:grpSpPr>
        <p:sp>
          <p:nvSpPr>
            <p:cNvPr id="554" name="Google Shape;10469;p74"/>
            <p:cNvSpPr/>
            <p:nvPr/>
          </p:nvSpPr>
          <p:spPr>
            <a:xfrm>
              <a:off x="4034450" y="3766000"/>
              <a:ext cx="122125" cy="122125"/>
            </a:xfrm>
            <a:custGeom>
              <a:rect l="l" t="t" r="r" b="b"/>
              <a:pathLst>
                <a:path w="4885" h="4885" extrusionOk="0">
                  <a:moveTo>
                    <a:pt x="2395" y="1324"/>
                  </a:moveTo>
                  <a:cubicBezTo>
                    <a:pt x="2616" y="1324"/>
                    <a:pt x="2773" y="1482"/>
                    <a:pt x="2773" y="1702"/>
                  </a:cubicBezTo>
                  <a:lnTo>
                    <a:pt x="2773" y="2049"/>
                  </a:lnTo>
                  <a:lnTo>
                    <a:pt x="3120" y="2049"/>
                  </a:lnTo>
                  <a:cubicBezTo>
                    <a:pt x="3309" y="2049"/>
                    <a:pt x="3466" y="2206"/>
                    <a:pt x="3466" y="2395"/>
                  </a:cubicBezTo>
                  <a:cubicBezTo>
                    <a:pt x="3466" y="2584"/>
                    <a:pt x="3309" y="2742"/>
                    <a:pt x="3120" y="2742"/>
                  </a:cubicBezTo>
                  <a:lnTo>
                    <a:pt x="2395" y="2742"/>
                  </a:lnTo>
                  <a:cubicBezTo>
                    <a:pt x="2206" y="2742"/>
                    <a:pt x="2049" y="2584"/>
                    <a:pt x="2049" y="2395"/>
                  </a:cubicBezTo>
                  <a:lnTo>
                    <a:pt x="2049" y="1702"/>
                  </a:lnTo>
                  <a:cubicBezTo>
                    <a:pt x="2049" y="1482"/>
                    <a:pt x="2206" y="1324"/>
                    <a:pt x="2395" y="1324"/>
                  </a:cubicBezTo>
                  <a:close/>
                  <a:moveTo>
                    <a:pt x="2458" y="1"/>
                  </a:moveTo>
                  <a:cubicBezTo>
                    <a:pt x="1104" y="1"/>
                    <a:pt x="1" y="1103"/>
                    <a:pt x="1" y="2427"/>
                  </a:cubicBezTo>
                  <a:cubicBezTo>
                    <a:pt x="1" y="3781"/>
                    <a:pt x="1104" y="4884"/>
                    <a:pt x="2458" y="4884"/>
                  </a:cubicBezTo>
                  <a:cubicBezTo>
                    <a:pt x="3782" y="4884"/>
                    <a:pt x="4884" y="3781"/>
                    <a:pt x="4884" y="2427"/>
                  </a:cubicBezTo>
                  <a:cubicBezTo>
                    <a:pt x="4853" y="1072"/>
                    <a:pt x="3782" y="1"/>
                    <a:pt x="2458" y="1"/>
                  </a:cubicBezTo>
                  <a:close/>
                </a:path>
              </a:pathLst>
            </a:custGeom>
            <a:grpFill/>
            <a:ln>
              <a:noFill/>
            </a:ln>
          </p:spPr>
          <p:txBody>
            <a:bodyPr spcFirstLastPara="1" wrap="square" lIns="91425" tIns="91425" rIns="91425" bIns="91425" anchor="ctr" anchorCtr="0">
              <a:noAutofit/>
            </a:bodyPr>
            <a:lstStyle/>
            <a:p>
              <a:endParaRPr sz="1400"/>
            </a:p>
          </p:txBody>
        </p:sp>
        <p:sp>
          <p:nvSpPr>
            <p:cNvPr id="555" name="Google Shape;10470;p74"/>
            <p:cNvSpPr/>
            <p:nvPr/>
          </p:nvSpPr>
          <p:spPr>
            <a:xfrm>
              <a:off x="3860400" y="3679375"/>
              <a:ext cx="260725" cy="173300"/>
            </a:xfrm>
            <a:custGeom>
              <a:rect l="l" t="t" r="r" b="b"/>
              <a:pathLst>
                <a:path w="10429" h="6932" extrusionOk="0">
                  <a:moveTo>
                    <a:pt x="2426" y="662"/>
                  </a:moveTo>
                  <a:cubicBezTo>
                    <a:pt x="2647" y="662"/>
                    <a:pt x="2804" y="819"/>
                    <a:pt x="2804" y="1008"/>
                  </a:cubicBezTo>
                  <a:cubicBezTo>
                    <a:pt x="2804" y="1197"/>
                    <a:pt x="2647" y="1355"/>
                    <a:pt x="2426" y="1355"/>
                  </a:cubicBezTo>
                  <a:lnTo>
                    <a:pt x="1733" y="1355"/>
                  </a:lnTo>
                  <a:cubicBezTo>
                    <a:pt x="1544" y="1355"/>
                    <a:pt x="1387" y="1197"/>
                    <a:pt x="1387" y="1008"/>
                  </a:cubicBezTo>
                  <a:cubicBezTo>
                    <a:pt x="1387" y="819"/>
                    <a:pt x="1544" y="662"/>
                    <a:pt x="1733" y="662"/>
                  </a:cubicBezTo>
                  <a:close/>
                  <a:moveTo>
                    <a:pt x="4537" y="662"/>
                  </a:moveTo>
                  <a:cubicBezTo>
                    <a:pt x="4726" y="662"/>
                    <a:pt x="4884" y="819"/>
                    <a:pt x="4884" y="1008"/>
                  </a:cubicBezTo>
                  <a:cubicBezTo>
                    <a:pt x="4884" y="1197"/>
                    <a:pt x="4695" y="1355"/>
                    <a:pt x="4537" y="1355"/>
                  </a:cubicBezTo>
                  <a:lnTo>
                    <a:pt x="3812" y="1355"/>
                  </a:lnTo>
                  <a:cubicBezTo>
                    <a:pt x="3623" y="1355"/>
                    <a:pt x="3466" y="1197"/>
                    <a:pt x="3466" y="1008"/>
                  </a:cubicBezTo>
                  <a:cubicBezTo>
                    <a:pt x="3466" y="819"/>
                    <a:pt x="3623" y="662"/>
                    <a:pt x="3812" y="662"/>
                  </a:cubicBezTo>
                  <a:close/>
                  <a:moveTo>
                    <a:pt x="6648" y="662"/>
                  </a:moveTo>
                  <a:cubicBezTo>
                    <a:pt x="6837" y="662"/>
                    <a:pt x="6994" y="819"/>
                    <a:pt x="6994" y="1008"/>
                  </a:cubicBezTo>
                  <a:cubicBezTo>
                    <a:pt x="6994" y="1197"/>
                    <a:pt x="6837" y="1355"/>
                    <a:pt x="6648" y="1355"/>
                  </a:cubicBezTo>
                  <a:lnTo>
                    <a:pt x="5955" y="1355"/>
                  </a:lnTo>
                  <a:cubicBezTo>
                    <a:pt x="5734" y="1355"/>
                    <a:pt x="5577" y="1197"/>
                    <a:pt x="5577" y="1008"/>
                  </a:cubicBezTo>
                  <a:cubicBezTo>
                    <a:pt x="5577" y="819"/>
                    <a:pt x="5734" y="662"/>
                    <a:pt x="5955" y="662"/>
                  </a:cubicBezTo>
                  <a:close/>
                  <a:moveTo>
                    <a:pt x="8727" y="662"/>
                  </a:moveTo>
                  <a:cubicBezTo>
                    <a:pt x="8948" y="662"/>
                    <a:pt x="9105" y="819"/>
                    <a:pt x="9105" y="1008"/>
                  </a:cubicBezTo>
                  <a:cubicBezTo>
                    <a:pt x="9105" y="1197"/>
                    <a:pt x="8948" y="1355"/>
                    <a:pt x="8727" y="1355"/>
                  </a:cubicBezTo>
                  <a:lnTo>
                    <a:pt x="8034" y="1355"/>
                  </a:lnTo>
                  <a:cubicBezTo>
                    <a:pt x="7845" y="1355"/>
                    <a:pt x="7688" y="1197"/>
                    <a:pt x="7688" y="1008"/>
                  </a:cubicBezTo>
                  <a:cubicBezTo>
                    <a:pt x="7688" y="819"/>
                    <a:pt x="7845" y="662"/>
                    <a:pt x="8034" y="662"/>
                  </a:cubicBezTo>
                  <a:close/>
                  <a:moveTo>
                    <a:pt x="2426" y="2080"/>
                  </a:moveTo>
                  <a:cubicBezTo>
                    <a:pt x="2647" y="2080"/>
                    <a:pt x="2804" y="2237"/>
                    <a:pt x="2804" y="2426"/>
                  </a:cubicBezTo>
                  <a:cubicBezTo>
                    <a:pt x="2804" y="2647"/>
                    <a:pt x="2647" y="2773"/>
                    <a:pt x="2426" y="2773"/>
                  </a:cubicBezTo>
                  <a:lnTo>
                    <a:pt x="1733" y="2773"/>
                  </a:lnTo>
                  <a:cubicBezTo>
                    <a:pt x="1544" y="2773"/>
                    <a:pt x="1387" y="2647"/>
                    <a:pt x="1387" y="2426"/>
                  </a:cubicBezTo>
                  <a:cubicBezTo>
                    <a:pt x="1387" y="2206"/>
                    <a:pt x="1544" y="2080"/>
                    <a:pt x="1733" y="2080"/>
                  </a:cubicBezTo>
                  <a:close/>
                  <a:moveTo>
                    <a:pt x="4537" y="2080"/>
                  </a:moveTo>
                  <a:cubicBezTo>
                    <a:pt x="4726" y="2080"/>
                    <a:pt x="4884" y="2237"/>
                    <a:pt x="4884" y="2426"/>
                  </a:cubicBezTo>
                  <a:cubicBezTo>
                    <a:pt x="4884" y="2647"/>
                    <a:pt x="4695" y="2773"/>
                    <a:pt x="4537" y="2773"/>
                  </a:cubicBezTo>
                  <a:lnTo>
                    <a:pt x="3812" y="2773"/>
                  </a:lnTo>
                  <a:cubicBezTo>
                    <a:pt x="3623" y="2773"/>
                    <a:pt x="3466" y="2647"/>
                    <a:pt x="3466" y="2426"/>
                  </a:cubicBezTo>
                  <a:cubicBezTo>
                    <a:pt x="3466" y="2206"/>
                    <a:pt x="3623" y="2080"/>
                    <a:pt x="3812" y="2080"/>
                  </a:cubicBezTo>
                  <a:close/>
                  <a:moveTo>
                    <a:pt x="6648" y="2080"/>
                  </a:moveTo>
                  <a:cubicBezTo>
                    <a:pt x="6837" y="2080"/>
                    <a:pt x="6994" y="2237"/>
                    <a:pt x="6994" y="2426"/>
                  </a:cubicBezTo>
                  <a:cubicBezTo>
                    <a:pt x="6994" y="2647"/>
                    <a:pt x="6837" y="2773"/>
                    <a:pt x="6648" y="2773"/>
                  </a:cubicBezTo>
                  <a:lnTo>
                    <a:pt x="5955" y="2773"/>
                  </a:lnTo>
                  <a:cubicBezTo>
                    <a:pt x="5734" y="2773"/>
                    <a:pt x="5577" y="2647"/>
                    <a:pt x="5577" y="2426"/>
                  </a:cubicBezTo>
                  <a:cubicBezTo>
                    <a:pt x="5577" y="2206"/>
                    <a:pt x="5734" y="2080"/>
                    <a:pt x="5955" y="2080"/>
                  </a:cubicBezTo>
                  <a:close/>
                  <a:moveTo>
                    <a:pt x="8727" y="2080"/>
                  </a:moveTo>
                  <a:cubicBezTo>
                    <a:pt x="8948" y="2080"/>
                    <a:pt x="9105" y="2237"/>
                    <a:pt x="9105" y="2426"/>
                  </a:cubicBezTo>
                  <a:cubicBezTo>
                    <a:pt x="9105" y="2647"/>
                    <a:pt x="8948" y="2773"/>
                    <a:pt x="8727" y="2773"/>
                  </a:cubicBezTo>
                  <a:lnTo>
                    <a:pt x="8034" y="2773"/>
                  </a:lnTo>
                  <a:cubicBezTo>
                    <a:pt x="7845" y="2773"/>
                    <a:pt x="7688" y="2647"/>
                    <a:pt x="7688" y="2426"/>
                  </a:cubicBezTo>
                  <a:cubicBezTo>
                    <a:pt x="7688" y="2206"/>
                    <a:pt x="7845" y="2080"/>
                    <a:pt x="8034" y="2080"/>
                  </a:cubicBezTo>
                  <a:close/>
                  <a:moveTo>
                    <a:pt x="2426" y="3466"/>
                  </a:moveTo>
                  <a:cubicBezTo>
                    <a:pt x="2647" y="3466"/>
                    <a:pt x="2804" y="3623"/>
                    <a:pt x="2804" y="3812"/>
                  </a:cubicBezTo>
                  <a:cubicBezTo>
                    <a:pt x="2804" y="4001"/>
                    <a:pt x="2647" y="4159"/>
                    <a:pt x="2426" y="4159"/>
                  </a:cubicBezTo>
                  <a:lnTo>
                    <a:pt x="1733" y="4159"/>
                  </a:lnTo>
                  <a:cubicBezTo>
                    <a:pt x="1544" y="4159"/>
                    <a:pt x="1387" y="4001"/>
                    <a:pt x="1387" y="3812"/>
                  </a:cubicBezTo>
                  <a:cubicBezTo>
                    <a:pt x="1387" y="3623"/>
                    <a:pt x="1544" y="3466"/>
                    <a:pt x="1733" y="3466"/>
                  </a:cubicBezTo>
                  <a:close/>
                  <a:moveTo>
                    <a:pt x="4537" y="3466"/>
                  </a:moveTo>
                  <a:cubicBezTo>
                    <a:pt x="4726" y="3466"/>
                    <a:pt x="4884" y="3623"/>
                    <a:pt x="4884" y="3812"/>
                  </a:cubicBezTo>
                  <a:cubicBezTo>
                    <a:pt x="4884" y="4001"/>
                    <a:pt x="4695" y="4159"/>
                    <a:pt x="4537" y="4159"/>
                  </a:cubicBezTo>
                  <a:lnTo>
                    <a:pt x="3812" y="4159"/>
                  </a:lnTo>
                  <a:cubicBezTo>
                    <a:pt x="3623" y="4159"/>
                    <a:pt x="3466" y="4001"/>
                    <a:pt x="3466" y="3812"/>
                  </a:cubicBezTo>
                  <a:cubicBezTo>
                    <a:pt x="3466" y="3623"/>
                    <a:pt x="3623" y="3466"/>
                    <a:pt x="3812" y="3466"/>
                  </a:cubicBezTo>
                  <a:close/>
                  <a:moveTo>
                    <a:pt x="6648" y="3466"/>
                  </a:moveTo>
                  <a:cubicBezTo>
                    <a:pt x="6837" y="3466"/>
                    <a:pt x="6994" y="3623"/>
                    <a:pt x="6994" y="3812"/>
                  </a:cubicBezTo>
                  <a:cubicBezTo>
                    <a:pt x="6994" y="4001"/>
                    <a:pt x="6837" y="4159"/>
                    <a:pt x="6648" y="4159"/>
                  </a:cubicBezTo>
                  <a:lnTo>
                    <a:pt x="5955" y="4159"/>
                  </a:lnTo>
                  <a:cubicBezTo>
                    <a:pt x="5734" y="4159"/>
                    <a:pt x="5577" y="4001"/>
                    <a:pt x="5577" y="3812"/>
                  </a:cubicBezTo>
                  <a:cubicBezTo>
                    <a:pt x="5577" y="3623"/>
                    <a:pt x="5734" y="3466"/>
                    <a:pt x="5955" y="3466"/>
                  </a:cubicBezTo>
                  <a:close/>
                  <a:moveTo>
                    <a:pt x="2426" y="4852"/>
                  </a:moveTo>
                  <a:cubicBezTo>
                    <a:pt x="2647" y="4852"/>
                    <a:pt x="2804" y="5010"/>
                    <a:pt x="2804" y="5199"/>
                  </a:cubicBezTo>
                  <a:cubicBezTo>
                    <a:pt x="2804" y="5388"/>
                    <a:pt x="2647" y="5545"/>
                    <a:pt x="2426" y="5545"/>
                  </a:cubicBezTo>
                  <a:lnTo>
                    <a:pt x="1733" y="5545"/>
                  </a:lnTo>
                  <a:cubicBezTo>
                    <a:pt x="1544" y="5545"/>
                    <a:pt x="1387" y="5388"/>
                    <a:pt x="1387" y="5199"/>
                  </a:cubicBezTo>
                  <a:cubicBezTo>
                    <a:pt x="1387" y="5010"/>
                    <a:pt x="1544" y="4852"/>
                    <a:pt x="1733" y="4852"/>
                  </a:cubicBezTo>
                  <a:close/>
                  <a:moveTo>
                    <a:pt x="4537" y="4852"/>
                  </a:moveTo>
                  <a:cubicBezTo>
                    <a:pt x="4726" y="4852"/>
                    <a:pt x="4884" y="5010"/>
                    <a:pt x="4884" y="5199"/>
                  </a:cubicBezTo>
                  <a:cubicBezTo>
                    <a:pt x="4884" y="5388"/>
                    <a:pt x="4695" y="5545"/>
                    <a:pt x="4537" y="5545"/>
                  </a:cubicBezTo>
                  <a:lnTo>
                    <a:pt x="3812" y="5545"/>
                  </a:lnTo>
                  <a:cubicBezTo>
                    <a:pt x="3623" y="5545"/>
                    <a:pt x="3466" y="5388"/>
                    <a:pt x="3466" y="5199"/>
                  </a:cubicBezTo>
                  <a:cubicBezTo>
                    <a:pt x="3466" y="5010"/>
                    <a:pt x="3623" y="4852"/>
                    <a:pt x="3812" y="4852"/>
                  </a:cubicBezTo>
                  <a:close/>
                  <a:moveTo>
                    <a:pt x="0" y="0"/>
                  </a:moveTo>
                  <a:lnTo>
                    <a:pt x="0" y="5892"/>
                  </a:lnTo>
                  <a:cubicBezTo>
                    <a:pt x="0" y="6459"/>
                    <a:pt x="473" y="6931"/>
                    <a:pt x="1071" y="6931"/>
                  </a:cubicBezTo>
                  <a:lnTo>
                    <a:pt x="6490" y="6931"/>
                  </a:lnTo>
                  <a:cubicBezTo>
                    <a:pt x="6364" y="6616"/>
                    <a:pt x="6301" y="6270"/>
                    <a:pt x="6301" y="5892"/>
                  </a:cubicBezTo>
                  <a:cubicBezTo>
                    <a:pt x="6301" y="5797"/>
                    <a:pt x="6333" y="5671"/>
                    <a:pt x="6333" y="5545"/>
                  </a:cubicBezTo>
                  <a:lnTo>
                    <a:pt x="5955" y="5545"/>
                  </a:lnTo>
                  <a:cubicBezTo>
                    <a:pt x="5734" y="5545"/>
                    <a:pt x="5577" y="5388"/>
                    <a:pt x="5577" y="5199"/>
                  </a:cubicBezTo>
                  <a:cubicBezTo>
                    <a:pt x="5577" y="5010"/>
                    <a:pt x="5734" y="4852"/>
                    <a:pt x="5955" y="4852"/>
                  </a:cubicBezTo>
                  <a:lnTo>
                    <a:pt x="6490" y="4852"/>
                  </a:lnTo>
                  <a:cubicBezTo>
                    <a:pt x="6931" y="3623"/>
                    <a:pt x="8066" y="2741"/>
                    <a:pt x="9420" y="2741"/>
                  </a:cubicBezTo>
                  <a:cubicBezTo>
                    <a:pt x="9767" y="2741"/>
                    <a:pt x="10113" y="2836"/>
                    <a:pt x="10428" y="2962"/>
                  </a:cubicBezTo>
                  <a:lnTo>
                    <a:pt x="10428" y="0"/>
                  </a:lnTo>
                  <a:close/>
                </a:path>
              </a:pathLst>
            </a:custGeom>
            <a:grpFill/>
            <a:ln>
              <a:noFill/>
            </a:ln>
          </p:spPr>
          <p:txBody>
            <a:bodyPr spcFirstLastPara="1" wrap="square" lIns="91425" tIns="91425" rIns="91425" bIns="91425" anchor="ctr" anchorCtr="0">
              <a:noAutofit/>
            </a:bodyPr>
            <a:lstStyle/>
            <a:p>
              <a:endParaRPr sz="1400"/>
            </a:p>
          </p:txBody>
        </p:sp>
        <p:sp>
          <p:nvSpPr>
            <p:cNvPr id="556" name="Google Shape;10471;p74"/>
            <p:cNvSpPr/>
            <p:nvPr/>
          </p:nvSpPr>
          <p:spPr>
            <a:xfrm>
              <a:off x="3859600" y="3591950"/>
              <a:ext cx="261525" cy="70900"/>
            </a:xfrm>
            <a:custGeom>
              <a:rect l="l" t="t" r="r" b="b"/>
              <a:pathLst>
                <a:path w="10461" h="2836" extrusionOk="0">
                  <a:moveTo>
                    <a:pt x="1734" y="0"/>
                  </a:moveTo>
                  <a:cubicBezTo>
                    <a:pt x="1513" y="0"/>
                    <a:pt x="1356" y="158"/>
                    <a:pt x="1356" y="347"/>
                  </a:cubicBezTo>
                  <a:lnTo>
                    <a:pt x="1356" y="693"/>
                  </a:lnTo>
                  <a:lnTo>
                    <a:pt x="1009" y="693"/>
                  </a:lnTo>
                  <a:cubicBezTo>
                    <a:pt x="410" y="693"/>
                    <a:pt x="1" y="1166"/>
                    <a:pt x="1" y="1733"/>
                  </a:cubicBezTo>
                  <a:lnTo>
                    <a:pt x="1" y="2836"/>
                  </a:lnTo>
                  <a:lnTo>
                    <a:pt x="10429" y="2836"/>
                  </a:lnTo>
                  <a:lnTo>
                    <a:pt x="10429" y="1733"/>
                  </a:lnTo>
                  <a:lnTo>
                    <a:pt x="10460" y="1733"/>
                  </a:lnTo>
                  <a:cubicBezTo>
                    <a:pt x="10460" y="1134"/>
                    <a:pt x="9988" y="693"/>
                    <a:pt x="9421" y="693"/>
                  </a:cubicBezTo>
                  <a:lnTo>
                    <a:pt x="9074" y="693"/>
                  </a:lnTo>
                  <a:lnTo>
                    <a:pt x="9074" y="347"/>
                  </a:lnTo>
                  <a:cubicBezTo>
                    <a:pt x="9074" y="158"/>
                    <a:pt x="8917" y="0"/>
                    <a:pt x="8728" y="0"/>
                  </a:cubicBezTo>
                  <a:cubicBezTo>
                    <a:pt x="8539" y="0"/>
                    <a:pt x="8381" y="158"/>
                    <a:pt x="8381" y="347"/>
                  </a:cubicBezTo>
                  <a:lnTo>
                    <a:pt x="8381" y="693"/>
                  </a:lnTo>
                  <a:lnTo>
                    <a:pt x="6995" y="693"/>
                  </a:lnTo>
                  <a:lnTo>
                    <a:pt x="6995" y="347"/>
                  </a:lnTo>
                  <a:cubicBezTo>
                    <a:pt x="6995" y="158"/>
                    <a:pt x="6837" y="0"/>
                    <a:pt x="6648" y="0"/>
                  </a:cubicBezTo>
                  <a:cubicBezTo>
                    <a:pt x="6459" y="0"/>
                    <a:pt x="6302" y="158"/>
                    <a:pt x="6302" y="347"/>
                  </a:cubicBezTo>
                  <a:lnTo>
                    <a:pt x="6302" y="693"/>
                  </a:lnTo>
                  <a:lnTo>
                    <a:pt x="4159" y="693"/>
                  </a:lnTo>
                  <a:lnTo>
                    <a:pt x="4159" y="347"/>
                  </a:lnTo>
                  <a:cubicBezTo>
                    <a:pt x="4159" y="158"/>
                    <a:pt x="4002" y="0"/>
                    <a:pt x="3813" y="0"/>
                  </a:cubicBezTo>
                  <a:cubicBezTo>
                    <a:pt x="3624" y="0"/>
                    <a:pt x="3466" y="158"/>
                    <a:pt x="3466" y="347"/>
                  </a:cubicBezTo>
                  <a:lnTo>
                    <a:pt x="3466" y="693"/>
                  </a:lnTo>
                  <a:lnTo>
                    <a:pt x="2080" y="693"/>
                  </a:lnTo>
                  <a:lnTo>
                    <a:pt x="2080" y="347"/>
                  </a:lnTo>
                  <a:cubicBezTo>
                    <a:pt x="2080" y="158"/>
                    <a:pt x="1923" y="0"/>
                    <a:pt x="1734" y="0"/>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568" name="Google Shape;10483;p74"/>
          <p:cNvGrpSpPr/>
          <p:nvPr/>
        </p:nvGrpSpPr>
        <p:grpSpPr>
          <a:xfrm>
            <a:off x="10482008" y="4540372"/>
            <a:ext cx="453397" cy="480493"/>
            <a:chOff x="5727850" y="3609275"/>
            <a:chExt cx="278850" cy="277275"/>
          </a:xfrm>
          <a:solidFill>
            <a:srgbClr val="E31E24"/>
          </a:solidFill>
        </p:grpSpPr>
        <p:sp>
          <p:nvSpPr>
            <p:cNvPr id="569" name="Google Shape;10484;p74"/>
            <p:cNvSpPr/>
            <p:nvPr/>
          </p:nvSpPr>
          <p:spPr>
            <a:xfrm>
              <a:off x="5884600" y="3765225"/>
              <a:ext cx="122100" cy="121325"/>
            </a:xfrm>
            <a:custGeom>
              <a:rect l="l" t="t" r="r" b="b"/>
              <a:pathLst>
                <a:path w="4884" h="4853" extrusionOk="0">
                  <a:moveTo>
                    <a:pt x="2426" y="662"/>
                  </a:moveTo>
                  <a:cubicBezTo>
                    <a:pt x="2646" y="662"/>
                    <a:pt x="2804" y="819"/>
                    <a:pt x="2804" y="1008"/>
                  </a:cubicBezTo>
                  <a:cubicBezTo>
                    <a:pt x="2804" y="1197"/>
                    <a:pt x="2646" y="1355"/>
                    <a:pt x="2426" y="1355"/>
                  </a:cubicBezTo>
                  <a:cubicBezTo>
                    <a:pt x="2237" y="1355"/>
                    <a:pt x="2079" y="1197"/>
                    <a:pt x="2079" y="1008"/>
                  </a:cubicBezTo>
                  <a:cubicBezTo>
                    <a:pt x="2079" y="819"/>
                    <a:pt x="2237" y="662"/>
                    <a:pt x="2426" y="662"/>
                  </a:cubicBezTo>
                  <a:close/>
                  <a:moveTo>
                    <a:pt x="2426" y="1670"/>
                  </a:moveTo>
                  <a:cubicBezTo>
                    <a:pt x="2646" y="1670"/>
                    <a:pt x="2804" y="1828"/>
                    <a:pt x="2804" y="2048"/>
                  </a:cubicBezTo>
                  <a:lnTo>
                    <a:pt x="2804" y="3781"/>
                  </a:lnTo>
                  <a:cubicBezTo>
                    <a:pt x="2804" y="3970"/>
                    <a:pt x="2646" y="4127"/>
                    <a:pt x="2426" y="4127"/>
                  </a:cubicBezTo>
                  <a:cubicBezTo>
                    <a:pt x="2237" y="4127"/>
                    <a:pt x="2079" y="3970"/>
                    <a:pt x="2079" y="3781"/>
                  </a:cubicBezTo>
                  <a:lnTo>
                    <a:pt x="2079" y="2048"/>
                  </a:lnTo>
                  <a:cubicBezTo>
                    <a:pt x="2079" y="1828"/>
                    <a:pt x="2237" y="1670"/>
                    <a:pt x="2426" y="1670"/>
                  </a:cubicBezTo>
                  <a:close/>
                  <a:moveTo>
                    <a:pt x="2426" y="0"/>
                  </a:moveTo>
                  <a:cubicBezTo>
                    <a:pt x="1103" y="0"/>
                    <a:pt x="0" y="1103"/>
                    <a:pt x="0" y="2426"/>
                  </a:cubicBezTo>
                  <a:cubicBezTo>
                    <a:pt x="0" y="3749"/>
                    <a:pt x="1103" y="4852"/>
                    <a:pt x="2426" y="4852"/>
                  </a:cubicBezTo>
                  <a:cubicBezTo>
                    <a:pt x="3781" y="4852"/>
                    <a:pt x="4883" y="3749"/>
                    <a:pt x="4883" y="2426"/>
                  </a:cubicBezTo>
                  <a:cubicBezTo>
                    <a:pt x="4883" y="1040"/>
                    <a:pt x="3781" y="0"/>
                    <a:pt x="2426" y="0"/>
                  </a:cubicBezTo>
                  <a:close/>
                </a:path>
              </a:pathLst>
            </a:custGeom>
            <a:grpFill/>
            <a:ln>
              <a:noFill/>
            </a:ln>
          </p:spPr>
          <p:txBody>
            <a:bodyPr spcFirstLastPara="1" wrap="square" lIns="91425" tIns="91425" rIns="91425" bIns="91425" anchor="ctr" anchorCtr="0">
              <a:noAutofit/>
            </a:bodyPr>
            <a:lstStyle/>
            <a:p>
              <a:endParaRPr sz="1400"/>
            </a:p>
          </p:txBody>
        </p:sp>
        <p:sp>
          <p:nvSpPr>
            <p:cNvPr id="570" name="Google Shape;10485;p74"/>
            <p:cNvSpPr/>
            <p:nvPr/>
          </p:nvSpPr>
          <p:spPr>
            <a:xfrm>
              <a:off x="5727850" y="3669125"/>
              <a:ext cx="35475" cy="216625"/>
            </a:xfrm>
            <a:custGeom>
              <a:rect l="l" t="t" r="r" b="b"/>
              <a:pathLst>
                <a:path w="1419" h="8665" extrusionOk="0">
                  <a:moveTo>
                    <a:pt x="32" y="1"/>
                  </a:moveTo>
                  <a:lnTo>
                    <a:pt x="32" y="7310"/>
                  </a:lnTo>
                  <a:cubicBezTo>
                    <a:pt x="1" y="8034"/>
                    <a:pt x="631" y="8665"/>
                    <a:pt x="1418" y="8665"/>
                  </a:cubicBezTo>
                  <a:lnTo>
                    <a:pt x="1418" y="347"/>
                  </a:lnTo>
                  <a:lnTo>
                    <a:pt x="1072" y="347"/>
                  </a:lnTo>
                  <a:cubicBezTo>
                    <a:pt x="662" y="347"/>
                    <a:pt x="316" y="253"/>
                    <a:pt x="32" y="1"/>
                  </a:cubicBezTo>
                  <a:close/>
                </a:path>
              </a:pathLst>
            </a:custGeom>
            <a:grpFill/>
            <a:ln>
              <a:noFill/>
            </a:ln>
          </p:spPr>
          <p:txBody>
            <a:bodyPr spcFirstLastPara="1" wrap="square" lIns="91425" tIns="91425" rIns="91425" bIns="91425" anchor="ctr" anchorCtr="0">
              <a:noAutofit/>
            </a:bodyPr>
            <a:lstStyle/>
            <a:p>
              <a:endParaRPr sz="1400"/>
            </a:p>
          </p:txBody>
        </p:sp>
        <p:sp>
          <p:nvSpPr>
            <p:cNvPr id="571" name="Google Shape;10486;p74"/>
            <p:cNvSpPr/>
            <p:nvPr/>
          </p:nvSpPr>
          <p:spPr>
            <a:xfrm>
              <a:off x="5779825" y="3677800"/>
              <a:ext cx="174900" cy="207950"/>
            </a:xfrm>
            <a:custGeom>
              <a:rect l="l" t="t" r="r" b="b"/>
              <a:pathLst>
                <a:path w="6996" h="8318" extrusionOk="0">
                  <a:moveTo>
                    <a:pt x="5262" y="693"/>
                  </a:moveTo>
                  <a:cubicBezTo>
                    <a:pt x="5451" y="693"/>
                    <a:pt x="5609" y="851"/>
                    <a:pt x="5609" y="1040"/>
                  </a:cubicBezTo>
                  <a:cubicBezTo>
                    <a:pt x="5609" y="1229"/>
                    <a:pt x="5451" y="1386"/>
                    <a:pt x="5262" y="1386"/>
                  </a:cubicBezTo>
                  <a:lnTo>
                    <a:pt x="1072" y="1386"/>
                  </a:lnTo>
                  <a:cubicBezTo>
                    <a:pt x="883" y="1386"/>
                    <a:pt x="726" y="1229"/>
                    <a:pt x="726" y="1040"/>
                  </a:cubicBezTo>
                  <a:cubicBezTo>
                    <a:pt x="726" y="851"/>
                    <a:pt x="883" y="693"/>
                    <a:pt x="1072" y="693"/>
                  </a:cubicBezTo>
                  <a:close/>
                  <a:moveTo>
                    <a:pt x="5262" y="2080"/>
                  </a:moveTo>
                  <a:cubicBezTo>
                    <a:pt x="5451" y="2080"/>
                    <a:pt x="5609" y="2237"/>
                    <a:pt x="5609" y="2426"/>
                  </a:cubicBezTo>
                  <a:cubicBezTo>
                    <a:pt x="5609" y="2615"/>
                    <a:pt x="5451" y="2773"/>
                    <a:pt x="5262" y="2773"/>
                  </a:cubicBezTo>
                  <a:lnTo>
                    <a:pt x="1072" y="2773"/>
                  </a:lnTo>
                  <a:cubicBezTo>
                    <a:pt x="883" y="2773"/>
                    <a:pt x="726" y="2615"/>
                    <a:pt x="726" y="2426"/>
                  </a:cubicBezTo>
                  <a:cubicBezTo>
                    <a:pt x="726" y="2237"/>
                    <a:pt x="883" y="2080"/>
                    <a:pt x="1072" y="2080"/>
                  </a:cubicBezTo>
                  <a:close/>
                  <a:moveTo>
                    <a:pt x="1" y="0"/>
                  </a:moveTo>
                  <a:lnTo>
                    <a:pt x="1" y="8318"/>
                  </a:lnTo>
                  <a:lnTo>
                    <a:pt x="4695" y="8318"/>
                  </a:lnTo>
                  <a:cubicBezTo>
                    <a:pt x="4002" y="7750"/>
                    <a:pt x="3498" y="6868"/>
                    <a:pt x="3498" y="5892"/>
                  </a:cubicBezTo>
                  <a:cubicBezTo>
                    <a:pt x="3498" y="5766"/>
                    <a:pt x="3561" y="5640"/>
                    <a:pt x="3561" y="5545"/>
                  </a:cubicBezTo>
                  <a:lnTo>
                    <a:pt x="1072" y="5545"/>
                  </a:lnTo>
                  <a:cubicBezTo>
                    <a:pt x="883" y="5545"/>
                    <a:pt x="726" y="5388"/>
                    <a:pt x="726" y="5167"/>
                  </a:cubicBezTo>
                  <a:lnTo>
                    <a:pt x="726" y="3812"/>
                  </a:lnTo>
                  <a:cubicBezTo>
                    <a:pt x="726" y="3592"/>
                    <a:pt x="883" y="3434"/>
                    <a:pt x="1072" y="3434"/>
                  </a:cubicBezTo>
                  <a:lnTo>
                    <a:pt x="4695" y="3434"/>
                  </a:lnTo>
                  <a:cubicBezTo>
                    <a:pt x="5199" y="3056"/>
                    <a:pt x="5861" y="2773"/>
                    <a:pt x="6617" y="2773"/>
                  </a:cubicBezTo>
                  <a:cubicBezTo>
                    <a:pt x="6743" y="2773"/>
                    <a:pt x="6869" y="2804"/>
                    <a:pt x="6995" y="2804"/>
                  </a:cubicBezTo>
                  <a:lnTo>
                    <a:pt x="6995" y="0"/>
                  </a:lnTo>
                  <a:close/>
                </a:path>
              </a:pathLst>
            </a:custGeom>
            <a:grpFill/>
            <a:ln>
              <a:noFill/>
            </a:ln>
          </p:spPr>
          <p:txBody>
            <a:bodyPr spcFirstLastPara="1" wrap="square" lIns="91425" tIns="91425" rIns="91425" bIns="91425" anchor="ctr" anchorCtr="0">
              <a:noAutofit/>
            </a:bodyPr>
            <a:lstStyle/>
            <a:p>
              <a:endParaRPr sz="1400"/>
            </a:p>
          </p:txBody>
        </p:sp>
        <p:sp>
          <p:nvSpPr>
            <p:cNvPr id="572" name="Google Shape;10487;p74"/>
            <p:cNvSpPr/>
            <p:nvPr/>
          </p:nvSpPr>
          <p:spPr>
            <a:xfrm>
              <a:off x="5815275" y="3781750"/>
              <a:ext cx="66200" cy="17350"/>
            </a:xfrm>
            <a:custGeom>
              <a:rect l="l" t="t" r="r" b="b"/>
              <a:pathLst>
                <a:path w="2648" h="694" extrusionOk="0">
                  <a:moveTo>
                    <a:pt x="1" y="1"/>
                  </a:moveTo>
                  <a:lnTo>
                    <a:pt x="1" y="694"/>
                  </a:lnTo>
                  <a:lnTo>
                    <a:pt x="2301" y="694"/>
                  </a:lnTo>
                  <a:cubicBezTo>
                    <a:pt x="2364" y="473"/>
                    <a:pt x="2490" y="221"/>
                    <a:pt x="2647" y="1"/>
                  </a:cubicBezTo>
                  <a:close/>
                </a:path>
              </a:pathLst>
            </a:custGeom>
            <a:grpFill/>
            <a:ln>
              <a:noFill/>
            </a:ln>
          </p:spPr>
          <p:txBody>
            <a:bodyPr spcFirstLastPara="1" wrap="square" lIns="91425" tIns="91425" rIns="91425" bIns="91425" anchor="ctr" anchorCtr="0">
              <a:noAutofit/>
            </a:bodyPr>
            <a:lstStyle/>
            <a:p>
              <a:endParaRPr sz="1400"/>
            </a:p>
          </p:txBody>
        </p:sp>
        <p:sp>
          <p:nvSpPr>
            <p:cNvPr id="573" name="Google Shape;10488;p74"/>
            <p:cNvSpPr/>
            <p:nvPr/>
          </p:nvSpPr>
          <p:spPr>
            <a:xfrm>
              <a:off x="5727850" y="3609275"/>
              <a:ext cx="226075" cy="51225"/>
            </a:xfrm>
            <a:custGeom>
              <a:rect l="l" t="t" r="r" b="b"/>
              <a:pathLst>
                <a:path w="9043" h="2049" extrusionOk="0">
                  <a:moveTo>
                    <a:pt x="1072" y="0"/>
                  </a:moveTo>
                  <a:cubicBezTo>
                    <a:pt x="473" y="0"/>
                    <a:pt x="32" y="473"/>
                    <a:pt x="32" y="1040"/>
                  </a:cubicBezTo>
                  <a:cubicBezTo>
                    <a:pt x="1" y="1576"/>
                    <a:pt x="473" y="2048"/>
                    <a:pt x="1072" y="2048"/>
                  </a:cubicBezTo>
                  <a:lnTo>
                    <a:pt x="9043" y="2048"/>
                  </a:lnTo>
                  <a:cubicBezTo>
                    <a:pt x="8475" y="2048"/>
                    <a:pt x="8034" y="1576"/>
                    <a:pt x="8034" y="1040"/>
                  </a:cubicBezTo>
                  <a:cubicBezTo>
                    <a:pt x="8034" y="441"/>
                    <a:pt x="8507" y="0"/>
                    <a:pt x="9043" y="0"/>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582" name="Google Shape;10497;p74"/>
          <p:cNvGrpSpPr/>
          <p:nvPr/>
        </p:nvGrpSpPr>
        <p:grpSpPr>
          <a:xfrm>
            <a:off x="10374117" y="2606105"/>
            <a:ext cx="630403" cy="670064"/>
            <a:chOff x="6553275" y="3604550"/>
            <a:chExt cx="296975" cy="296175"/>
          </a:xfrm>
          <a:solidFill>
            <a:srgbClr val="E31E24"/>
          </a:solidFill>
        </p:grpSpPr>
        <p:sp>
          <p:nvSpPr>
            <p:cNvPr id="583" name="Google Shape;10498;p74"/>
            <p:cNvSpPr/>
            <p:nvPr/>
          </p:nvSpPr>
          <p:spPr>
            <a:xfrm>
              <a:off x="6657250" y="3604550"/>
              <a:ext cx="86650" cy="86650"/>
            </a:xfrm>
            <a:custGeom>
              <a:rect l="l" t="t" r="r" b="b"/>
              <a:pathLst>
                <a:path w="3466" h="3466" extrusionOk="0">
                  <a:moveTo>
                    <a:pt x="1733" y="0"/>
                  </a:moveTo>
                  <a:cubicBezTo>
                    <a:pt x="788" y="0"/>
                    <a:pt x="0" y="788"/>
                    <a:pt x="0" y="1733"/>
                  </a:cubicBezTo>
                  <a:cubicBezTo>
                    <a:pt x="0" y="2678"/>
                    <a:pt x="788" y="3466"/>
                    <a:pt x="1733" y="3466"/>
                  </a:cubicBezTo>
                  <a:cubicBezTo>
                    <a:pt x="2678" y="3466"/>
                    <a:pt x="3466" y="2678"/>
                    <a:pt x="3466" y="1733"/>
                  </a:cubicBezTo>
                  <a:cubicBezTo>
                    <a:pt x="3466" y="788"/>
                    <a:pt x="2678" y="0"/>
                    <a:pt x="1733" y="0"/>
                  </a:cubicBezTo>
                  <a:close/>
                </a:path>
              </a:pathLst>
            </a:custGeom>
            <a:grpFill/>
            <a:ln>
              <a:noFill/>
            </a:ln>
          </p:spPr>
          <p:txBody>
            <a:bodyPr spcFirstLastPara="1" wrap="square" lIns="91425" tIns="91425" rIns="91425" bIns="91425" anchor="ctr" anchorCtr="0">
              <a:noAutofit/>
            </a:bodyPr>
            <a:lstStyle/>
            <a:p>
              <a:endParaRPr sz="1400"/>
            </a:p>
          </p:txBody>
        </p:sp>
        <p:sp>
          <p:nvSpPr>
            <p:cNvPr id="584" name="Google Shape;10499;p74"/>
            <p:cNvSpPr/>
            <p:nvPr/>
          </p:nvSpPr>
          <p:spPr>
            <a:xfrm>
              <a:off x="6553275" y="3777825"/>
              <a:ext cx="296975" cy="122900"/>
            </a:xfrm>
            <a:custGeom>
              <a:rect l="l" t="t" r="r" b="b"/>
              <a:pathLst>
                <a:path w="11879" h="4916" extrusionOk="0">
                  <a:moveTo>
                    <a:pt x="694" y="0"/>
                  </a:moveTo>
                  <a:cubicBezTo>
                    <a:pt x="316" y="0"/>
                    <a:pt x="1" y="315"/>
                    <a:pt x="1" y="693"/>
                  </a:cubicBezTo>
                  <a:cubicBezTo>
                    <a:pt x="1" y="1103"/>
                    <a:pt x="316" y="1418"/>
                    <a:pt x="694" y="1418"/>
                  </a:cubicBezTo>
                  <a:lnTo>
                    <a:pt x="694" y="4569"/>
                  </a:lnTo>
                  <a:cubicBezTo>
                    <a:pt x="694" y="4758"/>
                    <a:pt x="851" y="4915"/>
                    <a:pt x="1040" y="4915"/>
                  </a:cubicBezTo>
                  <a:lnTo>
                    <a:pt x="10807" y="4915"/>
                  </a:lnTo>
                  <a:cubicBezTo>
                    <a:pt x="11028" y="4915"/>
                    <a:pt x="11185" y="4758"/>
                    <a:pt x="11185" y="4569"/>
                  </a:cubicBezTo>
                  <a:lnTo>
                    <a:pt x="11185" y="1418"/>
                  </a:lnTo>
                  <a:cubicBezTo>
                    <a:pt x="11563" y="1418"/>
                    <a:pt x="11878" y="1103"/>
                    <a:pt x="11878" y="693"/>
                  </a:cubicBezTo>
                  <a:cubicBezTo>
                    <a:pt x="11815" y="315"/>
                    <a:pt x="11500" y="0"/>
                    <a:pt x="11122" y="0"/>
                  </a:cubicBezTo>
                  <a:close/>
                </a:path>
              </a:pathLst>
            </a:custGeom>
            <a:grpFill/>
            <a:ln>
              <a:noFill/>
            </a:ln>
          </p:spPr>
          <p:txBody>
            <a:bodyPr spcFirstLastPara="1" wrap="square" lIns="91425" tIns="91425" rIns="91425" bIns="91425" anchor="ctr" anchorCtr="0">
              <a:noAutofit/>
            </a:bodyPr>
            <a:lstStyle/>
            <a:p>
              <a:endParaRPr sz="1400"/>
            </a:p>
          </p:txBody>
        </p:sp>
        <p:sp>
          <p:nvSpPr>
            <p:cNvPr id="585" name="Google Shape;10500;p74"/>
            <p:cNvSpPr/>
            <p:nvPr/>
          </p:nvSpPr>
          <p:spPr>
            <a:xfrm>
              <a:off x="6755700" y="3640000"/>
              <a:ext cx="74850" cy="121300"/>
            </a:xfrm>
            <a:custGeom>
              <a:rect l="l" t="t" r="r" b="b"/>
              <a:pathLst>
                <a:path w="2994" h="4852" extrusionOk="0">
                  <a:moveTo>
                    <a:pt x="190" y="0"/>
                  </a:moveTo>
                  <a:cubicBezTo>
                    <a:pt x="190" y="126"/>
                    <a:pt x="253" y="221"/>
                    <a:pt x="253" y="347"/>
                  </a:cubicBezTo>
                  <a:cubicBezTo>
                    <a:pt x="253" y="693"/>
                    <a:pt x="158" y="1071"/>
                    <a:pt x="1" y="1386"/>
                  </a:cubicBezTo>
                  <a:cubicBezTo>
                    <a:pt x="977" y="2079"/>
                    <a:pt x="1607" y="3182"/>
                    <a:pt x="1607" y="4474"/>
                  </a:cubicBezTo>
                  <a:lnTo>
                    <a:pt x="1607" y="4852"/>
                  </a:lnTo>
                  <a:lnTo>
                    <a:pt x="2994" y="4852"/>
                  </a:lnTo>
                  <a:lnTo>
                    <a:pt x="2489" y="756"/>
                  </a:lnTo>
                  <a:cubicBezTo>
                    <a:pt x="2363" y="315"/>
                    <a:pt x="1922" y="0"/>
                    <a:pt x="1450" y="0"/>
                  </a:cubicBezTo>
                  <a:close/>
                </a:path>
              </a:pathLst>
            </a:custGeom>
            <a:grpFill/>
            <a:ln>
              <a:noFill/>
            </a:ln>
          </p:spPr>
          <p:txBody>
            <a:bodyPr spcFirstLastPara="1" wrap="square" lIns="91425" tIns="91425" rIns="91425" bIns="91425" anchor="ctr" anchorCtr="0">
              <a:noAutofit/>
            </a:bodyPr>
            <a:lstStyle/>
            <a:p>
              <a:endParaRPr sz="1400"/>
            </a:p>
          </p:txBody>
        </p:sp>
        <p:sp>
          <p:nvSpPr>
            <p:cNvPr id="586" name="Google Shape;10501;p74"/>
            <p:cNvSpPr/>
            <p:nvPr/>
          </p:nvSpPr>
          <p:spPr>
            <a:xfrm>
              <a:off x="6570600" y="3640000"/>
              <a:ext cx="74850" cy="121300"/>
            </a:xfrm>
            <a:custGeom>
              <a:rect l="l" t="t" r="r" b="b"/>
              <a:pathLst>
                <a:path w="2994" h="4852" extrusionOk="0">
                  <a:moveTo>
                    <a:pt x="1545" y="0"/>
                  </a:moveTo>
                  <a:cubicBezTo>
                    <a:pt x="1072" y="0"/>
                    <a:pt x="663" y="315"/>
                    <a:pt x="505" y="788"/>
                  </a:cubicBezTo>
                  <a:lnTo>
                    <a:pt x="1" y="4852"/>
                  </a:lnTo>
                  <a:lnTo>
                    <a:pt x="1356" y="4852"/>
                  </a:lnTo>
                  <a:lnTo>
                    <a:pt x="1356" y="4474"/>
                  </a:lnTo>
                  <a:lnTo>
                    <a:pt x="1387" y="4474"/>
                  </a:lnTo>
                  <a:cubicBezTo>
                    <a:pt x="1387" y="3182"/>
                    <a:pt x="2017" y="2048"/>
                    <a:pt x="2994" y="1386"/>
                  </a:cubicBezTo>
                  <a:cubicBezTo>
                    <a:pt x="2836" y="1071"/>
                    <a:pt x="2773" y="693"/>
                    <a:pt x="2773" y="347"/>
                  </a:cubicBezTo>
                  <a:cubicBezTo>
                    <a:pt x="2773" y="221"/>
                    <a:pt x="2773" y="95"/>
                    <a:pt x="2805" y="0"/>
                  </a:cubicBezTo>
                  <a:close/>
                </a:path>
              </a:pathLst>
            </a:custGeom>
            <a:grpFill/>
            <a:ln>
              <a:noFill/>
            </a:ln>
          </p:spPr>
          <p:txBody>
            <a:bodyPr spcFirstLastPara="1" wrap="square" lIns="91425" tIns="91425" rIns="91425" bIns="91425" anchor="ctr" anchorCtr="0">
              <a:noAutofit/>
            </a:bodyPr>
            <a:lstStyle/>
            <a:p>
              <a:endParaRPr sz="1400"/>
            </a:p>
          </p:txBody>
        </p:sp>
        <p:sp>
          <p:nvSpPr>
            <p:cNvPr id="587" name="Google Shape;10502;p74"/>
            <p:cNvSpPr/>
            <p:nvPr/>
          </p:nvSpPr>
          <p:spPr>
            <a:xfrm>
              <a:off x="6707650" y="3688025"/>
              <a:ext cx="70925" cy="70925"/>
            </a:xfrm>
            <a:custGeom>
              <a:rect l="l" t="t" r="r" b="b"/>
              <a:pathLst>
                <a:path w="2837" h="2837" extrusionOk="0">
                  <a:moveTo>
                    <a:pt x="1482" y="1"/>
                  </a:moveTo>
                  <a:cubicBezTo>
                    <a:pt x="1450" y="32"/>
                    <a:pt x="1418" y="64"/>
                    <a:pt x="1324" y="127"/>
                  </a:cubicBezTo>
                  <a:cubicBezTo>
                    <a:pt x="1324" y="190"/>
                    <a:pt x="1292" y="253"/>
                    <a:pt x="1261" y="284"/>
                  </a:cubicBezTo>
                  <a:lnTo>
                    <a:pt x="1" y="1923"/>
                  </a:lnTo>
                  <a:lnTo>
                    <a:pt x="1" y="2836"/>
                  </a:lnTo>
                  <a:lnTo>
                    <a:pt x="2742" y="2836"/>
                  </a:lnTo>
                  <a:lnTo>
                    <a:pt x="2742" y="2553"/>
                  </a:lnTo>
                  <a:lnTo>
                    <a:pt x="2836" y="2553"/>
                  </a:lnTo>
                  <a:cubicBezTo>
                    <a:pt x="2836" y="1513"/>
                    <a:pt x="2332" y="599"/>
                    <a:pt x="1482" y="1"/>
                  </a:cubicBezTo>
                  <a:close/>
                </a:path>
              </a:pathLst>
            </a:custGeom>
            <a:grpFill/>
            <a:ln>
              <a:noFill/>
            </a:ln>
          </p:spPr>
          <p:txBody>
            <a:bodyPr spcFirstLastPara="1" wrap="square" lIns="91425" tIns="91425" rIns="91425" bIns="91425" anchor="ctr" anchorCtr="0">
              <a:noAutofit/>
            </a:bodyPr>
            <a:lstStyle/>
            <a:p>
              <a:endParaRPr sz="1400"/>
            </a:p>
          </p:txBody>
        </p:sp>
        <p:sp>
          <p:nvSpPr>
            <p:cNvPr id="588" name="Google Shape;10503;p74"/>
            <p:cNvSpPr/>
            <p:nvPr/>
          </p:nvSpPr>
          <p:spPr>
            <a:xfrm>
              <a:off x="6621025" y="3688825"/>
              <a:ext cx="70900" cy="73275"/>
            </a:xfrm>
            <a:custGeom>
              <a:rect l="l" t="t" r="r" b="b"/>
              <a:pathLst>
                <a:path w="2836" h="2931" extrusionOk="0">
                  <a:moveTo>
                    <a:pt x="1323" y="0"/>
                  </a:moveTo>
                  <a:cubicBezTo>
                    <a:pt x="536" y="567"/>
                    <a:pt x="0" y="1513"/>
                    <a:pt x="0" y="2584"/>
                  </a:cubicBezTo>
                  <a:lnTo>
                    <a:pt x="0" y="2930"/>
                  </a:lnTo>
                  <a:lnTo>
                    <a:pt x="2741" y="2930"/>
                  </a:lnTo>
                  <a:lnTo>
                    <a:pt x="2741" y="1922"/>
                  </a:lnTo>
                  <a:lnTo>
                    <a:pt x="2836" y="1922"/>
                  </a:lnTo>
                  <a:lnTo>
                    <a:pt x="1575" y="284"/>
                  </a:lnTo>
                  <a:cubicBezTo>
                    <a:pt x="1512" y="252"/>
                    <a:pt x="1512" y="158"/>
                    <a:pt x="1481" y="126"/>
                  </a:cubicBezTo>
                  <a:cubicBezTo>
                    <a:pt x="1449" y="95"/>
                    <a:pt x="1355" y="63"/>
                    <a:pt x="1323" y="0"/>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589" name="Google Shape;10234;p74"/>
          <p:cNvGrpSpPr/>
          <p:nvPr/>
        </p:nvGrpSpPr>
        <p:grpSpPr>
          <a:xfrm>
            <a:off x="5049261" y="2654321"/>
            <a:ext cx="627059" cy="670064"/>
            <a:chOff x="4263650" y="3235150"/>
            <a:chExt cx="295400" cy="296175"/>
          </a:xfrm>
          <a:solidFill>
            <a:srgbClr val="E31E24"/>
          </a:solidFill>
        </p:grpSpPr>
        <p:sp>
          <p:nvSpPr>
            <p:cNvPr id="590" name="Google Shape;10235;p74"/>
            <p:cNvSpPr/>
            <p:nvPr/>
          </p:nvSpPr>
          <p:spPr>
            <a:xfrm>
              <a:off x="4393625" y="3391100"/>
              <a:ext cx="35450" cy="35475"/>
            </a:xfrm>
            <a:custGeom>
              <a:rect l="l" t="t" r="r" b="b"/>
              <a:pathLst>
                <a:path w="1418" h="1419" extrusionOk="0">
                  <a:moveTo>
                    <a:pt x="725" y="1"/>
                  </a:moveTo>
                  <a:cubicBezTo>
                    <a:pt x="315" y="1"/>
                    <a:pt x="0" y="316"/>
                    <a:pt x="0" y="694"/>
                  </a:cubicBezTo>
                  <a:cubicBezTo>
                    <a:pt x="63" y="1103"/>
                    <a:pt x="315" y="1418"/>
                    <a:pt x="725" y="1418"/>
                  </a:cubicBezTo>
                  <a:cubicBezTo>
                    <a:pt x="1103" y="1418"/>
                    <a:pt x="1418" y="1103"/>
                    <a:pt x="1418" y="694"/>
                  </a:cubicBezTo>
                  <a:cubicBezTo>
                    <a:pt x="1418" y="316"/>
                    <a:pt x="1103" y="1"/>
                    <a:pt x="725" y="1"/>
                  </a:cubicBezTo>
                  <a:close/>
                </a:path>
              </a:pathLst>
            </a:custGeom>
            <a:grpFill/>
            <a:ln>
              <a:noFill/>
            </a:ln>
          </p:spPr>
          <p:txBody>
            <a:bodyPr spcFirstLastPara="1" wrap="square" lIns="91425" tIns="91425" rIns="91425" bIns="91425" anchor="ctr" anchorCtr="0">
              <a:noAutofit/>
            </a:bodyPr>
            <a:lstStyle/>
            <a:p>
              <a:endParaRPr sz="1400"/>
            </a:p>
          </p:txBody>
        </p:sp>
        <p:sp>
          <p:nvSpPr>
            <p:cNvPr id="591" name="Google Shape;10236;p74"/>
            <p:cNvSpPr/>
            <p:nvPr/>
          </p:nvSpPr>
          <p:spPr>
            <a:xfrm>
              <a:off x="4377075" y="3443875"/>
              <a:ext cx="70125" cy="34675"/>
            </a:xfrm>
            <a:custGeom>
              <a:rect l="l" t="t" r="r" b="b"/>
              <a:pathLst>
                <a:path w="2805" h="1387" extrusionOk="0">
                  <a:moveTo>
                    <a:pt x="1387" y="0"/>
                  </a:moveTo>
                  <a:cubicBezTo>
                    <a:pt x="631" y="0"/>
                    <a:pt x="1" y="630"/>
                    <a:pt x="1" y="1387"/>
                  </a:cubicBezTo>
                  <a:lnTo>
                    <a:pt x="2805" y="1387"/>
                  </a:lnTo>
                  <a:cubicBezTo>
                    <a:pt x="2805" y="630"/>
                    <a:pt x="2174" y="0"/>
                    <a:pt x="1387" y="0"/>
                  </a:cubicBezTo>
                  <a:close/>
                </a:path>
              </a:pathLst>
            </a:custGeom>
            <a:grpFill/>
            <a:ln>
              <a:noFill/>
            </a:ln>
          </p:spPr>
          <p:txBody>
            <a:bodyPr spcFirstLastPara="1" wrap="square" lIns="91425" tIns="91425" rIns="91425" bIns="91425" anchor="ctr" anchorCtr="0">
              <a:noAutofit/>
            </a:bodyPr>
            <a:lstStyle/>
            <a:p>
              <a:endParaRPr sz="1400"/>
            </a:p>
          </p:txBody>
        </p:sp>
        <p:sp>
          <p:nvSpPr>
            <p:cNvPr id="592" name="Google Shape;10237;p74"/>
            <p:cNvSpPr/>
            <p:nvPr/>
          </p:nvSpPr>
          <p:spPr>
            <a:xfrm>
              <a:off x="4333750" y="3357225"/>
              <a:ext cx="156775" cy="174100"/>
            </a:xfrm>
            <a:custGeom>
              <a:rect l="l" t="t" r="r" b="b"/>
              <a:pathLst>
                <a:path w="6271" h="6964" extrusionOk="0">
                  <a:moveTo>
                    <a:pt x="3088" y="725"/>
                  </a:moveTo>
                  <a:cubicBezTo>
                    <a:pt x="3813" y="725"/>
                    <a:pt x="4506" y="1356"/>
                    <a:pt x="4506" y="2080"/>
                  </a:cubicBezTo>
                  <a:cubicBezTo>
                    <a:pt x="4506" y="2458"/>
                    <a:pt x="4348" y="2805"/>
                    <a:pt x="4096" y="3025"/>
                  </a:cubicBezTo>
                  <a:cubicBezTo>
                    <a:pt x="4727" y="3372"/>
                    <a:pt x="5168" y="4065"/>
                    <a:pt x="5168" y="4853"/>
                  </a:cubicBezTo>
                  <a:lnTo>
                    <a:pt x="5168" y="5199"/>
                  </a:lnTo>
                  <a:cubicBezTo>
                    <a:pt x="5168" y="5388"/>
                    <a:pt x="5010" y="5546"/>
                    <a:pt x="4821" y="5546"/>
                  </a:cubicBezTo>
                  <a:lnTo>
                    <a:pt x="1293" y="5546"/>
                  </a:lnTo>
                  <a:cubicBezTo>
                    <a:pt x="1103" y="5546"/>
                    <a:pt x="946" y="5388"/>
                    <a:pt x="946" y="5199"/>
                  </a:cubicBezTo>
                  <a:lnTo>
                    <a:pt x="946" y="4853"/>
                  </a:lnTo>
                  <a:lnTo>
                    <a:pt x="1040" y="4853"/>
                  </a:lnTo>
                  <a:cubicBezTo>
                    <a:pt x="1040" y="4065"/>
                    <a:pt x="1450" y="3403"/>
                    <a:pt x="2080" y="3025"/>
                  </a:cubicBezTo>
                  <a:cubicBezTo>
                    <a:pt x="1860" y="2805"/>
                    <a:pt x="1702" y="2458"/>
                    <a:pt x="1702" y="2080"/>
                  </a:cubicBezTo>
                  <a:cubicBezTo>
                    <a:pt x="1702" y="1356"/>
                    <a:pt x="2332" y="725"/>
                    <a:pt x="3088" y="725"/>
                  </a:cubicBezTo>
                  <a:close/>
                  <a:moveTo>
                    <a:pt x="1" y="1"/>
                  </a:moveTo>
                  <a:lnTo>
                    <a:pt x="1" y="6617"/>
                  </a:lnTo>
                  <a:cubicBezTo>
                    <a:pt x="1" y="6806"/>
                    <a:pt x="158" y="6963"/>
                    <a:pt x="347" y="6963"/>
                  </a:cubicBezTo>
                  <a:lnTo>
                    <a:pt x="5924" y="6963"/>
                  </a:lnTo>
                  <a:cubicBezTo>
                    <a:pt x="6113" y="6963"/>
                    <a:pt x="6270" y="6806"/>
                    <a:pt x="6270" y="6617"/>
                  </a:cubicBezTo>
                  <a:lnTo>
                    <a:pt x="6270" y="1"/>
                  </a:lnTo>
                  <a:close/>
                </a:path>
              </a:pathLst>
            </a:custGeom>
            <a:grpFill/>
            <a:ln>
              <a:noFill/>
            </a:ln>
          </p:spPr>
          <p:txBody>
            <a:bodyPr spcFirstLastPara="1" wrap="square" lIns="91425" tIns="91425" rIns="91425" bIns="91425" anchor="ctr" anchorCtr="0">
              <a:noAutofit/>
            </a:bodyPr>
            <a:lstStyle/>
            <a:p>
              <a:endParaRPr sz="1400"/>
            </a:p>
          </p:txBody>
        </p:sp>
        <p:sp>
          <p:nvSpPr>
            <p:cNvPr id="593" name="Google Shape;10238;p74"/>
            <p:cNvSpPr/>
            <p:nvPr/>
          </p:nvSpPr>
          <p:spPr>
            <a:xfrm>
              <a:off x="4316425" y="3235150"/>
              <a:ext cx="191425" cy="35475"/>
            </a:xfrm>
            <a:custGeom>
              <a:rect l="l" t="t" r="r" b="b"/>
              <a:pathLst>
                <a:path w="7657" h="1419" extrusionOk="0">
                  <a:moveTo>
                    <a:pt x="347" y="1"/>
                  </a:moveTo>
                  <a:cubicBezTo>
                    <a:pt x="158" y="1"/>
                    <a:pt x="1" y="158"/>
                    <a:pt x="1" y="347"/>
                  </a:cubicBezTo>
                  <a:lnTo>
                    <a:pt x="1" y="1418"/>
                  </a:lnTo>
                  <a:lnTo>
                    <a:pt x="7625" y="1418"/>
                  </a:lnTo>
                  <a:lnTo>
                    <a:pt x="7625" y="347"/>
                  </a:lnTo>
                  <a:lnTo>
                    <a:pt x="7656" y="347"/>
                  </a:lnTo>
                  <a:cubicBezTo>
                    <a:pt x="7656" y="158"/>
                    <a:pt x="7499" y="1"/>
                    <a:pt x="7310" y="1"/>
                  </a:cubicBezTo>
                  <a:close/>
                </a:path>
              </a:pathLst>
            </a:custGeom>
            <a:grpFill/>
            <a:ln>
              <a:noFill/>
            </a:ln>
          </p:spPr>
          <p:txBody>
            <a:bodyPr spcFirstLastPara="1" wrap="square" lIns="91425" tIns="91425" rIns="91425" bIns="91425" anchor="ctr" anchorCtr="0">
              <a:noAutofit/>
            </a:bodyPr>
            <a:lstStyle/>
            <a:p>
              <a:endParaRPr sz="1400"/>
            </a:p>
          </p:txBody>
        </p:sp>
        <p:sp>
          <p:nvSpPr>
            <p:cNvPr id="594" name="Google Shape;10239;p74"/>
            <p:cNvSpPr/>
            <p:nvPr/>
          </p:nvSpPr>
          <p:spPr>
            <a:xfrm>
              <a:off x="4263650" y="3288700"/>
              <a:ext cx="295400" cy="137875"/>
            </a:xfrm>
            <a:custGeom>
              <a:rect l="l" t="t" r="r" b="b"/>
              <a:pathLst>
                <a:path w="11816" h="5515" extrusionOk="0">
                  <a:moveTo>
                    <a:pt x="10082" y="662"/>
                  </a:moveTo>
                  <a:cubicBezTo>
                    <a:pt x="10303" y="662"/>
                    <a:pt x="10461" y="820"/>
                    <a:pt x="10461" y="1009"/>
                  </a:cubicBezTo>
                  <a:cubicBezTo>
                    <a:pt x="10461" y="1198"/>
                    <a:pt x="10303" y="1356"/>
                    <a:pt x="10082" y="1356"/>
                  </a:cubicBezTo>
                  <a:cubicBezTo>
                    <a:pt x="9893" y="1356"/>
                    <a:pt x="9736" y="1198"/>
                    <a:pt x="9736" y="1009"/>
                  </a:cubicBezTo>
                  <a:cubicBezTo>
                    <a:pt x="9767" y="820"/>
                    <a:pt x="9893" y="662"/>
                    <a:pt x="10082" y="662"/>
                  </a:cubicBezTo>
                  <a:close/>
                  <a:moveTo>
                    <a:pt x="1041" y="1"/>
                  </a:moveTo>
                  <a:cubicBezTo>
                    <a:pt x="442" y="1"/>
                    <a:pt x="1" y="442"/>
                    <a:pt x="1" y="1009"/>
                  </a:cubicBezTo>
                  <a:lnTo>
                    <a:pt x="1" y="4475"/>
                  </a:lnTo>
                  <a:cubicBezTo>
                    <a:pt x="1" y="5073"/>
                    <a:pt x="473" y="5514"/>
                    <a:pt x="1041" y="5514"/>
                  </a:cubicBezTo>
                  <a:lnTo>
                    <a:pt x="2112" y="5514"/>
                  </a:lnTo>
                  <a:lnTo>
                    <a:pt x="2112" y="2395"/>
                  </a:lnTo>
                  <a:cubicBezTo>
                    <a:pt x="2112" y="2206"/>
                    <a:pt x="2269" y="2049"/>
                    <a:pt x="2458" y="2049"/>
                  </a:cubicBezTo>
                  <a:lnTo>
                    <a:pt x="9421" y="2049"/>
                  </a:lnTo>
                  <a:cubicBezTo>
                    <a:pt x="9610" y="2049"/>
                    <a:pt x="9767" y="2206"/>
                    <a:pt x="9767" y="2395"/>
                  </a:cubicBezTo>
                  <a:lnTo>
                    <a:pt x="9767" y="5514"/>
                  </a:lnTo>
                  <a:lnTo>
                    <a:pt x="10807" y="5514"/>
                  </a:lnTo>
                  <a:cubicBezTo>
                    <a:pt x="11406" y="5514"/>
                    <a:pt x="11815" y="5042"/>
                    <a:pt x="11815" y="4475"/>
                  </a:cubicBezTo>
                  <a:lnTo>
                    <a:pt x="11815" y="1009"/>
                  </a:lnTo>
                  <a:cubicBezTo>
                    <a:pt x="11815" y="410"/>
                    <a:pt x="11343" y="1"/>
                    <a:pt x="10807" y="1"/>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595" name="Google Shape;10251;p74"/>
          <p:cNvGrpSpPr/>
          <p:nvPr/>
        </p:nvGrpSpPr>
        <p:grpSpPr>
          <a:xfrm>
            <a:off x="9500512" y="2659877"/>
            <a:ext cx="406347" cy="670064"/>
            <a:chOff x="6164975" y="3211525"/>
            <a:chExt cx="191425" cy="296175"/>
          </a:xfrm>
          <a:solidFill>
            <a:srgbClr val="E31E24"/>
          </a:solidFill>
        </p:grpSpPr>
        <p:sp>
          <p:nvSpPr>
            <p:cNvPr id="596" name="Google Shape;10252;p74"/>
            <p:cNvSpPr/>
            <p:nvPr/>
          </p:nvSpPr>
          <p:spPr>
            <a:xfrm>
              <a:off x="6269750" y="3371400"/>
              <a:ext cx="68525" cy="84300"/>
            </a:xfrm>
            <a:custGeom>
              <a:rect l="l" t="t" r="r" b="b"/>
              <a:pathLst>
                <a:path w="2741" h="3372" extrusionOk="0">
                  <a:moveTo>
                    <a:pt x="1670" y="1"/>
                  </a:moveTo>
                  <a:cubicBezTo>
                    <a:pt x="1166" y="316"/>
                    <a:pt x="599" y="505"/>
                    <a:pt x="0" y="568"/>
                  </a:cubicBezTo>
                  <a:lnTo>
                    <a:pt x="0" y="1482"/>
                  </a:lnTo>
                  <a:lnTo>
                    <a:pt x="1890" y="3372"/>
                  </a:lnTo>
                  <a:lnTo>
                    <a:pt x="2741" y="3372"/>
                  </a:lnTo>
                  <a:lnTo>
                    <a:pt x="2741" y="3340"/>
                  </a:lnTo>
                  <a:lnTo>
                    <a:pt x="2741" y="2301"/>
                  </a:lnTo>
                  <a:cubicBezTo>
                    <a:pt x="2741" y="1356"/>
                    <a:pt x="2300" y="536"/>
                    <a:pt x="1670" y="1"/>
                  </a:cubicBezTo>
                  <a:close/>
                </a:path>
              </a:pathLst>
            </a:custGeom>
            <a:grpFill/>
            <a:ln>
              <a:noFill/>
            </a:ln>
          </p:spPr>
          <p:txBody>
            <a:bodyPr spcFirstLastPara="1" wrap="square" lIns="91425" tIns="91425" rIns="91425" bIns="91425" anchor="ctr" anchorCtr="0">
              <a:noAutofit/>
            </a:bodyPr>
            <a:lstStyle/>
            <a:p>
              <a:endParaRPr sz="1400"/>
            </a:p>
          </p:txBody>
        </p:sp>
        <p:sp>
          <p:nvSpPr>
            <p:cNvPr id="597" name="Google Shape;10253;p74"/>
            <p:cNvSpPr/>
            <p:nvPr/>
          </p:nvSpPr>
          <p:spPr>
            <a:xfrm>
              <a:off x="6228775" y="3424175"/>
              <a:ext cx="62250" cy="30750"/>
            </a:xfrm>
            <a:custGeom>
              <a:rect l="l" t="t" r="r" b="b"/>
              <a:pathLst>
                <a:path w="2490" h="1230" extrusionOk="0">
                  <a:moveTo>
                    <a:pt x="1229" y="1"/>
                  </a:moveTo>
                  <a:lnTo>
                    <a:pt x="1" y="1229"/>
                  </a:lnTo>
                  <a:lnTo>
                    <a:pt x="2490" y="1229"/>
                  </a:lnTo>
                  <a:lnTo>
                    <a:pt x="1229" y="1"/>
                  </a:lnTo>
                  <a:close/>
                </a:path>
              </a:pathLst>
            </a:custGeom>
            <a:grpFill/>
            <a:ln>
              <a:noFill/>
            </a:ln>
          </p:spPr>
          <p:txBody>
            <a:bodyPr spcFirstLastPara="1" wrap="square" lIns="91425" tIns="91425" rIns="91425" bIns="91425" anchor="ctr" anchorCtr="0">
              <a:noAutofit/>
            </a:bodyPr>
            <a:lstStyle/>
            <a:p>
              <a:endParaRPr sz="1400"/>
            </a:p>
          </p:txBody>
        </p:sp>
        <p:sp>
          <p:nvSpPr>
            <p:cNvPr id="598" name="Google Shape;10254;p74"/>
            <p:cNvSpPr/>
            <p:nvPr/>
          </p:nvSpPr>
          <p:spPr>
            <a:xfrm>
              <a:off x="6182300" y="3369825"/>
              <a:ext cx="69350" cy="85100"/>
            </a:xfrm>
            <a:custGeom>
              <a:rect l="l" t="t" r="r" b="b"/>
              <a:pathLst>
                <a:path w="2774" h="3404" extrusionOk="0">
                  <a:moveTo>
                    <a:pt x="1072" y="1"/>
                  </a:moveTo>
                  <a:cubicBezTo>
                    <a:pt x="411" y="599"/>
                    <a:pt x="1" y="1419"/>
                    <a:pt x="1" y="2332"/>
                  </a:cubicBezTo>
                  <a:lnTo>
                    <a:pt x="1" y="3403"/>
                  </a:lnTo>
                  <a:lnTo>
                    <a:pt x="883" y="3403"/>
                  </a:lnTo>
                  <a:lnTo>
                    <a:pt x="2773" y="1513"/>
                  </a:lnTo>
                  <a:lnTo>
                    <a:pt x="2773" y="599"/>
                  </a:lnTo>
                  <a:cubicBezTo>
                    <a:pt x="2143" y="568"/>
                    <a:pt x="1576" y="316"/>
                    <a:pt x="1072" y="1"/>
                  </a:cubicBezTo>
                  <a:close/>
                </a:path>
              </a:pathLst>
            </a:custGeom>
            <a:grpFill/>
            <a:ln>
              <a:noFill/>
            </a:ln>
          </p:spPr>
          <p:txBody>
            <a:bodyPr spcFirstLastPara="1" wrap="square" lIns="91425" tIns="91425" rIns="91425" bIns="91425" anchor="ctr" anchorCtr="0">
              <a:noAutofit/>
            </a:bodyPr>
            <a:lstStyle/>
            <a:p>
              <a:endParaRPr sz="1400"/>
            </a:p>
          </p:txBody>
        </p:sp>
        <p:sp>
          <p:nvSpPr>
            <p:cNvPr id="599" name="Google Shape;10255;p74"/>
            <p:cNvSpPr/>
            <p:nvPr/>
          </p:nvSpPr>
          <p:spPr>
            <a:xfrm>
              <a:off x="6164975" y="3472225"/>
              <a:ext cx="191425" cy="35475"/>
            </a:xfrm>
            <a:custGeom>
              <a:rect l="l" t="t" r="r" b="b"/>
              <a:pathLst>
                <a:path w="7657" h="1419" extrusionOk="0">
                  <a:moveTo>
                    <a:pt x="725" y="1"/>
                  </a:moveTo>
                  <a:cubicBezTo>
                    <a:pt x="316" y="1"/>
                    <a:pt x="1" y="316"/>
                    <a:pt x="1" y="725"/>
                  </a:cubicBezTo>
                  <a:cubicBezTo>
                    <a:pt x="1" y="1103"/>
                    <a:pt x="316" y="1418"/>
                    <a:pt x="725" y="1418"/>
                  </a:cubicBezTo>
                  <a:lnTo>
                    <a:pt x="6932" y="1418"/>
                  </a:lnTo>
                  <a:cubicBezTo>
                    <a:pt x="7341" y="1418"/>
                    <a:pt x="7657" y="1103"/>
                    <a:pt x="7657" y="725"/>
                  </a:cubicBezTo>
                  <a:cubicBezTo>
                    <a:pt x="7594" y="316"/>
                    <a:pt x="7278" y="1"/>
                    <a:pt x="6932" y="1"/>
                  </a:cubicBezTo>
                  <a:close/>
                </a:path>
              </a:pathLst>
            </a:custGeom>
            <a:grpFill/>
            <a:ln>
              <a:noFill/>
            </a:ln>
          </p:spPr>
          <p:txBody>
            <a:bodyPr spcFirstLastPara="1" wrap="square" lIns="91425" tIns="91425" rIns="91425" bIns="91425" anchor="ctr" anchorCtr="0">
              <a:noAutofit/>
            </a:bodyPr>
            <a:lstStyle/>
            <a:p>
              <a:endParaRPr sz="1400"/>
            </a:p>
          </p:txBody>
        </p:sp>
        <p:sp>
          <p:nvSpPr>
            <p:cNvPr id="600" name="Google Shape;10256;p74"/>
            <p:cNvSpPr/>
            <p:nvPr/>
          </p:nvSpPr>
          <p:spPr>
            <a:xfrm>
              <a:off x="6164975" y="3211525"/>
              <a:ext cx="191425" cy="35475"/>
            </a:xfrm>
            <a:custGeom>
              <a:rect l="l" t="t" r="r" b="b"/>
              <a:pathLst>
                <a:path w="7657" h="1419" extrusionOk="0">
                  <a:moveTo>
                    <a:pt x="725" y="0"/>
                  </a:moveTo>
                  <a:cubicBezTo>
                    <a:pt x="316" y="0"/>
                    <a:pt x="1" y="315"/>
                    <a:pt x="1" y="725"/>
                  </a:cubicBezTo>
                  <a:cubicBezTo>
                    <a:pt x="1" y="1103"/>
                    <a:pt x="316" y="1418"/>
                    <a:pt x="725" y="1418"/>
                  </a:cubicBezTo>
                  <a:lnTo>
                    <a:pt x="6932" y="1418"/>
                  </a:lnTo>
                  <a:cubicBezTo>
                    <a:pt x="7341" y="1418"/>
                    <a:pt x="7657" y="1103"/>
                    <a:pt x="7657" y="725"/>
                  </a:cubicBezTo>
                  <a:cubicBezTo>
                    <a:pt x="7594" y="284"/>
                    <a:pt x="7278" y="0"/>
                    <a:pt x="6932" y="0"/>
                  </a:cubicBezTo>
                  <a:close/>
                </a:path>
              </a:pathLst>
            </a:custGeom>
            <a:grpFill/>
            <a:ln>
              <a:noFill/>
            </a:ln>
          </p:spPr>
          <p:txBody>
            <a:bodyPr spcFirstLastPara="1" wrap="square" lIns="91425" tIns="91425" rIns="91425" bIns="91425" anchor="ctr" anchorCtr="0">
              <a:noAutofit/>
            </a:bodyPr>
            <a:lstStyle/>
            <a:p>
              <a:endParaRPr sz="1400"/>
            </a:p>
          </p:txBody>
        </p:sp>
        <p:sp>
          <p:nvSpPr>
            <p:cNvPr id="601" name="Google Shape;10257;p74"/>
            <p:cNvSpPr/>
            <p:nvPr/>
          </p:nvSpPr>
          <p:spPr>
            <a:xfrm>
              <a:off x="6183100" y="3262725"/>
              <a:ext cx="155175" cy="35650"/>
            </a:xfrm>
            <a:custGeom>
              <a:rect l="l" t="t" r="r" b="b"/>
              <a:pathLst>
                <a:path w="6207" h="1426" extrusionOk="0">
                  <a:moveTo>
                    <a:pt x="0" y="0"/>
                  </a:moveTo>
                  <a:lnTo>
                    <a:pt x="0" y="441"/>
                  </a:lnTo>
                  <a:lnTo>
                    <a:pt x="568" y="788"/>
                  </a:lnTo>
                  <a:cubicBezTo>
                    <a:pt x="1355" y="1213"/>
                    <a:pt x="2237" y="1426"/>
                    <a:pt x="3112" y="1426"/>
                  </a:cubicBezTo>
                  <a:cubicBezTo>
                    <a:pt x="3986" y="1426"/>
                    <a:pt x="4852" y="1213"/>
                    <a:pt x="5608" y="788"/>
                  </a:cubicBezTo>
                  <a:lnTo>
                    <a:pt x="6207" y="441"/>
                  </a:lnTo>
                  <a:lnTo>
                    <a:pt x="6207" y="0"/>
                  </a:lnTo>
                  <a:close/>
                </a:path>
              </a:pathLst>
            </a:custGeom>
            <a:grpFill/>
            <a:ln>
              <a:noFill/>
            </a:ln>
          </p:spPr>
          <p:txBody>
            <a:bodyPr spcFirstLastPara="1" wrap="square" lIns="91425" tIns="91425" rIns="91425" bIns="91425" anchor="ctr" anchorCtr="0">
              <a:noAutofit/>
            </a:bodyPr>
            <a:lstStyle/>
            <a:p>
              <a:endParaRPr sz="1400"/>
            </a:p>
          </p:txBody>
        </p:sp>
        <p:sp>
          <p:nvSpPr>
            <p:cNvPr id="602" name="Google Shape;10258;p74"/>
            <p:cNvSpPr/>
            <p:nvPr/>
          </p:nvSpPr>
          <p:spPr>
            <a:xfrm>
              <a:off x="6181525" y="3294225"/>
              <a:ext cx="155975" cy="74050"/>
            </a:xfrm>
            <a:custGeom>
              <a:rect l="l" t="t" r="r" b="b"/>
              <a:pathLst>
                <a:path w="6239" h="2962" extrusionOk="0">
                  <a:moveTo>
                    <a:pt x="0" y="0"/>
                  </a:moveTo>
                  <a:cubicBezTo>
                    <a:pt x="126" y="1607"/>
                    <a:pt x="1481" y="2962"/>
                    <a:pt x="3119" y="2962"/>
                  </a:cubicBezTo>
                  <a:cubicBezTo>
                    <a:pt x="4758" y="2962"/>
                    <a:pt x="6112" y="1607"/>
                    <a:pt x="6238" y="0"/>
                  </a:cubicBezTo>
                  <a:lnTo>
                    <a:pt x="6238" y="0"/>
                  </a:lnTo>
                  <a:lnTo>
                    <a:pt x="5986" y="126"/>
                  </a:lnTo>
                  <a:cubicBezTo>
                    <a:pt x="5136" y="631"/>
                    <a:pt x="4096" y="883"/>
                    <a:pt x="3119" y="883"/>
                  </a:cubicBezTo>
                  <a:cubicBezTo>
                    <a:pt x="2143" y="883"/>
                    <a:pt x="1166" y="631"/>
                    <a:pt x="252" y="126"/>
                  </a:cubicBezTo>
                  <a:lnTo>
                    <a:pt x="0" y="0"/>
                  </a:lnTo>
                  <a:close/>
                </a:path>
              </a:pathLst>
            </a:custGeom>
            <a:grpFill/>
            <a:ln>
              <a:noFill/>
            </a:ln>
          </p:spPr>
          <p:txBody>
            <a:bodyPr spcFirstLastPara="1" wrap="square" lIns="91425" tIns="91425" rIns="91425" bIns="91425" anchor="ctr" anchorCtr="0">
              <a:noAutofit/>
            </a:bodyPr>
            <a:lstStyle/>
            <a:p>
              <a:endParaRPr sz="1400"/>
            </a:p>
          </p:txBody>
        </p:sp>
      </p:grpSp>
      <p:grpSp>
        <p:nvGrpSpPr>
          <p:cNvPr id="603" name="Google Shape;10297;p74"/>
          <p:cNvGrpSpPr/>
          <p:nvPr/>
        </p:nvGrpSpPr>
        <p:grpSpPr>
          <a:xfrm>
            <a:off x="6018199" y="2642091"/>
            <a:ext cx="627007" cy="666500"/>
            <a:chOff x="4629125" y="3235150"/>
            <a:chExt cx="295375" cy="294600"/>
          </a:xfrm>
          <a:solidFill>
            <a:srgbClr val="E31E24"/>
          </a:solidFill>
        </p:grpSpPr>
        <p:sp>
          <p:nvSpPr>
            <p:cNvPr id="604" name="Google Shape;10298;p74"/>
            <p:cNvSpPr/>
            <p:nvPr/>
          </p:nvSpPr>
          <p:spPr>
            <a:xfrm>
              <a:off x="4696850" y="3391100"/>
              <a:ext cx="35475" cy="35475"/>
            </a:xfrm>
            <a:custGeom>
              <a:rect l="l" t="t" r="r" b="b"/>
              <a:pathLst>
                <a:path w="1419" h="1419" extrusionOk="0">
                  <a:moveTo>
                    <a:pt x="725" y="1"/>
                  </a:moveTo>
                  <a:cubicBezTo>
                    <a:pt x="316" y="1"/>
                    <a:pt x="1" y="316"/>
                    <a:pt x="1" y="694"/>
                  </a:cubicBezTo>
                  <a:cubicBezTo>
                    <a:pt x="64" y="1103"/>
                    <a:pt x="316" y="1418"/>
                    <a:pt x="725" y="1418"/>
                  </a:cubicBezTo>
                  <a:cubicBezTo>
                    <a:pt x="1103" y="1418"/>
                    <a:pt x="1418" y="1103"/>
                    <a:pt x="1418" y="694"/>
                  </a:cubicBezTo>
                  <a:cubicBezTo>
                    <a:pt x="1418" y="316"/>
                    <a:pt x="1103" y="1"/>
                    <a:pt x="725" y="1"/>
                  </a:cubicBezTo>
                  <a:close/>
                </a:path>
              </a:pathLst>
            </a:custGeom>
            <a:grpFill/>
            <a:ln>
              <a:noFill/>
            </a:ln>
          </p:spPr>
          <p:txBody>
            <a:bodyPr spcFirstLastPara="1" wrap="square" lIns="91425" tIns="91425" rIns="91425" bIns="91425" anchor="ctr" anchorCtr="0">
              <a:noAutofit/>
            </a:bodyPr>
            <a:lstStyle/>
            <a:p>
              <a:endParaRPr sz="1400"/>
            </a:p>
          </p:txBody>
        </p:sp>
        <p:sp>
          <p:nvSpPr>
            <p:cNvPr id="605" name="Google Shape;10299;p74"/>
            <p:cNvSpPr/>
            <p:nvPr/>
          </p:nvSpPr>
          <p:spPr>
            <a:xfrm>
              <a:off x="4680300" y="3443875"/>
              <a:ext cx="69350" cy="34675"/>
            </a:xfrm>
            <a:custGeom>
              <a:rect l="l" t="t" r="r" b="b"/>
              <a:pathLst>
                <a:path w="2774" h="1387" extrusionOk="0">
                  <a:moveTo>
                    <a:pt x="1387" y="0"/>
                  </a:moveTo>
                  <a:cubicBezTo>
                    <a:pt x="631" y="0"/>
                    <a:pt x="1" y="630"/>
                    <a:pt x="1" y="1387"/>
                  </a:cubicBezTo>
                  <a:lnTo>
                    <a:pt x="2773" y="1387"/>
                  </a:lnTo>
                  <a:cubicBezTo>
                    <a:pt x="2773" y="630"/>
                    <a:pt x="2175" y="0"/>
                    <a:pt x="1387" y="0"/>
                  </a:cubicBezTo>
                  <a:close/>
                </a:path>
              </a:pathLst>
            </a:custGeom>
            <a:grpFill/>
            <a:ln>
              <a:noFill/>
            </a:ln>
          </p:spPr>
          <p:txBody>
            <a:bodyPr spcFirstLastPara="1" wrap="square" lIns="91425" tIns="91425" rIns="91425" bIns="91425" anchor="ctr" anchorCtr="0">
              <a:noAutofit/>
            </a:bodyPr>
            <a:lstStyle/>
            <a:p>
              <a:endParaRPr sz="1400"/>
            </a:p>
          </p:txBody>
        </p:sp>
        <p:sp>
          <p:nvSpPr>
            <p:cNvPr id="606" name="Google Shape;10300;p74"/>
            <p:cNvSpPr/>
            <p:nvPr/>
          </p:nvSpPr>
          <p:spPr>
            <a:xfrm>
              <a:off x="4629125" y="3339900"/>
              <a:ext cx="295375" cy="189850"/>
            </a:xfrm>
            <a:custGeom>
              <a:rect l="l" t="t" r="r" b="b"/>
              <a:pathLst>
                <a:path w="11815" h="7594" extrusionOk="0">
                  <a:moveTo>
                    <a:pt x="10050" y="2080"/>
                  </a:moveTo>
                  <a:cubicBezTo>
                    <a:pt x="10239" y="2080"/>
                    <a:pt x="10397" y="2238"/>
                    <a:pt x="10397" y="2427"/>
                  </a:cubicBezTo>
                  <a:cubicBezTo>
                    <a:pt x="10397" y="2616"/>
                    <a:pt x="10239" y="2773"/>
                    <a:pt x="10050" y="2773"/>
                  </a:cubicBezTo>
                  <a:lnTo>
                    <a:pt x="6553" y="2773"/>
                  </a:lnTo>
                  <a:cubicBezTo>
                    <a:pt x="6333" y="2773"/>
                    <a:pt x="6175" y="2616"/>
                    <a:pt x="6175" y="2427"/>
                  </a:cubicBezTo>
                  <a:cubicBezTo>
                    <a:pt x="6175" y="2238"/>
                    <a:pt x="6333" y="2080"/>
                    <a:pt x="6553" y="2080"/>
                  </a:cubicBezTo>
                  <a:close/>
                  <a:moveTo>
                    <a:pt x="10050" y="3466"/>
                  </a:moveTo>
                  <a:cubicBezTo>
                    <a:pt x="10239" y="3466"/>
                    <a:pt x="10397" y="3624"/>
                    <a:pt x="10397" y="3813"/>
                  </a:cubicBezTo>
                  <a:cubicBezTo>
                    <a:pt x="10397" y="4002"/>
                    <a:pt x="10239" y="4159"/>
                    <a:pt x="10050" y="4159"/>
                  </a:cubicBezTo>
                  <a:lnTo>
                    <a:pt x="6553" y="4159"/>
                  </a:lnTo>
                  <a:cubicBezTo>
                    <a:pt x="6333" y="4159"/>
                    <a:pt x="6175" y="4002"/>
                    <a:pt x="6175" y="3813"/>
                  </a:cubicBezTo>
                  <a:cubicBezTo>
                    <a:pt x="6175" y="3624"/>
                    <a:pt x="6333" y="3466"/>
                    <a:pt x="6553" y="3466"/>
                  </a:cubicBezTo>
                  <a:close/>
                  <a:moveTo>
                    <a:pt x="10050" y="4821"/>
                  </a:moveTo>
                  <a:cubicBezTo>
                    <a:pt x="10239" y="4821"/>
                    <a:pt x="10397" y="4978"/>
                    <a:pt x="10397" y="5199"/>
                  </a:cubicBezTo>
                  <a:cubicBezTo>
                    <a:pt x="10397" y="5388"/>
                    <a:pt x="10239" y="5546"/>
                    <a:pt x="10050" y="5546"/>
                  </a:cubicBezTo>
                  <a:lnTo>
                    <a:pt x="6553" y="5546"/>
                  </a:lnTo>
                  <a:cubicBezTo>
                    <a:pt x="6333" y="5546"/>
                    <a:pt x="6175" y="5388"/>
                    <a:pt x="6175" y="5199"/>
                  </a:cubicBezTo>
                  <a:cubicBezTo>
                    <a:pt x="6175" y="4978"/>
                    <a:pt x="6333" y="4821"/>
                    <a:pt x="6553" y="4821"/>
                  </a:cubicBezTo>
                  <a:close/>
                  <a:moveTo>
                    <a:pt x="3403" y="1418"/>
                  </a:moveTo>
                  <a:cubicBezTo>
                    <a:pt x="4127" y="1418"/>
                    <a:pt x="4757" y="2049"/>
                    <a:pt x="4757" y="2773"/>
                  </a:cubicBezTo>
                  <a:cubicBezTo>
                    <a:pt x="4757" y="3151"/>
                    <a:pt x="4600" y="3498"/>
                    <a:pt x="4379" y="3718"/>
                  </a:cubicBezTo>
                  <a:cubicBezTo>
                    <a:pt x="5009" y="4065"/>
                    <a:pt x="5451" y="4758"/>
                    <a:pt x="5451" y="5546"/>
                  </a:cubicBezTo>
                  <a:lnTo>
                    <a:pt x="5451" y="5892"/>
                  </a:lnTo>
                  <a:lnTo>
                    <a:pt x="5514" y="5892"/>
                  </a:lnTo>
                  <a:cubicBezTo>
                    <a:pt x="5514" y="6081"/>
                    <a:pt x="5356" y="6239"/>
                    <a:pt x="5167" y="6239"/>
                  </a:cubicBezTo>
                  <a:lnTo>
                    <a:pt x="1701" y="6239"/>
                  </a:lnTo>
                  <a:cubicBezTo>
                    <a:pt x="1512" y="6239"/>
                    <a:pt x="1355" y="6081"/>
                    <a:pt x="1355" y="5892"/>
                  </a:cubicBezTo>
                  <a:lnTo>
                    <a:pt x="1355" y="5546"/>
                  </a:lnTo>
                  <a:cubicBezTo>
                    <a:pt x="1355" y="4758"/>
                    <a:pt x="1764" y="4096"/>
                    <a:pt x="2395" y="3718"/>
                  </a:cubicBezTo>
                  <a:cubicBezTo>
                    <a:pt x="2174" y="3498"/>
                    <a:pt x="2016" y="3151"/>
                    <a:pt x="2016" y="2773"/>
                  </a:cubicBezTo>
                  <a:cubicBezTo>
                    <a:pt x="2016" y="2049"/>
                    <a:pt x="2647" y="1418"/>
                    <a:pt x="3403" y="1418"/>
                  </a:cubicBezTo>
                  <a:close/>
                  <a:moveTo>
                    <a:pt x="1040" y="1"/>
                  </a:moveTo>
                  <a:cubicBezTo>
                    <a:pt x="441" y="1"/>
                    <a:pt x="0" y="473"/>
                    <a:pt x="0" y="1009"/>
                  </a:cubicBezTo>
                  <a:lnTo>
                    <a:pt x="0" y="6554"/>
                  </a:lnTo>
                  <a:cubicBezTo>
                    <a:pt x="0" y="7152"/>
                    <a:pt x="473" y="7593"/>
                    <a:pt x="1040" y="7593"/>
                  </a:cubicBezTo>
                  <a:lnTo>
                    <a:pt x="10806" y="7593"/>
                  </a:lnTo>
                  <a:cubicBezTo>
                    <a:pt x="11373" y="7593"/>
                    <a:pt x="11815" y="7121"/>
                    <a:pt x="11815" y="6554"/>
                  </a:cubicBezTo>
                  <a:lnTo>
                    <a:pt x="11815" y="1009"/>
                  </a:lnTo>
                  <a:cubicBezTo>
                    <a:pt x="11783" y="473"/>
                    <a:pt x="11310" y="1"/>
                    <a:pt x="10743" y="1"/>
                  </a:cubicBezTo>
                  <a:lnTo>
                    <a:pt x="7593" y="1"/>
                  </a:lnTo>
                  <a:lnTo>
                    <a:pt x="7593" y="347"/>
                  </a:lnTo>
                  <a:cubicBezTo>
                    <a:pt x="7593" y="946"/>
                    <a:pt x="7120" y="1355"/>
                    <a:pt x="6585" y="1355"/>
                  </a:cubicBezTo>
                  <a:lnTo>
                    <a:pt x="5198" y="1355"/>
                  </a:lnTo>
                  <a:cubicBezTo>
                    <a:pt x="4600" y="1355"/>
                    <a:pt x="4190" y="883"/>
                    <a:pt x="4190" y="347"/>
                  </a:cubicBezTo>
                  <a:lnTo>
                    <a:pt x="4190" y="1"/>
                  </a:lnTo>
                  <a:close/>
                </a:path>
              </a:pathLst>
            </a:custGeom>
            <a:grpFill/>
            <a:ln>
              <a:noFill/>
            </a:ln>
          </p:spPr>
          <p:txBody>
            <a:bodyPr spcFirstLastPara="1" wrap="square" lIns="91425" tIns="91425" rIns="91425" bIns="91425" anchor="ctr" anchorCtr="0">
              <a:noAutofit/>
            </a:bodyPr>
            <a:lstStyle/>
            <a:p>
              <a:endParaRPr sz="1400"/>
            </a:p>
          </p:txBody>
        </p:sp>
        <p:sp>
          <p:nvSpPr>
            <p:cNvPr id="607" name="Google Shape;10301;p74"/>
            <p:cNvSpPr/>
            <p:nvPr/>
          </p:nvSpPr>
          <p:spPr>
            <a:xfrm>
              <a:off x="4714975" y="3287125"/>
              <a:ext cx="122100" cy="70125"/>
            </a:xfrm>
            <a:custGeom>
              <a:rect l="l" t="t" r="r" b="b"/>
              <a:pathLst>
                <a:path w="4884" h="2805" extrusionOk="0">
                  <a:moveTo>
                    <a:pt x="693" y="1"/>
                  </a:moveTo>
                  <a:cubicBezTo>
                    <a:pt x="315" y="1"/>
                    <a:pt x="0" y="316"/>
                    <a:pt x="0" y="725"/>
                  </a:cubicBezTo>
                  <a:cubicBezTo>
                    <a:pt x="0" y="1104"/>
                    <a:pt x="315" y="1419"/>
                    <a:pt x="693" y="1419"/>
                  </a:cubicBezTo>
                  <a:lnTo>
                    <a:pt x="1418" y="1419"/>
                  </a:lnTo>
                  <a:lnTo>
                    <a:pt x="1418" y="2458"/>
                  </a:lnTo>
                  <a:cubicBezTo>
                    <a:pt x="1386" y="2647"/>
                    <a:pt x="1544" y="2805"/>
                    <a:pt x="1733" y="2805"/>
                  </a:cubicBezTo>
                  <a:lnTo>
                    <a:pt x="3119" y="2805"/>
                  </a:lnTo>
                  <a:cubicBezTo>
                    <a:pt x="3308" y="2805"/>
                    <a:pt x="3466" y="2647"/>
                    <a:pt x="3466" y="2458"/>
                  </a:cubicBezTo>
                  <a:lnTo>
                    <a:pt x="3466" y="1419"/>
                  </a:lnTo>
                  <a:lnTo>
                    <a:pt x="4159" y="1419"/>
                  </a:lnTo>
                  <a:cubicBezTo>
                    <a:pt x="4568" y="1419"/>
                    <a:pt x="4883" y="1104"/>
                    <a:pt x="4883" y="725"/>
                  </a:cubicBezTo>
                  <a:cubicBezTo>
                    <a:pt x="4883" y="316"/>
                    <a:pt x="4568" y="1"/>
                    <a:pt x="4159" y="1"/>
                  </a:cubicBezTo>
                  <a:close/>
                </a:path>
              </a:pathLst>
            </a:custGeom>
            <a:grpFill/>
            <a:ln>
              <a:noFill/>
            </a:ln>
          </p:spPr>
          <p:txBody>
            <a:bodyPr spcFirstLastPara="1" wrap="square" lIns="91425" tIns="91425" rIns="91425" bIns="91425" anchor="ctr" anchorCtr="0">
              <a:noAutofit/>
            </a:bodyPr>
            <a:lstStyle/>
            <a:p>
              <a:endParaRPr sz="1400"/>
            </a:p>
          </p:txBody>
        </p:sp>
        <p:sp>
          <p:nvSpPr>
            <p:cNvPr id="608" name="Google Shape;10302;p74"/>
            <p:cNvSpPr/>
            <p:nvPr/>
          </p:nvSpPr>
          <p:spPr>
            <a:xfrm>
              <a:off x="4732300" y="3235150"/>
              <a:ext cx="86650" cy="35475"/>
            </a:xfrm>
            <a:custGeom>
              <a:rect l="l" t="t" r="r" b="b"/>
              <a:pathLst>
                <a:path w="3466" h="1419" extrusionOk="0">
                  <a:moveTo>
                    <a:pt x="378" y="1"/>
                  </a:moveTo>
                  <a:cubicBezTo>
                    <a:pt x="158" y="1"/>
                    <a:pt x="0" y="158"/>
                    <a:pt x="0" y="347"/>
                  </a:cubicBezTo>
                  <a:lnTo>
                    <a:pt x="0" y="1418"/>
                  </a:lnTo>
                  <a:lnTo>
                    <a:pt x="3466" y="1418"/>
                  </a:lnTo>
                  <a:lnTo>
                    <a:pt x="3466" y="347"/>
                  </a:lnTo>
                  <a:cubicBezTo>
                    <a:pt x="3466" y="158"/>
                    <a:pt x="3308" y="1"/>
                    <a:pt x="3119" y="1"/>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609" name="Google Shape;10352;p74"/>
          <p:cNvGrpSpPr/>
          <p:nvPr/>
        </p:nvGrpSpPr>
        <p:grpSpPr>
          <a:xfrm>
            <a:off x="6911054" y="2653397"/>
            <a:ext cx="628705" cy="672439"/>
            <a:chOff x="4991425" y="3234750"/>
            <a:chExt cx="296175" cy="297225"/>
          </a:xfrm>
          <a:solidFill>
            <a:srgbClr val="E31E24"/>
          </a:solidFill>
        </p:grpSpPr>
        <p:sp>
          <p:nvSpPr>
            <p:cNvPr id="610" name="Google Shape;10353;p74"/>
            <p:cNvSpPr/>
            <p:nvPr/>
          </p:nvSpPr>
          <p:spPr>
            <a:xfrm>
              <a:off x="5077275" y="3304450"/>
              <a:ext cx="122100" cy="99275"/>
            </a:xfrm>
            <a:custGeom>
              <a:rect l="l" t="t" r="r" b="b"/>
              <a:pathLst>
                <a:path w="4884" h="3971" extrusionOk="0">
                  <a:moveTo>
                    <a:pt x="2426" y="1"/>
                  </a:moveTo>
                  <a:cubicBezTo>
                    <a:pt x="1103" y="1"/>
                    <a:pt x="0" y="1104"/>
                    <a:pt x="0" y="2427"/>
                  </a:cubicBezTo>
                  <a:cubicBezTo>
                    <a:pt x="0" y="3025"/>
                    <a:pt x="190" y="3530"/>
                    <a:pt x="536" y="3971"/>
                  </a:cubicBezTo>
                  <a:cubicBezTo>
                    <a:pt x="820" y="3624"/>
                    <a:pt x="1103" y="3309"/>
                    <a:pt x="1481" y="3057"/>
                  </a:cubicBezTo>
                  <a:cubicBezTo>
                    <a:pt x="1261" y="2805"/>
                    <a:pt x="1103" y="2458"/>
                    <a:pt x="1103" y="2112"/>
                  </a:cubicBezTo>
                  <a:cubicBezTo>
                    <a:pt x="1103" y="1356"/>
                    <a:pt x="1733" y="726"/>
                    <a:pt x="2489" y="726"/>
                  </a:cubicBezTo>
                  <a:cubicBezTo>
                    <a:pt x="3214" y="726"/>
                    <a:pt x="3844" y="1356"/>
                    <a:pt x="3844" y="2112"/>
                  </a:cubicBezTo>
                  <a:cubicBezTo>
                    <a:pt x="3844" y="2458"/>
                    <a:pt x="3687" y="2805"/>
                    <a:pt x="3466" y="3057"/>
                  </a:cubicBezTo>
                  <a:cubicBezTo>
                    <a:pt x="3844" y="3246"/>
                    <a:pt x="4128" y="3561"/>
                    <a:pt x="4317" y="3971"/>
                  </a:cubicBezTo>
                  <a:cubicBezTo>
                    <a:pt x="4695" y="3530"/>
                    <a:pt x="4884" y="3025"/>
                    <a:pt x="4884" y="2427"/>
                  </a:cubicBezTo>
                  <a:cubicBezTo>
                    <a:pt x="4884" y="1104"/>
                    <a:pt x="3781" y="1"/>
                    <a:pt x="2426" y="1"/>
                  </a:cubicBezTo>
                  <a:close/>
                </a:path>
              </a:pathLst>
            </a:custGeom>
            <a:grpFill/>
            <a:ln>
              <a:noFill/>
            </a:ln>
          </p:spPr>
          <p:txBody>
            <a:bodyPr spcFirstLastPara="1" wrap="square" lIns="91425" tIns="91425" rIns="91425" bIns="91425" anchor="ctr" anchorCtr="0">
              <a:noAutofit/>
            </a:bodyPr>
            <a:lstStyle/>
            <a:p>
              <a:endParaRPr sz="1400"/>
            </a:p>
          </p:txBody>
        </p:sp>
        <p:sp>
          <p:nvSpPr>
            <p:cNvPr id="611" name="Google Shape;10354;p74"/>
            <p:cNvSpPr/>
            <p:nvPr/>
          </p:nvSpPr>
          <p:spPr>
            <a:xfrm>
              <a:off x="5121375" y="3339900"/>
              <a:ext cx="35475" cy="35475"/>
            </a:xfrm>
            <a:custGeom>
              <a:rect l="l" t="t" r="r" b="b"/>
              <a:pathLst>
                <a:path w="1419" h="1419" extrusionOk="0">
                  <a:moveTo>
                    <a:pt x="725" y="1"/>
                  </a:moveTo>
                  <a:cubicBezTo>
                    <a:pt x="316" y="1"/>
                    <a:pt x="1" y="316"/>
                    <a:pt x="1" y="694"/>
                  </a:cubicBezTo>
                  <a:cubicBezTo>
                    <a:pt x="1" y="1103"/>
                    <a:pt x="316" y="1418"/>
                    <a:pt x="725" y="1418"/>
                  </a:cubicBezTo>
                  <a:cubicBezTo>
                    <a:pt x="1103" y="1418"/>
                    <a:pt x="1418" y="1103"/>
                    <a:pt x="1418" y="694"/>
                  </a:cubicBezTo>
                  <a:cubicBezTo>
                    <a:pt x="1418" y="316"/>
                    <a:pt x="1103" y="1"/>
                    <a:pt x="725" y="1"/>
                  </a:cubicBezTo>
                  <a:close/>
                </a:path>
              </a:pathLst>
            </a:custGeom>
            <a:grpFill/>
            <a:ln>
              <a:noFill/>
            </a:ln>
          </p:spPr>
          <p:txBody>
            <a:bodyPr spcFirstLastPara="1" wrap="square" lIns="91425" tIns="91425" rIns="91425" bIns="91425" anchor="ctr" anchorCtr="0">
              <a:noAutofit/>
            </a:bodyPr>
            <a:lstStyle/>
            <a:p>
              <a:endParaRPr sz="1400"/>
            </a:p>
          </p:txBody>
        </p:sp>
        <p:sp>
          <p:nvSpPr>
            <p:cNvPr id="612" name="Google Shape;10355;p74"/>
            <p:cNvSpPr/>
            <p:nvPr/>
          </p:nvSpPr>
          <p:spPr>
            <a:xfrm>
              <a:off x="5009550" y="3234750"/>
              <a:ext cx="259150" cy="261125"/>
            </a:xfrm>
            <a:custGeom>
              <a:rect l="l" t="t" r="r" b="b"/>
              <a:pathLst>
                <a:path w="10366" h="10445" extrusionOk="0">
                  <a:moveTo>
                    <a:pt x="5198" y="2159"/>
                  </a:moveTo>
                  <a:cubicBezTo>
                    <a:pt x="6931" y="2159"/>
                    <a:pt x="8286" y="3514"/>
                    <a:pt x="8286" y="5246"/>
                  </a:cubicBezTo>
                  <a:cubicBezTo>
                    <a:pt x="8286" y="6916"/>
                    <a:pt x="6931" y="8365"/>
                    <a:pt x="5198" y="8365"/>
                  </a:cubicBezTo>
                  <a:cubicBezTo>
                    <a:pt x="3340" y="8365"/>
                    <a:pt x="2079" y="6822"/>
                    <a:pt x="2079" y="5246"/>
                  </a:cubicBezTo>
                  <a:cubicBezTo>
                    <a:pt x="2079" y="3514"/>
                    <a:pt x="3497" y="2159"/>
                    <a:pt x="5198" y="2159"/>
                  </a:cubicBezTo>
                  <a:close/>
                  <a:moveTo>
                    <a:pt x="5167" y="1"/>
                  </a:moveTo>
                  <a:cubicBezTo>
                    <a:pt x="5088" y="1"/>
                    <a:pt x="5009" y="17"/>
                    <a:pt x="4946" y="48"/>
                  </a:cubicBezTo>
                  <a:lnTo>
                    <a:pt x="4001" y="836"/>
                  </a:lnTo>
                  <a:lnTo>
                    <a:pt x="2773" y="678"/>
                  </a:lnTo>
                  <a:cubicBezTo>
                    <a:pt x="2756" y="675"/>
                    <a:pt x="2739" y="673"/>
                    <a:pt x="2723" y="673"/>
                  </a:cubicBezTo>
                  <a:cubicBezTo>
                    <a:pt x="2583" y="673"/>
                    <a:pt x="2454" y="786"/>
                    <a:pt x="2426" y="899"/>
                  </a:cubicBezTo>
                  <a:lnTo>
                    <a:pt x="1953" y="2033"/>
                  </a:lnTo>
                  <a:lnTo>
                    <a:pt x="819" y="2505"/>
                  </a:lnTo>
                  <a:cubicBezTo>
                    <a:pt x="662" y="2568"/>
                    <a:pt x="567" y="2694"/>
                    <a:pt x="630" y="2852"/>
                  </a:cubicBezTo>
                  <a:lnTo>
                    <a:pt x="788" y="4081"/>
                  </a:lnTo>
                  <a:lnTo>
                    <a:pt x="32" y="5026"/>
                  </a:lnTo>
                  <a:cubicBezTo>
                    <a:pt x="0" y="5183"/>
                    <a:pt x="0" y="5341"/>
                    <a:pt x="63" y="5467"/>
                  </a:cubicBezTo>
                  <a:lnTo>
                    <a:pt x="819" y="6381"/>
                  </a:lnTo>
                  <a:lnTo>
                    <a:pt x="662" y="7609"/>
                  </a:lnTo>
                  <a:cubicBezTo>
                    <a:pt x="630" y="7767"/>
                    <a:pt x="725" y="7924"/>
                    <a:pt x="851" y="7956"/>
                  </a:cubicBezTo>
                  <a:lnTo>
                    <a:pt x="1985" y="8428"/>
                  </a:lnTo>
                  <a:lnTo>
                    <a:pt x="2457" y="9594"/>
                  </a:lnTo>
                  <a:cubicBezTo>
                    <a:pt x="2536" y="9725"/>
                    <a:pt x="2637" y="9791"/>
                    <a:pt x="2741" y="9791"/>
                  </a:cubicBezTo>
                  <a:cubicBezTo>
                    <a:pt x="2762" y="9791"/>
                    <a:pt x="2783" y="9788"/>
                    <a:pt x="2804" y="9783"/>
                  </a:cubicBezTo>
                  <a:lnTo>
                    <a:pt x="4033" y="9626"/>
                  </a:lnTo>
                  <a:lnTo>
                    <a:pt x="4978" y="10382"/>
                  </a:lnTo>
                  <a:cubicBezTo>
                    <a:pt x="5072" y="10413"/>
                    <a:pt x="5104" y="10445"/>
                    <a:pt x="5167" y="10445"/>
                  </a:cubicBezTo>
                  <a:cubicBezTo>
                    <a:pt x="5261" y="10445"/>
                    <a:pt x="5324" y="10413"/>
                    <a:pt x="5387" y="10382"/>
                  </a:cubicBezTo>
                  <a:lnTo>
                    <a:pt x="6333" y="9626"/>
                  </a:lnTo>
                  <a:lnTo>
                    <a:pt x="7530" y="9783"/>
                  </a:lnTo>
                  <a:cubicBezTo>
                    <a:pt x="7687" y="9783"/>
                    <a:pt x="7876" y="9689"/>
                    <a:pt x="7908" y="9594"/>
                  </a:cubicBezTo>
                  <a:lnTo>
                    <a:pt x="8380" y="8428"/>
                  </a:lnTo>
                  <a:lnTo>
                    <a:pt x="9515" y="7956"/>
                  </a:lnTo>
                  <a:cubicBezTo>
                    <a:pt x="9672" y="7893"/>
                    <a:pt x="9735" y="7767"/>
                    <a:pt x="9704" y="7609"/>
                  </a:cubicBezTo>
                  <a:lnTo>
                    <a:pt x="9546" y="6381"/>
                  </a:lnTo>
                  <a:lnTo>
                    <a:pt x="10302" y="5467"/>
                  </a:lnTo>
                  <a:cubicBezTo>
                    <a:pt x="10365" y="5341"/>
                    <a:pt x="10365" y="5120"/>
                    <a:pt x="10302" y="5026"/>
                  </a:cubicBezTo>
                  <a:lnTo>
                    <a:pt x="9546" y="4081"/>
                  </a:lnTo>
                  <a:lnTo>
                    <a:pt x="9704" y="2852"/>
                  </a:lnTo>
                  <a:cubicBezTo>
                    <a:pt x="9735" y="2694"/>
                    <a:pt x="9641" y="2537"/>
                    <a:pt x="9515" y="2505"/>
                  </a:cubicBezTo>
                  <a:lnTo>
                    <a:pt x="8380" y="2033"/>
                  </a:lnTo>
                  <a:lnTo>
                    <a:pt x="7908" y="899"/>
                  </a:lnTo>
                  <a:cubicBezTo>
                    <a:pt x="7826" y="762"/>
                    <a:pt x="7719" y="672"/>
                    <a:pt x="7589" y="672"/>
                  </a:cubicBezTo>
                  <a:cubicBezTo>
                    <a:pt x="7570" y="672"/>
                    <a:pt x="7550" y="674"/>
                    <a:pt x="7530" y="678"/>
                  </a:cubicBezTo>
                  <a:lnTo>
                    <a:pt x="6333" y="836"/>
                  </a:lnTo>
                  <a:lnTo>
                    <a:pt x="5387" y="48"/>
                  </a:lnTo>
                  <a:cubicBezTo>
                    <a:pt x="5324" y="17"/>
                    <a:pt x="5246" y="1"/>
                    <a:pt x="5167" y="1"/>
                  </a:cubicBezTo>
                  <a:close/>
                </a:path>
              </a:pathLst>
            </a:custGeom>
            <a:grpFill/>
            <a:ln>
              <a:noFill/>
            </a:ln>
          </p:spPr>
          <p:txBody>
            <a:bodyPr spcFirstLastPara="1" wrap="square" lIns="91425" tIns="91425" rIns="91425" bIns="91425" anchor="ctr" anchorCtr="0">
              <a:noAutofit/>
            </a:bodyPr>
            <a:lstStyle/>
            <a:p>
              <a:endParaRPr sz="1400"/>
            </a:p>
          </p:txBody>
        </p:sp>
        <p:sp>
          <p:nvSpPr>
            <p:cNvPr id="613" name="Google Shape;10356;p74"/>
            <p:cNvSpPr/>
            <p:nvPr/>
          </p:nvSpPr>
          <p:spPr>
            <a:xfrm>
              <a:off x="5105625" y="3391900"/>
              <a:ext cx="66975" cy="34675"/>
            </a:xfrm>
            <a:custGeom>
              <a:rect l="l" t="t" r="r" b="b"/>
              <a:pathLst>
                <a:path w="2679" h="1387" extrusionOk="0">
                  <a:moveTo>
                    <a:pt x="1355" y="0"/>
                  </a:moveTo>
                  <a:cubicBezTo>
                    <a:pt x="725" y="0"/>
                    <a:pt x="190" y="441"/>
                    <a:pt x="1" y="977"/>
                  </a:cubicBezTo>
                  <a:cubicBezTo>
                    <a:pt x="410" y="1229"/>
                    <a:pt x="820" y="1386"/>
                    <a:pt x="1355" y="1386"/>
                  </a:cubicBezTo>
                  <a:cubicBezTo>
                    <a:pt x="1859" y="1386"/>
                    <a:pt x="2301" y="1229"/>
                    <a:pt x="2679" y="977"/>
                  </a:cubicBezTo>
                  <a:cubicBezTo>
                    <a:pt x="2521" y="410"/>
                    <a:pt x="1985" y="0"/>
                    <a:pt x="1355" y="0"/>
                  </a:cubicBezTo>
                  <a:close/>
                </a:path>
              </a:pathLst>
            </a:custGeom>
            <a:grpFill/>
            <a:ln>
              <a:noFill/>
            </a:ln>
          </p:spPr>
          <p:txBody>
            <a:bodyPr spcFirstLastPara="1" wrap="square" lIns="91425" tIns="91425" rIns="91425" bIns="91425" anchor="ctr" anchorCtr="0">
              <a:noAutofit/>
            </a:bodyPr>
            <a:lstStyle/>
            <a:p>
              <a:endParaRPr sz="1400"/>
            </a:p>
          </p:txBody>
        </p:sp>
        <p:sp>
          <p:nvSpPr>
            <p:cNvPr id="614" name="Google Shape;10357;p74"/>
            <p:cNvSpPr/>
            <p:nvPr/>
          </p:nvSpPr>
          <p:spPr>
            <a:xfrm>
              <a:off x="5192275" y="3443075"/>
              <a:ext cx="95325" cy="86975"/>
            </a:xfrm>
            <a:custGeom>
              <a:rect l="l" t="t" r="r" b="b"/>
              <a:pathLst>
                <a:path w="3812" h="3479" extrusionOk="0">
                  <a:moveTo>
                    <a:pt x="2867" y="1"/>
                  </a:moveTo>
                  <a:cubicBezTo>
                    <a:pt x="2741" y="127"/>
                    <a:pt x="2647" y="221"/>
                    <a:pt x="2489" y="284"/>
                  </a:cubicBezTo>
                  <a:lnTo>
                    <a:pt x="1607" y="631"/>
                  </a:lnTo>
                  <a:lnTo>
                    <a:pt x="1260" y="1482"/>
                  </a:lnTo>
                  <a:cubicBezTo>
                    <a:pt x="1103" y="1891"/>
                    <a:pt x="693" y="2112"/>
                    <a:pt x="284" y="2112"/>
                  </a:cubicBezTo>
                  <a:lnTo>
                    <a:pt x="158" y="2112"/>
                  </a:lnTo>
                  <a:lnTo>
                    <a:pt x="0" y="2080"/>
                  </a:lnTo>
                  <a:lnTo>
                    <a:pt x="1166" y="3372"/>
                  </a:lnTo>
                  <a:cubicBezTo>
                    <a:pt x="1237" y="3443"/>
                    <a:pt x="1343" y="3478"/>
                    <a:pt x="1445" y="3478"/>
                  </a:cubicBezTo>
                  <a:cubicBezTo>
                    <a:pt x="1479" y="3478"/>
                    <a:pt x="1512" y="3474"/>
                    <a:pt x="1544" y="3466"/>
                  </a:cubicBezTo>
                  <a:cubicBezTo>
                    <a:pt x="1638" y="3403"/>
                    <a:pt x="1764" y="3340"/>
                    <a:pt x="1764" y="3183"/>
                  </a:cubicBezTo>
                  <a:lnTo>
                    <a:pt x="2080" y="1639"/>
                  </a:lnTo>
                  <a:lnTo>
                    <a:pt x="3497" y="1324"/>
                  </a:lnTo>
                  <a:cubicBezTo>
                    <a:pt x="3532" y="1338"/>
                    <a:pt x="3563" y="1344"/>
                    <a:pt x="3592" y="1344"/>
                  </a:cubicBezTo>
                  <a:cubicBezTo>
                    <a:pt x="3693" y="1344"/>
                    <a:pt x="3756" y="1265"/>
                    <a:pt x="3781" y="1167"/>
                  </a:cubicBezTo>
                  <a:cubicBezTo>
                    <a:pt x="3812" y="1072"/>
                    <a:pt x="3781" y="946"/>
                    <a:pt x="3686" y="820"/>
                  </a:cubicBezTo>
                  <a:lnTo>
                    <a:pt x="2867" y="1"/>
                  </a:lnTo>
                  <a:close/>
                </a:path>
              </a:pathLst>
            </a:custGeom>
            <a:grpFill/>
            <a:ln>
              <a:noFill/>
            </a:ln>
          </p:spPr>
          <p:txBody>
            <a:bodyPr spcFirstLastPara="1" wrap="square" lIns="91425" tIns="91425" rIns="91425" bIns="91425" anchor="ctr" anchorCtr="0">
              <a:noAutofit/>
            </a:bodyPr>
            <a:lstStyle/>
            <a:p>
              <a:endParaRPr sz="1400"/>
            </a:p>
          </p:txBody>
        </p:sp>
        <p:sp>
          <p:nvSpPr>
            <p:cNvPr id="615" name="Google Shape;10358;p74"/>
            <p:cNvSpPr/>
            <p:nvPr/>
          </p:nvSpPr>
          <p:spPr>
            <a:xfrm>
              <a:off x="4991425" y="3444650"/>
              <a:ext cx="95325" cy="87325"/>
            </a:xfrm>
            <a:custGeom>
              <a:rect l="l" t="t" r="r" b="b"/>
              <a:pathLst>
                <a:path w="3812" h="3492" extrusionOk="0">
                  <a:moveTo>
                    <a:pt x="946" y="1"/>
                  </a:moveTo>
                  <a:lnTo>
                    <a:pt x="126" y="851"/>
                  </a:lnTo>
                  <a:cubicBezTo>
                    <a:pt x="0" y="851"/>
                    <a:pt x="0" y="1009"/>
                    <a:pt x="32" y="1104"/>
                  </a:cubicBezTo>
                  <a:cubicBezTo>
                    <a:pt x="95" y="1230"/>
                    <a:pt x="158" y="1324"/>
                    <a:pt x="315" y="1356"/>
                  </a:cubicBezTo>
                  <a:lnTo>
                    <a:pt x="1733" y="1671"/>
                  </a:lnTo>
                  <a:lnTo>
                    <a:pt x="2048" y="3214"/>
                  </a:lnTo>
                  <a:cubicBezTo>
                    <a:pt x="2080" y="3309"/>
                    <a:pt x="2174" y="3435"/>
                    <a:pt x="2300" y="3466"/>
                  </a:cubicBezTo>
                  <a:cubicBezTo>
                    <a:pt x="2328" y="3485"/>
                    <a:pt x="2361" y="3492"/>
                    <a:pt x="2396" y="3492"/>
                  </a:cubicBezTo>
                  <a:cubicBezTo>
                    <a:pt x="2482" y="3492"/>
                    <a:pt x="2580" y="3448"/>
                    <a:pt x="2647" y="3403"/>
                  </a:cubicBezTo>
                  <a:lnTo>
                    <a:pt x="3813" y="2112"/>
                  </a:lnTo>
                  <a:lnTo>
                    <a:pt x="3813" y="2112"/>
                  </a:lnTo>
                  <a:lnTo>
                    <a:pt x="3624" y="2143"/>
                  </a:lnTo>
                  <a:lnTo>
                    <a:pt x="3561" y="2143"/>
                  </a:lnTo>
                  <a:cubicBezTo>
                    <a:pt x="3119" y="2143"/>
                    <a:pt x="2773" y="1891"/>
                    <a:pt x="2552" y="1513"/>
                  </a:cubicBezTo>
                  <a:lnTo>
                    <a:pt x="2206" y="631"/>
                  </a:lnTo>
                  <a:lnTo>
                    <a:pt x="1355" y="284"/>
                  </a:lnTo>
                  <a:cubicBezTo>
                    <a:pt x="1198" y="221"/>
                    <a:pt x="1072" y="127"/>
                    <a:pt x="946" y="1"/>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616" name="Google Shape;10390;p74"/>
          <p:cNvGrpSpPr/>
          <p:nvPr/>
        </p:nvGrpSpPr>
        <p:grpSpPr>
          <a:xfrm>
            <a:off x="4171830" y="2668929"/>
            <a:ext cx="628705" cy="670064"/>
            <a:chOff x="3497300" y="3227275"/>
            <a:chExt cx="296175" cy="296175"/>
          </a:xfrm>
          <a:solidFill>
            <a:srgbClr val="E31E24"/>
          </a:solidFill>
        </p:grpSpPr>
        <p:sp>
          <p:nvSpPr>
            <p:cNvPr id="617" name="Google Shape;10391;p74"/>
            <p:cNvSpPr/>
            <p:nvPr/>
          </p:nvSpPr>
          <p:spPr>
            <a:xfrm>
              <a:off x="3609925" y="3339900"/>
              <a:ext cx="69350" cy="68550"/>
            </a:xfrm>
            <a:custGeom>
              <a:rect l="l" t="t" r="r" b="b"/>
              <a:pathLst>
                <a:path w="2774" h="2742" extrusionOk="0">
                  <a:moveTo>
                    <a:pt x="1387" y="1"/>
                  </a:moveTo>
                  <a:cubicBezTo>
                    <a:pt x="631" y="1"/>
                    <a:pt x="1" y="631"/>
                    <a:pt x="1" y="1355"/>
                  </a:cubicBezTo>
                  <a:cubicBezTo>
                    <a:pt x="1" y="2112"/>
                    <a:pt x="631" y="2742"/>
                    <a:pt x="1387" y="2742"/>
                  </a:cubicBezTo>
                  <a:cubicBezTo>
                    <a:pt x="2143" y="2742"/>
                    <a:pt x="2773" y="2112"/>
                    <a:pt x="2773" y="1355"/>
                  </a:cubicBezTo>
                  <a:cubicBezTo>
                    <a:pt x="2773" y="631"/>
                    <a:pt x="2143" y="1"/>
                    <a:pt x="1387" y="1"/>
                  </a:cubicBezTo>
                  <a:close/>
                </a:path>
              </a:pathLst>
            </a:custGeom>
            <a:grpFill/>
            <a:ln>
              <a:noFill/>
            </a:ln>
          </p:spPr>
          <p:txBody>
            <a:bodyPr spcFirstLastPara="1" wrap="square" lIns="91425" tIns="91425" rIns="91425" bIns="91425" anchor="ctr" anchorCtr="0">
              <a:noAutofit/>
            </a:bodyPr>
            <a:lstStyle/>
            <a:p>
              <a:endParaRPr sz="1400"/>
            </a:p>
          </p:txBody>
        </p:sp>
        <p:sp>
          <p:nvSpPr>
            <p:cNvPr id="618" name="Google Shape;10392;p74"/>
            <p:cNvSpPr/>
            <p:nvPr/>
          </p:nvSpPr>
          <p:spPr>
            <a:xfrm>
              <a:off x="3531175" y="3227275"/>
              <a:ext cx="86650" cy="86675"/>
            </a:xfrm>
            <a:custGeom>
              <a:rect l="l" t="t" r="r" b="b"/>
              <a:pathLst>
                <a:path w="3466" h="3467" extrusionOk="0">
                  <a:moveTo>
                    <a:pt x="1733" y="1"/>
                  </a:moveTo>
                  <a:cubicBezTo>
                    <a:pt x="788" y="1"/>
                    <a:pt x="0" y="788"/>
                    <a:pt x="0" y="1733"/>
                  </a:cubicBezTo>
                  <a:cubicBezTo>
                    <a:pt x="0" y="2678"/>
                    <a:pt x="788" y="3466"/>
                    <a:pt x="1733" y="3466"/>
                  </a:cubicBezTo>
                  <a:cubicBezTo>
                    <a:pt x="2741" y="3466"/>
                    <a:pt x="3466" y="2678"/>
                    <a:pt x="3466" y="1733"/>
                  </a:cubicBezTo>
                  <a:cubicBezTo>
                    <a:pt x="3466" y="788"/>
                    <a:pt x="2678" y="1"/>
                    <a:pt x="1733" y="1"/>
                  </a:cubicBezTo>
                  <a:close/>
                </a:path>
              </a:pathLst>
            </a:custGeom>
            <a:grpFill/>
            <a:ln>
              <a:noFill/>
            </a:ln>
          </p:spPr>
          <p:txBody>
            <a:bodyPr spcFirstLastPara="1" wrap="square" lIns="91425" tIns="91425" rIns="91425" bIns="91425" anchor="ctr" anchorCtr="0">
              <a:noAutofit/>
            </a:bodyPr>
            <a:lstStyle/>
            <a:p>
              <a:endParaRPr sz="1400"/>
            </a:p>
          </p:txBody>
        </p:sp>
        <p:sp>
          <p:nvSpPr>
            <p:cNvPr id="619" name="Google Shape;10393;p74"/>
            <p:cNvSpPr/>
            <p:nvPr/>
          </p:nvSpPr>
          <p:spPr>
            <a:xfrm>
              <a:off x="3670575" y="3227275"/>
              <a:ext cx="86675" cy="86675"/>
            </a:xfrm>
            <a:custGeom>
              <a:rect l="l" t="t" r="r" b="b"/>
              <a:pathLst>
                <a:path w="3467" h="3467" extrusionOk="0">
                  <a:moveTo>
                    <a:pt x="1733" y="1"/>
                  </a:moveTo>
                  <a:cubicBezTo>
                    <a:pt x="788" y="1"/>
                    <a:pt x="1" y="788"/>
                    <a:pt x="1" y="1733"/>
                  </a:cubicBezTo>
                  <a:cubicBezTo>
                    <a:pt x="1" y="2678"/>
                    <a:pt x="788" y="3466"/>
                    <a:pt x="1733" y="3466"/>
                  </a:cubicBezTo>
                  <a:cubicBezTo>
                    <a:pt x="2679" y="3466"/>
                    <a:pt x="3466" y="2678"/>
                    <a:pt x="3466" y="1733"/>
                  </a:cubicBezTo>
                  <a:cubicBezTo>
                    <a:pt x="3466" y="788"/>
                    <a:pt x="2679" y="1"/>
                    <a:pt x="1733" y="1"/>
                  </a:cubicBezTo>
                  <a:close/>
                </a:path>
              </a:pathLst>
            </a:custGeom>
            <a:grpFill/>
            <a:ln>
              <a:noFill/>
            </a:ln>
          </p:spPr>
          <p:txBody>
            <a:bodyPr spcFirstLastPara="1" wrap="square" lIns="91425" tIns="91425" rIns="91425" bIns="91425" anchor="ctr" anchorCtr="0">
              <a:noAutofit/>
            </a:bodyPr>
            <a:lstStyle/>
            <a:p>
              <a:endParaRPr sz="1400"/>
            </a:p>
          </p:txBody>
        </p:sp>
        <p:sp>
          <p:nvSpPr>
            <p:cNvPr id="620" name="Google Shape;10394;p74"/>
            <p:cNvSpPr/>
            <p:nvPr/>
          </p:nvSpPr>
          <p:spPr>
            <a:xfrm>
              <a:off x="3622525" y="3421825"/>
              <a:ext cx="41775" cy="25225"/>
            </a:xfrm>
            <a:custGeom>
              <a:rect l="l" t="t" r="r" b="b"/>
              <a:pathLst>
                <a:path w="1670" h="1009" extrusionOk="0">
                  <a:moveTo>
                    <a:pt x="1" y="0"/>
                  </a:moveTo>
                  <a:lnTo>
                    <a:pt x="851" y="1008"/>
                  </a:lnTo>
                  <a:lnTo>
                    <a:pt x="1671" y="0"/>
                  </a:lnTo>
                  <a:lnTo>
                    <a:pt x="1671" y="0"/>
                  </a:lnTo>
                  <a:cubicBezTo>
                    <a:pt x="1450" y="126"/>
                    <a:pt x="1167" y="158"/>
                    <a:pt x="851" y="158"/>
                  </a:cubicBezTo>
                  <a:cubicBezTo>
                    <a:pt x="568" y="158"/>
                    <a:pt x="284" y="95"/>
                    <a:pt x="1" y="0"/>
                  </a:cubicBezTo>
                  <a:close/>
                </a:path>
              </a:pathLst>
            </a:custGeom>
            <a:grpFill/>
            <a:ln>
              <a:noFill/>
            </a:ln>
          </p:spPr>
          <p:txBody>
            <a:bodyPr spcFirstLastPara="1" wrap="square" lIns="91425" tIns="91425" rIns="91425" bIns="91425" anchor="ctr" anchorCtr="0">
              <a:noAutofit/>
            </a:bodyPr>
            <a:lstStyle/>
            <a:p>
              <a:endParaRPr sz="1400"/>
            </a:p>
          </p:txBody>
        </p:sp>
        <p:sp>
          <p:nvSpPr>
            <p:cNvPr id="621" name="Google Shape;10395;p74"/>
            <p:cNvSpPr/>
            <p:nvPr/>
          </p:nvSpPr>
          <p:spPr>
            <a:xfrm>
              <a:off x="3566600" y="3416300"/>
              <a:ext cx="70125" cy="106350"/>
            </a:xfrm>
            <a:custGeom>
              <a:rect l="l" t="t" r="r" b="b"/>
              <a:pathLst>
                <a:path w="2805" h="4254" extrusionOk="0">
                  <a:moveTo>
                    <a:pt x="1261" y="1"/>
                  </a:moveTo>
                  <a:cubicBezTo>
                    <a:pt x="474" y="599"/>
                    <a:pt x="1" y="1513"/>
                    <a:pt x="1" y="2490"/>
                  </a:cubicBezTo>
                  <a:lnTo>
                    <a:pt x="1" y="3907"/>
                  </a:lnTo>
                  <a:cubicBezTo>
                    <a:pt x="1" y="4096"/>
                    <a:pt x="158" y="4254"/>
                    <a:pt x="379" y="4254"/>
                  </a:cubicBezTo>
                  <a:lnTo>
                    <a:pt x="2805" y="4254"/>
                  </a:lnTo>
                  <a:lnTo>
                    <a:pt x="2805" y="1891"/>
                  </a:lnTo>
                  <a:lnTo>
                    <a:pt x="1261" y="1"/>
                  </a:lnTo>
                  <a:close/>
                </a:path>
              </a:pathLst>
            </a:custGeom>
            <a:grpFill/>
            <a:ln>
              <a:noFill/>
            </a:ln>
          </p:spPr>
          <p:txBody>
            <a:bodyPr spcFirstLastPara="1" wrap="square" lIns="91425" tIns="91425" rIns="91425" bIns="91425" anchor="ctr" anchorCtr="0">
              <a:noAutofit/>
            </a:bodyPr>
            <a:lstStyle/>
            <a:p>
              <a:endParaRPr sz="1400"/>
            </a:p>
          </p:txBody>
        </p:sp>
        <p:sp>
          <p:nvSpPr>
            <p:cNvPr id="622" name="Google Shape;10396;p74"/>
            <p:cNvSpPr/>
            <p:nvPr/>
          </p:nvSpPr>
          <p:spPr>
            <a:xfrm>
              <a:off x="3653250" y="3417100"/>
              <a:ext cx="70125" cy="106350"/>
            </a:xfrm>
            <a:custGeom>
              <a:rect l="l" t="t" r="r" b="b"/>
              <a:pathLst>
                <a:path w="2805" h="4254" extrusionOk="0">
                  <a:moveTo>
                    <a:pt x="1544" y="0"/>
                  </a:moveTo>
                  <a:lnTo>
                    <a:pt x="1" y="1890"/>
                  </a:lnTo>
                  <a:lnTo>
                    <a:pt x="1" y="4253"/>
                  </a:lnTo>
                  <a:lnTo>
                    <a:pt x="2458" y="4253"/>
                  </a:lnTo>
                  <a:cubicBezTo>
                    <a:pt x="2647" y="4253"/>
                    <a:pt x="2804" y="4096"/>
                    <a:pt x="2804" y="3907"/>
                  </a:cubicBezTo>
                  <a:lnTo>
                    <a:pt x="2804" y="2489"/>
                  </a:lnTo>
                  <a:cubicBezTo>
                    <a:pt x="2773" y="1481"/>
                    <a:pt x="2300" y="567"/>
                    <a:pt x="1544" y="0"/>
                  </a:cubicBezTo>
                  <a:close/>
                </a:path>
              </a:pathLst>
            </a:custGeom>
            <a:grpFill/>
            <a:ln>
              <a:noFill/>
            </a:ln>
          </p:spPr>
          <p:txBody>
            <a:bodyPr spcFirstLastPara="1" wrap="square" lIns="91425" tIns="91425" rIns="91425" bIns="91425" anchor="ctr" anchorCtr="0">
              <a:noAutofit/>
            </a:bodyPr>
            <a:lstStyle/>
            <a:p>
              <a:endParaRPr sz="1400"/>
            </a:p>
          </p:txBody>
        </p:sp>
        <p:sp>
          <p:nvSpPr>
            <p:cNvPr id="623" name="Google Shape;10397;p74"/>
            <p:cNvSpPr/>
            <p:nvPr/>
          </p:nvSpPr>
          <p:spPr>
            <a:xfrm>
              <a:off x="3655625" y="3310775"/>
              <a:ext cx="137850" cy="108700"/>
            </a:xfrm>
            <a:custGeom>
              <a:rect l="l" t="t" r="r" b="b"/>
              <a:pathLst>
                <a:path w="5514" h="4348" extrusionOk="0">
                  <a:moveTo>
                    <a:pt x="3686" y="1512"/>
                  </a:moveTo>
                  <a:cubicBezTo>
                    <a:pt x="3907" y="1512"/>
                    <a:pt x="4064" y="1670"/>
                    <a:pt x="4064" y="1859"/>
                  </a:cubicBezTo>
                  <a:cubicBezTo>
                    <a:pt x="4064" y="2048"/>
                    <a:pt x="3907" y="2205"/>
                    <a:pt x="3686" y="2205"/>
                  </a:cubicBezTo>
                  <a:lnTo>
                    <a:pt x="2993" y="2205"/>
                  </a:lnTo>
                  <a:cubicBezTo>
                    <a:pt x="2804" y="2205"/>
                    <a:pt x="2646" y="2048"/>
                    <a:pt x="2646" y="1859"/>
                  </a:cubicBezTo>
                  <a:cubicBezTo>
                    <a:pt x="2646" y="1670"/>
                    <a:pt x="2804" y="1512"/>
                    <a:pt x="2993" y="1512"/>
                  </a:cubicBezTo>
                  <a:close/>
                  <a:moveTo>
                    <a:pt x="4127" y="0"/>
                  </a:moveTo>
                  <a:cubicBezTo>
                    <a:pt x="3686" y="536"/>
                    <a:pt x="3056" y="851"/>
                    <a:pt x="2331" y="851"/>
                  </a:cubicBezTo>
                  <a:cubicBezTo>
                    <a:pt x="1607" y="851"/>
                    <a:pt x="977" y="504"/>
                    <a:pt x="536" y="63"/>
                  </a:cubicBezTo>
                  <a:cubicBezTo>
                    <a:pt x="347" y="221"/>
                    <a:pt x="158" y="378"/>
                    <a:pt x="0" y="567"/>
                  </a:cubicBezTo>
                  <a:cubicBezTo>
                    <a:pt x="945" y="756"/>
                    <a:pt x="1638" y="1575"/>
                    <a:pt x="1638" y="2615"/>
                  </a:cubicBezTo>
                  <a:cubicBezTo>
                    <a:pt x="1638" y="2930"/>
                    <a:pt x="1575" y="3214"/>
                    <a:pt x="1449" y="3466"/>
                  </a:cubicBezTo>
                  <a:cubicBezTo>
                    <a:pt x="1859" y="3718"/>
                    <a:pt x="2205" y="4001"/>
                    <a:pt x="2520" y="4348"/>
                  </a:cubicBezTo>
                  <a:lnTo>
                    <a:pt x="5167" y="4348"/>
                  </a:lnTo>
                  <a:cubicBezTo>
                    <a:pt x="5356" y="4348"/>
                    <a:pt x="5513" y="4190"/>
                    <a:pt x="5513" y="4001"/>
                  </a:cubicBezTo>
                  <a:lnTo>
                    <a:pt x="5513" y="2615"/>
                  </a:lnTo>
                  <a:cubicBezTo>
                    <a:pt x="5482" y="1512"/>
                    <a:pt x="4915" y="567"/>
                    <a:pt x="4127" y="0"/>
                  </a:cubicBezTo>
                  <a:close/>
                </a:path>
              </a:pathLst>
            </a:custGeom>
            <a:grpFill/>
            <a:ln>
              <a:noFill/>
            </a:ln>
          </p:spPr>
          <p:txBody>
            <a:bodyPr spcFirstLastPara="1" wrap="square" lIns="91425" tIns="91425" rIns="91425" bIns="91425" anchor="ctr" anchorCtr="0">
              <a:noAutofit/>
            </a:bodyPr>
            <a:lstStyle/>
            <a:p>
              <a:endParaRPr sz="1400"/>
            </a:p>
          </p:txBody>
        </p:sp>
        <p:sp>
          <p:nvSpPr>
            <p:cNvPr id="624" name="Google Shape;10398;p74"/>
            <p:cNvSpPr/>
            <p:nvPr/>
          </p:nvSpPr>
          <p:spPr>
            <a:xfrm>
              <a:off x="3497300" y="3309975"/>
              <a:ext cx="136275" cy="108725"/>
            </a:xfrm>
            <a:custGeom>
              <a:rect l="l" t="t" r="r" b="b"/>
              <a:pathLst>
                <a:path w="5451" h="4349" extrusionOk="0">
                  <a:moveTo>
                    <a:pt x="2426" y="1544"/>
                  </a:moveTo>
                  <a:cubicBezTo>
                    <a:pt x="2615" y="1544"/>
                    <a:pt x="2773" y="1702"/>
                    <a:pt x="2773" y="1891"/>
                  </a:cubicBezTo>
                  <a:cubicBezTo>
                    <a:pt x="2773" y="2080"/>
                    <a:pt x="2615" y="2237"/>
                    <a:pt x="2426" y="2237"/>
                  </a:cubicBezTo>
                  <a:lnTo>
                    <a:pt x="1733" y="2237"/>
                  </a:lnTo>
                  <a:cubicBezTo>
                    <a:pt x="1513" y="2237"/>
                    <a:pt x="1355" y="2080"/>
                    <a:pt x="1355" y="1891"/>
                  </a:cubicBezTo>
                  <a:cubicBezTo>
                    <a:pt x="1355" y="1702"/>
                    <a:pt x="1513" y="1544"/>
                    <a:pt x="1733" y="1544"/>
                  </a:cubicBezTo>
                  <a:close/>
                  <a:moveTo>
                    <a:pt x="1324" y="1"/>
                  </a:moveTo>
                  <a:cubicBezTo>
                    <a:pt x="536" y="568"/>
                    <a:pt x="1" y="1513"/>
                    <a:pt x="1" y="2552"/>
                  </a:cubicBezTo>
                  <a:lnTo>
                    <a:pt x="1" y="3939"/>
                  </a:lnTo>
                  <a:cubicBezTo>
                    <a:pt x="1" y="4191"/>
                    <a:pt x="95" y="4348"/>
                    <a:pt x="316" y="4348"/>
                  </a:cubicBezTo>
                  <a:lnTo>
                    <a:pt x="2930" y="4348"/>
                  </a:lnTo>
                  <a:cubicBezTo>
                    <a:pt x="3214" y="3970"/>
                    <a:pt x="3561" y="3655"/>
                    <a:pt x="4002" y="3466"/>
                  </a:cubicBezTo>
                  <a:cubicBezTo>
                    <a:pt x="3876" y="3183"/>
                    <a:pt x="3813" y="2930"/>
                    <a:pt x="3813" y="2615"/>
                  </a:cubicBezTo>
                  <a:cubicBezTo>
                    <a:pt x="3813" y="1607"/>
                    <a:pt x="4506" y="757"/>
                    <a:pt x="5451" y="568"/>
                  </a:cubicBezTo>
                  <a:cubicBezTo>
                    <a:pt x="5293" y="347"/>
                    <a:pt x="5104" y="190"/>
                    <a:pt x="4915" y="32"/>
                  </a:cubicBezTo>
                  <a:cubicBezTo>
                    <a:pt x="4474" y="505"/>
                    <a:pt x="3844" y="820"/>
                    <a:pt x="3151" y="820"/>
                  </a:cubicBezTo>
                  <a:cubicBezTo>
                    <a:pt x="2426" y="820"/>
                    <a:pt x="1796" y="505"/>
                    <a:pt x="1324" y="1"/>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625" name="Google Shape;10412;p74"/>
          <p:cNvGrpSpPr/>
          <p:nvPr/>
        </p:nvGrpSpPr>
        <p:grpSpPr>
          <a:xfrm>
            <a:off x="7859729" y="2653876"/>
            <a:ext cx="588585" cy="667293"/>
            <a:chOff x="5364750" y="3235150"/>
            <a:chExt cx="277275" cy="294950"/>
          </a:xfrm>
          <a:solidFill>
            <a:srgbClr val="E31E24"/>
          </a:solidFill>
        </p:grpSpPr>
        <p:sp>
          <p:nvSpPr>
            <p:cNvPr id="626" name="Google Shape;10413;p74"/>
            <p:cNvSpPr/>
            <p:nvPr/>
          </p:nvSpPr>
          <p:spPr>
            <a:xfrm>
              <a:off x="5502600" y="3235150"/>
              <a:ext cx="17350" cy="44125"/>
            </a:xfrm>
            <a:custGeom>
              <a:rect l="l" t="t" r="r" b="b"/>
              <a:pathLst>
                <a:path w="694" h="1765" extrusionOk="0">
                  <a:moveTo>
                    <a:pt x="347" y="1"/>
                  </a:moveTo>
                  <a:cubicBezTo>
                    <a:pt x="158" y="1"/>
                    <a:pt x="0" y="158"/>
                    <a:pt x="0" y="347"/>
                  </a:cubicBezTo>
                  <a:lnTo>
                    <a:pt x="0" y="1418"/>
                  </a:lnTo>
                  <a:cubicBezTo>
                    <a:pt x="0" y="1607"/>
                    <a:pt x="158" y="1765"/>
                    <a:pt x="347" y="1765"/>
                  </a:cubicBezTo>
                  <a:cubicBezTo>
                    <a:pt x="536" y="1765"/>
                    <a:pt x="693" y="1607"/>
                    <a:pt x="693" y="1418"/>
                  </a:cubicBezTo>
                  <a:lnTo>
                    <a:pt x="693" y="347"/>
                  </a:lnTo>
                  <a:cubicBezTo>
                    <a:pt x="693" y="158"/>
                    <a:pt x="536" y="1"/>
                    <a:pt x="347" y="1"/>
                  </a:cubicBezTo>
                  <a:close/>
                </a:path>
              </a:pathLst>
            </a:custGeom>
            <a:grpFill/>
            <a:ln>
              <a:noFill/>
            </a:ln>
          </p:spPr>
          <p:txBody>
            <a:bodyPr spcFirstLastPara="1" wrap="square" lIns="91425" tIns="91425" rIns="91425" bIns="91425" anchor="ctr" anchorCtr="0">
              <a:noAutofit/>
            </a:bodyPr>
            <a:lstStyle/>
            <a:p>
              <a:endParaRPr sz="1400"/>
            </a:p>
          </p:txBody>
        </p:sp>
        <p:sp>
          <p:nvSpPr>
            <p:cNvPr id="627" name="Google Shape;10414;p74"/>
            <p:cNvSpPr/>
            <p:nvPr/>
          </p:nvSpPr>
          <p:spPr>
            <a:xfrm>
              <a:off x="5555375" y="3253850"/>
              <a:ext cx="35450" cy="34100"/>
            </a:xfrm>
            <a:custGeom>
              <a:rect l="l" t="t" r="r" b="b"/>
              <a:pathLst>
                <a:path w="1418" h="1364" extrusionOk="0">
                  <a:moveTo>
                    <a:pt x="1071" y="1"/>
                  </a:moveTo>
                  <a:cubicBezTo>
                    <a:pt x="977" y="1"/>
                    <a:pt x="882" y="24"/>
                    <a:pt x="819" y="72"/>
                  </a:cubicBezTo>
                  <a:lnTo>
                    <a:pt x="126" y="796"/>
                  </a:lnTo>
                  <a:cubicBezTo>
                    <a:pt x="0" y="922"/>
                    <a:pt x="0" y="1143"/>
                    <a:pt x="126" y="1269"/>
                  </a:cubicBezTo>
                  <a:cubicBezTo>
                    <a:pt x="189" y="1332"/>
                    <a:pt x="268" y="1363"/>
                    <a:pt x="350" y="1363"/>
                  </a:cubicBezTo>
                  <a:cubicBezTo>
                    <a:pt x="433" y="1363"/>
                    <a:pt x="520" y="1332"/>
                    <a:pt x="599" y="1269"/>
                  </a:cubicBezTo>
                  <a:lnTo>
                    <a:pt x="1323" y="544"/>
                  </a:lnTo>
                  <a:cubicBezTo>
                    <a:pt x="1418" y="418"/>
                    <a:pt x="1418" y="198"/>
                    <a:pt x="1323" y="72"/>
                  </a:cubicBezTo>
                  <a:cubicBezTo>
                    <a:pt x="1260" y="24"/>
                    <a:pt x="1166" y="1"/>
                    <a:pt x="1071" y="1"/>
                  </a:cubicBezTo>
                  <a:close/>
                </a:path>
              </a:pathLst>
            </a:custGeom>
            <a:grpFill/>
            <a:ln>
              <a:noFill/>
            </a:ln>
          </p:spPr>
          <p:txBody>
            <a:bodyPr spcFirstLastPara="1" wrap="square" lIns="91425" tIns="91425" rIns="91425" bIns="91425" anchor="ctr" anchorCtr="0">
              <a:noAutofit/>
            </a:bodyPr>
            <a:lstStyle/>
            <a:p>
              <a:endParaRPr sz="1400"/>
            </a:p>
          </p:txBody>
        </p:sp>
        <p:sp>
          <p:nvSpPr>
            <p:cNvPr id="628" name="Google Shape;10415;p74"/>
            <p:cNvSpPr/>
            <p:nvPr/>
          </p:nvSpPr>
          <p:spPr>
            <a:xfrm>
              <a:off x="5606550" y="3357225"/>
              <a:ext cx="35475" cy="18150"/>
            </a:xfrm>
            <a:custGeom>
              <a:rect l="l" t="t" r="r" b="b"/>
              <a:pathLst>
                <a:path w="1419" h="726" extrusionOk="0">
                  <a:moveTo>
                    <a:pt x="379" y="1"/>
                  </a:moveTo>
                  <a:cubicBezTo>
                    <a:pt x="158" y="1"/>
                    <a:pt x="1" y="158"/>
                    <a:pt x="1" y="347"/>
                  </a:cubicBezTo>
                  <a:cubicBezTo>
                    <a:pt x="1" y="568"/>
                    <a:pt x="158" y="725"/>
                    <a:pt x="379" y="725"/>
                  </a:cubicBezTo>
                  <a:lnTo>
                    <a:pt x="1072" y="725"/>
                  </a:lnTo>
                  <a:cubicBezTo>
                    <a:pt x="1261" y="725"/>
                    <a:pt x="1419" y="568"/>
                    <a:pt x="1419" y="347"/>
                  </a:cubicBezTo>
                  <a:cubicBezTo>
                    <a:pt x="1419" y="158"/>
                    <a:pt x="1261" y="1"/>
                    <a:pt x="1072" y="1"/>
                  </a:cubicBezTo>
                  <a:close/>
                </a:path>
              </a:pathLst>
            </a:custGeom>
            <a:grpFill/>
            <a:ln>
              <a:noFill/>
            </a:ln>
          </p:spPr>
          <p:txBody>
            <a:bodyPr spcFirstLastPara="1" wrap="square" lIns="91425" tIns="91425" rIns="91425" bIns="91425" anchor="ctr" anchorCtr="0">
              <a:noAutofit/>
            </a:bodyPr>
            <a:lstStyle/>
            <a:p>
              <a:endParaRPr sz="1400"/>
            </a:p>
          </p:txBody>
        </p:sp>
        <p:sp>
          <p:nvSpPr>
            <p:cNvPr id="629" name="Google Shape;10416;p74"/>
            <p:cNvSpPr/>
            <p:nvPr/>
          </p:nvSpPr>
          <p:spPr>
            <a:xfrm>
              <a:off x="5364750" y="3357225"/>
              <a:ext cx="35475" cy="17350"/>
            </a:xfrm>
            <a:custGeom>
              <a:rect l="l" t="t" r="r" b="b"/>
              <a:pathLst>
                <a:path w="1419" h="694" extrusionOk="0">
                  <a:moveTo>
                    <a:pt x="347" y="1"/>
                  </a:moveTo>
                  <a:cubicBezTo>
                    <a:pt x="158" y="1"/>
                    <a:pt x="1" y="158"/>
                    <a:pt x="1" y="347"/>
                  </a:cubicBezTo>
                  <a:cubicBezTo>
                    <a:pt x="1" y="568"/>
                    <a:pt x="158" y="694"/>
                    <a:pt x="347" y="694"/>
                  </a:cubicBezTo>
                  <a:lnTo>
                    <a:pt x="1072" y="694"/>
                  </a:lnTo>
                  <a:cubicBezTo>
                    <a:pt x="1261" y="694"/>
                    <a:pt x="1419" y="568"/>
                    <a:pt x="1419" y="347"/>
                  </a:cubicBezTo>
                  <a:cubicBezTo>
                    <a:pt x="1419" y="158"/>
                    <a:pt x="1261" y="1"/>
                    <a:pt x="1072" y="1"/>
                  </a:cubicBezTo>
                  <a:close/>
                </a:path>
              </a:pathLst>
            </a:custGeom>
            <a:grpFill/>
            <a:ln>
              <a:noFill/>
            </a:ln>
          </p:spPr>
          <p:txBody>
            <a:bodyPr spcFirstLastPara="1" wrap="square" lIns="91425" tIns="91425" rIns="91425" bIns="91425" anchor="ctr" anchorCtr="0">
              <a:noAutofit/>
            </a:bodyPr>
            <a:lstStyle/>
            <a:p>
              <a:endParaRPr sz="1400"/>
            </a:p>
          </p:txBody>
        </p:sp>
        <p:sp>
          <p:nvSpPr>
            <p:cNvPr id="630" name="Google Shape;10417;p74"/>
            <p:cNvSpPr/>
            <p:nvPr/>
          </p:nvSpPr>
          <p:spPr>
            <a:xfrm>
              <a:off x="5433275" y="3253850"/>
              <a:ext cx="35475" cy="34100"/>
            </a:xfrm>
            <a:custGeom>
              <a:rect l="l" t="t" r="r" b="b"/>
              <a:pathLst>
                <a:path w="1419" h="1364" extrusionOk="0">
                  <a:moveTo>
                    <a:pt x="363" y="1"/>
                  </a:moveTo>
                  <a:cubicBezTo>
                    <a:pt x="276" y="1"/>
                    <a:pt x="190" y="24"/>
                    <a:pt x="127" y="72"/>
                  </a:cubicBezTo>
                  <a:cubicBezTo>
                    <a:pt x="1" y="198"/>
                    <a:pt x="1" y="450"/>
                    <a:pt x="127" y="544"/>
                  </a:cubicBezTo>
                  <a:lnTo>
                    <a:pt x="820" y="1269"/>
                  </a:lnTo>
                  <a:cubicBezTo>
                    <a:pt x="883" y="1332"/>
                    <a:pt x="977" y="1363"/>
                    <a:pt x="1072" y="1363"/>
                  </a:cubicBezTo>
                  <a:cubicBezTo>
                    <a:pt x="1166" y="1363"/>
                    <a:pt x="1261" y="1332"/>
                    <a:pt x="1324" y="1269"/>
                  </a:cubicBezTo>
                  <a:cubicBezTo>
                    <a:pt x="1418" y="1143"/>
                    <a:pt x="1418" y="922"/>
                    <a:pt x="1324" y="796"/>
                  </a:cubicBezTo>
                  <a:lnTo>
                    <a:pt x="599" y="72"/>
                  </a:lnTo>
                  <a:cubicBezTo>
                    <a:pt x="536" y="24"/>
                    <a:pt x="450" y="1"/>
                    <a:pt x="363" y="1"/>
                  </a:cubicBezTo>
                  <a:close/>
                </a:path>
              </a:pathLst>
            </a:custGeom>
            <a:grpFill/>
            <a:ln>
              <a:noFill/>
            </a:ln>
          </p:spPr>
          <p:txBody>
            <a:bodyPr spcFirstLastPara="1" wrap="square" lIns="91425" tIns="91425" rIns="91425" bIns="91425" anchor="ctr" anchorCtr="0">
              <a:noAutofit/>
            </a:bodyPr>
            <a:lstStyle/>
            <a:p>
              <a:endParaRPr sz="1400"/>
            </a:p>
          </p:txBody>
        </p:sp>
        <p:sp>
          <p:nvSpPr>
            <p:cNvPr id="631" name="Google Shape;10418;p74"/>
            <p:cNvSpPr/>
            <p:nvPr/>
          </p:nvSpPr>
          <p:spPr>
            <a:xfrm>
              <a:off x="5380500" y="3287775"/>
              <a:ext cx="37050" cy="25975"/>
            </a:xfrm>
            <a:custGeom>
              <a:rect l="l" t="t" r="r" b="b"/>
              <a:pathLst>
                <a:path w="1482" h="1039" extrusionOk="0">
                  <a:moveTo>
                    <a:pt x="396" y="0"/>
                  </a:moveTo>
                  <a:cubicBezTo>
                    <a:pt x="267" y="0"/>
                    <a:pt x="132" y="81"/>
                    <a:pt x="64" y="195"/>
                  </a:cubicBezTo>
                  <a:cubicBezTo>
                    <a:pt x="1" y="353"/>
                    <a:pt x="64" y="573"/>
                    <a:pt x="221" y="668"/>
                  </a:cubicBezTo>
                  <a:lnTo>
                    <a:pt x="946" y="1015"/>
                  </a:lnTo>
                  <a:cubicBezTo>
                    <a:pt x="987" y="1031"/>
                    <a:pt x="1032" y="1039"/>
                    <a:pt x="1077" y="1039"/>
                  </a:cubicBezTo>
                  <a:cubicBezTo>
                    <a:pt x="1209" y="1039"/>
                    <a:pt x="1349" y="974"/>
                    <a:pt x="1419" y="857"/>
                  </a:cubicBezTo>
                  <a:cubicBezTo>
                    <a:pt x="1482" y="699"/>
                    <a:pt x="1419" y="447"/>
                    <a:pt x="1261" y="384"/>
                  </a:cubicBezTo>
                  <a:lnTo>
                    <a:pt x="536" y="38"/>
                  </a:lnTo>
                  <a:cubicBezTo>
                    <a:pt x="493" y="12"/>
                    <a:pt x="445" y="0"/>
                    <a:pt x="396" y="0"/>
                  </a:cubicBezTo>
                  <a:close/>
                </a:path>
              </a:pathLst>
            </a:custGeom>
            <a:grpFill/>
            <a:ln>
              <a:noFill/>
            </a:ln>
          </p:spPr>
          <p:txBody>
            <a:bodyPr spcFirstLastPara="1" wrap="square" lIns="91425" tIns="91425" rIns="91425" bIns="91425" anchor="ctr" anchorCtr="0">
              <a:noAutofit/>
            </a:bodyPr>
            <a:lstStyle/>
            <a:p>
              <a:endParaRPr sz="1400"/>
            </a:p>
          </p:txBody>
        </p:sp>
        <p:sp>
          <p:nvSpPr>
            <p:cNvPr id="632" name="Google Shape;10419;p74"/>
            <p:cNvSpPr/>
            <p:nvPr/>
          </p:nvSpPr>
          <p:spPr>
            <a:xfrm>
              <a:off x="5588450" y="3288075"/>
              <a:ext cx="37025" cy="26800"/>
            </a:xfrm>
            <a:custGeom>
              <a:rect l="l" t="t" r="r" b="b"/>
              <a:pathLst>
                <a:path w="1481" h="1072" extrusionOk="0">
                  <a:moveTo>
                    <a:pt x="1110" y="0"/>
                  </a:moveTo>
                  <a:cubicBezTo>
                    <a:pt x="1049" y="0"/>
                    <a:pt x="983" y="18"/>
                    <a:pt x="914" y="57"/>
                  </a:cubicBezTo>
                  <a:lnTo>
                    <a:pt x="221" y="404"/>
                  </a:lnTo>
                  <a:cubicBezTo>
                    <a:pt x="63" y="498"/>
                    <a:pt x="0" y="687"/>
                    <a:pt x="63" y="877"/>
                  </a:cubicBezTo>
                  <a:cubicBezTo>
                    <a:pt x="132" y="991"/>
                    <a:pt x="250" y="1072"/>
                    <a:pt x="382" y="1072"/>
                  </a:cubicBezTo>
                  <a:cubicBezTo>
                    <a:pt x="432" y="1072"/>
                    <a:pt x="484" y="1060"/>
                    <a:pt x="536" y="1034"/>
                  </a:cubicBezTo>
                  <a:lnTo>
                    <a:pt x="1260" y="687"/>
                  </a:lnTo>
                  <a:cubicBezTo>
                    <a:pt x="1418" y="593"/>
                    <a:pt x="1481" y="404"/>
                    <a:pt x="1418" y="215"/>
                  </a:cubicBezTo>
                  <a:cubicBezTo>
                    <a:pt x="1353" y="85"/>
                    <a:pt x="1244" y="0"/>
                    <a:pt x="1110" y="0"/>
                  </a:cubicBezTo>
                  <a:close/>
                </a:path>
              </a:pathLst>
            </a:custGeom>
            <a:grpFill/>
            <a:ln>
              <a:noFill/>
            </a:ln>
          </p:spPr>
          <p:txBody>
            <a:bodyPr spcFirstLastPara="1" wrap="square" lIns="91425" tIns="91425" rIns="91425" bIns="91425" anchor="ctr" anchorCtr="0">
              <a:noAutofit/>
            </a:bodyPr>
            <a:lstStyle/>
            <a:p>
              <a:endParaRPr sz="1400"/>
            </a:p>
          </p:txBody>
        </p:sp>
        <p:sp>
          <p:nvSpPr>
            <p:cNvPr id="633" name="Google Shape;10420;p74"/>
            <p:cNvSpPr/>
            <p:nvPr/>
          </p:nvSpPr>
          <p:spPr>
            <a:xfrm>
              <a:off x="5412025" y="3286350"/>
              <a:ext cx="177225" cy="243750"/>
            </a:xfrm>
            <a:custGeom>
              <a:rect l="l" t="t" r="r" b="b"/>
              <a:pathLst>
                <a:path w="7089" h="9750" extrusionOk="0">
                  <a:moveTo>
                    <a:pt x="3529" y="0"/>
                  </a:moveTo>
                  <a:cubicBezTo>
                    <a:pt x="3151" y="0"/>
                    <a:pt x="2836" y="315"/>
                    <a:pt x="2836" y="725"/>
                  </a:cubicBezTo>
                  <a:lnTo>
                    <a:pt x="2836" y="1418"/>
                  </a:lnTo>
                  <a:cubicBezTo>
                    <a:pt x="2836" y="1040"/>
                    <a:pt x="2520" y="725"/>
                    <a:pt x="2111" y="725"/>
                  </a:cubicBezTo>
                  <a:cubicBezTo>
                    <a:pt x="1733" y="725"/>
                    <a:pt x="1418" y="1040"/>
                    <a:pt x="1418" y="1418"/>
                  </a:cubicBezTo>
                  <a:lnTo>
                    <a:pt x="1418" y="2143"/>
                  </a:lnTo>
                  <a:cubicBezTo>
                    <a:pt x="1544" y="2143"/>
                    <a:pt x="1638" y="2080"/>
                    <a:pt x="1764" y="2080"/>
                  </a:cubicBezTo>
                  <a:lnTo>
                    <a:pt x="3497" y="2080"/>
                  </a:lnTo>
                  <a:cubicBezTo>
                    <a:pt x="4253" y="2080"/>
                    <a:pt x="4883" y="2710"/>
                    <a:pt x="4883" y="3466"/>
                  </a:cubicBezTo>
                  <a:cubicBezTo>
                    <a:pt x="4883" y="4096"/>
                    <a:pt x="4474" y="4600"/>
                    <a:pt x="3907" y="4758"/>
                  </a:cubicBezTo>
                  <a:cubicBezTo>
                    <a:pt x="4064" y="5073"/>
                    <a:pt x="4159" y="5482"/>
                    <a:pt x="4159" y="5860"/>
                  </a:cubicBezTo>
                  <a:cubicBezTo>
                    <a:pt x="4159" y="6081"/>
                    <a:pt x="4001" y="6238"/>
                    <a:pt x="3812" y="6238"/>
                  </a:cubicBezTo>
                  <a:cubicBezTo>
                    <a:pt x="3623" y="6238"/>
                    <a:pt x="3466" y="6081"/>
                    <a:pt x="3466" y="5860"/>
                  </a:cubicBezTo>
                  <a:cubicBezTo>
                    <a:pt x="3466" y="4915"/>
                    <a:pt x="2678" y="4128"/>
                    <a:pt x="1733" y="4128"/>
                  </a:cubicBezTo>
                  <a:lnTo>
                    <a:pt x="3466" y="4128"/>
                  </a:lnTo>
                  <a:cubicBezTo>
                    <a:pt x="3844" y="4128"/>
                    <a:pt x="4159" y="3812"/>
                    <a:pt x="4159" y="3434"/>
                  </a:cubicBezTo>
                  <a:cubicBezTo>
                    <a:pt x="4159" y="3025"/>
                    <a:pt x="3844" y="2710"/>
                    <a:pt x="3466" y="2710"/>
                  </a:cubicBezTo>
                  <a:lnTo>
                    <a:pt x="1733" y="2710"/>
                  </a:lnTo>
                  <a:cubicBezTo>
                    <a:pt x="788" y="2710"/>
                    <a:pt x="0" y="3497"/>
                    <a:pt x="0" y="4443"/>
                  </a:cubicBezTo>
                  <a:lnTo>
                    <a:pt x="0" y="5167"/>
                  </a:lnTo>
                  <a:cubicBezTo>
                    <a:pt x="0" y="6112"/>
                    <a:pt x="536" y="6963"/>
                    <a:pt x="1386" y="7372"/>
                  </a:cubicBezTo>
                  <a:lnTo>
                    <a:pt x="1386" y="8318"/>
                  </a:lnTo>
                  <a:cubicBezTo>
                    <a:pt x="977" y="8318"/>
                    <a:pt x="662" y="8633"/>
                    <a:pt x="662" y="9011"/>
                  </a:cubicBezTo>
                  <a:lnTo>
                    <a:pt x="662" y="9389"/>
                  </a:lnTo>
                  <a:cubicBezTo>
                    <a:pt x="662" y="9578"/>
                    <a:pt x="819" y="9735"/>
                    <a:pt x="1008" y="9735"/>
                  </a:cubicBezTo>
                  <a:lnTo>
                    <a:pt x="5860" y="9735"/>
                  </a:lnTo>
                  <a:cubicBezTo>
                    <a:pt x="5923" y="9745"/>
                    <a:pt x="5979" y="9749"/>
                    <a:pt x="6029" y="9749"/>
                  </a:cubicBezTo>
                  <a:cubicBezTo>
                    <a:pt x="6305" y="9749"/>
                    <a:pt x="6396" y="9612"/>
                    <a:pt x="6396" y="9452"/>
                  </a:cubicBezTo>
                  <a:lnTo>
                    <a:pt x="6396" y="9105"/>
                  </a:lnTo>
                  <a:cubicBezTo>
                    <a:pt x="6396" y="8696"/>
                    <a:pt x="6112" y="8381"/>
                    <a:pt x="5702" y="8381"/>
                  </a:cubicBezTo>
                  <a:lnTo>
                    <a:pt x="5702" y="7436"/>
                  </a:lnTo>
                  <a:cubicBezTo>
                    <a:pt x="6522" y="7057"/>
                    <a:pt x="7089" y="6175"/>
                    <a:pt x="7089" y="5230"/>
                  </a:cubicBezTo>
                  <a:lnTo>
                    <a:pt x="7089" y="2143"/>
                  </a:lnTo>
                  <a:cubicBezTo>
                    <a:pt x="7089" y="1733"/>
                    <a:pt x="6774" y="1418"/>
                    <a:pt x="6364" y="1418"/>
                  </a:cubicBezTo>
                  <a:cubicBezTo>
                    <a:pt x="5986" y="1418"/>
                    <a:pt x="5671" y="1733"/>
                    <a:pt x="5671" y="2143"/>
                  </a:cubicBezTo>
                  <a:lnTo>
                    <a:pt x="5671" y="1418"/>
                  </a:lnTo>
                  <a:cubicBezTo>
                    <a:pt x="5671" y="1040"/>
                    <a:pt x="5356" y="725"/>
                    <a:pt x="4946" y="725"/>
                  </a:cubicBezTo>
                  <a:cubicBezTo>
                    <a:pt x="4568" y="725"/>
                    <a:pt x="4253" y="1040"/>
                    <a:pt x="4253" y="1418"/>
                  </a:cubicBezTo>
                  <a:lnTo>
                    <a:pt x="4253" y="725"/>
                  </a:lnTo>
                  <a:cubicBezTo>
                    <a:pt x="4253" y="315"/>
                    <a:pt x="3938" y="0"/>
                    <a:pt x="3529" y="0"/>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642" name="Google Shape;10478;p74"/>
          <p:cNvGrpSpPr/>
          <p:nvPr/>
        </p:nvGrpSpPr>
        <p:grpSpPr>
          <a:xfrm>
            <a:off x="8602465" y="2653656"/>
            <a:ext cx="638735" cy="668253"/>
            <a:chOff x="5716825" y="3235950"/>
            <a:chExt cx="300900" cy="295375"/>
          </a:xfrm>
          <a:solidFill>
            <a:srgbClr val="E31E24"/>
          </a:solidFill>
        </p:grpSpPr>
        <p:sp>
          <p:nvSpPr>
            <p:cNvPr id="643" name="Google Shape;10479;p74"/>
            <p:cNvSpPr/>
            <p:nvPr/>
          </p:nvSpPr>
          <p:spPr>
            <a:xfrm>
              <a:off x="5716825" y="3309975"/>
              <a:ext cx="137075" cy="146525"/>
            </a:xfrm>
            <a:custGeom>
              <a:rect l="l" t="t" r="r" b="b"/>
              <a:pathLst>
                <a:path w="5483" h="5861" extrusionOk="0">
                  <a:moveTo>
                    <a:pt x="2584" y="1"/>
                  </a:moveTo>
                  <a:lnTo>
                    <a:pt x="410" y="2206"/>
                  </a:lnTo>
                  <a:cubicBezTo>
                    <a:pt x="1" y="2615"/>
                    <a:pt x="1" y="3277"/>
                    <a:pt x="410" y="3655"/>
                  </a:cubicBezTo>
                  <a:lnTo>
                    <a:pt x="2584" y="5860"/>
                  </a:lnTo>
                  <a:lnTo>
                    <a:pt x="3781" y="4632"/>
                  </a:lnTo>
                  <a:cubicBezTo>
                    <a:pt x="3844" y="4584"/>
                    <a:pt x="3939" y="4561"/>
                    <a:pt x="4029" y="4561"/>
                  </a:cubicBezTo>
                  <a:cubicBezTo>
                    <a:pt x="4120" y="4561"/>
                    <a:pt x="4206" y="4584"/>
                    <a:pt x="4254" y="4632"/>
                  </a:cubicBezTo>
                  <a:lnTo>
                    <a:pt x="4726" y="5104"/>
                  </a:lnTo>
                  <a:cubicBezTo>
                    <a:pt x="4789" y="5167"/>
                    <a:pt x="4884" y="5199"/>
                    <a:pt x="4974" y="5199"/>
                  </a:cubicBezTo>
                  <a:cubicBezTo>
                    <a:pt x="5065" y="5199"/>
                    <a:pt x="5152" y="5167"/>
                    <a:pt x="5199" y="5104"/>
                  </a:cubicBezTo>
                  <a:cubicBezTo>
                    <a:pt x="5325" y="5010"/>
                    <a:pt x="5325" y="4758"/>
                    <a:pt x="5199" y="4632"/>
                  </a:cubicBezTo>
                  <a:lnTo>
                    <a:pt x="4726" y="4159"/>
                  </a:lnTo>
                  <a:cubicBezTo>
                    <a:pt x="4632" y="4065"/>
                    <a:pt x="4632" y="3813"/>
                    <a:pt x="4726" y="3687"/>
                  </a:cubicBezTo>
                  <a:lnTo>
                    <a:pt x="5482" y="2962"/>
                  </a:lnTo>
                  <a:lnTo>
                    <a:pt x="5010" y="2489"/>
                  </a:lnTo>
                  <a:lnTo>
                    <a:pt x="4789" y="2710"/>
                  </a:lnTo>
                  <a:cubicBezTo>
                    <a:pt x="4584" y="2915"/>
                    <a:pt x="4317" y="3017"/>
                    <a:pt x="4049" y="3017"/>
                  </a:cubicBezTo>
                  <a:cubicBezTo>
                    <a:pt x="3781" y="3017"/>
                    <a:pt x="3513" y="2915"/>
                    <a:pt x="3309" y="2710"/>
                  </a:cubicBezTo>
                  <a:cubicBezTo>
                    <a:pt x="2930" y="2332"/>
                    <a:pt x="2930" y="1670"/>
                    <a:pt x="3309" y="1261"/>
                  </a:cubicBezTo>
                  <a:lnTo>
                    <a:pt x="3561" y="1040"/>
                  </a:lnTo>
                  <a:lnTo>
                    <a:pt x="2584" y="1"/>
                  </a:lnTo>
                  <a:close/>
                </a:path>
              </a:pathLst>
            </a:custGeom>
            <a:grpFill/>
            <a:ln>
              <a:noFill/>
            </a:ln>
          </p:spPr>
          <p:txBody>
            <a:bodyPr spcFirstLastPara="1" wrap="square" lIns="91425" tIns="91425" rIns="91425" bIns="91425" anchor="ctr" anchorCtr="0">
              <a:noAutofit/>
            </a:bodyPr>
            <a:lstStyle/>
            <a:p>
              <a:endParaRPr sz="1400"/>
            </a:p>
          </p:txBody>
        </p:sp>
        <p:sp>
          <p:nvSpPr>
            <p:cNvPr id="644" name="Google Shape;10480;p74"/>
            <p:cNvSpPr/>
            <p:nvPr/>
          </p:nvSpPr>
          <p:spPr>
            <a:xfrm>
              <a:off x="5794025" y="3235950"/>
              <a:ext cx="145725" cy="133900"/>
            </a:xfrm>
            <a:custGeom>
              <a:rect l="l" t="t" r="r" b="b"/>
              <a:pathLst>
                <a:path w="5829" h="5356" extrusionOk="0">
                  <a:moveTo>
                    <a:pt x="2926" y="0"/>
                  </a:moveTo>
                  <a:cubicBezTo>
                    <a:pt x="2662" y="0"/>
                    <a:pt x="2394" y="95"/>
                    <a:pt x="2205" y="284"/>
                  </a:cubicBezTo>
                  <a:lnTo>
                    <a:pt x="0" y="2457"/>
                  </a:lnTo>
                  <a:lnTo>
                    <a:pt x="1229" y="3686"/>
                  </a:lnTo>
                  <a:cubicBezTo>
                    <a:pt x="1323" y="3781"/>
                    <a:pt x="1323" y="4033"/>
                    <a:pt x="1229" y="4127"/>
                  </a:cubicBezTo>
                  <a:lnTo>
                    <a:pt x="725" y="4600"/>
                  </a:lnTo>
                  <a:cubicBezTo>
                    <a:pt x="630" y="4726"/>
                    <a:pt x="630" y="4978"/>
                    <a:pt x="725" y="5072"/>
                  </a:cubicBezTo>
                  <a:cubicBezTo>
                    <a:pt x="788" y="5135"/>
                    <a:pt x="882" y="5167"/>
                    <a:pt x="977" y="5167"/>
                  </a:cubicBezTo>
                  <a:cubicBezTo>
                    <a:pt x="1071" y="5167"/>
                    <a:pt x="1166" y="5135"/>
                    <a:pt x="1229" y="5072"/>
                  </a:cubicBezTo>
                  <a:lnTo>
                    <a:pt x="1701" y="4600"/>
                  </a:lnTo>
                  <a:cubicBezTo>
                    <a:pt x="1749" y="4553"/>
                    <a:pt x="1835" y="4529"/>
                    <a:pt x="1926" y="4529"/>
                  </a:cubicBezTo>
                  <a:cubicBezTo>
                    <a:pt x="2016" y="4529"/>
                    <a:pt x="2111" y="4553"/>
                    <a:pt x="2174" y="4600"/>
                  </a:cubicBezTo>
                  <a:lnTo>
                    <a:pt x="2898" y="5356"/>
                  </a:lnTo>
                  <a:lnTo>
                    <a:pt x="3371" y="4883"/>
                  </a:lnTo>
                  <a:lnTo>
                    <a:pt x="3151" y="4663"/>
                  </a:lnTo>
                  <a:cubicBezTo>
                    <a:pt x="2741" y="4253"/>
                    <a:pt x="2741" y="3592"/>
                    <a:pt x="3151" y="3214"/>
                  </a:cubicBezTo>
                  <a:cubicBezTo>
                    <a:pt x="3340" y="3009"/>
                    <a:pt x="3607" y="2906"/>
                    <a:pt x="3875" y="2906"/>
                  </a:cubicBezTo>
                  <a:cubicBezTo>
                    <a:pt x="4143" y="2906"/>
                    <a:pt x="4411" y="3009"/>
                    <a:pt x="4600" y="3214"/>
                  </a:cubicBezTo>
                  <a:lnTo>
                    <a:pt x="4852" y="3434"/>
                  </a:lnTo>
                  <a:lnTo>
                    <a:pt x="5828" y="2457"/>
                  </a:lnTo>
                  <a:lnTo>
                    <a:pt x="3623" y="284"/>
                  </a:lnTo>
                  <a:cubicBezTo>
                    <a:pt x="3450" y="95"/>
                    <a:pt x="3190" y="0"/>
                    <a:pt x="2926" y="0"/>
                  </a:cubicBezTo>
                  <a:close/>
                </a:path>
              </a:pathLst>
            </a:custGeom>
            <a:grpFill/>
            <a:ln>
              <a:noFill/>
            </a:ln>
          </p:spPr>
          <p:txBody>
            <a:bodyPr spcFirstLastPara="1" wrap="square" lIns="91425" tIns="91425" rIns="91425" bIns="91425" anchor="ctr" anchorCtr="0">
              <a:noAutofit/>
            </a:bodyPr>
            <a:lstStyle/>
            <a:p>
              <a:endParaRPr sz="1400"/>
            </a:p>
          </p:txBody>
        </p:sp>
        <p:sp>
          <p:nvSpPr>
            <p:cNvPr id="645" name="Google Shape;10481;p74"/>
            <p:cNvSpPr/>
            <p:nvPr/>
          </p:nvSpPr>
          <p:spPr>
            <a:xfrm>
              <a:off x="5880650" y="3309975"/>
              <a:ext cx="137075" cy="145725"/>
            </a:xfrm>
            <a:custGeom>
              <a:rect l="l" t="t" r="r" b="b"/>
              <a:pathLst>
                <a:path w="5483" h="5829" extrusionOk="0">
                  <a:moveTo>
                    <a:pt x="2899" y="1"/>
                  </a:moveTo>
                  <a:lnTo>
                    <a:pt x="1702" y="1229"/>
                  </a:lnTo>
                  <a:cubicBezTo>
                    <a:pt x="1639" y="1292"/>
                    <a:pt x="1544" y="1324"/>
                    <a:pt x="1450" y="1324"/>
                  </a:cubicBezTo>
                  <a:cubicBezTo>
                    <a:pt x="1355" y="1324"/>
                    <a:pt x="1261" y="1292"/>
                    <a:pt x="1198" y="1229"/>
                  </a:cubicBezTo>
                  <a:lnTo>
                    <a:pt x="725" y="757"/>
                  </a:lnTo>
                  <a:cubicBezTo>
                    <a:pt x="678" y="694"/>
                    <a:pt x="591" y="662"/>
                    <a:pt x="501" y="662"/>
                  </a:cubicBezTo>
                  <a:cubicBezTo>
                    <a:pt x="410" y="662"/>
                    <a:pt x="316" y="694"/>
                    <a:pt x="253" y="757"/>
                  </a:cubicBezTo>
                  <a:cubicBezTo>
                    <a:pt x="158" y="883"/>
                    <a:pt x="158" y="1103"/>
                    <a:pt x="253" y="1229"/>
                  </a:cubicBezTo>
                  <a:lnTo>
                    <a:pt x="725" y="1702"/>
                  </a:lnTo>
                  <a:cubicBezTo>
                    <a:pt x="851" y="1828"/>
                    <a:pt x="851" y="2048"/>
                    <a:pt x="725" y="2174"/>
                  </a:cubicBezTo>
                  <a:lnTo>
                    <a:pt x="1" y="2899"/>
                  </a:lnTo>
                  <a:lnTo>
                    <a:pt x="473" y="3372"/>
                  </a:lnTo>
                  <a:lnTo>
                    <a:pt x="694" y="3151"/>
                  </a:lnTo>
                  <a:cubicBezTo>
                    <a:pt x="898" y="2946"/>
                    <a:pt x="1166" y="2844"/>
                    <a:pt x="1434" y="2844"/>
                  </a:cubicBezTo>
                  <a:cubicBezTo>
                    <a:pt x="1702" y="2844"/>
                    <a:pt x="1970" y="2946"/>
                    <a:pt x="2174" y="3151"/>
                  </a:cubicBezTo>
                  <a:cubicBezTo>
                    <a:pt x="2552" y="3529"/>
                    <a:pt x="2552" y="4222"/>
                    <a:pt x="2174" y="4600"/>
                  </a:cubicBezTo>
                  <a:lnTo>
                    <a:pt x="1922" y="4852"/>
                  </a:lnTo>
                  <a:lnTo>
                    <a:pt x="2899" y="5829"/>
                  </a:lnTo>
                  <a:lnTo>
                    <a:pt x="5073" y="3655"/>
                  </a:lnTo>
                  <a:cubicBezTo>
                    <a:pt x="5482" y="3277"/>
                    <a:pt x="5482" y="2615"/>
                    <a:pt x="5073" y="2206"/>
                  </a:cubicBezTo>
                  <a:lnTo>
                    <a:pt x="2899" y="1"/>
                  </a:lnTo>
                  <a:close/>
                </a:path>
              </a:pathLst>
            </a:custGeom>
            <a:grpFill/>
            <a:ln>
              <a:noFill/>
            </a:ln>
          </p:spPr>
          <p:txBody>
            <a:bodyPr spcFirstLastPara="1" wrap="square" lIns="91425" tIns="91425" rIns="91425" bIns="91425" anchor="ctr" anchorCtr="0">
              <a:noAutofit/>
            </a:bodyPr>
            <a:lstStyle/>
            <a:p>
              <a:endParaRPr sz="1400"/>
            </a:p>
          </p:txBody>
        </p:sp>
        <p:sp>
          <p:nvSpPr>
            <p:cNvPr id="646" name="Google Shape;10482;p74"/>
            <p:cNvSpPr/>
            <p:nvPr/>
          </p:nvSpPr>
          <p:spPr>
            <a:xfrm>
              <a:off x="5794025" y="3396625"/>
              <a:ext cx="147300" cy="134700"/>
            </a:xfrm>
            <a:custGeom>
              <a:rect l="l" t="t" r="r" b="b"/>
              <a:pathLst>
                <a:path w="5892" h="5388" extrusionOk="0">
                  <a:moveTo>
                    <a:pt x="2993" y="0"/>
                  </a:moveTo>
                  <a:lnTo>
                    <a:pt x="2520" y="473"/>
                  </a:lnTo>
                  <a:lnTo>
                    <a:pt x="2741" y="725"/>
                  </a:lnTo>
                  <a:cubicBezTo>
                    <a:pt x="3151" y="1103"/>
                    <a:pt x="3151" y="1764"/>
                    <a:pt x="2741" y="2174"/>
                  </a:cubicBezTo>
                  <a:cubicBezTo>
                    <a:pt x="2505" y="2363"/>
                    <a:pt x="2221" y="2457"/>
                    <a:pt x="1949" y="2457"/>
                  </a:cubicBezTo>
                  <a:cubicBezTo>
                    <a:pt x="1678" y="2457"/>
                    <a:pt x="1418" y="2363"/>
                    <a:pt x="1229" y="2174"/>
                  </a:cubicBezTo>
                  <a:lnTo>
                    <a:pt x="977" y="1922"/>
                  </a:lnTo>
                  <a:lnTo>
                    <a:pt x="0" y="2930"/>
                  </a:lnTo>
                  <a:lnTo>
                    <a:pt x="2205" y="5072"/>
                  </a:lnTo>
                  <a:cubicBezTo>
                    <a:pt x="2394" y="5293"/>
                    <a:pt x="2678" y="5387"/>
                    <a:pt x="2930" y="5387"/>
                  </a:cubicBezTo>
                  <a:cubicBezTo>
                    <a:pt x="3214" y="5387"/>
                    <a:pt x="3497" y="5293"/>
                    <a:pt x="3686" y="5072"/>
                  </a:cubicBezTo>
                  <a:lnTo>
                    <a:pt x="5891" y="2930"/>
                  </a:lnTo>
                  <a:lnTo>
                    <a:pt x="4663" y="1701"/>
                  </a:lnTo>
                  <a:cubicBezTo>
                    <a:pt x="4568" y="1575"/>
                    <a:pt x="4568" y="1355"/>
                    <a:pt x="4663" y="1229"/>
                  </a:cubicBezTo>
                  <a:lnTo>
                    <a:pt x="5167" y="756"/>
                  </a:lnTo>
                  <a:cubicBezTo>
                    <a:pt x="5261" y="630"/>
                    <a:pt x="5261" y="410"/>
                    <a:pt x="5167" y="284"/>
                  </a:cubicBezTo>
                  <a:cubicBezTo>
                    <a:pt x="5104" y="221"/>
                    <a:pt x="5009" y="189"/>
                    <a:pt x="4915" y="189"/>
                  </a:cubicBezTo>
                  <a:cubicBezTo>
                    <a:pt x="4820" y="189"/>
                    <a:pt x="4726" y="221"/>
                    <a:pt x="4663" y="284"/>
                  </a:cubicBezTo>
                  <a:lnTo>
                    <a:pt x="4190" y="756"/>
                  </a:lnTo>
                  <a:cubicBezTo>
                    <a:pt x="4143" y="819"/>
                    <a:pt x="4056" y="851"/>
                    <a:pt x="3966" y="851"/>
                  </a:cubicBezTo>
                  <a:cubicBezTo>
                    <a:pt x="3875" y="851"/>
                    <a:pt x="3781" y="819"/>
                    <a:pt x="3718" y="756"/>
                  </a:cubicBezTo>
                  <a:lnTo>
                    <a:pt x="2993" y="0"/>
                  </a:lnTo>
                  <a:close/>
                </a:path>
              </a:pathLst>
            </a:custGeom>
            <a:grpFill/>
            <a:ln>
              <a:noFill/>
            </a:ln>
          </p:spPr>
          <p:txBody>
            <a:bodyPr spcFirstLastPara="1" wrap="square" lIns="91425" tIns="91425" rIns="91425" bIns="91425" anchor="ctr" anchorCtr="0">
              <a:noAutofit/>
            </a:bodyPr>
            <a:lstStyle/>
            <a:p>
              <a:endParaRPr sz="1400"/>
            </a:p>
          </p:txBody>
        </p:sp>
      </p:grpSp>
      <p:grpSp>
        <p:nvGrpSpPr>
          <p:cNvPr id="647" name="Google Shape;10101;p74"/>
          <p:cNvGrpSpPr/>
          <p:nvPr/>
        </p:nvGrpSpPr>
        <p:grpSpPr>
          <a:xfrm>
            <a:off x="11384593" y="5555348"/>
            <a:ext cx="437240" cy="432208"/>
            <a:chOff x="-62511899" y="4129100"/>
            <a:chExt cx="304050" cy="282000"/>
          </a:xfrm>
          <a:solidFill>
            <a:srgbClr val="E31E24"/>
          </a:solidFill>
        </p:grpSpPr>
        <p:sp>
          <p:nvSpPr>
            <p:cNvPr id="648" name="Google Shape;10102;p74"/>
            <p:cNvSpPr/>
            <p:nvPr/>
          </p:nvSpPr>
          <p:spPr>
            <a:xfrm>
              <a:off x="-62414224" y="4203925"/>
              <a:ext cx="206375" cy="207175"/>
            </a:xfrm>
            <a:custGeom>
              <a:rect l="l" t="t" r="r" b="b"/>
              <a:pathLst>
                <a:path w="8255" h="8287" extrusionOk="0">
                  <a:moveTo>
                    <a:pt x="4128" y="1229"/>
                  </a:moveTo>
                  <a:cubicBezTo>
                    <a:pt x="4348" y="1229"/>
                    <a:pt x="4506" y="1418"/>
                    <a:pt x="4506" y="1670"/>
                  </a:cubicBezTo>
                  <a:lnTo>
                    <a:pt x="4506" y="1922"/>
                  </a:lnTo>
                  <a:cubicBezTo>
                    <a:pt x="4978" y="2080"/>
                    <a:pt x="5356" y="2552"/>
                    <a:pt x="5356" y="3119"/>
                  </a:cubicBezTo>
                  <a:cubicBezTo>
                    <a:pt x="5356" y="3340"/>
                    <a:pt x="5136" y="3498"/>
                    <a:pt x="4947" y="3498"/>
                  </a:cubicBezTo>
                  <a:cubicBezTo>
                    <a:pt x="4726" y="3498"/>
                    <a:pt x="4506" y="3308"/>
                    <a:pt x="4506" y="3119"/>
                  </a:cubicBezTo>
                  <a:cubicBezTo>
                    <a:pt x="4506" y="2867"/>
                    <a:pt x="4317" y="2710"/>
                    <a:pt x="4128" y="2710"/>
                  </a:cubicBezTo>
                  <a:cubicBezTo>
                    <a:pt x="3939" y="2710"/>
                    <a:pt x="3687" y="2930"/>
                    <a:pt x="3687" y="3119"/>
                  </a:cubicBezTo>
                  <a:cubicBezTo>
                    <a:pt x="3718" y="3340"/>
                    <a:pt x="4033" y="3592"/>
                    <a:pt x="4411" y="3813"/>
                  </a:cubicBezTo>
                  <a:cubicBezTo>
                    <a:pt x="4821" y="4128"/>
                    <a:pt x="5388" y="4537"/>
                    <a:pt x="5388" y="5199"/>
                  </a:cubicBezTo>
                  <a:cubicBezTo>
                    <a:pt x="5388" y="5766"/>
                    <a:pt x="5041" y="6175"/>
                    <a:pt x="4569" y="6396"/>
                  </a:cubicBezTo>
                  <a:lnTo>
                    <a:pt x="4569" y="6648"/>
                  </a:lnTo>
                  <a:cubicBezTo>
                    <a:pt x="4569" y="6900"/>
                    <a:pt x="4348" y="7089"/>
                    <a:pt x="4159" y="7089"/>
                  </a:cubicBezTo>
                  <a:cubicBezTo>
                    <a:pt x="3970" y="7089"/>
                    <a:pt x="3718" y="6900"/>
                    <a:pt x="3718" y="6648"/>
                  </a:cubicBezTo>
                  <a:lnTo>
                    <a:pt x="3718" y="6396"/>
                  </a:lnTo>
                  <a:cubicBezTo>
                    <a:pt x="3245" y="6238"/>
                    <a:pt x="2899" y="5766"/>
                    <a:pt x="2899" y="5199"/>
                  </a:cubicBezTo>
                  <a:cubicBezTo>
                    <a:pt x="2899" y="4978"/>
                    <a:pt x="3088" y="4821"/>
                    <a:pt x="3308" y="4821"/>
                  </a:cubicBezTo>
                  <a:cubicBezTo>
                    <a:pt x="3498" y="4821"/>
                    <a:pt x="3687" y="5010"/>
                    <a:pt x="3687" y="5199"/>
                  </a:cubicBezTo>
                  <a:cubicBezTo>
                    <a:pt x="3687" y="5451"/>
                    <a:pt x="3876" y="5608"/>
                    <a:pt x="4128" y="5608"/>
                  </a:cubicBezTo>
                  <a:cubicBezTo>
                    <a:pt x="4348" y="5608"/>
                    <a:pt x="4506" y="5388"/>
                    <a:pt x="4506" y="5199"/>
                  </a:cubicBezTo>
                  <a:cubicBezTo>
                    <a:pt x="4506" y="4978"/>
                    <a:pt x="4191" y="4726"/>
                    <a:pt x="3844" y="4506"/>
                  </a:cubicBezTo>
                  <a:cubicBezTo>
                    <a:pt x="3403" y="4191"/>
                    <a:pt x="2867" y="3781"/>
                    <a:pt x="2867" y="3119"/>
                  </a:cubicBezTo>
                  <a:cubicBezTo>
                    <a:pt x="2867" y="2552"/>
                    <a:pt x="3214" y="2143"/>
                    <a:pt x="3687" y="1922"/>
                  </a:cubicBezTo>
                  <a:lnTo>
                    <a:pt x="3687" y="1670"/>
                  </a:lnTo>
                  <a:cubicBezTo>
                    <a:pt x="3687" y="1418"/>
                    <a:pt x="3876" y="1229"/>
                    <a:pt x="4128" y="1229"/>
                  </a:cubicBezTo>
                  <a:close/>
                  <a:moveTo>
                    <a:pt x="4128" y="0"/>
                  </a:moveTo>
                  <a:cubicBezTo>
                    <a:pt x="1828" y="0"/>
                    <a:pt x="0" y="1859"/>
                    <a:pt x="0" y="4128"/>
                  </a:cubicBezTo>
                  <a:cubicBezTo>
                    <a:pt x="0" y="6427"/>
                    <a:pt x="1828" y="8286"/>
                    <a:pt x="4128" y="8286"/>
                  </a:cubicBezTo>
                  <a:cubicBezTo>
                    <a:pt x="6396" y="8286"/>
                    <a:pt x="8255" y="6427"/>
                    <a:pt x="8255" y="4128"/>
                  </a:cubicBezTo>
                  <a:cubicBezTo>
                    <a:pt x="8255" y="1859"/>
                    <a:pt x="6396" y="0"/>
                    <a:pt x="4128" y="0"/>
                  </a:cubicBezTo>
                  <a:close/>
                </a:path>
              </a:pathLst>
            </a:custGeom>
            <a:grpFill/>
            <a:ln>
              <a:noFill/>
            </a:ln>
          </p:spPr>
          <p:txBody>
            <a:bodyPr spcFirstLastPara="1" wrap="square" lIns="91425" tIns="91425" rIns="91425" bIns="91425" anchor="ctr" anchorCtr="0">
              <a:noAutofit/>
            </a:bodyPr>
            <a:lstStyle/>
            <a:p>
              <a:endParaRPr sz="1400"/>
            </a:p>
          </p:txBody>
        </p:sp>
        <p:sp>
          <p:nvSpPr>
            <p:cNvPr id="649" name="Google Shape;10103;p74"/>
            <p:cNvSpPr/>
            <p:nvPr/>
          </p:nvSpPr>
          <p:spPr>
            <a:xfrm>
              <a:off x="-62511099" y="4129100"/>
              <a:ext cx="159900" cy="74850"/>
            </a:xfrm>
            <a:custGeom>
              <a:rect l="l" t="t" r="r" b="b"/>
              <a:pathLst>
                <a:path w="6396" h="2994" extrusionOk="0">
                  <a:moveTo>
                    <a:pt x="3214" y="1"/>
                  </a:moveTo>
                  <a:cubicBezTo>
                    <a:pt x="1450" y="1"/>
                    <a:pt x="0" y="662"/>
                    <a:pt x="0" y="1513"/>
                  </a:cubicBezTo>
                  <a:cubicBezTo>
                    <a:pt x="0" y="2332"/>
                    <a:pt x="1450" y="2993"/>
                    <a:pt x="3214" y="2993"/>
                  </a:cubicBezTo>
                  <a:cubicBezTo>
                    <a:pt x="4947" y="2993"/>
                    <a:pt x="6396" y="2332"/>
                    <a:pt x="6396" y="1513"/>
                  </a:cubicBezTo>
                  <a:cubicBezTo>
                    <a:pt x="6396" y="662"/>
                    <a:pt x="4947" y="1"/>
                    <a:pt x="3214" y="1"/>
                  </a:cubicBezTo>
                  <a:close/>
                </a:path>
              </a:pathLst>
            </a:custGeom>
            <a:grpFill/>
            <a:ln>
              <a:noFill/>
            </a:ln>
          </p:spPr>
          <p:txBody>
            <a:bodyPr spcFirstLastPara="1" wrap="square" lIns="91425" tIns="91425" rIns="91425" bIns="91425" anchor="ctr" anchorCtr="0">
              <a:noAutofit/>
            </a:bodyPr>
            <a:lstStyle/>
            <a:p>
              <a:endParaRPr sz="1400"/>
            </a:p>
          </p:txBody>
        </p:sp>
        <p:sp>
          <p:nvSpPr>
            <p:cNvPr id="650" name="Google Shape;10104;p74"/>
            <p:cNvSpPr/>
            <p:nvPr/>
          </p:nvSpPr>
          <p:spPr>
            <a:xfrm>
              <a:off x="-62511099" y="4207075"/>
              <a:ext cx="110275" cy="59875"/>
            </a:xfrm>
            <a:custGeom>
              <a:rect l="l" t="t" r="r" b="b"/>
              <a:pathLst>
                <a:path w="4411" h="2395" extrusionOk="0">
                  <a:moveTo>
                    <a:pt x="0" y="0"/>
                  </a:moveTo>
                  <a:lnTo>
                    <a:pt x="0" y="1135"/>
                  </a:lnTo>
                  <a:cubicBezTo>
                    <a:pt x="0" y="1450"/>
                    <a:pt x="347" y="1765"/>
                    <a:pt x="882" y="2017"/>
                  </a:cubicBezTo>
                  <a:cubicBezTo>
                    <a:pt x="1355" y="2237"/>
                    <a:pt x="2332" y="2395"/>
                    <a:pt x="3151" y="2395"/>
                  </a:cubicBezTo>
                  <a:lnTo>
                    <a:pt x="3308" y="2395"/>
                  </a:lnTo>
                  <a:cubicBezTo>
                    <a:pt x="3560" y="1733"/>
                    <a:pt x="3907" y="1135"/>
                    <a:pt x="4411" y="631"/>
                  </a:cubicBezTo>
                  <a:lnTo>
                    <a:pt x="4411" y="631"/>
                  </a:lnTo>
                  <a:cubicBezTo>
                    <a:pt x="4033" y="694"/>
                    <a:pt x="3623" y="757"/>
                    <a:pt x="3182" y="757"/>
                  </a:cubicBezTo>
                  <a:cubicBezTo>
                    <a:pt x="2363" y="757"/>
                    <a:pt x="1261" y="599"/>
                    <a:pt x="567" y="316"/>
                  </a:cubicBezTo>
                  <a:cubicBezTo>
                    <a:pt x="347" y="221"/>
                    <a:pt x="158" y="127"/>
                    <a:pt x="0" y="0"/>
                  </a:cubicBezTo>
                  <a:close/>
                </a:path>
              </a:pathLst>
            </a:custGeom>
            <a:grpFill/>
            <a:ln>
              <a:noFill/>
            </a:ln>
          </p:spPr>
          <p:txBody>
            <a:bodyPr spcFirstLastPara="1" wrap="square" lIns="91425" tIns="91425" rIns="91425" bIns="91425" anchor="ctr" anchorCtr="0">
              <a:noAutofit/>
            </a:bodyPr>
            <a:lstStyle/>
            <a:p>
              <a:endParaRPr sz="1400"/>
            </a:p>
          </p:txBody>
        </p:sp>
        <p:sp>
          <p:nvSpPr>
            <p:cNvPr id="651" name="Google Shape;10105;p74"/>
            <p:cNvSpPr/>
            <p:nvPr/>
          </p:nvSpPr>
          <p:spPr>
            <a:xfrm>
              <a:off x="-62511099" y="4329950"/>
              <a:ext cx="106350" cy="59875"/>
            </a:xfrm>
            <a:custGeom>
              <a:rect l="l" t="t" r="r" b="b"/>
              <a:pathLst>
                <a:path w="4254" h="2395" extrusionOk="0">
                  <a:moveTo>
                    <a:pt x="0" y="0"/>
                  </a:moveTo>
                  <a:lnTo>
                    <a:pt x="0" y="1197"/>
                  </a:lnTo>
                  <a:cubicBezTo>
                    <a:pt x="0" y="1701"/>
                    <a:pt x="1355" y="2395"/>
                    <a:pt x="3182" y="2395"/>
                  </a:cubicBezTo>
                  <a:cubicBezTo>
                    <a:pt x="3560" y="2395"/>
                    <a:pt x="3907" y="2363"/>
                    <a:pt x="4254" y="2332"/>
                  </a:cubicBezTo>
                  <a:cubicBezTo>
                    <a:pt x="3875" y="1859"/>
                    <a:pt x="3560" y="1355"/>
                    <a:pt x="3340" y="756"/>
                  </a:cubicBezTo>
                  <a:lnTo>
                    <a:pt x="3182" y="756"/>
                  </a:lnTo>
                  <a:cubicBezTo>
                    <a:pt x="2363" y="756"/>
                    <a:pt x="1261" y="599"/>
                    <a:pt x="567" y="315"/>
                  </a:cubicBezTo>
                  <a:cubicBezTo>
                    <a:pt x="347" y="252"/>
                    <a:pt x="158" y="126"/>
                    <a:pt x="0" y="0"/>
                  </a:cubicBezTo>
                  <a:close/>
                </a:path>
              </a:pathLst>
            </a:custGeom>
            <a:grpFill/>
            <a:ln>
              <a:noFill/>
            </a:ln>
          </p:spPr>
          <p:txBody>
            <a:bodyPr spcFirstLastPara="1" wrap="square" lIns="91425" tIns="91425" rIns="91425" bIns="91425" anchor="ctr" anchorCtr="0">
              <a:noAutofit/>
            </a:bodyPr>
            <a:lstStyle/>
            <a:p>
              <a:endParaRPr sz="1400"/>
            </a:p>
          </p:txBody>
        </p:sp>
        <p:sp>
          <p:nvSpPr>
            <p:cNvPr id="652" name="Google Shape;10106;p74"/>
            <p:cNvSpPr/>
            <p:nvPr/>
          </p:nvSpPr>
          <p:spPr>
            <a:xfrm>
              <a:off x="-62511899" y="4268500"/>
              <a:ext cx="78000" cy="60675"/>
            </a:xfrm>
            <a:custGeom>
              <a:rect l="l" t="t" r="r" b="b"/>
              <a:pathLst>
                <a:path w="3120" h="2427" extrusionOk="0">
                  <a:moveTo>
                    <a:pt x="1" y="1"/>
                  </a:moveTo>
                  <a:lnTo>
                    <a:pt x="1" y="1167"/>
                  </a:lnTo>
                  <a:lnTo>
                    <a:pt x="32" y="1167"/>
                  </a:lnTo>
                  <a:cubicBezTo>
                    <a:pt x="32" y="1482"/>
                    <a:pt x="379" y="1797"/>
                    <a:pt x="914" y="2017"/>
                  </a:cubicBezTo>
                  <a:cubicBezTo>
                    <a:pt x="1387" y="2238"/>
                    <a:pt x="2332" y="2395"/>
                    <a:pt x="3120" y="2427"/>
                  </a:cubicBezTo>
                  <a:cubicBezTo>
                    <a:pt x="3057" y="2143"/>
                    <a:pt x="3025" y="1860"/>
                    <a:pt x="3025" y="1608"/>
                  </a:cubicBezTo>
                  <a:cubicBezTo>
                    <a:pt x="3025" y="1324"/>
                    <a:pt x="3088" y="1041"/>
                    <a:pt x="3120" y="757"/>
                  </a:cubicBezTo>
                  <a:cubicBezTo>
                    <a:pt x="2332" y="757"/>
                    <a:pt x="1230" y="599"/>
                    <a:pt x="536" y="316"/>
                  </a:cubicBezTo>
                  <a:cubicBezTo>
                    <a:pt x="347" y="253"/>
                    <a:pt x="158" y="127"/>
                    <a:pt x="1" y="1"/>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657" name="Google Shape;10125;p74"/>
          <p:cNvGrpSpPr/>
          <p:nvPr/>
        </p:nvGrpSpPr>
        <p:grpSpPr>
          <a:xfrm>
            <a:off x="10413386" y="1752183"/>
            <a:ext cx="594012" cy="634693"/>
            <a:chOff x="-64044599" y="3360375"/>
            <a:chExt cx="315850" cy="316650"/>
          </a:xfrm>
          <a:solidFill>
            <a:srgbClr val="E31E24"/>
          </a:solidFill>
        </p:grpSpPr>
        <p:sp>
          <p:nvSpPr>
            <p:cNvPr id="658" name="Google Shape;10126;p74"/>
            <p:cNvSpPr/>
            <p:nvPr/>
          </p:nvSpPr>
          <p:spPr>
            <a:xfrm>
              <a:off x="-63980027" y="3532875"/>
              <a:ext cx="185900" cy="144150"/>
            </a:xfrm>
            <a:custGeom>
              <a:rect l="l" t="t" r="r" b="b"/>
              <a:pathLst>
                <a:path w="7436" h="5766" extrusionOk="0">
                  <a:moveTo>
                    <a:pt x="410" y="0"/>
                  </a:moveTo>
                  <a:cubicBezTo>
                    <a:pt x="158" y="0"/>
                    <a:pt x="1" y="189"/>
                    <a:pt x="1" y="410"/>
                  </a:cubicBezTo>
                  <a:cubicBezTo>
                    <a:pt x="1" y="662"/>
                    <a:pt x="190" y="820"/>
                    <a:pt x="410" y="820"/>
                  </a:cubicBezTo>
                  <a:lnTo>
                    <a:pt x="883" y="820"/>
                  </a:lnTo>
                  <a:lnTo>
                    <a:pt x="1670" y="5419"/>
                  </a:lnTo>
                  <a:cubicBezTo>
                    <a:pt x="1702" y="5608"/>
                    <a:pt x="1859" y="5766"/>
                    <a:pt x="2048" y="5766"/>
                  </a:cubicBezTo>
                  <a:lnTo>
                    <a:pt x="5356" y="5766"/>
                  </a:lnTo>
                  <a:cubicBezTo>
                    <a:pt x="5545" y="5766"/>
                    <a:pt x="5766" y="5608"/>
                    <a:pt x="5766" y="5419"/>
                  </a:cubicBezTo>
                  <a:lnTo>
                    <a:pt x="6554" y="820"/>
                  </a:lnTo>
                  <a:lnTo>
                    <a:pt x="7026" y="820"/>
                  </a:lnTo>
                  <a:cubicBezTo>
                    <a:pt x="7247" y="820"/>
                    <a:pt x="7404" y="630"/>
                    <a:pt x="7404" y="410"/>
                  </a:cubicBezTo>
                  <a:cubicBezTo>
                    <a:pt x="7436" y="189"/>
                    <a:pt x="7247" y="0"/>
                    <a:pt x="7026" y="0"/>
                  </a:cubicBezTo>
                  <a:close/>
                </a:path>
              </a:pathLst>
            </a:custGeom>
            <a:grpFill/>
            <a:ln>
              <a:noFill/>
            </a:ln>
          </p:spPr>
          <p:txBody>
            <a:bodyPr spcFirstLastPara="1" wrap="square" lIns="91425" tIns="91425" rIns="91425" bIns="91425" anchor="ctr" anchorCtr="0">
              <a:noAutofit/>
            </a:bodyPr>
            <a:lstStyle/>
            <a:p>
              <a:endParaRPr sz="1400"/>
            </a:p>
          </p:txBody>
        </p:sp>
        <p:sp>
          <p:nvSpPr>
            <p:cNvPr id="659" name="Google Shape;10127;p74"/>
            <p:cNvSpPr/>
            <p:nvPr/>
          </p:nvSpPr>
          <p:spPr>
            <a:xfrm>
              <a:off x="-64044599" y="3360375"/>
              <a:ext cx="315850" cy="152825"/>
            </a:xfrm>
            <a:custGeom>
              <a:rect l="l" t="t" r="r" b="b"/>
              <a:pathLst>
                <a:path w="12634" h="6113" extrusionOk="0">
                  <a:moveTo>
                    <a:pt x="378" y="1"/>
                  </a:moveTo>
                  <a:cubicBezTo>
                    <a:pt x="158" y="1"/>
                    <a:pt x="0" y="190"/>
                    <a:pt x="0" y="442"/>
                  </a:cubicBezTo>
                  <a:lnTo>
                    <a:pt x="0" y="5672"/>
                  </a:lnTo>
                  <a:cubicBezTo>
                    <a:pt x="0" y="5892"/>
                    <a:pt x="189" y="6113"/>
                    <a:pt x="378" y="6113"/>
                  </a:cubicBezTo>
                  <a:lnTo>
                    <a:pt x="3088" y="6113"/>
                  </a:lnTo>
                  <a:cubicBezTo>
                    <a:pt x="3245" y="5514"/>
                    <a:pt x="3560" y="4947"/>
                    <a:pt x="4001" y="4569"/>
                  </a:cubicBezTo>
                  <a:cubicBezTo>
                    <a:pt x="3875" y="4285"/>
                    <a:pt x="3812" y="3970"/>
                    <a:pt x="3812" y="3624"/>
                  </a:cubicBezTo>
                  <a:cubicBezTo>
                    <a:pt x="3812" y="2238"/>
                    <a:pt x="4915" y="1135"/>
                    <a:pt x="6301" y="1135"/>
                  </a:cubicBezTo>
                  <a:cubicBezTo>
                    <a:pt x="7656" y="1135"/>
                    <a:pt x="8759" y="2238"/>
                    <a:pt x="8759" y="3624"/>
                  </a:cubicBezTo>
                  <a:cubicBezTo>
                    <a:pt x="8759" y="3939"/>
                    <a:pt x="8696" y="4254"/>
                    <a:pt x="8570" y="4569"/>
                  </a:cubicBezTo>
                  <a:cubicBezTo>
                    <a:pt x="9011" y="5010"/>
                    <a:pt x="9326" y="5514"/>
                    <a:pt x="9483" y="6113"/>
                  </a:cubicBezTo>
                  <a:lnTo>
                    <a:pt x="12193" y="6113"/>
                  </a:lnTo>
                  <a:cubicBezTo>
                    <a:pt x="12445" y="6113"/>
                    <a:pt x="12602" y="5892"/>
                    <a:pt x="12602" y="5672"/>
                  </a:cubicBezTo>
                  <a:lnTo>
                    <a:pt x="12602" y="442"/>
                  </a:lnTo>
                  <a:cubicBezTo>
                    <a:pt x="12634" y="190"/>
                    <a:pt x="12445" y="1"/>
                    <a:pt x="12224" y="1"/>
                  </a:cubicBezTo>
                  <a:close/>
                </a:path>
              </a:pathLst>
            </a:custGeom>
            <a:grpFill/>
            <a:ln>
              <a:noFill/>
            </a:ln>
          </p:spPr>
          <p:txBody>
            <a:bodyPr spcFirstLastPara="1" wrap="square" lIns="91425" tIns="91425" rIns="91425" bIns="91425" anchor="ctr" anchorCtr="0">
              <a:noAutofit/>
            </a:bodyPr>
            <a:lstStyle/>
            <a:p>
              <a:endParaRPr sz="1400"/>
            </a:p>
          </p:txBody>
        </p:sp>
        <p:sp>
          <p:nvSpPr>
            <p:cNvPr id="660" name="Google Shape;10128;p74"/>
            <p:cNvSpPr/>
            <p:nvPr/>
          </p:nvSpPr>
          <p:spPr>
            <a:xfrm>
              <a:off x="-63945374" y="3408425"/>
              <a:ext cx="117375" cy="103200"/>
            </a:xfrm>
            <a:custGeom>
              <a:rect l="l" t="t" r="r" b="b"/>
              <a:pathLst>
                <a:path w="4695" h="4128" extrusionOk="0">
                  <a:moveTo>
                    <a:pt x="2364" y="1"/>
                  </a:moveTo>
                  <a:cubicBezTo>
                    <a:pt x="1450" y="1"/>
                    <a:pt x="694" y="757"/>
                    <a:pt x="694" y="1670"/>
                  </a:cubicBezTo>
                  <a:cubicBezTo>
                    <a:pt x="694" y="2080"/>
                    <a:pt x="851" y="2489"/>
                    <a:pt x="1167" y="2805"/>
                  </a:cubicBezTo>
                  <a:cubicBezTo>
                    <a:pt x="599" y="3120"/>
                    <a:pt x="190" y="3592"/>
                    <a:pt x="1" y="4128"/>
                  </a:cubicBezTo>
                  <a:lnTo>
                    <a:pt x="4695" y="4128"/>
                  </a:lnTo>
                  <a:cubicBezTo>
                    <a:pt x="4475" y="3561"/>
                    <a:pt x="4065" y="3088"/>
                    <a:pt x="3529" y="2805"/>
                  </a:cubicBezTo>
                  <a:cubicBezTo>
                    <a:pt x="3813" y="2489"/>
                    <a:pt x="4002" y="2080"/>
                    <a:pt x="4002" y="1670"/>
                  </a:cubicBezTo>
                  <a:cubicBezTo>
                    <a:pt x="4002" y="757"/>
                    <a:pt x="3277" y="1"/>
                    <a:pt x="2364" y="1"/>
                  </a:cubicBezTo>
                  <a:close/>
                </a:path>
              </a:pathLst>
            </a:custGeom>
            <a:grpFill/>
            <a:ln>
              <a:noFill/>
            </a:ln>
          </p:spPr>
          <p:txBody>
            <a:bodyPr spcFirstLastPara="1" wrap="square" lIns="91425" tIns="91425" rIns="91425" bIns="91425" anchor="ctr" anchorCtr="0">
              <a:noAutofit/>
            </a:bodyPr>
            <a:lstStyle/>
            <a:p>
              <a:endParaRPr sz="1400"/>
            </a:p>
          </p:txBody>
        </p:sp>
      </p:grpSp>
    </p:spTree>
    <p:extLst>
      <p:ext uri="{BB962C8B-B14F-4D97-AF65-F5344CB8AC3E}">
        <p14:creationId xmlns:p14="http://schemas.microsoft.com/office/powerpoint/2010/main" val="935407545"/>
      </p:ext>
    </p:extLst>
  </p:cSld>
  <p:clrMapOvr>
    <a:masterClrMapping/>
  </p:clrMapOvr>
  <p:transition/>
  <p:timing/>
</p:sld>
</file>

<file path=ppt/slides/slide2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ext Placeholder 1"/>
          <p:cNvSpPr>
            <a:spLocks noGrp="1"/>
          </p:cNvSpPr>
          <p:nvPr>
            <p:ph type="body" sz="quarter" idx="10"/>
          </p:nvPr>
        </p:nvSpPr>
        <p:spPr>
          <a:xfrm>
            <a:off x="307184" y="166273"/>
            <a:ext cx="11573197" cy="724247"/>
          </a:xfrm>
        </p:spPr>
        <p:txBody>
          <a:bodyPr/>
          <a:lstStyle/>
          <a:p>
            <a:r>
              <a:rPr lang="en-US" sz="4800">
                <a:latin typeface="+mn-lt"/>
              </a:rPr>
              <a:t>Fully Editable Icon Sets: C</a:t>
            </a:r>
          </a:p>
        </p:txBody>
      </p:sp>
      <p:sp>
        <p:nvSpPr>
          <p:cNvPr id="54" name="Isosceles Triangle 68">
            <a:extLst>
              <a:ext uri="{FF2B5EF4-FFF2-40B4-BE49-F238E27FC236}">
                <a16:creationId xmlns:a16="http://schemas.microsoft.com/office/drawing/2014/main" id="{870C564B-4826-4504-AD55-BCA183FFA29B}"/>
              </a:ext>
            </a:extLst>
          </p:cNvPr>
          <p:cNvSpPr/>
          <p:nvPr/>
        </p:nvSpPr>
        <p:spPr>
          <a:xfrm rot="10800000">
            <a:off x="8394012" y="4492694"/>
            <a:ext cx="249709" cy="777639"/>
          </a:xfrm>
          <a:custGeom>
            <a:rect l="l" t="t" r="r" b="b"/>
            <a:pathLst>
              <a:path w="1040400" h="3240000">
                <a:moveTo>
                  <a:pt x="41345" y="940666"/>
                </a:moveTo>
                <a:lnTo>
                  <a:pt x="1242" y="653403"/>
                </a:lnTo>
                <a:lnTo>
                  <a:pt x="0" y="653403"/>
                </a:lnTo>
                <a:lnTo>
                  <a:pt x="1057" y="652077"/>
                </a:lnTo>
                <a:lnTo>
                  <a:pt x="447" y="647712"/>
                </a:lnTo>
                <a:lnTo>
                  <a:pt x="4531" y="647712"/>
                </a:lnTo>
                <a:lnTo>
                  <a:pt x="520200" y="0"/>
                </a:lnTo>
                <a:lnTo>
                  <a:pt x="659109" y="174478"/>
                </a:lnTo>
                <a:close/>
                <a:moveTo>
                  <a:pt x="101622" y="1372451"/>
                </a:moveTo>
                <a:lnTo>
                  <a:pt x="61820" y="1087335"/>
                </a:lnTo>
                <a:lnTo>
                  <a:pt x="728036" y="261055"/>
                </a:lnTo>
                <a:lnTo>
                  <a:pt x="870500" y="439998"/>
                </a:lnTo>
                <a:lnTo>
                  <a:pt x="860164" y="431664"/>
                </a:lnTo>
                <a:close/>
                <a:moveTo>
                  <a:pt x="161365" y="1800403"/>
                </a:moveTo>
                <a:lnTo>
                  <a:pt x="122098" y="1519120"/>
                </a:lnTo>
                <a:lnTo>
                  <a:pt x="930953" y="515931"/>
                </a:lnTo>
                <a:lnTo>
                  <a:pt x="1035869" y="647712"/>
                </a:lnTo>
                <a:lnTo>
                  <a:pt x="1039954" y="647712"/>
                </a:lnTo>
                <a:lnTo>
                  <a:pt x="1039345" y="652078"/>
                </a:lnTo>
                <a:lnTo>
                  <a:pt x="1040400" y="653403"/>
                </a:lnTo>
                <a:lnTo>
                  <a:pt x="1039160" y="653403"/>
                </a:lnTo>
                <a:lnTo>
                  <a:pt x="1029316" y="723920"/>
                </a:lnTo>
                <a:close/>
                <a:moveTo>
                  <a:pt x="217894" y="2205330"/>
                </a:moveTo>
                <a:lnTo>
                  <a:pt x="181840" y="1947070"/>
                </a:lnTo>
                <a:lnTo>
                  <a:pt x="1000266" y="932012"/>
                </a:lnTo>
                <a:lnTo>
                  <a:pt x="949113" y="1298429"/>
                </a:lnTo>
                <a:close/>
                <a:moveTo>
                  <a:pt x="330192" y="2564220"/>
                </a:moveTo>
                <a:lnTo>
                  <a:pt x="267995" y="2564220"/>
                </a:lnTo>
                <a:lnTo>
                  <a:pt x="237100" y="2342912"/>
                </a:lnTo>
                <a:lnTo>
                  <a:pt x="242309" y="2347112"/>
                </a:lnTo>
                <a:lnTo>
                  <a:pt x="920063" y="1506522"/>
                </a:lnTo>
                <a:lnTo>
                  <a:pt x="865005" y="1900914"/>
                </a:lnTo>
                <a:close/>
                <a:moveTo>
                  <a:pt x="772406" y="2564220"/>
                </a:moveTo>
                <a:lnTo>
                  <a:pt x="468924" y="2564220"/>
                </a:lnTo>
                <a:lnTo>
                  <a:pt x="835955" y="2109008"/>
                </a:lnTo>
                <a:close/>
                <a:moveTo>
                  <a:pt x="892044" y="3240000"/>
                </a:moveTo>
                <a:lnTo>
                  <a:pt x="148356" y="3240000"/>
                </a:lnTo>
                <a:lnTo>
                  <a:pt x="276144" y="2663936"/>
                </a:lnTo>
                <a:lnTo>
                  <a:pt x="764256" y="2663936"/>
                </a:lnTo>
                <a:close/>
              </a:path>
            </a:pathLst>
          </a:custGeom>
          <a:solidFill>
            <a:srgbClr val="E31E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p>
        </p:txBody>
      </p:sp>
      <p:sp>
        <p:nvSpPr>
          <p:cNvPr id="55" name="Rectangle 9">
            <a:extLst>
              <a:ext uri="{FF2B5EF4-FFF2-40B4-BE49-F238E27FC236}">
                <a16:creationId xmlns:a16="http://schemas.microsoft.com/office/drawing/2014/main" id="{F4DF7C3C-D955-465B-A7ED-DA6CEFF74209}"/>
              </a:ext>
            </a:extLst>
          </p:cNvPr>
          <p:cNvSpPr/>
          <p:nvPr/>
        </p:nvSpPr>
        <p:spPr>
          <a:xfrm>
            <a:off x="9031693" y="4582472"/>
            <a:ext cx="599051" cy="598077"/>
          </a:xfrm>
          <a:custGeom>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rgbClr val="E31E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p>
        </p:txBody>
      </p:sp>
      <p:sp>
        <p:nvSpPr>
          <p:cNvPr id="58" name="Freeform 18">
            <a:extLst>
              <a:ext uri="{FF2B5EF4-FFF2-40B4-BE49-F238E27FC236}">
                <a16:creationId xmlns:a16="http://schemas.microsoft.com/office/drawing/2014/main" id="{F57ADD61-A5C9-4BA6-A485-F46349246C4A}"/>
              </a:ext>
            </a:extLst>
          </p:cNvPr>
          <p:cNvSpPr/>
          <p:nvPr/>
        </p:nvSpPr>
        <p:spPr>
          <a:xfrm>
            <a:off x="10920493" y="4648060"/>
            <a:ext cx="578527" cy="466913"/>
          </a:xfrm>
          <a:custGeom>
            <a:rect l="l" t="t" r="r" b="b"/>
            <a:pathLst>
              <a:path w="3307788" h="2669631">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rgbClr val="E31E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p>
        </p:txBody>
      </p:sp>
      <p:sp>
        <p:nvSpPr>
          <p:cNvPr id="61" name="Rounded Rectangle 25">
            <a:extLst>
              <a:ext uri="{FF2B5EF4-FFF2-40B4-BE49-F238E27FC236}">
                <a16:creationId xmlns:a16="http://schemas.microsoft.com/office/drawing/2014/main" id="{52251A18-A73B-4A26-9FEC-6B831E23205B}"/>
              </a:ext>
            </a:extLst>
          </p:cNvPr>
          <p:cNvSpPr/>
          <p:nvPr/>
        </p:nvSpPr>
        <p:spPr>
          <a:xfrm>
            <a:off x="10979053" y="5849481"/>
            <a:ext cx="664123" cy="486699"/>
          </a:xfrm>
          <a:custGeom>
            <a:rect l="l" t="t" r="r" b="b"/>
            <a:pathLst>
              <a:path w="3248842" h="2380886">
                <a:moveTo>
                  <a:pt x="1194785" y="1472263"/>
                </a:moveTo>
                <a:cubicBezTo>
                  <a:pt x="1150014" y="1472263"/>
                  <a:pt x="1113720" y="1508557"/>
                  <a:pt x="1113720" y="1553328"/>
                </a:cubicBezTo>
                <a:lnTo>
                  <a:pt x="1113720" y="1600880"/>
                </a:lnTo>
                <a:cubicBezTo>
                  <a:pt x="1113720" y="1645651"/>
                  <a:pt x="1150014" y="1681945"/>
                  <a:pt x="1194785" y="1681945"/>
                </a:cubicBezTo>
                <a:lnTo>
                  <a:pt x="2067186" y="1681945"/>
                </a:lnTo>
                <a:cubicBezTo>
                  <a:pt x="2111957" y="1681945"/>
                  <a:pt x="2148251" y="1645651"/>
                  <a:pt x="2148251" y="1600880"/>
                </a:cubicBezTo>
                <a:lnTo>
                  <a:pt x="2148251" y="1553328"/>
                </a:lnTo>
                <a:cubicBezTo>
                  <a:pt x="2148251" y="1508557"/>
                  <a:pt x="2111957" y="1472263"/>
                  <a:pt x="2067186" y="1472263"/>
                </a:cubicBezTo>
                <a:close/>
                <a:moveTo>
                  <a:pt x="2582402" y="986449"/>
                </a:moveTo>
                <a:cubicBezTo>
                  <a:pt x="2477247" y="986449"/>
                  <a:pt x="2392002" y="1071694"/>
                  <a:pt x="2392002" y="1176848"/>
                </a:cubicBezTo>
                <a:cubicBezTo>
                  <a:pt x="2392002" y="1282003"/>
                  <a:pt x="2477247" y="1367248"/>
                  <a:pt x="2582402" y="1367248"/>
                </a:cubicBezTo>
                <a:cubicBezTo>
                  <a:pt x="2687557" y="1367248"/>
                  <a:pt x="2772801" y="1282003"/>
                  <a:pt x="2772801" y="1176848"/>
                </a:cubicBezTo>
                <a:cubicBezTo>
                  <a:pt x="2772801" y="1071694"/>
                  <a:pt x="2687557" y="986449"/>
                  <a:pt x="2582402" y="986449"/>
                </a:cubicBezTo>
                <a:close/>
                <a:moveTo>
                  <a:pt x="679570" y="986449"/>
                </a:moveTo>
                <a:cubicBezTo>
                  <a:pt x="574415" y="986449"/>
                  <a:pt x="489171" y="1071694"/>
                  <a:pt x="489171" y="1176848"/>
                </a:cubicBezTo>
                <a:cubicBezTo>
                  <a:pt x="489171" y="1282003"/>
                  <a:pt x="574415" y="1367248"/>
                  <a:pt x="679570" y="1367248"/>
                </a:cubicBezTo>
                <a:cubicBezTo>
                  <a:pt x="784725" y="1367248"/>
                  <a:pt x="869970" y="1282003"/>
                  <a:pt x="869970" y="1176848"/>
                </a:cubicBezTo>
                <a:cubicBezTo>
                  <a:pt x="869970" y="1071694"/>
                  <a:pt x="784725" y="986449"/>
                  <a:pt x="679570" y="986449"/>
                </a:cubicBezTo>
                <a:close/>
                <a:moveTo>
                  <a:pt x="867954" y="155801"/>
                </a:moveTo>
                <a:lnTo>
                  <a:pt x="726849" y="858549"/>
                </a:lnTo>
                <a:lnTo>
                  <a:pt x="2535122" y="858549"/>
                </a:lnTo>
                <a:lnTo>
                  <a:pt x="2394017" y="155801"/>
                </a:lnTo>
                <a:close/>
                <a:moveTo>
                  <a:pt x="677268" y="0"/>
                </a:moveTo>
                <a:lnTo>
                  <a:pt x="2584703" y="0"/>
                </a:lnTo>
                <a:lnTo>
                  <a:pt x="2736658" y="607820"/>
                </a:lnTo>
                <a:cubicBezTo>
                  <a:pt x="2766265" y="579906"/>
                  <a:pt x="2806392" y="564164"/>
                  <a:pt x="2850195" y="564164"/>
                </a:cubicBezTo>
                <a:lnTo>
                  <a:pt x="3069929" y="564164"/>
                </a:lnTo>
                <a:cubicBezTo>
                  <a:pt x="3168740" y="564164"/>
                  <a:pt x="3248842" y="644266"/>
                  <a:pt x="3248842" y="743077"/>
                </a:cubicBezTo>
                <a:lnTo>
                  <a:pt x="3248842" y="792706"/>
                </a:lnTo>
                <a:cubicBezTo>
                  <a:pt x="3248842" y="891517"/>
                  <a:pt x="3168740" y="971619"/>
                  <a:pt x="3069929" y="971619"/>
                </a:cubicBezTo>
                <a:lnTo>
                  <a:pt x="3054536" y="971619"/>
                </a:lnTo>
                <a:cubicBezTo>
                  <a:pt x="3060628" y="989042"/>
                  <a:pt x="3063411" y="1007758"/>
                  <a:pt x="3063411" y="1027125"/>
                </a:cubicBezTo>
                <a:lnTo>
                  <a:pt x="3063411" y="2015961"/>
                </a:lnTo>
                <a:lnTo>
                  <a:pt x="2889080" y="2015961"/>
                </a:lnTo>
                <a:lnTo>
                  <a:pt x="2889080" y="2260325"/>
                </a:lnTo>
                <a:cubicBezTo>
                  <a:pt x="2889080" y="2326909"/>
                  <a:pt x="2835102" y="2380886"/>
                  <a:pt x="2768518" y="2380886"/>
                </a:cubicBezTo>
                <a:lnTo>
                  <a:pt x="2286284" y="2380886"/>
                </a:lnTo>
                <a:cubicBezTo>
                  <a:pt x="2219700" y="2380886"/>
                  <a:pt x="2165723" y="2326909"/>
                  <a:pt x="2165723" y="2260325"/>
                </a:cubicBezTo>
                <a:lnTo>
                  <a:pt x="2165723" y="2015961"/>
                </a:lnTo>
                <a:lnTo>
                  <a:pt x="1096248" y="2015961"/>
                </a:lnTo>
                <a:lnTo>
                  <a:pt x="1096248" y="2260325"/>
                </a:lnTo>
                <a:cubicBezTo>
                  <a:pt x="1096248" y="2326909"/>
                  <a:pt x="1042270" y="2380886"/>
                  <a:pt x="975686" y="2380886"/>
                </a:cubicBezTo>
                <a:lnTo>
                  <a:pt x="493453" y="2380886"/>
                </a:lnTo>
                <a:cubicBezTo>
                  <a:pt x="426869" y="2380886"/>
                  <a:pt x="372891" y="2326909"/>
                  <a:pt x="372891" y="2260325"/>
                </a:cubicBezTo>
                <a:lnTo>
                  <a:pt x="372891" y="2015961"/>
                </a:lnTo>
                <a:lnTo>
                  <a:pt x="198560" y="2015961"/>
                </a:lnTo>
                <a:lnTo>
                  <a:pt x="198560" y="1027125"/>
                </a:lnTo>
                <a:cubicBezTo>
                  <a:pt x="198560" y="1007758"/>
                  <a:pt x="201343" y="989042"/>
                  <a:pt x="207435" y="971619"/>
                </a:cubicBezTo>
                <a:lnTo>
                  <a:pt x="178913" y="971619"/>
                </a:lnTo>
                <a:cubicBezTo>
                  <a:pt x="80102" y="971619"/>
                  <a:pt x="0" y="891517"/>
                  <a:pt x="0" y="792706"/>
                </a:cubicBezTo>
                <a:lnTo>
                  <a:pt x="0" y="743077"/>
                </a:lnTo>
                <a:cubicBezTo>
                  <a:pt x="0" y="644266"/>
                  <a:pt x="80102" y="564164"/>
                  <a:pt x="178913" y="564164"/>
                </a:cubicBezTo>
                <a:lnTo>
                  <a:pt x="398647" y="564164"/>
                </a:lnTo>
                <a:cubicBezTo>
                  <a:pt x="447310" y="564164"/>
                  <a:pt x="491436" y="583593"/>
                  <a:pt x="523419" y="615395"/>
                </a:cubicBezTo>
                <a:close/>
              </a:path>
            </a:pathLst>
          </a:custGeom>
          <a:solidFill>
            <a:srgbClr val="E31E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p>
        </p:txBody>
      </p:sp>
      <p:sp>
        <p:nvSpPr>
          <p:cNvPr id="64" name="Donut 39">
            <a:extLst>
              <a:ext uri="{FF2B5EF4-FFF2-40B4-BE49-F238E27FC236}">
                <a16:creationId xmlns:a16="http://schemas.microsoft.com/office/drawing/2014/main" id="{439297A1-2150-467C-8B3E-08A8C9E0E56F}"/>
              </a:ext>
            </a:extLst>
          </p:cNvPr>
          <p:cNvSpPr/>
          <p:nvPr/>
        </p:nvSpPr>
        <p:spPr>
          <a:xfrm>
            <a:off x="4185305" y="4555925"/>
            <a:ext cx="651175" cy="651175"/>
          </a:xfrm>
          <a:custGeom>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rgbClr val="E31E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solidFill>
                <a:schemeClr val="tx1"/>
              </a:solidFill>
            </a:endParaRPr>
          </a:p>
        </p:txBody>
      </p:sp>
      <p:sp>
        <p:nvSpPr>
          <p:cNvPr id="77" name="Chord 38">
            <a:extLst>
              <a:ext uri="{FF2B5EF4-FFF2-40B4-BE49-F238E27FC236}">
                <a16:creationId xmlns:a16="http://schemas.microsoft.com/office/drawing/2014/main" id="{284AD387-FD7A-4FAE-86E7-99768FD2F34F}"/>
              </a:ext>
            </a:extLst>
          </p:cNvPr>
          <p:cNvSpPr/>
          <p:nvPr/>
        </p:nvSpPr>
        <p:spPr>
          <a:xfrm>
            <a:off x="6671205" y="5636473"/>
            <a:ext cx="548659" cy="705543"/>
          </a:xfrm>
          <a:custGeom>
            <a:rect l="l" t="t" r="r" b="b"/>
            <a:pathLst>
              <a:path w="2519554" h="3240000">
                <a:moveTo>
                  <a:pt x="1259778" y="0"/>
                </a:moveTo>
                <a:cubicBezTo>
                  <a:pt x="1299543" y="0"/>
                  <a:pt x="1331778" y="32235"/>
                  <a:pt x="1331778" y="72000"/>
                </a:cubicBezTo>
                <a:lnTo>
                  <a:pt x="1331778" y="292696"/>
                </a:lnTo>
                <a:cubicBezTo>
                  <a:pt x="1526887" y="301316"/>
                  <a:pt x="1719796" y="357828"/>
                  <a:pt x="1894309" y="459601"/>
                </a:cubicBezTo>
                <a:cubicBezTo>
                  <a:pt x="2284331" y="687055"/>
                  <a:pt x="2522839" y="1105809"/>
                  <a:pt x="2519520" y="1557297"/>
                </a:cubicBezTo>
                <a:lnTo>
                  <a:pt x="2509882" y="1557270"/>
                </a:lnTo>
                <a:cubicBezTo>
                  <a:pt x="2413806" y="1435449"/>
                  <a:pt x="2264527" y="1358626"/>
                  <a:pt x="2097304" y="1358626"/>
                </a:cubicBezTo>
                <a:cubicBezTo>
                  <a:pt x="1931567" y="1358626"/>
                  <a:pt x="1783455" y="1434091"/>
                  <a:pt x="1688484" y="1554913"/>
                </a:cubicBezTo>
                <a:lnTo>
                  <a:pt x="1657888" y="1554825"/>
                </a:lnTo>
                <a:cubicBezTo>
                  <a:pt x="1579123" y="1454657"/>
                  <a:pt x="1463823" y="1385682"/>
                  <a:pt x="1331778" y="1368008"/>
                </a:cubicBezTo>
                <a:lnTo>
                  <a:pt x="1331778" y="2507895"/>
                </a:lnTo>
                <a:lnTo>
                  <a:pt x="1356113" y="2507895"/>
                </a:lnTo>
                <a:lnTo>
                  <a:pt x="1356113" y="2868215"/>
                </a:lnTo>
                <a:lnTo>
                  <a:pt x="1353558" y="2868215"/>
                </a:lnTo>
                <a:cubicBezTo>
                  <a:pt x="1347515" y="3074779"/>
                  <a:pt x="1177830" y="3240000"/>
                  <a:pt x="969556" y="3240000"/>
                </a:cubicBezTo>
                <a:cubicBezTo>
                  <a:pt x="759529" y="3240000"/>
                  <a:pt x="588743" y="3071985"/>
                  <a:pt x="585029" y="2863014"/>
                </a:cubicBezTo>
                <a:cubicBezTo>
                  <a:pt x="584214" y="2861474"/>
                  <a:pt x="584183" y="2859896"/>
                  <a:pt x="584183" y="2858310"/>
                </a:cubicBezTo>
                <a:lnTo>
                  <a:pt x="584422" y="2856985"/>
                </a:lnTo>
                <a:cubicBezTo>
                  <a:pt x="584186" y="2856201"/>
                  <a:pt x="584184" y="2855415"/>
                  <a:pt x="584184" y="2854628"/>
                </a:cubicBezTo>
                <a:lnTo>
                  <a:pt x="584846" y="2854628"/>
                </a:lnTo>
                <a:cubicBezTo>
                  <a:pt x="585977" y="2797047"/>
                  <a:pt x="628115" y="2750982"/>
                  <a:pt x="679843" y="2750982"/>
                </a:cubicBezTo>
                <a:cubicBezTo>
                  <a:pt x="731571" y="2750982"/>
                  <a:pt x="773709" y="2797047"/>
                  <a:pt x="774841" y="2854628"/>
                </a:cubicBezTo>
                <a:lnTo>
                  <a:pt x="776870" y="2854628"/>
                </a:lnTo>
                <a:cubicBezTo>
                  <a:pt x="776870" y="2961046"/>
                  <a:pt x="863138" y="3047314"/>
                  <a:pt x="969556" y="3047314"/>
                </a:cubicBezTo>
                <a:cubicBezTo>
                  <a:pt x="1075974" y="3047314"/>
                  <a:pt x="1162242" y="2961046"/>
                  <a:pt x="1162242" y="2854628"/>
                </a:cubicBezTo>
                <a:lnTo>
                  <a:pt x="1163439" y="2854628"/>
                </a:lnTo>
                <a:lnTo>
                  <a:pt x="1163439" y="2507895"/>
                </a:lnTo>
                <a:lnTo>
                  <a:pt x="1187778" y="2507895"/>
                </a:lnTo>
                <a:lnTo>
                  <a:pt x="1187778" y="1365548"/>
                </a:lnTo>
                <a:cubicBezTo>
                  <a:pt x="1048083" y="1378241"/>
                  <a:pt x="925400" y="1448176"/>
                  <a:pt x="842602" y="1552487"/>
                </a:cubicBezTo>
                <a:lnTo>
                  <a:pt x="807450" y="1552386"/>
                </a:lnTo>
                <a:cubicBezTo>
                  <a:pt x="712615" y="1432960"/>
                  <a:pt x="565486" y="1358626"/>
                  <a:pt x="400996" y="1358626"/>
                </a:cubicBezTo>
                <a:cubicBezTo>
                  <a:pt x="240343" y="1358626"/>
                  <a:pt x="96251" y="1429532"/>
                  <a:pt x="0" y="1543232"/>
                </a:cubicBezTo>
                <a:cubicBezTo>
                  <a:pt x="1264" y="1094357"/>
                  <a:pt x="241710" y="680052"/>
                  <a:pt x="631054" y="455977"/>
                </a:cubicBezTo>
                <a:cubicBezTo>
                  <a:pt x="804121" y="356374"/>
                  <a:pt x="994908" y="301092"/>
                  <a:pt x="1187778" y="292721"/>
                </a:cubicBezTo>
                <a:lnTo>
                  <a:pt x="1187778" y="72000"/>
                </a:lnTo>
                <a:cubicBezTo>
                  <a:pt x="1187778" y="32235"/>
                  <a:pt x="1220013" y="0"/>
                  <a:pt x="1259778" y="0"/>
                </a:cubicBezTo>
                <a:close/>
              </a:path>
            </a:pathLst>
          </a:custGeom>
          <a:solidFill>
            <a:srgbClr val="E31E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sp>
        <p:nvSpPr>
          <p:cNvPr id="90" name="Oval 6">
            <a:extLst>
              <a:ext uri="{FF2B5EF4-FFF2-40B4-BE49-F238E27FC236}">
                <a16:creationId xmlns:a16="http://schemas.microsoft.com/office/drawing/2014/main" id="{319E467E-1F19-4CBB-A070-3B6CE4078D17}"/>
              </a:ext>
            </a:extLst>
          </p:cNvPr>
          <p:cNvSpPr/>
          <p:nvPr/>
        </p:nvSpPr>
        <p:spPr>
          <a:xfrm>
            <a:off x="7508645" y="5806837"/>
            <a:ext cx="574719" cy="568699"/>
          </a:xfrm>
          <a:custGeom>
            <a:rect l="l" t="t" r="r" b="b"/>
            <a:pathLst>
              <a:path w="3220460" h="3186731">
                <a:moveTo>
                  <a:pt x="1762834" y="1282034"/>
                </a:moveTo>
                <a:lnTo>
                  <a:pt x="273698" y="2771171"/>
                </a:lnTo>
                <a:cubicBezTo>
                  <a:pt x="253145" y="2791724"/>
                  <a:pt x="253145" y="2825048"/>
                  <a:pt x="273698" y="2845601"/>
                </a:cubicBezTo>
                <a:cubicBezTo>
                  <a:pt x="294251" y="2866154"/>
                  <a:pt x="327575" y="2866154"/>
                  <a:pt x="348128" y="2845601"/>
                </a:cubicBezTo>
                <a:lnTo>
                  <a:pt x="1830131" y="1363598"/>
                </a:lnTo>
                <a:close/>
                <a:moveTo>
                  <a:pt x="2703218" y="237332"/>
                </a:moveTo>
                <a:cubicBezTo>
                  <a:pt x="2623680" y="237332"/>
                  <a:pt x="2559202" y="301810"/>
                  <a:pt x="2559202" y="381348"/>
                </a:cubicBezTo>
                <a:cubicBezTo>
                  <a:pt x="2559202" y="460886"/>
                  <a:pt x="2623680" y="525364"/>
                  <a:pt x="2703218" y="525364"/>
                </a:cubicBezTo>
                <a:cubicBezTo>
                  <a:pt x="2782756" y="525364"/>
                  <a:pt x="2847234" y="460886"/>
                  <a:pt x="2847234" y="381348"/>
                </a:cubicBezTo>
                <a:cubicBezTo>
                  <a:pt x="2847234" y="301810"/>
                  <a:pt x="2782756" y="237332"/>
                  <a:pt x="2703218" y="237332"/>
                </a:cubicBezTo>
                <a:close/>
                <a:moveTo>
                  <a:pt x="2413103" y="0"/>
                </a:moveTo>
                <a:cubicBezTo>
                  <a:pt x="2858994" y="0"/>
                  <a:pt x="3220460" y="361466"/>
                  <a:pt x="3220460" y="807357"/>
                </a:cubicBezTo>
                <a:cubicBezTo>
                  <a:pt x="3220460" y="1253248"/>
                  <a:pt x="2858994" y="1614714"/>
                  <a:pt x="2413103" y="1614714"/>
                </a:cubicBezTo>
                <a:cubicBezTo>
                  <a:pt x="2305542" y="1614714"/>
                  <a:pt x="2202893" y="1593680"/>
                  <a:pt x="2109223" y="1555067"/>
                </a:cubicBezTo>
                <a:lnTo>
                  <a:pt x="2191945" y="1637789"/>
                </a:lnTo>
                <a:cubicBezTo>
                  <a:pt x="2226856" y="1672699"/>
                  <a:pt x="2226855" y="1729300"/>
                  <a:pt x="2191945" y="1764210"/>
                </a:cubicBezTo>
                <a:lnTo>
                  <a:pt x="2045068" y="1911087"/>
                </a:lnTo>
                <a:cubicBezTo>
                  <a:pt x="2010158" y="1945998"/>
                  <a:pt x="1953557" y="1945998"/>
                  <a:pt x="1918647" y="1911087"/>
                </a:cubicBezTo>
                <a:lnTo>
                  <a:pt x="1799123" y="1791564"/>
                </a:lnTo>
                <a:lnTo>
                  <a:pt x="1749496" y="1841190"/>
                </a:lnTo>
                <a:lnTo>
                  <a:pt x="1832980" y="1924673"/>
                </a:lnTo>
                <a:lnTo>
                  <a:pt x="1761893" y="1995760"/>
                </a:lnTo>
                <a:lnTo>
                  <a:pt x="1678410" y="1912277"/>
                </a:lnTo>
                <a:lnTo>
                  <a:pt x="1650246" y="1940441"/>
                </a:lnTo>
                <a:lnTo>
                  <a:pt x="1735612" y="2025807"/>
                </a:lnTo>
                <a:lnTo>
                  <a:pt x="1573330" y="2188089"/>
                </a:lnTo>
                <a:lnTo>
                  <a:pt x="1487964" y="2102723"/>
                </a:lnTo>
                <a:lnTo>
                  <a:pt x="1451742" y="2138944"/>
                </a:lnTo>
                <a:lnTo>
                  <a:pt x="1537109" y="2224311"/>
                </a:lnTo>
                <a:lnTo>
                  <a:pt x="1374830" y="2386590"/>
                </a:lnTo>
                <a:lnTo>
                  <a:pt x="1289463" y="2301223"/>
                </a:lnTo>
                <a:lnTo>
                  <a:pt x="1225079" y="2365608"/>
                </a:lnTo>
                <a:lnTo>
                  <a:pt x="1310445" y="2450974"/>
                </a:lnTo>
                <a:lnTo>
                  <a:pt x="1239358" y="2522061"/>
                </a:lnTo>
                <a:lnTo>
                  <a:pt x="1153992" y="2436695"/>
                </a:lnTo>
                <a:lnTo>
                  <a:pt x="1104364" y="2486322"/>
                </a:lnTo>
                <a:lnTo>
                  <a:pt x="1189730" y="2571689"/>
                </a:lnTo>
                <a:lnTo>
                  <a:pt x="1034153" y="2727266"/>
                </a:lnTo>
                <a:lnTo>
                  <a:pt x="948787" y="2641900"/>
                </a:lnTo>
                <a:lnTo>
                  <a:pt x="905863" y="2684824"/>
                </a:lnTo>
                <a:lnTo>
                  <a:pt x="991230" y="2770191"/>
                </a:lnTo>
                <a:lnTo>
                  <a:pt x="842353" y="2919067"/>
                </a:lnTo>
                <a:lnTo>
                  <a:pt x="756986" y="2833700"/>
                </a:lnTo>
                <a:lnTo>
                  <a:pt x="692119" y="2898567"/>
                </a:lnTo>
                <a:lnTo>
                  <a:pt x="777486" y="2983934"/>
                </a:lnTo>
                <a:lnTo>
                  <a:pt x="628610" y="3132811"/>
                </a:lnTo>
                <a:lnTo>
                  <a:pt x="618557" y="3122757"/>
                </a:lnTo>
                <a:lnTo>
                  <a:pt x="622830" y="3134825"/>
                </a:lnTo>
                <a:lnTo>
                  <a:pt x="346551" y="3150831"/>
                </a:lnTo>
                <a:lnTo>
                  <a:pt x="0" y="3186731"/>
                </a:lnTo>
                <a:lnTo>
                  <a:pt x="51749" y="2750557"/>
                </a:lnTo>
                <a:lnTo>
                  <a:pt x="48979" y="2747788"/>
                </a:lnTo>
                <a:lnTo>
                  <a:pt x="52495" y="2744272"/>
                </a:lnTo>
                <a:lnTo>
                  <a:pt x="52938" y="2740533"/>
                </a:lnTo>
                <a:lnTo>
                  <a:pt x="54575" y="2742192"/>
                </a:lnTo>
                <a:lnTo>
                  <a:pt x="1671288" y="1125479"/>
                </a:lnTo>
                <a:cubicBezTo>
                  <a:pt x="1628971" y="1027979"/>
                  <a:pt x="1605746" y="920380"/>
                  <a:pt x="1605746" y="807357"/>
                </a:cubicBezTo>
                <a:cubicBezTo>
                  <a:pt x="1605746" y="361466"/>
                  <a:pt x="1967212" y="0"/>
                  <a:pt x="2413103" y="0"/>
                </a:cubicBezTo>
                <a:close/>
              </a:path>
            </a:pathLst>
          </a:custGeom>
          <a:solidFill>
            <a:srgbClr val="E31E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sp>
        <p:nvSpPr>
          <p:cNvPr id="91" name="Block Arc 25">
            <a:extLst>
              <a:ext uri="{FF2B5EF4-FFF2-40B4-BE49-F238E27FC236}">
                <a16:creationId xmlns:a16="http://schemas.microsoft.com/office/drawing/2014/main" id="{5F7FD4D6-1C06-4ABB-98F4-AC79D3C6A6D8}"/>
              </a:ext>
            </a:extLst>
          </p:cNvPr>
          <p:cNvSpPr/>
          <p:nvPr/>
        </p:nvSpPr>
        <p:spPr>
          <a:xfrm>
            <a:off x="5130209" y="5700917"/>
            <a:ext cx="395403" cy="571239"/>
          </a:xfrm>
          <a:custGeom>
            <a:rect l="l" t="t" r="r" b="b"/>
            <a:pathLst>
              <a:path w="2215656" h="3200962">
                <a:moveTo>
                  <a:pt x="1107829" y="2097026"/>
                </a:moveTo>
                <a:cubicBezTo>
                  <a:pt x="1025315" y="2097026"/>
                  <a:pt x="958423" y="2163918"/>
                  <a:pt x="958423" y="2246432"/>
                </a:cubicBezTo>
                <a:cubicBezTo>
                  <a:pt x="958423" y="2302715"/>
                  <a:pt x="989546" y="2351730"/>
                  <a:pt x="1036590" y="2375275"/>
                </a:cubicBezTo>
                <a:lnTo>
                  <a:pt x="985422" y="2684898"/>
                </a:lnTo>
                <a:lnTo>
                  <a:pt x="1230236" y="2684898"/>
                </a:lnTo>
                <a:lnTo>
                  <a:pt x="1179068" y="2375275"/>
                </a:lnTo>
                <a:cubicBezTo>
                  <a:pt x="1226112" y="2351730"/>
                  <a:pt x="1257234" y="2302715"/>
                  <a:pt x="1257234" y="2246432"/>
                </a:cubicBezTo>
                <a:cubicBezTo>
                  <a:pt x="1257234" y="2163918"/>
                  <a:pt x="1190343" y="2097026"/>
                  <a:pt x="1107829" y="2097026"/>
                </a:cubicBezTo>
                <a:close/>
                <a:moveTo>
                  <a:pt x="1102513" y="266871"/>
                </a:moveTo>
                <a:cubicBezTo>
                  <a:pt x="874876" y="269781"/>
                  <a:pt x="691868" y="455143"/>
                  <a:pt x="691868" y="682798"/>
                </a:cubicBezTo>
                <a:lnTo>
                  <a:pt x="690469" y="682798"/>
                </a:lnTo>
                <a:lnTo>
                  <a:pt x="690469" y="1580962"/>
                </a:lnTo>
                <a:lnTo>
                  <a:pt x="1525188" y="1580962"/>
                </a:lnTo>
                <a:lnTo>
                  <a:pt x="1525188" y="672127"/>
                </a:lnTo>
                <a:lnTo>
                  <a:pt x="1523654" y="672166"/>
                </a:lnTo>
                <a:cubicBezTo>
                  <a:pt x="1517835" y="444585"/>
                  <a:pt x="1330149" y="263961"/>
                  <a:pt x="1102513" y="266871"/>
                </a:cubicBezTo>
                <a:close/>
                <a:moveTo>
                  <a:pt x="1099102" y="56"/>
                </a:moveTo>
                <a:cubicBezTo>
                  <a:pt x="1472767" y="-4720"/>
                  <a:pt x="1780852" y="291773"/>
                  <a:pt x="1790404" y="665346"/>
                </a:cubicBezTo>
                <a:lnTo>
                  <a:pt x="1742843" y="666562"/>
                </a:lnTo>
                <a:lnTo>
                  <a:pt x="1790627" y="666562"/>
                </a:lnTo>
                <a:lnTo>
                  <a:pt x="1790627"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425030" y="1580962"/>
                </a:lnTo>
                <a:lnTo>
                  <a:pt x="425030" y="676764"/>
                </a:lnTo>
                <a:lnTo>
                  <a:pt x="425634" y="676764"/>
                </a:lnTo>
                <a:cubicBezTo>
                  <a:pt x="428273" y="305830"/>
                  <a:pt x="727452" y="4806"/>
                  <a:pt x="1099102" y="56"/>
                </a:cubicBezTo>
                <a:close/>
              </a:path>
            </a:pathLst>
          </a:custGeom>
          <a:solidFill>
            <a:srgbClr val="E31E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chemeClr val="tx1"/>
              </a:solidFill>
            </a:endParaRPr>
          </a:p>
        </p:txBody>
      </p:sp>
      <p:sp>
        <p:nvSpPr>
          <p:cNvPr id="92" name="Block Arc 31">
            <a:extLst>
              <a:ext uri="{FF2B5EF4-FFF2-40B4-BE49-F238E27FC236}">
                <a16:creationId xmlns:a16="http://schemas.microsoft.com/office/drawing/2014/main" id="{7D9DF903-DA8F-4191-AEDF-7DDF26A64847}"/>
              </a:ext>
            </a:extLst>
          </p:cNvPr>
          <p:cNvSpPr/>
          <p:nvPr/>
        </p:nvSpPr>
        <p:spPr>
          <a:xfrm>
            <a:off x="8354661" y="5743185"/>
            <a:ext cx="515883" cy="571239"/>
          </a:xfrm>
          <a:custGeom>
            <a:rect l="l" t="t" r="r" b="b"/>
            <a:pathLst>
              <a:path w="2890784" h="3200962">
                <a:moveTo>
                  <a:pt x="1107828" y="2097026"/>
                </a:moveTo>
                <a:cubicBezTo>
                  <a:pt x="1025313" y="2097026"/>
                  <a:pt x="958422" y="2163918"/>
                  <a:pt x="958422" y="2246432"/>
                </a:cubicBezTo>
                <a:cubicBezTo>
                  <a:pt x="958422" y="2302715"/>
                  <a:pt x="989545" y="2351730"/>
                  <a:pt x="1036589" y="2375275"/>
                </a:cubicBezTo>
                <a:lnTo>
                  <a:pt x="985421" y="2684898"/>
                </a:lnTo>
                <a:lnTo>
                  <a:pt x="1230235" y="2684898"/>
                </a:lnTo>
                <a:lnTo>
                  <a:pt x="1179067" y="2375275"/>
                </a:lnTo>
                <a:cubicBezTo>
                  <a:pt x="1226111" y="2351730"/>
                  <a:pt x="1257233" y="2302715"/>
                  <a:pt x="1257233" y="2246432"/>
                </a:cubicBezTo>
                <a:cubicBezTo>
                  <a:pt x="1257233" y="2163918"/>
                  <a:pt x="1190342" y="2097026"/>
                  <a:pt x="1107828" y="2097026"/>
                </a:cubicBezTo>
                <a:close/>
                <a:moveTo>
                  <a:pt x="2199259" y="56"/>
                </a:moveTo>
                <a:cubicBezTo>
                  <a:pt x="2572924" y="-4720"/>
                  <a:pt x="2881009" y="291773"/>
                  <a:pt x="2890561" y="665346"/>
                </a:cubicBezTo>
                <a:lnTo>
                  <a:pt x="2843000" y="666562"/>
                </a:lnTo>
                <a:lnTo>
                  <a:pt x="2890784" y="666562"/>
                </a:lnTo>
                <a:lnTo>
                  <a:pt x="2890784" y="1580962"/>
                </a:lnTo>
                <a:lnTo>
                  <a:pt x="2625345" y="1580962"/>
                </a:lnTo>
                <a:lnTo>
                  <a:pt x="2625345" y="672127"/>
                </a:lnTo>
                <a:lnTo>
                  <a:pt x="2623811" y="672166"/>
                </a:lnTo>
                <a:cubicBezTo>
                  <a:pt x="2617992" y="444585"/>
                  <a:pt x="2430306" y="263961"/>
                  <a:pt x="2202670" y="266871"/>
                </a:cubicBezTo>
                <a:cubicBezTo>
                  <a:pt x="1975033" y="269781"/>
                  <a:pt x="1792025" y="455143"/>
                  <a:pt x="1792025" y="682798"/>
                </a:cubicBezTo>
                <a:lnTo>
                  <a:pt x="1790626" y="682798"/>
                </a:lnTo>
                <a:lnTo>
                  <a:pt x="1790626"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1525187" y="1580962"/>
                </a:lnTo>
                <a:lnTo>
                  <a:pt x="1525187" y="676764"/>
                </a:lnTo>
                <a:lnTo>
                  <a:pt x="1525791" y="676764"/>
                </a:lnTo>
                <a:cubicBezTo>
                  <a:pt x="1528430" y="305830"/>
                  <a:pt x="1827609" y="4806"/>
                  <a:pt x="2199259" y="56"/>
                </a:cubicBezTo>
                <a:close/>
              </a:path>
            </a:pathLst>
          </a:custGeom>
          <a:solidFill>
            <a:srgbClr val="E31E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chemeClr val="tx1"/>
              </a:solidFill>
            </a:endParaRPr>
          </a:p>
        </p:txBody>
      </p:sp>
      <p:sp>
        <p:nvSpPr>
          <p:cNvPr id="93" name="Freeform 53">
            <a:extLst>
              <a:ext uri="{FF2B5EF4-FFF2-40B4-BE49-F238E27FC236}">
                <a16:creationId xmlns:a16="http://schemas.microsoft.com/office/drawing/2014/main" id="{D57F2C4B-7240-41A7-B169-E1E9E5390396}"/>
              </a:ext>
            </a:extLst>
          </p:cNvPr>
          <p:cNvSpPr/>
          <p:nvPr/>
        </p:nvSpPr>
        <p:spPr>
          <a:xfrm>
            <a:off x="10081531" y="5778283"/>
            <a:ext cx="565332" cy="579639"/>
          </a:xfrm>
          <a:custGeom>
            <a:gdLst>
              <a:gd name="connsiteX0" fmla="*/ 2279640 w 2296406"/>
              <a:gd name="connsiteY0" fmla="*/ 1747818 h 2354521"/>
              <a:gd name="connsiteX1" fmla="*/ 1827546 w 2296406"/>
              <a:gd name="connsiteY1" fmla="*/ 1826304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18" fmla="*/ 11167 w 2305244"/>
              <a:gd name="connsiteY18" fmla="*/ 5505 h 236915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96406" h="2354521">
                <a:moveTo>
                  <a:pt x="2279640" y="1747818"/>
                </a:moveTo>
                <a:lnTo>
                  <a:pt x="1827546" y="1826304"/>
                </a:lnTo>
                <a:cubicBezTo>
                  <a:pt x="1873723" y="1907635"/>
                  <a:pt x="1985737" y="2047488"/>
                  <a:pt x="1955104" y="2095900"/>
                </a:cubicBezTo>
                <a:cubicBezTo>
                  <a:pt x="1897166" y="2139232"/>
                  <a:pt x="1773393" y="2006999"/>
                  <a:pt x="1682537" y="1962549"/>
                </a:cubicBezTo>
                <a:lnTo>
                  <a:pt x="1528613" y="2354521"/>
                </a:lnTo>
                <a:lnTo>
                  <a:pt x="1380482" y="2120816"/>
                </a:lnTo>
                <a:lnTo>
                  <a:pt x="1495542" y="1788127"/>
                </a:lnTo>
                <a:lnTo>
                  <a:pt x="909489" y="1225390"/>
                </a:lnTo>
                <a:lnTo>
                  <a:pt x="414951" y="2322212"/>
                </a:lnTo>
                <a:lnTo>
                  <a:pt x="293184" y="2052845"/>
                </a:lnTo>
                <a:lnTo>
                  <a:pt x="520411" y="767428"/>
                </a:lnTo>
                <a:cubicBezTo>
                  <a:pt x="325060" y="542715"/>
                  <a:pt x="-71458" y="102202"/>
                  <a:pt x="11167" y="5505"/>
                </a:cubicBezTo>
                <a:cubicBezTo>
                  <a:pt x="111065" y="-52229"/>
                  <a:pt x="554777" y="358209"/>
                  <a:pt x="771719" y="578452"/>
                </a:cubicBezTo>
                <a:lnTo>
                  <a:pt x="2041440" y="514597"/>
                </a:lnTo>
                <a:lnTo>
                  <a:pt x="2296406" y="662729"/>
                </a:lnTo>
                <a:lnTo>
                  <a:pt x="1124906" y="1004182"/>
                </a:lnTo>
                <a:lnTo>
                  <a:pt x="1676517" y="1608523"/>
                </a:lnTo>
                <a:cubicBezTo>
                  <a:pt x="1795262" y="1589016"/>
                  <a:pt x="2094931" y="1557316"/>
                  <a:pt x="2094931" y="1557316"/>
                </a:cubicBezTo>
              </a:path>
            </a:pathLst>
          </a:custGeom>
          <a:solidFill>
            <a:srgbClr val="E31E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sp>
        <p:nvSpPr>
          <p:cNvPr id="94" name="Block Arc 10">
            <a:extLst>
              <a:ext uri="{FF2B5EF4-FFF2-40B4-BE49-F238E27FC236}">
                <a16:creationId xmlns:a16="http://schemas.microsoft.com/office/drawing/2014/main" id="{75C14C12-5F78-4BDD-B8A3-69BB465A2216}"/>
              </a:ext>
            </a:extLst>
          </p:cNvPr>
          <p:cNvSpPr/>
          <p:nvPr/>
        </p:nvSpPr>
        <p:spPr>
          <a:xfrm>
            <a:off x="4995575" y="4686446"/>
            <a:ext cx="695288" cy="470951"/>
          </a:xfrm>
          <a:custGeom>
            <a:rect l="l" t="t" r="r" b="b"/>
            <a:pathLst>
              <a:path w="3219104" h="2180445">
                <a:moveTo>
                  <a:pt x="631935" y="660566"/>
                </a:moveTo>
                <a:cubicBezTo>
                  <a:pt x="582229" y="660566"/>
                  <a:pt x="541935" y="700860"/>
                  <a:pt x="541935" y="750566"/>
                </a:cubicBezTo>
                <a:cubicBezTo>
                  <a:pt x="541935" y="800272"/>
                  <a:pt x="582229" y="840566"/>
                  <a:pt x="631935" y="840566"/>
                </a:cubicBezTo>
                <a:cubicBezTo>
                  <a:pt x="681641" y="840566"/>
                  <a:pt x="721935" y="800272"/>
                  <a:pt x="721935" y="750566"/>
                </a:cubicBezTo>
                <a:cubicBezTo>
                  <a:pt x="721935" y="700860"/>
                  <a:pt x="681641" y="660566"/>
                  <a:pt x="631935" y="660566"/>
                </a:cubicBezTo>
                <a:close/>
                <a:moveTo>
                  <a:pt x="2920524" y="132986"/>
                </a:moveTo>
                <a:cubicBezTo>
                  <a:pt x="2884582" y="132986"/>
                  <a:pt x="2855445" y="171564"/>
                  <a:pt x="2855445" y="219152"/>
                </a:cubicBezTo>
                <a:cubicBezTo>
                  <a:pt x="2855445" y="266740"/>
                  <a:pt x="2884582" y="305318"/>
                  <a:pt x="2920524" y="305318"/>
                </a:cubicBezTo>
                <a:cubicBezTo>
                  <a:pt x="2956466" y="305318"/>
                  <a:pt x="2985603" y="266740"/>
                  <a:pt x="2985603" y="219152"/>
                </a:cubicBezTo>
                <a:cubicBezTo>
                  <a:pt x="2985603" y="171564"/>
                  <a:pt x="2956466" y="132986"/>
                  <a:pt x="2920524" y="132986"/>
                </a:cubicBezTo>
                <a:close/>
                <a:moveTo>
                  <a:pt x="1840097" y="123357"/>
                </a:moveTo>
                <a:cubicBezTo>
                  <a:pt x="1690593" y="125267"/>
                  <a:pt x="1541569" y="163386"/>
                  <a:pt x="1407089" y="237534"/>
                </a:cubicBezTo>
                <a:lnTo>
                  <a:pt x="1442443" y="299445"/>
                </a:lnTo>
                <a:cubicBezTo>
                  <a:pt x="1690026" y="162934"/>
                  <a:pt x="1991162" y="159087"/>
                  <a:pt x="2242273" y="289227"/>
                </a:cubicBezTo>
                <a:lnTo>
                  <a:pt x="2275978" y="226435"/>
                </a:lnTo>
                <a:cubicBezTo>
                  <a:pt x="2139582" y="155746"/>
                  <a:pt x="1989600" y="121447"/>
                  <a:pt x="1840097" y="123357"/>
                </a:cubicBezTo>
                <a:close/>
                <a:moveTo>
                  <a:pt x="1808744" y="1233"/>
                </a:moveTo>
                <a:cubicBezTo>
                  <a:pt x="2156106" y="-14520"/>
                  <a:pt x="2554236" y="122009"/>
                  <a:pt x="2727916" y="332053"/>
                </a:cubicBezTo>
                <a:lnTo>
                  <a:pt x="2797407" y="426906"/>
                </a:lnTo>
                <a:cubicBezTo>
                  <a:pt x="2816730" y="407744"/>
                  <a:pt x="2822914" y="396798"/>
                  <a:pt x="2848347" y="374270"/>
                </a:cubicBezTo>
                <a:cubicBezTo>
                  <a:pt x="2789714" y="335227"/>
                  <a:pt x="2770554" y="301522"/>
                  <a:pt x="2770554" y="211287"/>
                </a:cubicBezTo>
                <a:cubicBezTo>
                  <a:pt x="2770554" y="109060"/>
                  <a:pt x="2826850" y="34523"/>
                  <a:pt x="2918697" y="33333"/>
                </a:cubicBezTo>
                <a:cubicBezTo>
                  <a:pt x="3010544" y="32143"/>
                  <a:pt x="3068737" y="122977"/>
                  <a:pt x="3064459" y="218431"/>
                </a:cubicBezTo>
                <a:cubicBezTo>
                  <a:pt x="3062319" y="266188"/>
                  <a:pt x="3063213" y="242475"/>
                  <a:pt x="3054577" y="285936"/>
                </a:cubicBezTo>
                <a:cubicBezTo>
                  <a:pt x="3088600" y="260795"/>
                  <a:pt x="3146396" y="297212"/>
                  <a:pt x="3198377" y="27802"/>
                </a:cubicBezTo>
                <a:cubicBezTo>
                  <a:pt x="3270974" y="270322"/>
                  <a:pt x="3142267" y="378871"/>
                  <a:pt x="2977023" y="405424"/>
                </a:cubicBezTo>
                <a:cubicBezTo>
                  <a:pt x="2937650" y="455263"/>
                  <a:pt x="2906651" y="507366"/>
                  <a:pt x="2854455" y="531728"/>
                </a:cubicBezTo>
                <a:cubicBezTo>
                  <a:pt x="2854593" y="531917"/>
                  <a:pt x="2854687" y="532126"/>
                  <a:pt x="2854781" y="532336"/>
                </a:cubicBezTo>
                <a:lnTo>
                  <a:pt x="2914835" y="719911"/>
                </a:lnTo>
                <a:cubicBezTo>
                  <a:pt x="2982387" y="1030651"/>
                  <a:pt x="2875068" y="1334999"/>
                  <a:pt x="2751965" y="1458417"/>
                </a:cubicBezTo>
                <a:cubicBezTo>
                  <a:pt x="2718119" y="1752479"/>
                  <a:pt x="2636178" y="1904762"/>
                  <a:pt x="2564924" y="2133185"/>
                </a:cubicBezTo>
                <a:cubicBezTo>
                  <a:pt x="2548001" y="2174319"/>
                  <a:pt x="2290597" y="2162941"/>
                  <a:pt x="2284362" y="2130560"/>
                </a:cubicBezTo>
                <a:cubicBezTo>
                  <a:pt x="2253189" y="1989654"/>
                  <a:pt x="2205984" y="1832997"/>
                  <a:pt x="2190842" y="1681589"/>
                </a:cubicBezTo>
                <a:cubicBezTo>
                  <a:pt x="1937891" y="1727975"/>
                  <a:pt x="1628829" y="1727099"/>
                  <a:pt x="1429318" y="1710471"/>
                </a:cubicBezTo>
                <a:cubicBezTo>
                  <a:pt x="1387456" y="1891634"/>
                  <a:pt x="1268107" y="2057044"/>
                  <a:pt x="1143413" y="2180445"/>
                </a:cubicBezTo>
                <a:lnTo>
                  <a:pt x="943012" y="2180445"/>
                </a:lnTo>
                <a:cubicBezTo>
                  <a:pt x="894916" y="2170818"/>
                  <a:pt x="902932" y="1825120"/>
                  <a:pt x="910948" y="1650083"/>
                </a:cubicBezTo>
                <a:cubicBezTo>
                  <a:pt x="600994" y="1508303"/>
                  <a:pt x="-80369" y="1319263"/>
                  <a:pt x="7807" y="838786"/>
                </a:cubicBezTo>
                <a:cubicBezTo>
                  <a:pt x="13151" y="796777"/>
                  <a:pt x="184160" y="802028"/>
                  <a:pt x="275009" y="799402"/>
                </a:cubicBezTo>
                <a:cubicBezTo>
                  <a:pt x="369419" y="659373"/>
                  <a:pt x="418407" y="582356"/>
                  <a:pt x="555570" y="465957"/>
                </a:cubicBezTo>
                <a:cubicBezTo>
                  <a:pt x="547554" y="374062"/>
                  <a:pt x="496786" y="206026"/>
                  <a:pt x="531522" y="190273"/>
                </a:cubicBezTo>
                <a:cubicBezTo>
                  <a:pt x="764877" y="64246"/>
                  <a:pt x="803177" y="250661"/>
                  <a:pt x="924308" y="355683"/>
                </a:cubicBezTo>
                <a:cubicBezTo>
                  <a:pt x="1130053" y="143013"/>
                  <a:pt x="1554903" y="11735"/>
                  <a:pt x="1808744" y="1233"/>
                </a:cubicBezTo>
                <a:close/>
              </a:path>
            </a:pathLst>
          </a:custGeom>
          <a:solidFill>
            <a:srgbClr val="E31E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chemeClr val="tx1"/>
              </a:solidFill>
            </a:endParaRPr>
          </a:p>
        </p:txBody>
      </p:sp>
      <p:sp>
        <p:nvSpPr>
          <p:cNvPr id="95" name="Freeform 55">
            <a:extLst>
              <a:ext uri="{FF2B5EF4-FFF2-40B4-BE49-F238E27FC236}">
                <a16:creationId xmlns:a16="http://schemas.microsoft.com/office/drawing/2014/main" id="{E1F21ECA-3730-4E2A-BB32-69C99B2546BB}"/>
              </a:ext>
            </a:extLst>
          </p:cNvPr>
          <p:cNvSpPr/>
          <p:nvPr/>
        </p:nvSpPr>
        <p:spPr>
          <a:xfrm>
            <a:off x="4385172" y="5548272"/>
            <a:ext cx="357713" cy="876520"/>
          </a:xfrm>
          <a:custGeom>
            <a:rect l="l" t="t" r="r" b="b"/>
            <a:pathLst>
              <a:path w="1060423" h="2598393">
                <a:moveTo>
                  <a:pt x="511607" y="1989888"/>
                </a:moveTo>
                <a:cubicBezTo>
                  <a:pt x="421916" y="2038892"/>
                  <a:pt x="392123" y="2248491"/>
                  <a:pt x="577615" y="2379095"/>
                </a:cubicBezTo>
                <a:cubicBezTo>
                  <a:pt x="531205" y="2257454"/>
                  <a:pt x="562054" y="2197447"/>
                  <a:pt x="592034" y="2136572"/>
                </a:cubicBezTo>
                <a:cubicBezTo>
                  <a:pt x="592534" y="2167519"/>
                  <a:pt x="560915" y="2234057"/>
                  <a:pt x="638675" y="2272816"/>
                </a:cubicBezTo>
                <a:cubicBezTo>
                  <a:pt x="602283" y="2156226"/>
                  <a:pt x="756001" y="2119500"/>
                  <a:pt x="594605" y="1990756"/>
                </a:cubicBezTo>
                <a:cubicBezTo>
                  <a:pt x="828052" y="2024484"/>
                  <a:pt x="759407" y="2143283"/>
                  <a:pt x="814896" y="2262952"/>
                </a:cubicBezTo>
                <a:cubicBezTo>
                  <a:pt x="774295" y="2270013"/>
                  <a:pt x="715464" y="2161619"/>
                  <a:pt x="728685" y="2212952"/>
                </a:cubicBezTo>
                <a:cubicBezTo>
                  <a:pt x="798068" y="2415798"/>
                  <a:pt x="590532" y="2421590"/>
                  <a:pt x="656442" y="2598393"/>
                </a:cubicBezTo>
                <a:cubicBezTo>
                  <a:pt x="451592" y="2586815"/>
                  <a:pt x="511509" y="2396411"/>
                  <a:pt x="415171" y="2350110"/>
                </a:cubicBezTo>
                <a:cubicBezTo>
                  <a:pt x="389023" y="2345435"/>
                  <a:pt x="357666" y="2366802"/>
                  <a:pt x="415723" y="2461957"/>
                </a:cubicBezTo>
                <a:cubicBezTo>
                  <a:pt x="77590" y="2209980"/>
                  <a:pt x="314998" y="2004011"/>
                  <a:pt x="511607" y="1989888"/>
                </a:cubicBezTo>
                <a:close/>
                <a:moveTo>
                  <a:pt x="344786" y="1884983"/>
                </a:moveTo>
                <a:lnTo>
                  <a:pt x="722598" y="1884983"/>
                </a:lnTo>
                <a:cubicBezTo>
                  <a:pt x="716460" y="1906965"/>
                  <a:pt x="711917" y="1928321"/>
                  <a:pt x="707988" y="1948728"/>
                </a:cubicBezTo>
                <a:lnTo>
                  <a:pt x="357819" y="1948059"/>
                </a:lnTo>
                <a:close/>
                <a:moveTo>
                  <a:pt x="530212" y="651224"/>
                </a:moveTo>
                <a:cubicBezTo>
                  <a:pt x="585486" y="651224"/>
                  <a:pt x="630294" y="696033"/>
                  <a:pt x="630294" y="751307"/>
                </a:cubicBezTo>
                <a:cubicBezTo>
                  <a:pt x="630294" y="806581"/>
                  <a:pt x="585486" y="851389"/>
                  <a:pt x="530212" y="851389"/>
                </a:cubicBezTo>
                <a:cubicBezTo>
                  <a:pt x="474938" y="851389"/>
                  <a:pt x="430129" y="806581"/>
                  <a:pt x="430129" y="751307"/>
                </a:cubicBezTo>
                <a:cubicBezTo>
                  <a:pt x="430129" y="696033"/>
                  <a:pt x="474938" y="651224"/>
                  <a:pt x="530212" y="651224"/>
                </a:cubicBezTo>
                <a:close/>
                <a:moveTo>
                  <a:pt x="530212" y="551141"/>
                </a:moveTo>
                <a:cubicBezTo>
                  <a:pt x="419664" y="551141"/>
                  <a:pt x="330046" y="640759"/>
                  <a:pt x="330046" y="751307"/>
                </a:cubicBezTo>
                <a:cubicBezTo>
                  <a:pt x="330046" y="861855"/>
                  <a:pt x="419664" y="951472"/>
                  <a:pt x="530212" y="951472"/>
                </a:cubicBezTo>
                <a:cubicBezTo>
                  <a:pt x="640760" y="951472"/>
                  <a:pt x="730377" y="861855"/>
                  <a:pt x="730377" y="751307"/>
                </a:cubicBezTo>
                <a:cubicBezTo>
                  <a:pt x="730377" y="640759"/>
                  <a:pt x="640760" y="551141"/>
                  <a:pt x="530212" y="551141"/>
                </a:cubicBezTo>
                <a:close/>
                <a:moveTo>
                  <a:pt x="286245" y="353827"/>
                </a:moveTo>
                <a:cubicBezTo>
                  <a:pt x="438132" y="439406"/>
                  <a:pt x="623290" y="440561"/>
                  <a:pt x="776100" y="356932"/>
                </a:cubicBezTo>
                <a:cubicBezTo>
                  <a:pt x="941305" y="720175"/>
                  <a:pt x="898096" y="1115325"/>
                  <a:pt x="825241" y="1447764"/>
                </a:cubicBezTo>
                <a:lnTo>
                  <a:pt x="1060423" y="1673413"/>
                </a:lnTo>
                <a:lnTo>
                  <a:pt x="1021935" y="1978110"/>
                </a:lnTo>
                <a:lnTo>
                  <a:pt x="745125" y="1786699"/>
                </a:lnTo>
                <a:lnTo>
                  <a:pt x="734250" y="1834148"/>
                </a:lnTo>
                <a:lnTo>
                  <a:pt x="332991" y="1834148"/>
                </a:lnTo>
                <a:cubicBezTo>
                  <a:pt x="330005" y="1820736"/>
                  <a:pt x="326662" y="1807037"/>
                  <a:pt x="323192" y="1793020"/>
                </a:cubicBezTo>
                <a:lnTo>
                  <a:pt x="38489" y="1989888"/>
                </a:lnTo>
                <a:lnTo>
                  <a:pt x="0" y="1685191"/>
                </a:lnTo>
                <a:lnTo>
                  <a:pt x="237343" y="1457469"/>
                </a:lnTo>
                <a:lnTo>
                  <a:pt x="238009" y="1459571"/>
                </a:lnTo>
                <a:lnTo>
                  <a:pt x="242012" y="1446515"/>
                </a:lnTo>
                <a:cubicBezTo>
                  <a:pt x="171205" y="1115067"/>
                  <a:pt x="127758" y="714059"/>
                  <a:pt x="286245" y="353827"/>
                </a:cubicBezTo>
                <a:close/>
                <a:moveTo>
                  <a:pt x="527942" y="0"/>
                </a:moveTo>
                <a:cubicBezTo>
                  <a:pt x="622760" y="95693"/>
                  <a:pt x="695048" y="196745"/>
                  <a:pt x="748164" y="301374"/>
                </a:cubicBezTo>
                <a:cubicBezTo>
                  <a:pt x="612692" y="376844"/>
                  <a:pt x="447588" y="375495"/>
                  <a:pt x="312997" y="298024"/>
                </a:cubicBezTo>
                <a:cubicBezTo>
                  <a:pt x="364591" y="193505"/>
                  <a:pt x="435080" y="93397"/>
                  <a:pt x="527942" y="0"/>
                </a:cubicBezTo>
                <a:close/>
              </a:path>
            </a:pathLst>
          </a:custGeom>
          <a:solidFill>
            <a:srgbClr val="E31E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sp>
        <p:nvSpPr>
          <p:cNvPr id="96" name="Round Same Side Corner Rectangle 36">
            <a:extLst>
              <a:ext uri="{FF2B5EF4-FFF2-40B4-BE49-F238E27FC236}">
                <a16:creationId xmlns:a16="http://schemas.microsoft.com/office/drawing/2014/main" id="{E0C4F70F-DCCD-48F1-A750-DF4F32AC8F75}"/>
              </a:ext>
            </a:extLst>
          </p:cNvPr>
          <p:cNvSpPr/>
          <p:nvPr/>
        </p:nvSpPr>
        <p:spPr>
          <a:xfrm>
            <a:off x="9093904" y="5778281"/>
            <a:ext cx="655441" cy="518203"/>
          </a:xfrm>
          <a:custGeom>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rgbClr val="E31E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sp>
        <p:nvSpPr>
          <p:cNvPr id="97" name="Oval 21">
            <a:extLst>
              <a:ext uri="{FF2B5EF4-FFF2-40B4-BE49-F238E27FC236}">
                <a16:creationId xmlns:a16="http://schemas.microsoft.com/office/drawing/2014/main" id="{B92F2676-D90E-40BF-8AC5-C623D6EC5932}"/>
              </a:ext>
            </a:extLst>
          </p:cNvPr>
          <p:cNvSpPr>
            <a:spLocks noChangeAspect="1"/>
          </p:cNvSpPr>
          <p:nvPr/>
        </p:nvSpPr>
        <p:spPr>
          <a:xfrm>
            <a:off x="5899117" y="5752367"/>
            <a:ext cx="539611" cy="544119"/>
          </a:xfrm>
          <a:custGeom>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E31E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p>
        </p:txBody>
      </p:sp>
      <p:sp>
        <p:nvSpPr>
          <p:cNvPr id="98" name="Oval 32">
            <a:extLst>
              <a:ext uri="{FF2B5EF4-FFF2-40B4-BE49-F238E27FC236}">
                <a16:creationId xmlns:a16="http://schemas.microsoft.com/office/drawing/2014/main" id="{06C7F06B-394E-4FE3-88AA-93210AFF9C00}"/>
              </a:ext>
            </a:extLst>
          </p:cNvPr>
          <p:cNvSpPr/>
          <p:nvPr/>
        </p:nvSpPr>
        <p:spPr>
          <a:xfrm>
            <a:off x="10018709" y="4572451"/>
            <a:ext cx="513811" cy="618124"/>
          </a:xfrm>
          <a:custGeom>
            <a:rect l="l" t="t" r="r" b="b"/>
            <a:pathLst>
              <a:path w="2671236" h="3213546">
                <a:moveTo>
                  <a:pt x="1336943" y="151152"/>
                </a:moveTo>
                <a:cubicBezTo>
                  <a:pt x="1223677" y="151152"/>
                  <a:pt x="1131857" y="242973"/>
                  <a:pt x="1131857" y="356239"/>
                </a:cubicBezTo>
                <a:cubicBezTo>
                  <a:pt x="1131857" y="469506"/>
                  <a:pt x="1223677" y="561326"/>
                  <a:pt x="1336943" y="561326"/>
                </a:cubicBezTo>
                <a:cubicBezTo>
                  <a:pt x="1450210" y="561326"/>
                  <a:pt x="1542030" y="469506"/>
                  <a:pt x="1542030" y="356239"/>
                </a:cubicBezTo>
                <a:cubicBezTo>
                  <a:pt x="1542030" y="242973"/>
                  <a:pt x="1450210" y="151152"/>
                  <a:pt x="1336943" y="151152"/>
                </a:cubicBezTo>
                <a:close/>
                <a:moveTo>
                  <a:pt x="1336943" y="0"/>
                </a:moveTo>
                <a:cubicBezTo>
                  <a:pt x="1533689" y="0"/>
                  <a:pt x="1693182" y="159493"/>
                  <a:pt x="1693182" y="356239"/>
                </a:cubicBezTo>
                <a:cubicBezTo>
                  <a:pt x="1693182" y="499348"/>
                  <a:pt x="1608797" y="622748"/>
                  <a:pt x="1486649" y="678491"/>
                </a:cubicBezTo>
                <a:lnTo>
                  <a:pt x="1504985" y="861628"/>
                </a:lnTo>
                <a:lnTo>
                  <a:pt x="2050955" y="861628"/>
                </a:lnTo>
                <a:cubicBezTo>
                  <a:pt x="2073924" y="808095"/>
                  <a:pt x="2127168" y="770742"/>
                  <a:pt x="2189136" y="770742"/>
                </a:cubicBezTo>
                <a:cubicBezTo>
                  <a:pt x="2272476" y="770742"/>
                  <a:pt x="2340037" y="838303"/>
                  <a:pt x="2340037" y="921643"/>
                </a:cubicBezTo>
                <a:cubicBezTo>
                  <a:pt x="2340037" y="1004983"/>
                  <a:pt x="2272476" y="1072544"/>
                  <a:pt x="2189136" y="1072544"/>
                </a:cubicBezTo>
                <a:cubicBezTo>
                  <a:pt x="2127168" y="1072544"/>
                  <a:pt x="2073924" y="1035191"/>
                  <a:pt x="2050955" y="981658"/>
                </a:cubicBezTo>
                <a:lnTo>
                  <a:pt x="1517002" y="981658"/>
                </a:lnTo>
                <a:lnTo>
                  <a:pt x="1678124" y="2590970"/>
                </a:lnTo>
                <a:cubicBezTo>
                  <a:pt x="2063444" y="2451708"/>
                  <a:pt x="2360829" y="2287813"/>
                  <a:pt x="2381761" y="1860600"/>
                </a:cubicBezTo>
                <a:cubicBezTo>
                  <a:pt x="2329006" y="1862811"/>
                  <a:pt x="2276981" y="1871755"/>
                  <a:pt x="2228094" y="1886075"/>
                </a:cubicBezTo>
                <a:cubicBezTo>
                  <a:pt x="2324645" y="1771974"/>
                  <a:pt x="2415523" y="1665436"/>
                  <a:pt x="2449665" y="1504055"/>
                </a:cubicBezTo>
                <a:cubicBezTo>
                  <a:pt x="2485699" y="1663545"/>
                  <a:pt x="2574685" y="1764408"/>
                  <a:pt x="2671236" y="1886075"/>
                </a:cubicBezTo>
                <a:cubicBezTo>
                  <a:pt x="2622475" y="1872164"/>
                  <a:pt x="2568855" y="1862858"/>
                  <a:pt x="2513341" y="1860541"/>
                </a:cubicBezTo>
                <a:cubicBezTo>
                  <a:pt x="2486075" y="2436981"/>
                  <a:pt x="2151724" y="2992040"/>
                  <a:pt x="1522375" y="3040581"/>
                </a:cubicBezTo>
                <a:cubicBezTo>
                  <a:pt x="1427529" y="3119259"/>
                  <a:pt x="1392747" y="3155891"/>
                  <a:pt x="1336943" y="3213546"/>
                </a:cubicBezTo>
                <a:cubicBezTo>
                  <a:pt x="1284048" y="3153728"/>
                  <a:pt x="1252174" y="3120936"/>
                  <a:pt x="1157234" y="3046101"/>
                </a:cubicBezTo>
                <a:cubicBezTo>
                  <a:pt x="592479" y="2980043"/>
                  <a:pt x="187829" y="2438320"/>
                  <a:pt x="160409" y="1860193"/>
                </a:cubicBezTo>
                <a:cubicBezTo>
                  <a:pt x="105366" y="1862056"/>
                  <a:pt x="50978" y="1871143"/>
                  <a:pt x="0" y="1886075"/>
                </a:cubicBezTo>
                <a:cubicBezTo>
                  <a:pt x="96552" y="1771974"/>
                  <a:pt x="187429" y="1665436"/>
                  <a:pt x="221571" y="1504055"/>
                </a:cubicBezTo>
                <a:cubicBezTo>
                  <a:pt x="257605" y="1663545"/>
                  <a:pt x="346591" y="1764408"/>
                  <a:pt x="443143" y="1886075"/>
                </a:cubicBezTo>
                <a:cubicBezTo>
                  <a:pt x="396276" y="1872705"/>
                  <a:pt x="344922" y="1863589"/>
                  <a:pt x="291687" y="1860996"/>
                </a:cubicBezTo>
                <a:cubicBezTo>
                  <a:pt x="313360" y="2289054"/>
                  <a:pt x="617325" y="2454996"/>
                  <a:pt x="1001768" y="2593980"/>
                </a:cubicBezTo>
                <a:lnTo>
                  <a:pt x="1157883" y="981658"/>
                </a:lnTo>
                <a:lnTo>
                  <a:pt x="666108" y="981658"/>
                </a:lnTo>
                <a:cubicBezTo>
                  <a:pt x="643139" y="1035191"/>
                  <a:pt x="589896" y="1072543"/>
                  <a:pt x="527928" y="1072543"/>
                </a:cubicBezTo>
                <a:cubicBezTo>
                  <a:pt x="444588" y="1072543"/>
                  <a:pt x="377027" y="1004982"/>
                  <a:pt x="377027" y="921642"/>
                </a:cubicBezTo>
                <a:cubicBezTo>
                  <a:pt x="377027" y="838302"/>
                  <a:pt x="444588" y="770741"/>
                  <a:pt x="527928" y="770741"/>
                </a:cubicBezTo>
                <a:cubicBezTo>
                  <a:pt x="589896" y="770741"/>
                  <a:pt x="643141" y="808095"/>
                  <a:pt x="666110" y="861628"/>
                </a:cubicBezTo>
                <a:lnTo>
                  <a:pt x="1169505" y="861628"/>
                </a:lnTo>
                <a:lnTo>
                  <a:pt x="1187237" y="678491"/>
                </a:lnTo>
                <a:cubicBezTo>
                  <a:pt x="1065090" y="622748"/>
                  <a:pt x="980704" y="499348"/>
                  <a:pt x="980704" y="356239"/>
                </a:cubicBezTo>
                <a:cubicBezTo>
                  <a:pt x="980704" y="159493"/>
                  <a:pt x="1140198" y="0"/>
                  <a:pt x="1336943" y="0"/>
                </a:cubicBezTo>
                <a:close/>
              </a:path>
            </a:pathLst>
          </a:custGeom>
          <a:solidFill>
            <a:srgbClr val="E31E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p>
        </p:txBody>
      </p:sp>
      <p:grpSp>
        <p:nvGrpSpPr>
          <p:cNvPr id="116" name="Google Shape;6783;p88"/>
          <p:cNvGrpSpPr/>
          <p:nvPr/>
        </p:nvGrpSpPr>
        <p:grpSpPr>
          <a:xfrm>
            <a:off x="10948069" y="1235313"/>
            <a:ext cx="566855" cy="566467"/>
            <a:chOff x="-34004625" y="3585850"/>
            <a:chExt cx="292225" cy="292025"/>
          </a:xfrm>
          <a:solidFill>
            <a:srgbClr val="E31E24"/>
          </a:solidFill>
        </p:grpSpPr>
        <p:sp>
          <p:nvSpPr>
            <p:cNvPr id="117" name="Google Shape;6784;p88"/>
            <p:cNvSpPr/>
            <p:nvPr/>
          </p:nvSpPr>
          <p:spPr>
            <a:xfrm>
              <a:off x="-33832149" y="3585850"/>
              <a:ext cx="103200" cy="154200"/>
            </a:xfrm>
            <a:custGeom>
              <a:rect l="l" t="t" r="r" b="b"/>
              <a:pathLst>
                <a:path w="4128" h="6168" extrusionOk="0">
                  <a:moveTo>
                    <a:pt x="2426" y="1"/>
                  </a:moveTo>
                  <a:cubicBezTo>
                    <a:pt x="2286" y="1"/>
                    <a:pt x="2136" y="77"/>
                    <a:pt x="2112" y="244"/>
                  </a:cubicBezTo>
                  <a:lnTo>
                    <a:pt x="64" y="5064"/>
                  </a:lnTo>
                  <a:cubicBezTo>
                    <a:pt x="1" y="5222"/>
                    <a:pt x="64" y="5474"/>
                    <a:pt x="253" y="5506"/>
                  </a:cubicBezTo>
                  <a:cubicBezTo>
                    <a:pt x="295" y="5531"/>
                    <a:pt x="342" y="5543"/>
                    <a:pt x="389" y="5543"/>
                  </a:cubicBezTo>
                  <a:cubicBezTo>
                    <a:pt x="517" y="5543"/>
                    <a:pt x="648" y="5455"/>
                    <a:pt x="694" y="5317"/>
                  </a:cubicBezTo>
                  <a:lnTo>
                    <a:pt x="1261" y="4025"/>
                  </a:lnTo>
                  <a:cubicBezTo>
                    <a:pt x="1419" y="4088"/>
                    <a:pt x="1576" y="4119"/>
                    <a:pt x="1765" y="4119"/>
                  </a:cubicBezTo>
                  <a:cubicBezTo>
                    <a:pt x="1891" y="4119"/>
                    <a:pt x="1986" y="4088"/>
                    <a:pt x="2112" y="4056"/>
                  </a:cubicBezTo>
                  <a:lnTo>
                    <a:pt x="2112" y="4844"/>
                  </a:lnTo>
                  <a:cubicBezTo>
                    <a:pt x="1450" y="4970"/>
                    <a:pt x="946" y="5506"/>
                    <a:pt x="789" y="6167"/>
                  </a:cubicBezTo>
                  <a:lnTo>
                    <a:pt x="4128" y="6167"/>
                  </a:lnTo>
                  <a:cubicBezTo>
                    <a:pt x="4002" y="5506"/>
                    <a:pt x="3466" y="5001"/>
                    <a:pt x="2773" y="4844"/>
                  </a:cubicBezTo>
                  <a:lnTo>
                    <a:pt x="2773" y="3143"/>
                  </a:lnTo>
                  <a:cubicBezTo>
                    <a:pt x="2773" y="2670"/>
                    <a:pt x="2458" y="2324"/>
                    <a:pt x="2080" y="2166"/>
                  </a:cubicBezTo>
                  <a:lnTo>
                    <a:pt x="2773" y="496"/>
                  </a:lnTo>
                  <a:cubicBezTo>
                    <a:pt x="2773" y="307"/>
                    <a:pt x="2710" y="118"/>
                    <a:pt x="2553" y="24"/>
                  </a:cubicBezTo>
                  <a:cubicBezTo>
                    <a:pt x="2515" y="8"/>
                    <a:pt x="2471" y="1"/>
                    <a:pt x="2426" y="1"/>
                  </a:cubicBezTo>
                  <a:close/>
                </a:path>
              </a:pathLst>
            </a:custGeom>
            <a:grpFill/>
            <a:ln>
              <a:noFill/>
            </a:ln>
          </p:spPr>
          <p:txBody>
            <a:bodyPr spcFirstLastPara="1" wrap="square" lIns="91425" tIns="91425" rIns="91425" bIns="91425" anchor="ctr" anchorCtr="0">
              <a:noAutofit/>
            </a:bodyPr>
            <a:lstStyle/>
            <a:p>
              <a:endParaRPr sz="1400"/>
            </a:p>
          </p:txBody>
        </p:sp>
        <p:sp>
          <p:nvSpPr>
            <p:cNvPr id="118" name="Google Shape;6785;p88"/>
            <p:cNvSpPr/>
            <p:nvPr/>
          </p:nvSpPr>
          <p:spPr>
            <a:xfrm>
              <a:off x="-34004625" y="3690400"/>
              <a:ext cx="155175" cy="187475"/>
            </a:xfrm>
            <a:custGeom>
              <a:rect l="l" t="t" r="r" b="b"/>
              <a:pathLst>
                <a:path w="6207" h="7499" extrusionOk="0">
                  <a:moveTo>
                    <a:pt x="693" y="0"/>
                  </a:moveTo>
                  <a:cubicBezTo>
                    <a:pt x="315" y="0"/>
                    <a:pt x="0" y="315"/>
                    <a:pt x="0" y="662"/>
                  </a:cubicBezTo>
                  <a:lnTo>
                    <a:pt x="0" y="6490"/>
                  </a:lnTo>
                  <a:cubicBezTo>
                    <a:pt x="32" y="7026"/>
                    <a:pt x="504" y="7498"/>
                    <a:pt x="1103" y="7498"/>
                  </a:cubicBezTo>
                  <a:lnTo>
                    <a:pt x="6207" y="7498"/>
                  </a:lnTo>
                  <a:lnTo>
                    <a:pt x="6207" y="5797"/>
                  </a:lnTo>
                  <a:cubicBezTo>
                    <a:pt x="6207" y="5608"/>
                    <a:pt x="6049" y="5451"/>
                    <a:pt x="5860" y="5451"/>
                  </a:cubicBezTo>
                  <a:lnTo>
                    <a:pt x="1765" y="5451"/>
                  </a:lnTo>
                  <a:cubicBezTo>
                    <a:pt x="1576" y="5451"/>
                    <a:pt x="1418" y="5293"/>
                    <a:pt x="1418" y="5104"/>
                  </a:cubicBezTo>
                  <a:lnTo>
                    <a:pt x="1418" y="662"/>
                  </a:lnTo>
                  <a:cubicBezTo>
                    <a:pt x="1418" y="252"/>
                    <a:pt x="1103" y="0"/>
                    <a:pt x="693" y="0"/>
                  </a:cubicBezTo>
                  <a:close/>
                </a:path>
              </a:pathLst>
            </a:custGeom>
            <a:grpFill/>
            <a:ln>
              <a:noFill/>
            </a:ln>
          </p:spPr>
          <p:txBody>
            <a:bodyPr spcFirstLastPara="1" wrap="square" lIns="91425" tIns="91425" rIns="91425" bIns="91425" anchor="ctr" anchorCtr="0">
              <a:noAutofit/>
            </a:bodyPr>
            <a:lstStyle/>
            <a:p>
              <a:endParaRPr sz="1400"/>
            </a:p>
          </p:txBody>
        </p:sp>
        <p:sp>
          <p:nvSpPr>
            <p:cNvPr id="119" name="Google Shape;6786;p88"/>
            <p:cNvSpPr/>
            <p:nvPr/>
          </p:nvSpPr>
          <p:spPr>
            <a:xfrm>
              <a:off x="-33936099" y="3621075"/>
              <a:ext cx="51200" cy="51225"/>
            </a:xfrm>
            <a:custGeom>
              <a:rect l="l" t="t" r="r" b="b"/>
              <a:pathLst>
                <a:path w="2048" h="2049" extrusionOk="0">
                  <a:moveTo>
                    <a:pt x="1040" y="1"/>
                  </a:moveTo>
                  <a:cubicBezTo>
                    <a:pt x="473" y="1"/>
                    <a:pt x="0" y="473"/>
                    <a:pt x="0" y="1041"/>
                  </a:cubicBezTo>
                  <a:cubicBezTo>
                    <a:pt x="0" y="1576"/>
                    <a:pt x="473" y="2049"/>
                    <a:pt x="1040" y="2049"/>
                  </a:cubicBezTo>
                  <a:cubicBezTo>
                    <a:pt x="1576" y="2049"/>
                    <a:pt x="2048" y="1576"/>
                    <a:pt x="2048" y="1041"/>
                  </a:cubicBezTo>
                  <a:cubicBezTo>
                    <a:pt x="2048" y="473"/>
                    <a:pt x="1607" y="1"/>
                    <a:pt x="1040" y="1"/>
                  </a:cubicBezTo>
                  <a:close/>
                </a:path>
              </a:pathLst>
            </a:custGeom>
            <a:grpFill/>
            <a:ln>
              <a:noFill/>
            </a:ln>
          </p:spPr>
          <p:txBody>
            <a:bodyPr spcFirstLastPara="1" wrap="square" lIns="91425" tIns="91425" rIns="91425" bIns="91425" anchor="ctr" anchorCtr="0">
              <a:noAutofit/>
            </a:bodyPr>
            <a:lstStyle/>
            <a:p>
              <a:endParaRPr sz="1400"/>
            </a:p>
          </p:txBody>
        </p:sp>
        <p:sp>
          <p:nvSpPr>
            <p:cNvPr id="120" name="Google Shape;6787;p88"/>
            <p:cNvSpPr/>
            <p:nvPr/>
          </p:nvSpPr>
          <p:spPr>
            <a:xfrm>
              <a:off x="-33952650" y="3690125"/>
              <a:ext cx="155975" cy="186950"/>
            </a:xfrm>
            <a:custGeom>
              <a:rect l="l" t="t" r="r" b="b"/>
              <a:pathLst>
                <a:path w="6239" h="7478" extrusionOk="0">
                  <a:moveTo>
                    <a:pt x="1641" y="1"/>
                  </a:moveTo>
                  <a:cubicBezTo>
                    <a:pt x="1242" y="1"/>
                    <a:pt x="819" y="205"/>
                    <a:pt x="568" y="484"/>
                  </a:cubicBezTo>
                  <a:cubicBezTo>
                    <a:pt x="190" y="799"/>
                    <a:pt x="1" y="1209"/>
                    <a:pt x="1" y="1681"/>
                  </a:cubicBezTo>
                  <a:lnTo>
                    <a:pt x="1" y="4769"/>
                  </a:lnTo>
                  <a:lnTo>
                    <a:pt x="2679" y="4769"/>
                  </a:lnTo>
                  <a:cubicBezTo>
                    <a:pt x="2521" y="4359"/>
                    <a:pt x="2175" y="4107"/>
                    <a:pt x="1702" y="4107"/>
                  </a:cubicBezTo>
                  <a:lnTo>
                    <a:pt x="1040" y="4107"/>
                  </a:lnTo>
                  <a:cubicBezTo>
                    <a:pt x="820" y="4107"/>
                    <a:pt x="662" y="3949"/>
                    <a:pt x="662" y="3729"/>
                  </a:cubicBezTo>
                  <a:lnTo>
                    <a:pt x="662" y="2374"/>
                  </a:lnTo>
                  <a:cubicBezTo>
                    <a:pt x="662" y="2154"/>
                    <a:pt x="820" y="1996"/>
                    <a:pt x="1040" y="1996"/>
                  </a:cubicBezTo>
                  <a:cubicBezTo>
                    <a:pt x="1229" y="1996"/>
                    <a:pt x="1387" y="2154"/>
                    <a:pt x="1387" y="2374"/>
                  </a:cubicBezTo>
                  <a:lnTo>
                    <a:pt x="1387" y="3382"/>
                  </a:lnTo>
                  <a:lnTo>
                    <a:pt x="1733" y="3382"/>
                  </a:lnTo>
                  <a:cubicBezTo>
                    <a:pt x="2553" y="3382"/>
                    <a:pt x="3277" y="3981"/>
                    <a:pt x="3435" y="4769"/>
                  </a:cubicBezTo>
                  <a:lnTo>
                    <a:pt x="3813" y="4769"/>
                  </a:lnTo>
                  <a:cubicBezTo>
                    <a:pt x="4380" y="4769"/>
                    <a:pt x="4852" y="5241"/>
                    <a:pt x="4852" y="5777"/>
                  </a:cubicBezTo>
                  <a:lnTo>
                    <a:pt x="4852" y="7478"/>
                  </a:lnTo>
                  <a:lnTo>
                    <a:pt x="6239" y="7478"/>
                  </a:lnTo>
                  <a:lnTo>
                    <a:pt x="6239" y="5084"/>
                  </a:lnTo>
                  <a:cubicBezTo>
                    <a:pt x="6176" y="4580"/>
                    <a:pt x="5703" y="4107"/>
                    <a:pt x="5168" y="4107"/>
                  </a:cubicBezTo>
                  <a:lnTo>
                    <a:pt x="3781" y="4107"/>
                  </a:lnTo>
                  <a:cubicBezTo>
                    <a:pt x="3592" y="4107"/>
                    <a:pt x="3435" y="3949"/>
                    <a:pt x="3435" y="3729"/>
                  </a:cubicBezTo>
                  <a:lnTo>
                    <a:pt x="3435" y="1807"/>
                  </a:lnTo>
                  <a:cubicBezTo>
                    <a:pt x="3435" y="862"/>
                    <a:pt x="2710" y="43"/>
                    <a:pt x="1796" y="11"/>
                  </a:cubicBezTo>
                  <a:cubicBezTo>
                    <a:pt x="1745" y="4"/>
                    <a:pt x="1694" y="1"/>
                    <a:pt x="1641" y="1"/>
                  </a:cubicBezTo>
                  <a:close/>
                </a:path>
              </a:pathLst>
            </a:custGeom>
            <a:grpFill/>
            <a:ln>
              <a:noFill/>
            </a:ln>
          </p:spPr>
          <p:txBody>
            <a:bodyPr spcFirstLastPara="1" wrap="square" lIns="91425" tIns="91425" rIns="91425" bIns="91425" anchor="ctr" anchorCtr="0">
              <a:noAutofit/>
            </a:bodyPr>
            <a:lstStyle/>
            <a:p>
              <a:endParaRPr sz="1400"/>
            </a:p>
          </p:txBody>
        </p:sp>
        <p:sp>
          <p:nvSpPr>
            <p:cNvPr id="121" name="Google Shape;6788;p88"/>
            <p:cNvSpPr/>
            <p:nvPr/>
          </p:nvSpPr>
          <p:spPr>
            <a:xfrm>
              <a:off x="-33849475" y="3758125"/>
              <a:ext cx="137075" cy="33100"/>
            </a:xfrm>
            <a:custGeom>
              <a:rect l="l" t="t" r="r" b="b"/>
              <a:pathLst>
                <a:path w="5483" h="1324" extrusionOk="0">
                  <a:moveTo>
                    <a:pt x="1" y="1"/>
                  </a:moveTo>
                  <a:lnTo>
                    <a:pt x="1" y="662"/>
                  </a:lnTo>
                  <a:lnTo>
                    <a:pt x="1041" y="662"/>
                  </a:lnTo>
                  <a:cubicBezTo>
                    <a:pt x="1576" y="662"/>
                    <a:pt x="2080" y="946"/>
                    <a:pt x="2395" y="1324"/>
                  </a:cubicBezTo>
                  <a:lnTo>
                    <a:pt x="5136" y="1324"/>
                  </a:lnTo>
                  <a:cubicBezTo>
                    <a:pt x="5325" y="1324"/>
                    <a:pt x="5483" y="1166"/>
                    <a:pt x="5483" y="977"/>
                  </a:cubicBezTo>
                  <a:lnTo>
                    <a:pt x="5483" y="316"/>
                  </a:lnTo>
                  <a:cubicBezTo>
                    <a:pt x="5483" y="158"/>
                    <a:pt x="5325" y="1"/>
                    <a:pt x="5136" y="1"/>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133" name="Google Shape;6800;p88"/>
          <p:cNvGrpSpPr/>
          <p:nvPr/>
        </p:nvGrpSpPr>
        <p:grpSpPr>
          <a:xfrm>
            <a:off x="9993555" y="2304728"/>
            <a:ext cx="552087" cy="550621"/>
            <a:chOff x="-30345326" y="3184750"/>
            <a:chExt cx="292225" cy="291450"/>
          </a:xfrm>
          <a:solidFill>
            <a:srgbClr val="E31E24"/>
          </a:solidFill>
        </p:grpSpPr>
        <p:sp>
          <p:nvSpPr>
            <p:cNvPr id="134" name="Google Shape;6801;p88"/>
            <p:cNvSpPr/>
            <p:nvPr/>
          </p:nvSpPr>
          <p:spPr>
            <a:xfrm>
              <a:off x="-30328000" y="3184750"/>
              <a:ext cx="258375" cy="120950"/>
            </a:xfrm>
            <a:custGeom>
              <a:rect l="l" t="t" r="r" b="b"/>
              <a:pathLst>
                <a:path w="10335" h="4838" extrusionOk="0">
                  <a:moveTo>
                    <a:pt x="1040" y="0"/>
                  </a:moveTo>
                  <a:cubicBezTo>
                    <a:pt x="473" y="0"/>
                    <a:pt x="1" y="473"/>
                    <a:pt x="1" y="1071"/>
                  </a:cubicBezTo>
                  <a:lnTo>
                    <a:pt x="1" y="2458"/>
                  </a:lnTo>
                  <a:cubicBezTo>
                    <a:pt x="1" y="2993"/>
                    <a:pt x="473" y="3466"/>
                    <a:pt x="1040" y="3466"/>
                  </a:cubicBezTo>
                  <a:lnTo>
                    <a:pt x="2048" y="3466"/>
                  </a:lnTo>
                  <a:lnTo>
                    <a:pt x="2048" y="4505"/>
                  </a:lnTo>
                  <a:cubicBezTo>
                    <a:pt x="2048" y="4663"/>
                    <a:pt x="2143" y="4757"/>
                    <a:pt x="2269" y="4820"/>
                  </a:cubicBezTo>
                  <a:cubicBezTo>
                    <a:pt x="2300" y="4831"/>
                    <a:pt x="2339" y="4838"/>
                    <a:pt x="2380" y="4838"/>
                  </a:cubicBezTo>
                  <a:cubicBezTo>
                    <a:pt x="2461" y="4838"/>
                    <a:pt x="2552" y="4810"/>
                    <a:pt x="2615" y="4726"/>
                  </a:cubicBezTo>
                  <a:lnTo>
                    <a:pt x="3876" y="3466"/>
                  </a:lnTo>
                  <a:lnTo>
                    <a:pt x="6365" y="3466"/>
                  </a:lnTo>
                  <a:lnTo>
                    <a:pt x="7625" y="4726"/>
                  </a:lnTo>
                  <a:cubicBezTo>
                    <a:pt x="7688" y="4810"/>
                    <a:pt x="7765" y="4838"/>
                    <a:pt x="7846" y="4838"/>
                  </a:cubicBezTo>
                  <a:cubicBezTo>
                    <a:pt x="7887" y="4838"/>
                    <a:pt x="7929" y="4831"/>
                    <a:pt x="7971" y="4820"/>
                  </a:cubicBezTo>
                  <a:cubicBezTo>
                    <a:pt x="8097" y="4789"/>
                    <a:pt x="8160" y="4631"/>
                    <a:pt x="8160" y="4505"/>
                  </a:cubicBezTo>
                  <a:lnTo>
                    <a:pt x="8160" y="3466"/>
                  </a:lnTo>
                  <a:lnTo>
                    <a:pt x="9231" y="3466"/>
                  </a:lnTo>
                  <a:cubicBezTo>
                    <a:pt x="9862" y="3466"/>
                    <a:pt x="10334" y="2993"/>
                    <a:pt x="10334" y="2458"/>
                  </a:cubicBezTo>
                  <a:lnTo>
                    <a:pt x="10334" y="1071"/>
                  </a:lnTo>
                  <a:cubicBezTo>
                    <a:pt x="10334" y="536"/>
                    <a:pt x="9862" y="0"/>
                    <a:pt x="9294" y="0"/>
                  </a:cubicBezTo>
                  <a:close/>
                </a:path>
              </a:pathLst>
            </a:custGeom>
            <a:grpFill/>
            <a:ln>
              <a:noFill/>
            </a:ln>
          </p:spPr>
          <p:txBody>
            <a:bodyPr spcFirstLastPara="1" wrap="square" lIns="91425" tIns="91425" rIns="91425" bIns="91425" anchor="ctr" anchorCtr="0">
              <a:noAutofit/>
            </a:bodyPr>
            <a:lstStyle/>
            <a:p>
              <a:endParaRPr sz="1400"/>
            </a:p>
          </p:txBody>
        </p:sp>
        <p:sp>
          <p:nvSpPr>
            <p:cNvPr id="135" name="Google Shape;6802;p88"/>
            <p:cNvSpPr/>
            <p:nvPr/>
          </p:nvSpPr>
          <p:spPr>
            <a:xfrm>
              <a:off x="-30310674" y="3322575"/>
              <a:ext cx="68550" cy="69350"/>
            </a:xfrm>
            <a:custGeom>
              <a:rect l="l" t="t" r="r" b="b"/>
              <a:pathLst>
                <a:path w="2742" h="2774" extrusionOk="0">
                  <a:moveTo>
                    <a:pt x="1387" y="1"/>
                  </a:moveTo>
                  <a:cubicBezTo>
                    <a:pt x="599" y="1"/>
                    <a:pt x="1" y="631"/>
                    <a:pt x="1" y="1387"/>
                  </a:cubicBezTo>
                  <a:cubicBezTo>
                    <a:pt x="1" y="2143"/>
                    <a:pt x="599" y="2773"/>
                    <a:pt x="1387" y="2773"/>
                  </a:cubicBezTo>
                  <a:cubicBezTo>
                    <a:pt x="2143" y="2773"/>
                    <a:pt x="2742" y="2143"/>
                    <a:pt x="2742" y="1387"/>
                  </a:cubicBezTo>
                  <a:cubicBezTo>
                    <a:pt x="2742" y="631"/>
                    <a:pt x="2143" y="1"/>
                    <a:pt x="1387" y="1"/>
                  </a:cubicBezTo>
                  <a:close/>
                </a:path>
              </a:pathLst>
            </a:custGeom>
            <a:grpFill/>
            <a:ln>
              <a:noFill/>
            </a:ln>
          </p:spPr>
          <p:txBody>
            <a:bodyPr spcFirstLastPara="1" wrap="square" lIns="91425" tIns="91425" rIns="91425" bIns="91425" anchor="ctr" anchorCtr="0">
              <a:noAutofit/>
            </a:bodyPr>
            <a:lstStyle/>
            <a:p>
              <a:endParaRPr sz="1400"/>
            </a:p>
          </p:txBody>
        </p:sp>
        <p:sp>
          <p:nvSpPr>
            <p:cNvPr id="136" name="Google Shape;6803;p88"/>
            <p:cNvSpPr/>
            <p:nvPr/>
          </p:nvSpPr>
          <p:spPr>
            <a:xfrm>
              <a:off x="-30345326" y="3408425"/>
              <a:ext cx="137075" cy="67775"/>
            </a:xfrm>
            <a:custGeom>
              <a:rect l="l" t="t" r="r" b="b"/>
              <a:pathLst>
                <a:path w="5483" h="2711" extrusionOk="0">
                  <a:moveTo>
                    <a:pt x="2741" y="1"/>
                  </a:moveTo>
                  <a:cubicBezTo>
                    <a:pt x="1387" y="1"/>
                    <a:pt x="221" y="1040"/>
                    <a:pt x="32" y="2332"/>
                  </a:cubicBezTo>
                  <a:cubicBezTo>
                    <a:pt x="0" y="2521"/>
                    <a:pt x="158" y="2710"/>
                    <a:pt x="378" y="2710"/>
                  </a:cubicBezTo>
                  <a:lnTo>
                    <a:pt x="5104" y="2710"/>
                  </a:lnTo>
                  <a:cubicBezTo>
                    <a:pt x="5325" y="2710"/>
                    <a:pt x="5482" y="2521"/>
                    <a:pt x="5482" y="2332"/>
                  </a:cubicBezTo>
                  <a:cubicBezTo>
                    <a:pt x="5262" y="977"/>
                    <a:pt x="4128" y="1"/>
                    <a:pt x="2741" y="1"/>
                  </a:cubicBezTo>
                  <a:close/>
                </a:path>
              </a:pathLst>
            </a:custGeom>
            <a:grpFill/>
            <a:ln>
              <a:noFill/>
            </a:ln>
          </p:spPr>
          <p:txBody>
            <a:bodyPr spcFirstLastPara="1" wrap="square" lIns="91425" tIns="91425" rIns="91425" bIns="91425" anchor="ctr" anchorCtr="0">
              <a:noAutofit/>
            </a:bodyPr>
            <a:lstStyle/>
            <a:p>
              <a:endParaRPr sz="1400"/>
            </a:p>
          </p:txBody>
        </p:sp>
        <p:sp>
          <p:nvSpPr>
            <p:cNvPr id="137" name="Google Shape;6804;p88"/>
            <p:cNvSpPr/>
            <p:nvPr/>
          </p:nvSpPr>
          <p:spPr>
            <a:xfrm>
              <a:off x="-30156299" y="3322575"/>
              <a:ext cx="68550" cy="69350"/>
            </a:xfrm>
            <a:custGeom>
              <a:rect l="l" t="t" r="r" b="b"/>
              <a:pathLst>
                <a:path w="2742" h="2774" extrusionOk="0">
                  <a:moveTo>
                    <a:pt x="1387" y="1"/>
                  </a:moveTo>
                  <a:cubicBezTo>
                    <a:pt x="631" y="1"/>
                    <a:pt x="1" y="631"/>
                    <a:pt x="1" y="1387"/>
                  </a:cubicBezTo>
                  <a:cubicBezTo>
                    <a:pt x="1" y="2143"/>
                    <a:pt x="631" y="2773"/>
                    <a:pt x="1387" y="2773"/>
                  </a:cubicBezTo>
                  <a:cubicBezTo>
                    <a:pt x="2111" y="2773"/>
                    <a:pt x="2742" y="2143"/>
                    <a:pt x="2742" y="1387"/>
                  </a:cubicBezTo>
                  <a:cubicBezTo>
                    <a:pt x="2742" y="631"/>
                    <a:pt x="2111" y="1"/>
                    <a:pt x="1387" y="1"/>
                  </a:cubicBezTo>
                  <a:close/>
                </a:path>
              </a:pathLst>
            </a:custGeom>
            <a:grpFill/>
            <a:ln>
              <a:noFill/>
            </a:ln>
          </p:spPr>
          <p:txBody>
            <a:bodyPr spcFirstLastPara="1" wrap="square" lIns="91425" tIns="91425" rIns="91425" bIns="91425" anchor="ctr" anchorCtr="0">
              <a:noAutofit/>
            </a:bodyPr>
            <a:lstStyle/>
            <a:p>
              <a:endParaRPr sz="1400"/>
            </a:p>
          </p:txBody>
        </p:sp>
        <p:sp>
          <p:nvSpPr>
            <p:cNvPr id="138" name="Google Shape;6805;p88"/>
            <p:cNvSpPr/>
            <p:nvPr/>
          </p:nvSpPr>
          <p:spPr>
            <a:xfrm>
              <a:off x="-30190951" y="3408425"/>
              <a:ext cx="137850" cy="67775"/>
            </a:xfrm>
            <a:custGeom>
              <a:rect l="l" t="t" r="r" b="b"/>
              <a:pathLst>
                <a:path w="5514" h="2711" extrusionOk="0">
                  <a:moveTo>
                    <a:pt x="2773" y="1"/>
                  </a:moveTo>
                  <a:cubicBezTo>
                    <a:pt x="1387" y="1"/>
                    <a:pt x="252" y="1040"/>
                    <a:pt x="32" y="2332"/>
                  </a:cubicBezTo>
                  <a:cubicBezTo>
                    <a:pt x="0" y="2521"/>
                    <a:pt x="158" y="2710"/>
                    <a:pt x="410" y="2710"/>
                  </a:cubicBezTo>
                  <a:lnTo>
                    <a:pt x="5167" y="2710"/>
                  </a:lnTo>
                  <a:cubicBezTo>
                    <a:pt x="5356" y="2710"/>
                    <a:pt x="5514" y="2521"/>
                    <a:pt x="5514" y="2332"/>
                  </a:cubicBezTo>
                  <a:cubicBezTo>
                    <a:pt x="5293" y="977"/>
                    <a:pt x="4128" y="1"/>
                    <a:pt x="2773" y="1"/>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199" name="Google Shape;6866;p88"/>
          <p:cNvGrpSpPr/>
          <p:nvPr/>
        </p:nvGrpSpPr>
        <p:grpSpPr>
          <a:xfrm>
            <a:off x="5913581" y="4644033"/>
            <a:ext cx="508855" cy="563067"/>
            <a:chOff x="-30354001" y="3569100"/>
            <a:chExt cx="292250" cy="292225"/>
          </a:xfrm>
          <a:solidFill>
            <a:srgbClr val="E31E24"/>
          </a:solidFill>
        </p:grpSpPr>
        <p:sp>
          <p:nvSpPr>
            <p:cNvPr id="200" name="Google Shape;6867;p88"/>
            <p:cNvSpPr/>
            <p:nvPr/>
          </p:nvSpPr>
          <p:spPr>
            <a:xfrm>
              <a:off x="-30354001" y="3604550"/>
              <a:ext cx="137875" cy="256000"/>
            </a:xfrm>
            <a:custGeom>
              <a:rect l="l" t="t" r="r" b="b"/>
              <a:pathLst>
                <a:path w="5515" h="10240" extrusionOk="0">
                  <a:moveTo>
                    <a:pt x="662" y="0"/>
                  </a:moveTo>
                  <a:cubicBezTo>
                    <a:pt x="284" y="0"/>
                    <a:pt x="1" y="315"/>
                    <a:pt x="1" y="662"/>
                  </a:cubicBezTo>
                  <a:lnTo>
                    <a:pt x="1" y="4411"/>
                  </a:lnTo>
                  <a:cubicBezTo>
                    <a:pt x="1" y="4632"/>
                    <a:pt x="64" y="4884"/>
                    <a:pt x="190" y="5073"/>
                  </a:cubicBezTo>
                  <a:lnTo>
                    <a:pt x="1639" y="7467"/>
                  </a:lnTo>
                  <a:cubicBezTo>
                    <a:pt x="1891" y="7877"/>
                    <a:pt x="2049" y="8097"/>
                    <a:pt x="2049" y="8538"/>
                  </a:cubicBezTo>
                  <a:lnTo>
                    <a:pt x="2049" y="9861"/>
                  </a:lnTo>
                  <a:cubicBezTo>
                    <a:pt x="2049" y="10082"/>
                    <a:pt x="2206" y="10239"/>
                    <a:pt x="2395" y="10239"/>
                  </a:cubicBezTo>
                  <a:lnTo>
                    <a:pt x="5514" y="10239"/>
                  </a:lnTo>
                  <a:lnTo>
                    <a:pt x="5514" y="6364"/>
                  </a:lnTo>
                  <a:cubicBezTo>
                    <a:pt x="5514" y="5986"/>
                    <a:pt x="5357" y="5671"/>
                    <a:pt x="5168" y="5419"/>
                  </a:cubicBezTo>
                  <a:cubicBezTo>
                    <a:pt x="5167" y="5420"/>
                    <a:pt x="5165" y="5421"/>
                    <a:pt x="5163" y="5421"/>
                  </a:cubicBezTo>
                  <a:cubicBezTo>
                    <a:pt x="5042" y="5421"/>
                    <a:pt x="3214" y="3623"/>
                    <a:pt x="3183" y="3592"/>
                  </a:cubicBezTo>
                  <a:cubicBezTo>
                    <a:pt x="3041" y="3432"/>
                    <a:pt x="2828" y="3332"/>
                    <a:pt x="2613" y="3332"/>
                  </a:cubicBezTo>
                  <a:cubicBezTo>
                    <a:pt x="2448" y="3332"/>
                    <a:pt x="2280" y="3392"/>
                    <a:pt x="2143" y="3529"/>
                  </a:cubicBezTo>
                  <a:cubicBezTo>
                    <a:pt x="1891" y="3812"/>
                    <a:pt x="1923" y="4285"/>
                    <a:pt x="2112" y="4442"/>
                  </a:cubicBezTo>
                  <a:lnTo>
                    <a:pt x="3970" y="6301"/>
                  </a:lnTo>
                  <a:cubicBezTo>
                    <a:pt x="4097" y="6427"/>
                    <a:pt x="4097" y="6648"/>
                    <a:pt x="3970" y="6774"/>
                  </a:cubicBezTo>
                  <a:cubicBezTo>
                    <a:pt x="3907" y="6821"/>
                    <a:pt x="3821" y="6845"/>
                    <a:pt x="3734" y="6845"/>
                  </a:cubicBezTo>
                  <a:cubicBezTo>
                    <a:pt x="3648" y="6845"/>
                    <a:pt x="3561" y="6821"/>
                    <a:pt x="3498" y="6774"/>
                  </a:cubicBezTo>
                  <a:lnTo>
                    <a:pt x="1639" y="4915"/>
                  </a:lnTo>
                  <a:cubicBezTo>
                    <a:pt x="1450" y="4726"/>
                    <a:pt x="1324" y="4442"/>
                    <a:pt x="1324" y="4190"/>
                  </a:cubicBezTo>
                  <a:lnTo>
                    <a:pt x="1324" y="662"/>
                  </a:lnTo>
                  <a:cubicBezTo>
                    <a:pt x="1324" y="252"/>
                    <a:pt x="1009" y="0"/>
                    <a:pt x="662" y="0"/>
                  </a:cubicBezTo>
                  <a:close/>
                </a:path>
              </a:pathLst>
            </a:custGeom>
            <a:grpFill/>
            <a:ln>
              <a:noFill/>
            </a:ln>
          </p:spPr>
          <p:txBody>
            <a:bodyPr spcFirstLastPara="1" wrap="square" lIns="91425" tIns="91425" rIns="91425" bIns="91425" anchor="ctr" anchorCtr="0">
              <a:noAutofit/>
            </a:bodyPr>
            <a:lstStyle/>
            <a:p>
              <a:endParaRPr sz="1400"/>
            </a:p>
          </p:txBody>
        </p:sp>
        <p:sp>
          <p:nvSpPr>
            <p:cNvPr id="201" name="Google Shape;6868;p88"/>
            <p:cNvSpPr/>
            <p:nvPr/>
          </p:nvSpPr>
          <p:spPr>
            <a:xfrm>
              <a:off x="-30198826" y="3604550"/>
              <a:ext cx="137075" cy="256775"/>
            </a:xfrm>
            <a:custGeom>
              <a:rect l="l" t="t" r="r" b="b"/>
              <a:pathLst>
                <a:path w="5483" h="10271" extrusionOk="0">
                  <a:moveTo>
                    <a:pt x="4758" y="0"/>
                  </a:moveTo>
                  <a:cubicBezTo>
                    <a:pt x="4380" y="0"/>
                    <a:pt x="4096" y="315"/>
                    <a:pt x="4096" y="662"/>
                  </a:cubicBezTo>
                  <a:lnTo>
                    <a:pt x="4096" y="4190"/>
                  </a:lnTo>
                  <a:cubicBezTo>
                    <a:pt x="4096" y="4474"/>
                    <a:pt x="3970" y="4758"/>
                    <a:pt x="3781" y="4915"/>
                  </a:cubicBezTo>
                  <a:lnTo>
                    <a:pt x="1922" y="6774"/>
                  </a:lnTo>
                  <a:cubicBezTo>
                    <a:pt x="1875" y="6821"/>
                    <a:pt x="1788" y="6845"/>
                    <a:pt x="1698" y="6845"/>
                  </a:cubicBezTo>
                  <a:cubicBezTo>
                    <a:pt x="1607" y="6845"/>
                    <a:pt x="1513" y="6821"/>
                    <a:pt x="1450" y="6774"/>
                  </a:cubicBezTo>
                  <a:cubicBezTo>
                    <a:pt x="1355" y="6648"/>
                    <a:pt x="1355" y="6427"/>
                    <a:pt x="1450" y="6301"/>
                  </a:cubicBezTo>
                  <a:lnTo>
                    <a:pt x="3308" y="4442"/>
                  </a:lnTo>
                  <a:cubicBezTo>
                    <a:pt x="3497" y="4285"/>
                    <a:pt x="3560" y="3812"/>
                    <a:pt x="3277" y="3529"/>
                  </a:cubicBezTo>
                  <a:cubicBezTo>
                    <a:pt x="3140" y="3392"/>
                    <a:pt x="2972" y="3332"/>
                    <a:pt x="2807" y="3332"/>
                  </a:cubicBezTo>
                  <a:cubicBezTo>
                    <a:pt x="2592" y="3332"/>
                    <a:pt x="2379" y="3432"/>
                    <a:pt x="2237" y="3592"/>
                  </a:cubicBezTo>
                  <a:cubicBezTo>
                    <a:pt x="2237" y="3592"/>
                    <a:pt x="347" y="5419"/>
                    <a:pt x="347" y="5482"/>
                  </a:cubicBezTo>
                  <a:cubicBezTo>
                    <a:pt x="158" y="5671"/>
                    <a:pt x="0" y="6018"/>
                    <a:pt x="0" y="6427"/>
                  </a:cubicBezTo>
                  <a:lnTo>
                    <a:pt x="0" y="8129"/>
                  </a:lnTo>
                  <a:lnTo>
                    <a:pt x="0" y="8412"/>
                  </a:lnTo>
                  <a:lnTo>
                    <a:pt x="0" y="10271"/>
                  </a:lnTo>
                  <a:lnTo>
                    <a:pt x="3088" y="10271"/>
                  </a:lnTo>
                  <a:cubicBezTo>
                    <a:pt x="3277" y="10271"/>
                    <a:pt x="3434" y="10113"/>
                    <a:pt x="3434" y="9924"/>
                  </a:cubicBezTo>
                  <a:lnTo>
                    <a:pt x="3434" y="8570"/>
                  </a:lnTo>
                  <a:cubicBezTo>
                    <a:pt x="3434" y="8129"/>
                    <a:pt x="3623" y="7908"/>
                    <a:pt x="3812" y="7530"/>
                  </a:cubicBezTo>
                  <a:lnTo>
                    <a:pt x="5293" y="5104"/>
                  </a:lnTo>
                  <a:cubicBezTo>
                    <a:pt x="5388" y="4915"/>
                    <a:pt x="5482" y="4663"/>
                    <a:pt x="5482" y="4411"/>
                  </a:cubicBezTo>
                  <a:lnTo>
                    <a:pt x="5482" y="662"/>
                  </a:lnTo>
                  <a:cubicBezTo>
                    <a:pt x="5451" y="284"/>
                    <a:pt x="5136" y="0"/>
                    <a:pt x="4758" y="0"/>
                  </a:cubicBezTo>
                  <a:close/>
                </a:path>
              </a:pathLst>
            </a:custGeom>
            <a:grpFill/>
            <a:ln>
              <a:noFill/>
            </a:ln>
          </p:spPr>
          <p:txBody>
            <a:bodyPr spcFirstLastPara="1" wrap="square" lIns="91425" tIns="91425" rIns="91425" bIns="91425" anchor="ctr" anchorCtr="0">
              <a:noAutofit/>
            </a:bodyPr>
            <a:lstStyle/>
            <a:p>
              <a:endParaRPr sz="1400"/>
            </a:p>
          </p:txBody>
        </p:sp>
        <p:sp>
          <p:nvSpPr>
            <p:cNvPr id="202" name="Google Shape;6869;p88"/>
            <p:cNvSpPr/>
            <p:nvPr/>
          </p:nvSpPr>
          <p:spPr>
            <a:xfrm>
              <a:off x="-30139751" y="3636850"/>
              <a:ext cx="26000" cy="37825"/>
            </a:xfrm>
            <a:custGeom>
              <a:rect l="l" t="t" r="r" b="b"/>
              <a:pathLst>
                <a:path w="1040" h="1513" extrusionOk="0">
                  <a:moveTo>
                    <a:pt x="504" y="0"/>
                  </a:moveTo>
                  <a:cubicBezTo>
                    <a:pt x="252" y="32"/>
                    <a:pt x="0" y="284"/>
                    <a:pt x="0" y="567"/>
                  </a:cubicBezTo>
                  <a:lnTo>
                    <a:pt x="0" y="1418"/>
                  </a:lnTo>
                  <a:cubicBezTo>
                    <a:pt x="126" y="1386"/>
                    <a:pt x="252" y="1355"/>
                    <a:pt x="410" y="1355"/>
                  </a:cubicBezTo>
                  <a:cubicBezTo>
                    <a:pt x="630" y="1355"/>
                    <a:pt x="819" y="1386"/>
                    <a:pt x="1040" y="1512"/>
                  </a:cubicBezTo>
                  <a:lnTo>
                    <a:pt x="1040" y="504"/>
                  </a:lnTo>
                  <a:cubicBezTo>
                    <a:pt x="1040" y="252"/>
                    <a:pt x="788" y="0"/>
                    <a:pt x="504" y="0"/>
                  </a:cubicBezTo>
                  <a:close/>
                </a:path>
              </a:pathLst>
            </a:custGeom>
            <a:grpFill/>
            <a:ln>
              <a:noFill/>
            </a:ln>
          </p:spPr>
          <p:txBody>
            <a:bodyPr spcFirstLastPara="1" wrap="square" lIns="91425" tIns="91425" rIns="91425" bIns="91425" anchor="ctr" anchorCtr="0">
              <a:noAutofit/>
            </a:bodyPr>
            <a:lstStyle/>
            <a:p>
              <a:endParaRPr sz="1400"/>
            </a:p>
          </p:txBody>
        </p:sp>
        <p:sp>
          <p:nvSpPr>
            <p:cNvPr id="203" name="Google Shape;6870;p88"/>
            <p:cNvSpPr/>
            <p:nvPr/>
          </p:nvSpPr>
          <p:spPr>
            <a:xfrm>
              <a:off x="-30302802" y="3638950"/>
              <a:ext cx="25225" cy="36500"/>
            </a:xfrm>
            <a:custGeom>
              <a:rect l="l" t="t" r="r" b="b"/>
              <a:pathLst>
                <a:path w="1009" h="1460" extrusionOk="0">
                  <a:moveTo>
                    <a:pt x="418" y="1"/>
                  </a:moveTo>
                  <a:cubicBezTo>
                    <a:pt x="177" y="1"/>
                    <a:pt x="1" y="229"/>
                    <a:pt x="1" y="483"/>
                  </a:cubicBezTo>
                  <a:lnTo>
                    <a:pt x="1" y="1460"/>
                  </a:lnTo>
                  <a:cubicBezTo>
                    <a:pt x="190" y="1334"/>
                    <a:pt x="379" y="1302"/>
                    <a:pt x="631" y="1302"/>
                  </a:cubicBezTo>
                  <a:cubicBezTo>
                    <a:pt x="725" y="1302"/>
                    <a:pt x="883" y="1334"/>
                    <a:pt x="1009" y="1365"/>
                  </a:cubicBezTo>
                  <a:lnTo>
                    <a:pt x="1009" y="515"/>
                  </a:lnTo>
                  <a:cubicBezTo>
                    <a:pt x="1009" y="231"/>
                    <a:pt x="788" y="11"/>
                    <a:pt x="505" y="11"/>
                  </a:cubicBezTo>
                  <a:cubicBezTo>
                    <a:pt x="475" y="4"/>
                    <a:pt x="446" y="1"/>
                    <a:pt x="418" y="1"/>
                  </a:cubicBezTo>
                  <a:close/>
                </a:path>
              </a:pathLst>
            </a:custGeom>
            <a:grpFill/>
            <a:ln>
              <a:noFill/>
            </a:ln>
          </p:spPr>
          <p:txBody>
            <a:bodyPr spcFirstLastPara="1" wrap="square" lIns="91425" tIns="91425" rIns="91425" bIns="91425" anchor="ctr" anchorCtr="0">
              <a:noAutofit/>
            </a:bodyPr>
            <a:lstStyle/>
            <a:p>
              <a:endParaRPr sz="1400"/>
            </a:p>
          </p:txBody>
        </p:sp>
        <p:sp>
          <p:nvSpPr>
            <p:cNvPr id="204" name="Google Shape;6871;p88"/>
            <p:cNvSpPr/>
            <p:nvPr/>
          </p:nvSpPr>
          <p:spPr>
            <a:xfrm>
              <a:off x="-30242926" y="3569100"/>
              <a:ext cx="68525" cy="68550"/>
            </a:xfrm>
            <a:custGeom>
              <a:rect l="l" t="t" r="r" b="b"/>
              <a:pathLst>
                <a:path w="2741" h="2742" extrusionOk="0">
                  <a:moveTo>
                    <a:pt x="1386" y="1"/>
                  </a:moveTo>
                  <a:cubicBezTo>
                    <a:pt x="630" y="1"/>
                    <a:pt x="0" y="631"/>
                    <a:pt x="0" y="1387"/>
                  </a:cubicBezTo>
                  <a:cubicBezTo>
                    <a:pt x="0" y="2174"/>
                    <a:pt x="630" y="2742"/>
                    <a:pt x="1386" y="2742"/>
                  </a:cubicBezTo>
                  <a:cubicBezTo>
                    <a:pt x="2111" y="2742"/>
                    <a:pt x="2741" y="2111"/>
                    <a:pt x="2741" y="1387"/>
                  </a:cubicBezTo>
                  <a:cubicBezTo>
                    <a:pt x="2741" y="631"/>
                    <a:pt x="2111" y="1"/>
                    <a:pt x="1386" y="1"/>
                  </a:cubicBezTo>
                  <a:close/>
                </a:path>
              </a:pathLst>
            </a:custGeom>
            <a:grpFill/>
            <a:ln>
              <a:noFill/>
            </a:ln>
          </p:spPr>
          <p:txBody>
            <a:bodyPr spcFirstLastPara="1" wrap="square" lIns="91425" tIns="91425" rIns="91425" bIns="91425" anchor="ctr" anchorCtr="0">
              <a:noAutofit/>
            </a:bodyPr>
            <a:lstStyle/>
            <a:p>
              <a:endParaRPr sz="1400"/>
            </a:p>
          </p:txBody>
        </p:sp>
        <p:sp>
          <p:nvSpPr>
            <p:cNvPr id="205" name="Google Shape;6872;p88"/>
            <p:cNvSpPr/>
            <p:nvPr/>
          </p:nvSpPr>
          <p:spPr>
            <a:xfrm>
              <a:off x="-30262624" y="3654950"/>
              <a:ext cx="107925" cy="68550"/>
            </a:xfrm>
            <a:custGeom>
              <a:rect l="l" t="t" r="r" b="b"/>
              <a:pathLst>
                <a:path w="4317" h="2742" extrusionOk="0">
                  <a:moveTo>
                    <a:pt x="2174" y="1"/>
                  </a:moveTo>
                  <a:cubicBezTo>
                    <a:pt x="1292" y="1"/>
                    <a:pt x="505" y="379"/>
                    <a:pt x="0" y="1040"/>
                  </a:cubicBezTo>
                  <a:lnTo>
                    <a:pt x="32" y="1103"/>
                  </a:lnTo>
                  <a:cubicBezTo>
                    <a:pt x="946" y="1985"/>
                    <a:pt x="1450" y="2458"/>
                    <a:pt x="1702" y="2742"/>
                  </a:cubicBezTo>
                  <a:lnTo>
                    <a:pt x="2647" y="2742"/>
                  </a:lnTo>
                  <a:lnTo>
                    <a:pt x="4254" y="1135"/>
                  </a:lnTo>
                  <a:lnTo>
                    <a:pt x="4317" y="1040"/>
                  </a:lnTo>
                  <a:cubicBezTo>
                    <a:pt x="3813" y="410"/>
                    <a:pt x="3025" y="1"/>
                    <a:pt x="2174" y="1"/>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290" name="Google Shape;6957;p88"/>
          <p:cNvGrpSpPr/>
          <p:nvPr/>
        </p:nvGrpSpPr>
        <p:grpSpPr>
          <a:xfrm>
            <a:off x="4974595" y="1314741"/>
            <a:ext cx="498088" cy="497107"/>
            <a:chOff x="-31094350" y="3194000"/>
            <a:chExt cx="292225" cy="291650"/>
          </a:xfrm>
          <a:solidFill>
            <a:srgbClr val="E31E24"/>
          </a:solidFill>
        </p:grpSpPr>
        <p:sp>
          <p:nvSpPr>
            <p:cNvPr id="291" name="Google Shape;6958;p88"/>
            <p:cNvSpPr/>
            <p:nvPr/>
          </p:nvSpPr>
          <p:spPr>
            <a:xfrm>
              <a:off x="-31033700" y="3194000"/>
              <a:ext cx="103200" cy="34100"/>
            </a:xfrm>
            <a:custGeom>
              <a:rect l="l" t="t" r="r" b="b"/>
              <a:pathLst>
                <a:path w="4128" h="1364" extrusionOk="0">
                  <a:moveTo>
                    <a:pt x="645" y="0"/>
                  </a:moveTo>
                  <a:cubicBezTo>
                    <a:pt x="263" y="0"/>
                    <a:pt x="0" y="296"/>
                    <a:pt x="0" y="670"/>
                  </a:cubicBezTo>
                  <a:lnTo>
                    <a:pt x="0" y="1016"/>
                  </a:lnTo>
                  <a:cubicBezTo>
                    <a:pt x="0" y="1205"/>
                    <a:pt x="158" y="1363"/>
                    <a:pt x="347" y="1363"/>
                  </a:cubicBezTo>
                  <a:lnTo>
                    <a:pt x="3781" y="1363"/>
                  </a:lnTo>
                  <a:cubicBezTo>
                    <a:pt x="3970" y="1363"/>
                    <a:pt x="4127" y="1205"/>
                    <a:pt x="4127" y="1016"/>
                  </a:cubicBezTo>
                  <a:lnTo>
                    <a:pt x="4127" y="670"/>
                  </a:lnTo>
                  <a:cubicBezTo>
                    <a:pt x="4127" y="260"/>
                    <a:pt x="3812" y="8"/>
                    <a:pt x="3466" y="8"/>
                  </a:cubicBezTo>
                  <a:lnTo>
                    <a:pt x="756" y="8"/>
                  </a:lnTo>
                  <a:cubicBezTo>
                    <a:pt x="718" y="3"/>
                    <a:pt x="681" y="0"/>
                    <a:pt x="645" y="0"/>
                  </a:cubicBezTo>
                  <a:close/>
                </a:path>
              </a:pathLst>
            </a:custGeom>
            <a:grpFill/>
            <a:ln>
              <a:noFill/>
            </a:ln>
          </p:spPr>
          <p:txBody>
            <a:bodyPr spcFirstLastPara="1" wrap="square" lIns="91425" tIns="91425" rIns="91425" bIns="91425" anchor="ctr" anchorCtr="0">
              <a:noAutofit/>
            </a:bodyPr>
            <a:lstStyle/>
            <a:p>
              <a:endParaRPr sz="1400"/>
            </a:p>
          </p:txBody>
        </p:sp>
        <p:sp>
          <p:nvSpPr>
            <p:cNvPr id="292" name="Google Shape;6959;p88"/>
            <p:cNvSpPr/>
            <p:nvPr/>
          </p:nvSpPr>
          <p:spPr>
            <a:xfrm>
              <a:off x="-31042375" y="3346200"/>
              <a:ext cx="16550" cy="18150"/>
            </a:xfrm>
            <a:custGeom>
              <a:rect l="l" t="t" r="r" b="b"/>
              <a:pathLst>
                <a:path w="662" h="726" extrusionOk="0">
                  <a:moveTo>
                    <a:pt x="1" y="1"/>
                  </a:moveTo>
                  <a:lnTo>
                    <a:pt x="1" y="725"/>
                  </a:lnTo>
                  <a:lnTo>
                    <a:pt x="662" y="725"/>
                  </a:lnTo>
                  <a:lnTo>
                    <a:pt x="662" y="1"/>
                  </a:lnTo>
                  <a:close/>
                </a:path>
              </a:pathLst>
            </a:custGeom>
            <a:grpFill/>
            <a:ln>
              <a:noFill/>
            </a:ln>
          </p:spPr>
          <p:txBody>
            <a:bodyPr spcFirstLastPara="1" wrap="square" lIns="91425" tIns="91425" rIns="91425" bIns="91425" anchor="ctr" anchorCtr="0">
              <a:noAutofit/>
            </a:bodyPr>
            <a:lstStyle/>
            <a:p>
              <a:endParaRPr sz="1400"/>
            </a:p>
          </p:txBody>
        </p:sp>
        <p:sp>
          <p:nvSpPr>
            <p:cNvPr id="293" name="Google Shape;6960;p88"/>
            <p:cNvSpPr/>
            <p:nvPr/>
          </p:nvSpPr>
          <p:spPr>
            <a:xfrm>
              <a:off x="-31042375" y="3278475"/>
              <a:ext cx="16550" cy="16550"/>
            </a:xfrm>
            <a:custGeom>
              <a:rect l="l" t="t" r="r" b="b"/>
              <a:pathLst>
                <a:path w="662" h="662" extrusionOk="0">
                  <a:moveTo>
                    <a:pt x="1" y="0"/>
                  </a:moveTo>
                  <a:lnTo>
                    <a:pt x="1" y="662"/>
                  </a:lnTo>
                  <a:lnTo>
                    <a:pt x="662" y="662"/>
                  </a:lnTo>
                  <a:lnTo>
                    <a:pt x="662" y="0"/>
                  </a:lnTo>
                  <a:close/>
                </a:path>
              </a:pathLst>
            </a:custGeom>
            <a:grpFill/>
            <a:ln>
              <a:noFill/>
            </a:ln>
          </p:spPr>
          <p:txBody>
            <a:bodyPr spcFirstLastPara="1" wrap="square" lIns="91425" tIns="91425" rIns="91425" bIns="91425" anchor="ctr" anchorCtr="0">
              <a:noAutofit/>
            </a:bodyPr>
            <a:lstStyle/>
            <a:p>
              <a:endParaRPr sz="1400"/>
            </a:p>
          </p:txBody>
        </p:sp>
        <p:sp>
          <p:nvSpPr>
            <p:cNvPr id="294" name="Google Shape;6961;p88"/>
            <p:cNvSpPr/>
            <p:nvPr/>
          </p:nvSpPr>
          <p:spPr>
            <a:xfrm>
              <a:off x="-31042375" y="3416300"/>
              <a:ext cx="16550" cy="16575"/>
            </a:xfrm>
            <a:custGeom>
              <a:rect l="l" t="t" r="r" b="b"/>
              <a:pathLst>
                <a:path w="662" h="663" extrusionOk="0">
                  <a:moveTo>
                    <a:pt x="1" y="1"/>
                  </a:moveTo>
                  <a:lnTo>
                    <a:pt x="1" y="662"/>
                  </a:lnTo>
                  <a:lnTo>
                    <a:pt x="662" y="662"/>
                  </a:lnTo>
                  <a:lnTo>
                    <a:pt x="662" y="1"/>
                  </a:lnTo>
                  <a:close/>
                </a:path>
              </a:pathLst>
            </a:custGeom>
            <a:grpFill/>
            <a:ln>
              <a:noFill/>
            </a:ln>
          </p:spPr>
          <p:txBody>
            <a:bodyPr spcFirstLastPara="1" wrap="square" lIns="91425" tIns="91425" rIns="91425" bIns="91425" anchor="ctr" anchorCtr="0">
              <a:noAutofit/>
            </a:bodyPr>
            <a:lstStyle/>
            <a:p>
              <a:endParaRPr sz="1400"/>
            </a:p>
          </p:txBody>
        </p:sp>
        <p:sp>
          <p:nvSpPr>
            <p:cNvPr id="295" name="Google Shape;6962;p88"/>
            <p:cNvSpPr/>
            <p:nvPr/>
          </p:nvSpPr>
          <p:spPr>
            <a:xfrm>
              <a:off x="-31094350" y="3210725"/>
              <a:ext cx="222900" cy="274925"/>
            </a:xfrm>
            <a:custGeom>
              <a:rect l="l" t="t" r="r" b="b"/>
              <a:pathLst>
                <a:path w="8916" h="10997" extrusionOk="0">
                  <a:moveTo>
                    <a:pt x="7183" y="2049"/>
                  </a:moveTo>
                  <a:cubicBezTo>
                    <a:pt x="7404" y="2049"/>
                    <a:pt x="7561" y="2206"/>
                    <a:pt x="7561" y="2395"/>
                  </a:cubicBezTo>
                  <a:cubicBezTo>
                    <a:pt x="7561" y="2584"/>
                    <a:pt x="7404" y="2742"/>
                    <a:pt x="7183" y="2742"/>
                  </a:cubicBezTo>
                  <a:lnTo>
                    <a:pt x="4474" y="2742"/>
                  </a:lnTo>
                  <a:cubicBezTo>
                    <a:pt x="4285" y="2742"/>
                    <a:pt x="4127" y="2584"/>
                    <a:pt x="4127" y="2395"/>
                  </a:cubicBezTo>
                  <a:cubicBezTo>
                    <a:pt x="4127" y="2206"/>
                    <a:pt x="4285" y="2049"/>
                    <a:pt x="4474" y="2049"/>
                  </a:cubicBezTo>
                  <a:close/>
                  <a:moveTo>
                    <a:pt x="3151" y="2017"/>
                  </a:moveTo>
                  <a:cubicBezTo>
                    <a:pt x="3340" y="2017"/>
                    <a:pt x="3497" y="2175"/>
                    <a:pt x="3497" y="2364"/>
                  </a:cubicBezTo>
                  <a:lnTo>
                    <a:pt x="3497" y="3750"/>
                  </a:lnTo>
                  <a:cubicBezTo>
                    <a:pt x="3497" y="3939"/>
                    <a:pt x="3340" y="4097"/>
                    <a:pt x="3151" y="4097"/>
                  </a:cubicBezTo>
                  <a:lnTo>
                    <a:pt x="1764" y="4097"/>
                  </a:lnTo>
                  <a:cubicBezTo>
                    <a:pt x="1575" y="4097"/>
                    <a:pt x="1418" y="3939"/>
                    <a:pt x="1418" y="3750"/>
                  </a:cubicBezTo>
                  <a:lnTo>
                    <a:pt x="1418" y="2364"/>
                  </a:lnTo>
                  <a:cubicBezTo>
                    <a:pt x="1418" y="2175"/>
                    <a:pt x="1575" y="2017"/>
                    <a:pt x="1764" y="2017"/>
                  </a:cubicBezTo>
                  <a:close/>
                  <a:moveTo>
                    <a:pt x="5860" y="3372"/>
                  </a:moveTo>
                  <a:cubicBezTo>
                    <a:pt x="6049" y="3372"/>
                    <a:pt x="6207" y="3529"/>
                    <a:pt x="6207" y="3750"/>
                  </a:cubicBezTo>
                  <a:cubicBezTo>
                    <a:pt x="6207" y="3939"/>
                    <a:pt x="6049" y="4097"/>
                    <a:pt x="5860" y="4097"/>
                  </a:cubicBezTo>
                  <a:lnTo>
                    <a:pt x="4474" y="4097"/>
                  </a:lnTo>
                  <a:cubicBezTo>
                    <a:pt x="4285" y="4097"/>
                    <a:pt x="4127" y="3939"/>
                    <a:pt x="4127" y="3750"/>
                  </a:cubicBezTo>
                  <a:cubicBezTo>
                    <a:pt x="4127" y="3529"/>
                    <a:pt x="4285" y="3372"/>
                    <a:pt x="4474" y="3372"/>
                  </a:cubicBezTo>
                  <a:close/>
                  <a:moveTo>
                    <a:pt x="7183" y="4758"/>
                  </a:moveTo>
                  <a:cubicBezTo>
                    <a:pt x="7404" y="4758"/>
                    <a:pt x="7561" y="4916"/>
                    <a:pt x="7561" y="5105"/>
                  </a:cubicBezTo>
                  <a:cubicBezTo>
                    <a:pt x="7561" y="5325"/>
                    <a:pt x="7404" y="5483"/>
                    <a:pt x="7183" y="5483"/>
                  </a:cubicBezTo>
                  <a:lnTo>
                    <a:pt x="4474" y="5483"/>
                  </a:lnTo>
                  <a:cubicBezTo>
                    <a:pt x="4285" y="5483"/>
                    <a:pt x="4127" y="5325"/>
                    <a:pt x="4127" y="5105"/>
                  </a:cubicBezTo>
                  <a:cubicBezTo>
                    <a:pt x="4127" y="4916"/>
                    <a:pt x="4285" y="4758"/>
                    <a:pt x="4474" y="4758"/>
                  </a:cubicBezTo>
                  <a:close/>
                  <a:moveTo>
                    <a:pt x="3151" y="4758"/>
                  </a:moveTo>
                  <a:cubicBezTo>
                    <a:pt x="3340" y="4758"/>
                    <a:pt x="3497" y="4916"/>
                    <a:pt x="3497" y="5105"/>
                  </a:cubicBezTo>
                  <a:lnTo>
                    <a:pt x="3497" y="6491"/>
                  </a:lnTo>
                  <a:cubicBezTo>
                    <a:pt x="3497" y="6680"/>
                    <a:pt x="3340" y="6837"/>
                    <a:pt x="3151" y="6837"/>
                  </a:cubicBezTo>
                  <a:lnTo>
                    <a:pt x="1764" y="6837"/>
                  </a:lnTo>
                  <a:cubicBezTo>
                    <a:pt x="1575" y="6837"/>
                    <a:pt x="1418" y="6680"/>
                    <a:pt x="1418" y="6491"/>
                  </a:cubicBezTo>
                  <a:lnTo>
                    <a:pt x="1418" y="5105"/>
                  </a:lnTo>
                  <a:cubicBezTo>
                    <a:pt x="1418" y="4916"/>
                    <a:pt x="1575" y="4758"/>
                    <a:pt x="1764" y="4758"/>
                  </a:cubicBezTo>
                  <a:close/>
                  <a:moveTo>
                    <a:pt x="5860" y="6144"/>
                  </a:moveTo>
                  <a:cubicBezTo>
                    <a:pt x="6049" y="6144"/>
                    <a:pt x="6207" y="6302"/>
                    <a:pt x="6207" y="6491"/>
                  </a:cubicBezTo>
                  <a:cubicBezTo>
                    <a:pt x="6207" y="6680"/>
                    <a:pt x="6049" y="6837"/>
                    <a:pt x="5860" y="6837"/>
                  </a:cubicBezTo>
                  <a:lnTo>
                    <a:pt x="4474" y="6837"/>
                  </a:lnTo>
                  <a:cubicBezTo>
                    <a:pt x="4285" y="6837"/>
                    <a:pt x="4127" y="6680"/>
                    <a:pt x="4127" y="6491"/>
                  </a:cubicBezTo>
                  <a:cubicBezTo>
                    <a:pt x="4127" y="6302"/>
                    <a:pt x="4285" y="6144"/>
                    <a:pt x="4474" y="6144"/>
                  </a:cubicBezTo>
                  <a:close/>
                  <a:moveTo>
                    <a:pt x="7183" y="7562"/>
                  </a:moveTo>
                  <a:cubicBezTo>
                    <a:pt x="7404" y="7562"/>
                    <a:pt x="7561" y="7720"/>
                    <a:pt x="7561" y="7909"/>
                  </a:cubicBezTo>
                  <a:cubicBezTo>
                    <a:pt x="7561" y="8098"/>
                    <a:pt x="7404" y="8255"/>
                    <a:pt x="7183" y="8255"/>
                  </a:cubicBezTo>
                  <a:lnTo>
                    <a:pt x="4474" y="8255"/>
                  </a:lnTo>
                  <a:cubicBezTo>
                    <a:pt x="4285" y="8255"/>
                    <a:pt x="4127" y="8098"/>
                    <a:pt x="4127" y="7909"/>
                  </a:cubicBezTo>
                  <a:cubicBezTo>
                    <a:pt x="4127" y="7720"/>
                    <a:pt x="4285" y="7562"/>
                    <a:pt x="4474" y="7562"/>
                  </a:cubicBezTo>
                  <a:close/>
                  <a:moveTo>
                    <a:pt x="3151" y="7531"/>
                  </a:moveTo>
                  <a:cubicBezTo>
                    <a:pt x="3340" y="7531"/>
                    <a:pt x="3497" y="7657"/>
                    <a:pt x="3497" y="7877"/>
                  </a:cubicBezTo>
                  <a:lnTo>
                    <a:pt x="3497" y="9232"/>
                  </a:lnTo>
                  <a:cubicBezTo>
                    <a:pt x="3497" y="9452"/>
                    <a:pt x="3340" y="9610"/>
                    <a:pt x="3151" y="9610"/>
                  </a:cubicBezTo>
                  <a:lnTo>
                    <a:pt x="1764" y="9610"/>
                  </a:lnTo>
                  <a:cubicBezTo>
                    <a:pt x="1575" y="9610"/>
                    <a:pt x="1418" y="9452"/>
                    <a:pt x="1418" y="9232"/>
                  </a:cubicBezTo>
                  <a:lnTo>
                    <a:pt x="1418" y="7877"/>
                  </a:lnTo>
                  <a:cubicBezTo>
                    <a:pt x="1418" y="7657"/>
                    <a:pt x="1575" y="7531"/>
                    <a:pt x="1764" y="7531"/>
                  </a:cubicBezTo>
                  <a:close/>
                  <a:moveTo>
                    <a:pt x="5860" y="8885"/>
                  </a:moveTo>
                  <a:cubicBezTo>
                    <a:pt x="6049" y="8885"/>
                    <a:pt x="6207" y="9043"/>
                    <a:pt x="6207" y="9232"/>
                  </a:cubicBezTo>
                  <a:cubicBezTo>
                    <a:pt x="6207" y="9452"/>
                    <a:pt x="6049" y="9610"/>
                    <a:pt x="5860" y="9610"/>
                  </a:cubicBezTo>
                  <a:lnTo>
                    <a:pt x="4474" y="9610"/>
                  </a:lnTo>
                  <a:cubicBezTo>
                    <a:pt x="4285" y="9610"/>
                    <a:pt x="4127" y="9452"/>
                    <a:pt x="4127" y="9232"/>
                  </a:cubicBezTo>
                  <a:cubicBezTo>
                    <a:pt x="4127" y="9043"/>
                    <a:pt x="4285" y="8885"/>
                    <a:pt x="4474" y="8885"/>
                  </a:cubicBezTo>
                  <a:close/>
                  <a:moveTo>
                    <a:pt x="1040" y="1"/>
                  </a:moveTo>
                  <a:cubicBezTo>
                    <a:pt x="504" y="1"/>
                    <a:pt x="0" y="473"/>
                    <a:pt x="0" y="1009"/>
                  </a:cubicBezTo>
                  <a:lnTo>
                    <a:pt x="0" y="9956"/>
                  </a:lnTo>
                  <a:cubicBezTo>
                    <a:pt x="32" y="10524"/>
                    <a:pt x="504" y="10996"/>
                    <a:pt x="1040" y="10996"/>
                  </a:cubicBezTo>
                  <a:lnTo>
                    <a:pt x="7908" y="10996"/>
                  </a:lnTo>
                  <a:cubicBezTo>
                    <a:pt x="8444" y="10996"/>
                    <a:pt x="8916" y="10524"/>
                    <a:pt x="8916" y="9956"/>
                  </a:cubicBezTo>
                  <a:lnTo>
                    <a:pt x="8916" y="1009"/>
                  </a:lnTo>
                  <a:cubicBezTo>
                    <a:pt x="8916" y="473"/>
                    <a:pt x="8444" y="1"/>
                    <a:pt x="7908" y="1"/>
                  </a:cubicBezTo>
                  <a:lnTo>
                    <a:pt x="7183" y="1"/>
                  </a:lnTo>
                  <a:lnTo>
                    <a:pt x="7183" y="347"/>
                  </a:lnTo>
                  <a:cubicBezTo>
                    <a:pt x="7183" y="915"/>
                    <a:pt x="6711" y="1387"/>
                    <a:pt x="6175" y="1387"/>
                  </a:cubicBezTo>
                  <a:lnTo>
                    <a:pt x="2741" y="1387"/>
                  </a:lnTo>
                  <a:cubicBezTo>
                    <a:pt x="2206" y="1387"/>
                    <a:pt x="1733" y="915"/>
                    <a:pt x="1733" y="347"/>
                  </a:cubicBezTo>
                  <a:lnTo>
                    <a:pt x="1733" y="1"/>
                  </a:lnTo>
                  <a:close/>
                </a:path>
              </a:pathLst>
            </a:custGeom>
            <a:grpFill/>
            <a:ln>
              <a:noFill/>
            </a:ln>
          </p:spPr>
          <p:txBody>
            <a:bodyPr spcFirstLastPara="1" wrap="square" lIns="91425" tIns="91425" rIns="91425" bIns="91425" anchor="ctr" anchorCtr="0">
              <a:noAutofit/>
            </a:bodyPr>
            <a:lstStyle/>
            <a:p>
              <a:endParaRPr sz="1400"/>
            </a:p>
          </p:txBody>
        </p:sp>
        <p:sp>
          <p:nvSpPr>
            <p:cNvPr id="296" name="Google Shape;6963;p88"/>
            <p:cNvSpPr/>
            <p:nvPr/>
          </p:nvSpPr>
          <p:spPr>
            <a:xfrm>
              <a:off x="-30853351" y="3295000"/>
              <a:ext cx="51225" cy="104000"/>
            </a:xfrm>
            <a:custGeom>
              <a:rect l="l" t="t" r="r" b="b"/>
              <a:pathLst>
                <a:path w="2049" h="4160" extrusionOk="0">
                  <a:moveTo>
                    <a:pt x="1" y="1"/>
                  </a:moveTo>
                  <a:lnTo>
                    <a:pt x="1" y="4160"/>
                  </a:lnTo>
                  <a:lnTo>
                    <a:pt x="2049" y="4160"/>
                  </a:lnTo>
                  <a:lnTo>
                    <a:pt x="2049" y="1"/>
                  </a:lnTo>
                  <a:close/>
                </a:path>
              </a:pathLst>
            </a:custGeom>
            <a:grpFill/>
            <a:ln>
              <a:noFill/>
            </a:ln>
          </p:spPr>
          <p:txBody>
            <a:bodyPr spcFirstLastPara="1" wrap="square" lIns="91425" tIns="91425" rIns="91425" bIns="91425" anchor="ctr" anchorCtr="0">
              <a:noAutofit/>
            </a:bodyPr>
            <a:lstStyle/>
            <a:p>
              <a:endParaRPr sz="1400"/>
            </a:p>
          </p:txBody>
        </p:sp>
        <p:sp>
          <p:nvSpPr>
            <p:cNvPr id="297" name="Google Shape;6964;p88"/>
            <p:cNvSpPr/>
            <p:nvPr/>
          </p:nvSpPr>
          <p:spPr>
            <a:xfrm>
              <a:off x="-30853351" y="3227275"/>
              <a:ext cx="51225" cy="51225"/>
            </a:xfrm>
            <a:custGeom>
              <a:rect l="l" t="t" r="r" b="b"/>
              <a:pathLst>
                <a:path w="2049" h="2049" extrusionOk="0">
                  <a:moveTo>
                    <a:pt x="1009" y="1"/>
                  </a:moveTo>
                  <a:cubicBezTo>
                    <a:pt x="473" y="1"/>
                    <a:pt x="1" y="473"/>
                    <a:pt x="1" y="1040"/>
                  </a:cubicBezTo>
                  <a:lnTo>
                    <a:pt x="1" y="2048"/>
                  </a:lnTo>
                  <a:lnTo>
                    <a:pt x="2049" y="2048"/>
                  </a:lnTo>
                  <a:lnTo>
                    <a:pt x="2049" y="1040"/>
                  </a:lnTo>
                  <a:cubicBezTo>
                    <a:pt x="2049" y="473"/>
                    <a:pt x="1576" y="1"/>
                    <a:pt x="1009" y="1"/>
                  </a:cubicBezTo>
                  <a:close/>
                </a:path>
              </a:pathLst>
            </a:custGeom>
            <a:grpFill/>
            <a:ln>
              <a:noFill/>
            </a:ln>
          </p:spPr>
          <p:txBody>
            <a:bodyPr spcFirstLastPara="1" wrap="square" lIns="91425" tIns="91425" rIns="91425" bIns="91425" anchor="ctr" anchorCtr="0">
              <a:noAutofit/>
            </a:bodyPr>
            <a:lstStyle/>
            <a:p>
              <a:endParaRPr sz="1400"/>
            </a:p>
          </p:txBody>
        </p:sp>
        <p:sp>
          <p:nvSpPr>
            <p:cNvPr id="298" name="Google Shape;6965;p88"/>
            <p:cNvSpPr/>
            <p:nvPr/>
          </p:nvSpPr>
          <p:spPr>
            <a:xfrm>
              <a:off x="-30851776" y="3416300"/>
              <a:ext cx="46500" cy="51225"/>
            </a:xfrm>
            <a:custGeom>
              <a:rect l="l" t="t" r="r" b="b"/>
              <a:pathLst>
                <a:path w="1860" h="2049" extrusionOk="0">
                  <a:moveTo>
                    <a:pt x="1" y="1"/>
                  </a:moveTo>
                  <a:lnTo>
                    <a:pt x="599" y="1796"/>
                  </a:lnTo>
                  <a:cubicBezTo>
                    <a:pt x="694" y="1985"/>
                    <a:pt x="788" y="2048"/>
                    <a:pt x="946" y="2048"/>
                  </a:cubicBezTo>
                  <a:cubicBezTo>
                    <a:pt x="1103" y="2048"/>
                    <a:pt x="1229" y="1985"/>
                    <a:pt x="1261" y="1796"/>
                  </a:cubicBezTo>
                  <a:lnTo>
                    <a:pt x="1860" y="1"/>
                  </a:lnTo>
                  <a:close/>
                </a:path>
              </a:pathLst>
            </a:custGeom>
            <a:grpFill/>
            <a:ln>
              <a:noFill/>
            </a:ln>
          </p:spPr>
          <p:txBody>
            <a:bodyPr spcFirstLastPara="1" wrap="square" lIns="91425" tIns="91425" rIns="91425" bIns="91425" anchor="ctr" anchorCtr="0">
              <a:noAutofit/>
            </a:bodyPr>
            <a:lstStyle/>
            <a:p>
              <a:endParaRPr sz="1400"/>
            </a:p>
          </p:txBody>
        </p:sp>
      </p:grpSp>
      <p:grpSp>
        <p:nvGrpSpPr>
          <p:cNvPr id="299" name="Google Shape;6966;p88"/>
          <p:cNvGrpSpPr/>
          <p:nvPr/>
        </p:nvGrpSpPr>
        <p:grpSpPr>
          <a:xfrm>
            <a:off x="10919517" y="3411174"/>
            <a:ext cx="604881" cy="605815"/>
            <a:chOff x="-31093575" y="3552550"/>
            <a:chExt cx="291450" cy="291900"/>
          </a:xfrm>
          <a:solidFill>
            <a:srgbClr val="E31E24"/>
          </a:solidFill>
        </p:grpSpPr>
        <p:sp>
          <p:nvSpPr>
            <p:cNvPr id="300" name="Google Shape;6967;p88"/>
            <p:cNvSpPr/>
            <p:nvPr/>
          </p:nvSpPr>
          <p:spPr>
            <a:xfrm>
              <a:off x="-31011651" y="3745525"/>
              <a:ext cx="7900" cy="12625"/>
            </a:xfrm>
            <a:custGeom>
              <a:rect l="l" t="t" r="r" b="b"/>
              <a:pathLst>
                <a:path w="316" h="505" extrusionOk="0">
                  <a:moveTo>
                    <a:pt x="158" y="1"/>
                  </a:moveTo>
                  <a:lnTo>
                    <a:pt x="0" y="505"/>
                  </a:lnTo>
                  <a:lnTo>
                    <a:pt x="315" y="505"/>
                  </a:lnTo>
                  <a:lnTo>
                    <a:pt x="158" y="1"/>
                  </a:lnTo>
                  <a:close/>
                </a:path>
              </a:pathLst>
            </a:custGeom>
            <a:grpFill/>
            <a:ln>
              <a:noFill/>
            </a:ln>
          </p:spPr>
          <p:txBody>
            <a:bodyPr spcFirstLastPara="1" wrap="square" lIns="91425" tIns="91425" rIns="91425" bIns="91425" anchor="ctr" anchorCtr="0">
              <a:noAutofit/>
            </a:bodyPr>
            <a:lstStyle/>
            <a:p>
              <a:endParaRPr sz="1400"/>
            </a:p>
          </p:txBody>
        </p:sp>
        <p:sp>
          <p:nvSpPr>
            <p:cNvPr id="301" name="Google Shape;6968;p88"/>
            <p:cNvSpPr/>
            <p:nvPr/>
          </p:nvSpPr>
          <p:spPr>
            <a:xfrm>
              <a:off x="-31093575" y="3671500"/>
              <a:ext cx="171725" cy="172950"/>
            </a:xfrm>
            <a:custGeom>
              <a:rect l="l" t="t" r="r" b="b"/>
              <a:pathLst>
                <a:path w="6867" h="6918" extrusionOk="0">
                  <a:moveTo>
                    <a:pt x="3427" y="1449"/>
                  </a:moveTo>
                  <a:cubicBezTo>
                    <a:pt x="3569" y="1449"/>
                    <a:pt x="3718" y="1512"/>
                    <a:pt x="3781" y="1638"/>
                  </a:cubicBezTo>
                  <a:lnTo>
                    <a:pt x="4317" y="3466"/>
                  </a:lnTo>
                  <a:lnTo>
                    <a:pt x="4474" y="3466"/>
                  </a:lnTo>
                  <a:cubicBezTo>
                    <a:pt x="4695" y="3466"/>
                    <a:pt x="4852" y="3623"/>
                    <a:pt x="4852" y="3812"/>
                  </a:cubicBezTo>
                  <a:cubicBezTo>
                    <a:pt x="4852" y="3970"/>
                    <a:pt x="4726" y="4127"/>
                    <a:pt x="4537" y="4127"/>
                  </a:cubicBezTo>
                  <a:lnTo>
                    <a:pt x="4789" y="5072"/>
                  </a:lnTo>
                  <a:cubicBezTo>
                    <a:pt x="4852" y="5262"/>
                    <a:pt x="4758" y="5419"/>
                    <a:pt x="4569" y="5514"/>
                  </a:cubicBezTo>
                  <a:cubicBezTo>
                    <a:pt x="4545" y="5518"/>
                    <a:pt x="4521" y="5520"/>
                    <a:pt x="4498" y="5520"/>
                  </a:cubicBezTo>
                  <a:cubicBezTo>
                    <a:pt x="4341" y="5520"/>
                    <a:pt x="4210" y="5427"/>
                    <a:pt x="4128" y="5262"/>
                  </a:cubicBezTo>
                  <a:lnTo>
                    <a:pt x="3781" y="4127"/>
                  </a:lnTo>
                  <a:lnTo>
                    <a:pt x="3057" y="4127"/>
                  </a:lnTo>
                  <a:lnTo>
                    <a:pt x="2710" y="5262"/>
                  </a:lnTo>
                  <a:cubicBezTo>
                    <a:pt x="2683" y="5427"/>
                    <a:pt x="2535" y="5520"/>
                    <a:pt x="2351" y="5520"/>
                  </a:cubicBezTo>
                  <a:cubicBezTo>
                    <a:pt x="2325" y="5520"/>
                    <a:pt x="2297" y="5518"/>
                    <a:pt x="2269" y="5514"/>
                  </a:cubicBezTo>
                  <a:cubicBezTo>
                    <a:pt x="2080" y="5451"/>
                    <a:pt x="2017" y="5262"/>
                    <a:pt x="2049" y="5072"/>
                  </a:cubicBezTo>
                  <a:lnTo>
                    <a:pt x="2332" y="4127"/>
                  </a:lnTo>
                  <a:cubicBezTo>
                    <a:pt x="2175" y="4096"/>
                    <a:pt x="2017" y="3970"/>
                    <a:pt x="2017" y="3812"/>
                  </a:cubicBezTo>
                  <a:cubicBezTo>
                    <a:pt x="2049" y="3623"/>
                    <a:pt x="2206" y="3466"/>
                    <a:pt x="2395" y="3466"/>
                  </a:cubicBezTo>
                  <a:lnTo>
                    <a:pt x="2553" y="3466"/>
                  </a:lnTo>
                  <a:lnTo>
                    <a:pt x="3120" y="1638"/>
                  </a:lnTo>
                  <a:cubicBezTo>
                    <a:pt x="3151" y="1512"/>
                    <a:pt x="3285" y="1449"/>
                    <a:pt x="3427" y="1449"/>
                  </a:cubicBezTo>
                  <a:close/>
                  <a:moveTo>
                    <a:pt x="3435" y="0"/>
                  </a:moveTo>
                  <a:cubicBezTo>
                    <a:pt x="1544" y="0"/>
                    <a:pt x="1" y="1544"/>
                    <a:pt x="1" y="3434"/>
                  </a:cubicBezTo>
                  <a:cubicBezTo>
                    <a:pt x="1" y="5356"/>
                    <a:pt x="1544" y="6900"/>
                    <a:pt x="3435" y="6900"/>
                  </a:cubicBezTo>
                  <a:cubicBezTo>
                    <a:pt x="4065" y="6900"/>
                    <a:pt x="4632" y="6742"/>
                    <a:pt x="5168" y="6427"/>
                  </a:cubicBezTo>
                  <a:lnTo>
                    <a:pt x="6365" y="6900"/>
                  </a:lnTo>
                  <a:cubicBezTo>
                    <a:pt x="6407" y="6910"/>
                    <a:pt x="6449" y="6917"/>
                    <a:pt x="6491" y="6917"/>
                  </a:cubicBezTo>
                  <a:cubicBezTo>
                    <a:pt x="6575" y="6917"/>
                    <a:pt x="6659" y="6889"/>
                    <a:pt x="6743" y="6805"/>
                  </a:cubicBezTo>
                  <a:cubicBezTo>
                    <a:pt x="6806" y="6742"/>
                    <a:pt x="6869" y="6616"/>
                    <a:pt x="6869" y="6459"/>
                  </a:cubicBezTo>
                  <a:lnTo>
                    <a:pt x="6491" y="5009"/>
                  </a:lnTo>
                  <a:cubicBezTo>
                    <a:pt x="6743" y="4537"/>
                    <a:pt x="6869" y="4001"/>
                    <a:pt x="6869" y="3466"/>
                  </a:cubicBezTo>
                  <a:cubicBezTo>
                    <a:pt x="6869" y="3119"/>
                    <a:pt x="6774" y="2804"/>
                    <a:pt x="6711" y="2489"/>
                  </a:cubicBezTo>
                  <a:cubicBezTo>
                    <a:pt x="6617" y="2426"/>
                    <a:pt x="6491" y="2395"/>
                    <a:pt x="6428" y="2363"/>
                  </a:cubicBezTo>
                  <a:lnTo>
                    <a:pt x="5514" y="2710"/>
                  </a:lnTo>
                  <a:cubicBezTo>
                    <a:pt x="5389" y="2755"/>
                    <a:pt x="5256" y="2780"/>
                    <a:pt x="5125" y="2780"/>
                  </a:cubicBezTo>
                  <a:cubicBezTo>
                    <a:pt x="4892" y="2780"/>
                    <a:pt x="4667" y="2702"/>
                    <a:pt x="4506" y="2521"/>
                  </a:cubicBezTo>
                  <a:cubicBezTo>
                    <a:pt x="4222" y="2269"/>
                    <a:pt x="4096" y="1891"/>
                    <a:pt x="4159" y="1481"/>
                  </a:cubicBezTo>
                  <a:lnTo>
                    <a:pt x="4443" y="221"/>
                  </a:lnTo>
                  <a:cubicBezTo>
                    <a:pt x="4443" y="189"/>
                    <a:pt x="4443" y="189"/>
                    <a:pt x="4411" y="158"/>
                  </a:cubicBezTo>
                  <a:cubicBezTo>
                    <a:pt x="4096" y="63"/>
                    <a:pt x="3781" y="0"/>
                    <a:pt x="3435" y="0"/>
                  </a:cubicBezTo>
                  <a:close/>
                </a:path>
              </a:pathLst>
            </a:custGeom>
            <a:grpFill/>
            <a:ln>
              <a:noFill/>
            </a:ln>
          </p:spPr>
          <p:txBody>
            <a:bodyPr spcFirstLastPara="1" wrap="square" lIns="91425" tIns="91425" rIns="91425" bIns="91425" anchor="ctr" anchorCtr="0">
              <a:noAutofit/>
            </a:bodyPr>
            <a:lstStyle/>
            <a:p>
              <a:endParaRPr sz="1400"/>
            </a:p>
          </p:txBody>
        </p:sp>
        <p:sp>
          <p:nvSpPr>
            <p:cNvPr id="302" name="Google Shape;6969;p88"/>
            <p:cNvSpPr/>
            <p:nvPr/>
          </p:nvSpPr>
          <p:spPr>
            <a:xfrm>
              <a:off x="-30895875" y="3621075"/>
              <a:ext cx="15775" cy="26025"/>
            </a:xfrm>
            <a:custGeom>
              <a:rect l="l" t="t" r="r" b="b"/>
              <a:pathLst>
                <a:path w="631" h="1041" extrusionOk="0">
                  <a:moveTo>
                    <a:pt x="0" y="1"/>
                  </a:moveTo>
                  <a:cubicBezTo>
                    <a:pt x="32" y="410"/>
                    <a:pt x="126" y="694"/>
                    <a:pt x="315" y="1041"/>
                  </a:cubicBezTo>
                  <a:cubicBezTo>
                    <a:pt x="473" y="694"/>
                    <a:pt x="599" y="347"/>
                    <a:pt x="631" y="1"/>
                  </a:cubicBezTo>
                  <a:close/>
                </a:path>
              </a:pathLst>
            </a:custGeom>
            <a:grpFill/>
            <a:ln>
              <a:noFill/>
            </a:ln>
          </p:spPr>
          <p:txBody>
            <a:bodyPr spcFirstLastPara="1" wrap="square" lIns="91425" tIns="91425" rIns="91425" bIns="91425" anchor="ctr" anchorCtr="0">
              <a:noAutofit/>
            </a:bodyPr>
            <a:lstStyle/>
            <a:p>
              <a:endParaRPr sz="1400"/>
            </a:p>
          </p:txBody>
        </p:sp>
        <p:sp>
          <p:nvSpPr>
            <p:cNvPr id="303" name="Google Shape;6970;p88"/>
            <p:cNvSpPr/>
            <p:nvPr/>
          </p:nvSpPr>
          <p:spPr>
            <a:xfrm>
              <a:off x="-30974649" y="3552550"/>
              <a:ext cx="172525" cy="172400"/>
            </a:xfrm>
            <a:custGeom>
              <a:rect l="l" t="t" r="r" b="b"/>
              <a:pathLst>
                <a:path w="6901" h="6896" extrusionOk="0">
                  <a:moveTo>
                    <a:pt x="3435" y="1356"/>
                  </a:moveTo>
                  <a:cubicBezTo>
                    <a:pt x="3624" y="1356"/>
                    <a:pt x="3782" y="1513"/>
                    <a:pt x="3782" y="1734"/>
                  </a:cubicBezTo>
                  <a:lnTo>
                    <a:pt x="3782" y="2080"/>
                  </a:lnTo>
                  <a:lnTo>
                    <a:pt x="4821" y="2080"/>
                  </a:lnTo>
                  <a:cubicBezTo>
                    <a:pt x="5010" y="2080"/>
                    <a:pt x="5168" y="2238"/>
                    <a:pt x="5168" y="2427"/>
                  </a:cubicBezTo>
                  <a:cubicBezTo>
                    <a:pt x="5168" y="2616"/>
                    <a:pt x="5010" y="2742"/>
                    <a:pt x="4821" y="2742"/>
                  </a:cubicBezTo>
                  <a:lnTo>
                    <a:pt x="4412" y="2742"/>
                  </a:lnTo>
                  <a:cubicBezTo>
                    <a:pt x="4380" y="3341"/>
                    <a:pt x="4191" y="3876"/>
                    <a:pt x="3876" y="4412"/>
                  </a:cubicBezTo>
                  <a:cubicBezTo>
                    <a:pt x="3908" y="4443"/>
                    <a:pt x="3908" y="4475"/>
                    <a:pt x="3939" y="4506"/>
                  </a:cubicBezTo>
                  <a:lnTo>
                    <a:pt x="4349" y="4916"/>
                  </a:lnTo>
                  <a:cubicBezTo>
                    <a:pt x="4443" y="5042"/>
                    <a:pt x="4443" y="5262"/>
                    <a:pt x="4349" y="5388"/>
                  </a:cubicBezTo>
                  <a:cubicBezTo>
                    <a:pt x="4286" y="5451"/>
                    <a:pt x="4191" y="5483"/>
                    <a:pt x="4101" y="5483"/>
                  </a:cubicBezTo>
                  <a:cubicBezTo>
                    <a:pt x="4010" y="5483"/>
                    <a:pt x="3923" y="5451"/>
                    <a:pt x="3876" y="5388"/>
                  </a:cubicBezTo>
                  <a:lnTo>
                    <a:pt x="3466" y="4979"/>
                  </a:lnTo>
                  <a:lnTo>
                    <a:pt x="3435" y="4947"/>
                  </a:lnTo>
                  <a:lnTo>
                    <a:pt x="3403" y="4979"/>
                  </a:lnTo>
                  <a:lnTo>
                    <a:pt x="2994" y="5388"/>
                  </a:lnTo>
                  <a:cubicBezTo>
                    <a:pt x="2931" y="5451"/>
                    <a:pt x="2844" y="5483"/>
                    <a:pt x="2758" y="5483"/>
                  </a:cubicBezTo>
                  <a:cubicBezTo>
                    <a:pt x="2671" y="5483"/>
                    <a:pt x="2584" y="5451"/>
                    <a:pt x="2521" y="5388"/>
                  </a:cubicBezTo>
                  <a:cubicBezTo>
                    <a:pt x="2395" y="5262"/>
                    <a:pt x="2395" y="5042"/>
                    <a:pt x="2521" y="4916"/>
                  </a:cubicBezTo>
                  <a:lnTo>
                    <a:pt x="2931" y="4506"/>
                  </a:lnTo>
                  <a:cubicBezTo>
                    <a:pt x="2962" y="4475"/>
                    <a:pt x="2962" y="4443"/>
                    <a:pt x="2994" y="4412"/>
                  </a:cubicBezTo>
                  <a:cubicBezTo>
                    <a:pt x="2679" y="3939"/>
                    <a:pt x="2490" y="3341"/>
                    <a:pt x="2458" y="2742"/>
                  </a:cubicBezTo>
                  <a:lnTo>
                    <a:pt x="2049" y="2742"/>
                  </a:lnTo>
                  <a:cubicBezTo>
                    <a:pt x="1860" y="2742"/>
                    <a:pt x="1702" y="2584"/>
                    <a:pt x="1702" y="2395"/>
                  </a:cubicBezTo>
                  <a:cubicBezTo>
                    <a:pt x="1702" y="2206"/>
                    <a:pt x="1860" y="2049"/>
                    <a:pt x="2049" y="2049"/>
                  </a:cubicBezTo>
                  <a:lnTo>
                    <a:pt x="3088" y="2049"/>
                  </a:lnTo>
                  <a:lnTo>
                    <a:pt x="3088" y="1734"/>
                  </a:lnTo>
                  <a:cubicBezTo>
                    <a:pt x="3088" y="1513"/>
                    <a:pt x="3246" y="1356"/>
                    <a:pt x="3435" y="1356"/>
                  </a:cubicBezTo>
                  <a:close/>
                  <a:moveTo>
                    <a:pt x="3466" y="1"/>
                  </a:moveTo>
                  <a:cubicBezTo>
                    <a:pt x="1576" y="1"/>
                    <a:pt x="32" y="1576"/>
                    <a:pt x="32" y="3467"/>
                  </a:cubicBezTo>
                  <a:cubicBezTo>
                    <a:pt x="32" y="3971"/>
                    <a:pt x="158" y="4506"/>
                    <a:pt x="411" y="4979"/>
                  </a:cubicBezTo>
                  <a:lnTo>
                    <a:pt x="32" y="6459"/>
                  </a:lnTo>
                  <a:cubicBezTo>
                    <a:pt x="1" y="6554"/>
                    <a:pt x="32" y="6680"/>
                    <a:pt x="158" y="6806"/>
                  </a:cubicBezTo>
                  <a:cubicBezTo>
                    <a:pt x="225" y="6851"/>
                    <a:pt x="324" y="6895"/>
                    <a:pt x="420" y="6895"/>
                  </a:cubicBezTo>
                  <a:cubicBezTo>
                    <a:pt x="460" y="6895"/>
                    <a:pt x="500" y="6887"/>
                    <a:pt x="537" y="6869"/>
                  </a:cubicBezTo>
                  <a:lnTo>
                    <a:pt x="1734" y="6396"/>
                  </a:lnTo>
                  <a:cubicBezTo>
                    <a:pt x="2269" y="6712"/>
                    <a:pt x="2899" y="6869"/>
                    <a:pt x="3466" y="6869"/>
                  </a:cubicBezTo>
                  <a:cubicBezTo>
                    <a:pt x="5357" y="6869"/>
                    <a:pt x="6901" y="5357"/>
                    <a:pt x="6901" y="3435"/>
                  </a:cubicBezTo>
                  <a:cubicBezTo>
                    <a:pt x="6901" y="1576"/>
                    <a:pt x="5325" y="1"/>
                    <a:pt x="3466" y="1"/>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48" name="Google Shape;6760;p88"/>
          <p:cNvGrpSpPr/>
          <p:nvPr/>
        </p:nvGrpSpPr>
        <p:grpSpPr>
          <a:xfrm>
            <a:off x="4202884" y="1247009"/>
            <a:ext cx="499953" cy="600563"/>
            <a:chOff x="-35814602" y="3202075"/>
            <a:chExt cx="242625" cy="291450"/>
          </a:xfrm>
          <a:solidFill>
            <a:srgbClr val="E31E24"/>
          </a:solidFill>
        </p:grpSpPr>
        <p:sp>
          <p:nvSpPr>
            <p:cNvPr id="49" name="Google Shape;6761;p88"/>
            <p:cNvSpPr/>
            <p:nvPr/>
          </p:nvSpPr>
          <p:spPr>
            <a:xfrm>
              <a:off x="-35814602" y="3202075"/>
              <a:ext cx="51225" cy="202450"/>
            </a:xfrm>
            <a:custGeom>
              <a:rect l="l" t="t" r="r" b="b"/>
              <a:pathLst>
                <a:path w="2049" h="8097" extrusionOk="0">
                  <a:moveTo>
                    <a:pt x="1702" y="0"/>
                  </a:moveTo>
                  <a:cubicBezTo>
                    <a:pt x="757" y="0"/>
                    <a:pt x="1" y="788"/>
                    <a:pt x="1" y="1733"/>
                  </a:cubicBezTo>
                  <a:lnTo>
                    <a:pt x="1" y="8097"/>
                  </a:lnTo>
                  <a:cubicBezTo>
                    <a:pt x="348" y="7782"/>
                    <a:pt x="820" y="7562"/>
                    <a:pt x="1387" y="7562"/>
                  </a:cubicBezTo>
                  <a:lnTo>
                    <a:pt x="2049" y="7562"/>
                  </a:lnTo>
                  <a:lnTo>
                    <a:pt x="2049" y="0"/>
                  </a:lnTo>
                  <a:close/>
                </a:path>
              </a:pathLst>
            </a:custGeom>
            <a:grpFill/>
            <a:ln>
              <a:noFill/>
            </a:ln>
          </p:spPr>
          <p:txBody>
            <a:bodyPr spcFirstLastPara="1" wrap="square" lIns="91425" tIns="91425" rIns="91425" bIns="91425" anchor="ctr" anchorCtr="0">
              <a:noAutofit/>
            </a:bodyPr>
            <a:lstStyle/>
            <a:p>
              <a:endParaRPr sz="1400"/>
            </a:p>
          </p:txBody>
        </p:sp>
        <p:sp>
          <p:nvSpPr>
            <p:cNvPr id="50" name="Google Shape;6762;p88"/>
            <p:cNvSpPr/>
            <p:nvPr/>
          </p:nvSpPr>
          <p:spPr>
            <a:xfrm>
              <a:off x="-35814602" y="3407650"/>
              <a:ext cx="242625" cy="68550"/>
            </a:xfrm>
            <a:custGeom>
              <a:rect l="l" t="t" r="r" b="b"/>
              <a:pathLst>
                <a:path w="9705" h="2742" extrusionOk="0">
                  <a:moveTo>
                    <a:pt x="1387" y="0"/>
                  </a:moveTo>
                  <a:cubicBezTo>
                    <a:pt x="631" y="0"/>
                    <a:pt x="1" y="630"/>
                    <a:pt x="1" y="1386"/>
                  </a:cubicBezTo>
                  <a:cubicBezTo>
                    <a:pt x="1" y="2111"/>
                    <a:pt x="600" y="2741"/>
                    <a:pt x="1356" y="2741"/>
                  </a:cubicBezTo>
                  <a:lnTo>
                    <a:pt x="4758" y="2741"/>
                  </a:lnTo>
                  <a:lnTo>
                    <a:pt x="4758" y="1733"/>
                  </a:lnTo>
                  <a:lnTo>
                    <a:pt x="1702" y="1733"/>
                  </a:lnTo>
                  <a:cubicBezTo>
                    <a:pt x="1513" y="1733"/>
                    <a:pt x="1356" y="1575"/>
                    <a:pt x="1356" y="1355"/>
                  </a:cubicBezTo>
                  <a:cubicBezTo>
                    <a:pt x="1356" y="1166"/>
                    <a:pt x="1513" y="1008"/>
                    <a:pt x="1702" y="1008"/>
                  </a:cubicBezTo>
                  <a:lnTo>
                    <a:pt x="9232" y="1008"/>
                  </a:lnTo>
                  <a:cubicBezTo>
                    <a:pt x="9263" y="851"/>
                    <a:pt x="9326" y="662"/>
                    <a:pt x="9452" y="536"/>
                  </a:cubicBezTo>
                  <a:cubicBezTo>
                    <a:pt x="9704" y="221"/>
                    <a:pt x="9484" y="0"/>
                    <a:pt x="9263" y="0"/>
                  </a:cubicBezTo>
                  <a:close/>
                </a:path>
              </a:pathLst>
            </a:custGeom>
            <a:grpFill/>
            <a:ln>
              <a:noFill/>
            </a:ln>
          </p:spPr>
          <p:txBody>
            <a:bodyPr spcFirstLastPara="1" wrap="square" lIns="91425" tIns="91425" rIns="91425" bIns="91425" anchor="ctr" anchorCtr="0">
              <a:noAutofit/>
            </a:bodyPr>
            <a:lstStyle/>
            <a:p>
              <a:endParaRPr sz="1400"/>
            </a:p>
          </p:txBody>
        </p:sp>
        <p:sp>
          <p:nvSpPr>
            <p:cNvPr id="51" name="Google Shape;6763;p88"/>
            <p:cNvSpPr/>
            <p:nvPr/>
          </p:nvSpPr>
          <p:spPr>
            <a:xfrm>
              <a:off x="-35627125" y="3450950"/>
              <a:ext cx="55150" cy="25250"/>
            </a:xfrm>
            <a:custGeom>
              <a:rect l="l" t="t" r="r" b="b"/>
              <a:pathLst>
                <a:path w="2206" h="1010" extrusionOk="0">
                  <a:moveTo>
                    <a:pt x="0" y="1"/>
                  </a:moveTo>
                  <a:lnTo>
                    <a:pt x="0" y="1009"/>
                  </a:lnTo>
                  <a:lnTo>
                    <a:pt x="1670" y="1009"/>
                  </a:lnTo>
                  <a:cubicBezTo>
                    <a:pt x="1953" y="1009"/>
                    <a:pt x="2205" y="788"/>
                    <a:pt x="1953" y="505"/>
                  </a:cubicBezTo>
                  <a:cubicBezTo>
                    <a:pt x="1827" y="347"/>
                    <a:pt x="1764" y="190"/>
                    <a:pt x="1670" y="1"/>
                  </a:cubicBezTo>
                  <a:close/>
                </a:path>
              </a:pathLst>
            </a:custGeom>
            <a:grpFill/>
            <a:ln>
              <a:noFill/>
            </a:ln>
          </p:spPr>
          <p:txBody>
            <a:bodyPr spcFirstLastPara="1" wrap="square" lIns="91425" tIns="91425" rIns="91425" bIns="91425" anchor="ctr" anchorCtr="0">
              <a:noAutofit/>
            </a:bodyPr>
            <a:lstStyle/>
            <a:p>
              <a:endParaRPr sz="1400"/>
            </a:p>
          </p:txBody>
        </p:sp>
        <p:sp>
          <p:nvSpPr>
            <p:cNvPr id="52" name="Google Shape;6764;p88"/>
            <p:cNvSpPr/>
            <p:nvPr/>
          </p:nvSpPr>
          <p:spPr>
            <a:xfrm>
              <a:off x="-35703526" y="3305250"/>
              <a:ext cx="84300" cy="34675"/>
            </a:xfrm>
            <a:custGeom>
              <a:rect l="l" t="t" r="r" b="b"/>
              <a:pathLst>
                <a:path w="3372" h="1387" extrusionOk="0">
                  <a:moveTo>
                    <a:pt x="1701" y="0"/>
                  </a:moveTo>
                  <a:cubicBezTo>
                    <a:pt x="882" y="0"/>
                    <a:pt x="221" y="599"/>
                    <a:pt x="0" y="1387"/>
                  </a:cubicBezTo>
                  <a:lnTo>
                    <a:pt x="3371" y="1387"/>
                  </a:lnTo>
                  <a:cubicBezTo>
                    <a:pt x="3214" y="599"/>
                    <a:pt x="2521" y="0"/>
                    <a:pt x="1701" y="0"/>
                  </a:cubicBezTo>
                  <a:close/>
                </a:path>
              </a:pathLst>
            </a:custGeom>
            <a:grpFill/>
            <a:ln>
              <a:noFill/>
            </a:ln>
          </p:spPr>
          <p:txBody>
            <a:bodyPr spcFirstLastPara="1" wrap="square" lIns="91425" tIns="91425" rIns="91425" bIns="91425" anchor="ctr" anchorCtr="0">
              <a:noAutofit/>
            </a:bodyPr>
            <a:lstStyle/>
            <a:p>
              <a:endParaRPr sz="1400"/>
            </a:p>
          </p:txBody>
        </p:sp>
        <p:sp>
          <p:nvSpPr>
            <p:cNvPr id="53" name="Google Shape;6765;p88"/>
            <p:cNvSpPr/>
            <p:nvPr/>
          </p:nvSpPr>
          <p:spPr>
            <a:xfrm>
              <a:off x="-35677549" y="3254050"/>
              <a:ext cx="33100" cy="33100"/>
            </a:xfrm>
            <a:custGeom>
              <a:rect l="l" t="t" r="r" b="b"/>
              <a:pathLst>
                <a:path w="1324" h="1324" extrusionOk="0">
                  <a:moveTo>
                    <a:pt x="662" y="1"/>
                  </a:moveTo>
                  <a:cubicBezTo>
                    <a:pt x="316" y="1"/>
                    <a:pt x="1" y="284"/>
                    <a:pt x="1" y="662"/>
                  </a:cubicBezTo>
                  <a:cubicBezTo>
                    <a:pt x="1" y="1040"/>
                    <a:pt x="316" y="1324"/>
                    <a:pt x="662" y="1324"/>
                  </a:cubicBezTo>
                  <a:cubicBezTo>
                    <a:pt x="1040" y="1324"/>
                    <a:pt x="1324" y="1040"/>
                    <a:pt x="1324" y="662"/>
                  </a:cubicBezTo>
                  <a:cubicBezTo>
                    <a:pt x="1324" y="284"/>
                    <a:pt x="1040" y="1"/>
                    <a:pt x="662" y="1"/>
                  </a:cubicBezTo>
                  <a:close/>
                </a:path>
              </a:pathLst>
            </a:custGeom>
            <a:grpFill/>
            <a:ln>
              <a:noFill/>
            </a:ln>
          </p:spPr>
          <p:txBody>
            <a:bodyPr spcFirstLastPara="1" wrap="square" lIns="91425" tIns="91425" rIns="91425" bIns="91425" anchor="ctr" anchorCtr="0">
              <a:noAutofit/>
            </a:bodyPr>
            <a:lstStyle/>
            <a:p>
              <a:endParaRPr sz="1400"/>
            </a:p>
          </p:txBody>
        </p:sp>
        <p:sp>
          <p:nvSpPr>
            <p:cNvPr id="99" name="Google Shape;6766;p88"/>
            <p:cNvSpPr/>
            <p:nvPr/>
          </p:nvSpPr>
          <p:spPr>
            <a:xfrm>
              <a:off x="-35746851" y="3202075"/>
              <a:ext cx="171725" cy="189050"/>
            </a:xfrm>
            <a:custGeom>
              <a:rect l="l" t="t" r="r" b="b"/>
              <a:pathLst>
                <a:path w="6867" h="7562" extrusionOk="0">
                  <a:moveTo>
                    <a:pt x="3434" y="1355"/>
                  </a:moveTo>
                  <a:cubicBezTo>
                    <a:pt x="4191" y="1355"/>
                    <a:pt x="4821" y="1985"/>
                    <a:pt x="4821" y="2741"/>
                  </a:cubicBezTo>
                  <a:cubicBezTo>
                    <a:pt x="4821" y="3088"/>
                    <a:pt x="4663" y="3403"/>
                    <a:pt x="4474" y="3655"/>
                  </a:cubicBezTo>
                  <a:cubicBezTo>
                    <a:pt x="5293" y="4033"/>
                    <a:pt x="5829" y="4852"/>
                    <a:pt x="5829" y="5829"/>
                  </a:cubicBezTo>
                  <a:cubicBezTo>
                    <a:pt x="5829" y="6018"/>
                    <a:pt x="5671" y="6175"/>
                    <a:pt x="5482" y="6175"/>
                  </a:cubicBezTo>
                  <a:lnTo>
                    <a:pt x="1387" y="6175"/>
                  </a:lnTo>
                  <a:cubicBezTo>
                    <a:pt x="1198" y="6175"/>
                    <a:pt x="1040" y="6018"/>
                    <a:pt x="1040" y="5829"/>
                  </a:cubicBezTo>
                  <a:cubicBezTo>
                    <a:pt x="1040" y="4852"/>
                    <a:pt x="1576" y="4033"/>
                    <a:pt x="2426" y="3655"/>
                  </a:cubicBezTo>
                  <a:cubicBezTo>
                    <a:pt x="2174" y="3403"/>
                    <a:pt x="2048" y="3088"/>
                    <a:pt x="2048" y="2741"/>
                  </a:cubicBezTo>
                  <a:cubicBezTo>
                    <a:pt x="2048" y="1985"/>
                    <a:pt x="2678" y="1355"/>
                    <a:pt x="3434" y="1355"/>
                  </a:cubicBezTo>
                  <a:close/>
                  <a:moveTo>
                    <a:pt x="0" y="0"/>
                  </a:moveTo>
                  <a:lnTo>
                    <a:pt x="0" y="7562"/>
                  </a:lnTo>
                  <a:lnTo>
                    <a:pt x="6868" y="7562"/>
                  </a:lnTo>
                  <a:lnTo>
                    <a:pt x="6868" y="1009"/>
                  </a:lnTo>
                  <a:cubicBezTo>
                    <a:pt x="6868" y="473"/>
                    <a:pt x="6396" y="0"/>
                    <a:pt x="5829" y="0"/>
                  </a:cubicBezTo>
                  <a:close/>
                </a:path>
              </a:pathLst>
            </a:custGeom>
            <a:grpFill/>
            <a:ln>
              <a:noFill/>
            </a:ln>
          </p:spPr>
          <p:txBody>
            <a:bodyPr spcFirstLastPara="1" wrap="square" lIns="91425" tIns="91425" rIns="91425" bIns="91425" anchor="ctr" anchorCtr="0">
              <a:noAutofit/>
            </a:bodyPr>
            <a:lstStyle/>
            <a:p>
              <a:endParaRPr sz="1400"/>
            </a:p>
          </p:txBody>
        </p:sp>
        <p:sp>
          <p:nvSpPr>
            <p:cNvPr id="100" name="Google Shape;6767;p88"/>
            <p:cNvSpPr/>
            <p:nvPr/>
          </p:nvSpPr>
          <p:spPr>
            <a:xfrm>
              <a:off x="-35677549" y="3450950"/>
              <a:ext cx="34675" cy="42575"/>
            </a:xfrm>
            <a:custGeom>
              <a:rect l="l" t="t" r="r" b="b"/>
              <a:pathLst>
                <a:path w="1387" h="1703" extrusionOk="0">
                  <a:moveTo>
                    <a:pt x="1" y="1"/>
                  </a:moveTo>
                  <a:lnTo>
                    <a:pt x="1" y="1702"/>
                  </a:lnTo>
                  <a:lnTo>
                    <a:pt x="505" y="1387"/>
                  </a:lnTo>
                  <a:cubicBezTo>
                    <a:pt x="536" y="1324"/>
                    <a:pt x="631" y="1324"/>
                    <a:pt x="694" y="1324"/>
                  </a:cubicBezTo>
                  <a:cubicBezTo>
                    <a:pt x="711" y="1316"/>
                    <a:pt x="725" y="1312"/>
                    <a:pt x="739" y="1312"/>
                  </a:cubicBezTo>
                  <a:cubicBezTo>
                    <a:pt x="776" y="1312"/>
                    <a:pt x="805" y="1341"/>
                    <a:pt x="851" y="1387"/>
                  </a:cubicBezTo>
                  <a:lnTo>
                    <a:pt x="1387" y="1702"/>
                  </a:lnTo>
                  <a:lnTo>
                    <a:pt x="1387" y="1"/>
                  </a:lnTo>
                  <a:close/>
                </a:path>
              </a:pathLst>
            </a:custGeom>
            <a:grpFill/>
            <a:ln>
              <a:noFill/>
            </a:ln>
          </p:spPr>
          <p:txBody>
            <a:bodyPr spcFirstLastPara="1" wrap="square" lIns="91425" tIns="91425" rIns="91425" bIns="91425" anchor="ctr" anchorCtr="0">
              <a:noAutofit/>
            </a:bodyPr>
            <a:lstStyle/>
            <a:p>
              <a:endParaRPr sz="1400"/>
            </a:p>
          </p:txBody>
        </p:sp>
      </p:grpSp>
      <p:grpSp>
        <p:nvGrpSpPr>
          <p:cNvPr id="110" name="Google Shape;6777;p88"/>
          <p:cNvGrpSpPr/>
          <p:nvPr/>
        </p:nvGrpSpPr>
        <p:grpSpPr>
          <a:xfrm>
            <a:off x="8170301" y="1211285"/>
            <a:ext cx="600561" cy="600563"/>
            <a:chOff x="-34003850" y="3227275"/>
            <a:chExt cx="291450" cy="291450"/>
          </a:xfrm>
          <a:solidFill>
            <a:srgbClr val="E31E24"/>
          </a:solidFill>
        </p:grpSpPr>
        <p:sp>
          <p:nvSpPr>
            <p:cNvPr id="111" name="Google Shape;6778;p88"/>
            <p:cNvSpPr/>
            <p:nvPr/>
          </p:nvSpPr>
          <p:spPr>
            <a:xfrm>
              <a:off x="-33852625" y="3313925"/>
              <a:ext cx="128425" cy="49625"/>
            </a:xfrm>
            <a:custGeom>
              <a:rect l="l" t="t" r="r" b="b"/>
              <a:pathLst>
                <a:path w="5137" h="1985" extrusionOk="0">
                  <a:moveTo>
                    <a:pt x="473" y="0"/>
                  </a:moveTo>
                  <a:cubicBezTo>
                    <a:pt x="316" y="0"/>
                    <a:pt x="158" y="32"/>
                    <a:pt x="1" y="126"/>
                  </a:cubicBezTo>
                  <a:lnTo>
                    <a:pt x="2521" y="1985"/>
                  </a:lnTo>
                  <a:lnTo>
                    <a:pt x="5136" y="158"/>
                  </a:lnTo>
                  <a:cubicBezTo>
                    <a:pt x="4979" y="32"/>
                    <a:pt x="4790" y="0"/>
                    <a:pt x="4569" y="0"/>
                  </a:cubicBezTo>
                  <a:close/>
                </a:path>
              </a:pathLst>
            </a:custGeom>
            <a:grpFill/>
            <a:ln>
              <a:noFill/>
            </a:ln>
          </p:spPr>
          <p:txBody>
            <a:bodyPr spcFirstLastPara="1" wrap="square" lIns="91425" tIns="91425" rIns="91425" bIns="91425" anchor="ctr" anchorCtr="0">
              <a:noAutofit/>
            </a:bodyPr>
            <a:lstStyle/>
            <a:p>
              <a:endParaRPr sz="1400"/>
            </a:p>
          </p:txBody>
        </p:sp>
        <p:sp>
          <p:nvSpPr>
            <p:cNvPr id="112" name="Google Shape;6779;p88"/>
            <p:cNvSpPr/>
            <p:nvPr/>
          </p:nvSpPr>
          <p:spPr>
            <a:xfrm>
              <a:off x="-33866001" y="3328875"/>
              <a:ext cx="153600" cy="103200"/>
            </a:xfrm>
            <a:custGeom>
              <a:rect l="l" t="t" r="r" b="b"/>
              <a:pathLst>
                <a:path w="6144" h="4128" extrusionOk="0">
                  <a:moveTo>
                    <a:pt x="63" y="1"/>
                  </a:moveTo>
                  <a:cubicBezTo>
                    <a:pt x="32" y="127"/>
                    <a:pt x="0" y="284"/>
                    <a:pt x="0" y="379"/>
                  </a:cubicBezTo>
                  <a:lnTo>
                    <a:pt x="0" y="3120"/>
                  </a:lnTo>
                  <a:cubicBezTo>
                    <a:pt x="0" y="3655"/>
                    <a:pt x="473" y="4128"/>
                    <a:pt x="1040" y="4128"/>
                  </a:cubicBezTo>
                  <a:lnTo>
                    <a:pt x="5136" y="4128"/>
                  </a:lnTo>
                  <a:cubicBezTo>
                    <a:pt x="5671" y="4128"/>
                    <a:pt x="6144" y="3655"/>
                    <a:pt x="6144" y="3120"/>
                  </a:cubicBezTo>
                  <a:lnTo>
                    <a:pt x="6144" y="379"/>
                  </a:lnTo>
                  <a:cubicBezTo>
                    <a:pt x="6144" y="284"/>
                    <a:pt x="6112" y="190"/>
                    <a:pt x="6112" y="64"/>
                  </a:cubicBezTo>
                  <a:lnTo>
                    <a:pt x="3277" y="2048"/>
                  </a:lnTo>
                  <a:cubicBezTo>
                    <a:pt x="3214" y="2080"/>
                    <a:pt x="3151" y="2080"/>
                    <a:pt x="3056" y="2080"/>
                  </a:cubicBezTo>
                  <a:cubicBezTo>
                    <a:pt x="2993" y="2080"/>
                    <a:pt x="2962" y="2080"/>
                    <a:pt x="2867" y="2048"/>
                  </a:cubicBezTo>
                  <a:lnTo>
                    <a:pt x="63" y="1"/>
                  </a:lnTo>
                  <a:close/>
                </a:path>
              </a:pathLst>
            </a:custGeom>
            <a:grpFill/>
            <a:ln>
              <a:noFill/>
            </a:ln>
          </p:spPr>
          <p:txBody>
            <a:bodyPr spcFirstLastPara="1" wrap="square" lIns="91425" tIns="91425" rIns="91425" bIns="91425" anchor="ctr" anchorCtr="0">
              <a:noAutofit/>
            </a:bodyPr>
            <a:lstStyle/>
            <a:p>
              <a:endParaRPr sz="1400"/>
            </a:p>
          </p:txBody>
        </p:sp>
        <p:sp>
          <p:nvSpPr>
            <p:cNvPr id="113" name="Google Shape;6780;p88"/>
            <p:cNvSpPr/>
            <p:nvPr/>
          </p:nvSpPr>
          <p:spPr>
            <a:xfrm>
              <a:off x="-34003850" y="3279250"/>
              <a:ext cx="189050" cy="188275"/>
            </a:xfrm>
            <a:custGeom>
              <a:rect l="l" t="t" r="r" b="b"/>
              <a:pathLst>
                <a:path w="7562" h="7531" extrusionOk="0">
                  <a:moveTo>
                    <a:pt x="3781" y="2017"/>
                  </a:moveTo>
                  <a:cubicBezTo>
                    <a:pt x="3970" y="2017"/>
                    <a:pt x="4128" y="2175"/>
                    <a:pt x="4128" y="2364"/>
                  </a:cubicBezTo>
                  <a:cubicBezTo>
                    <a:pt x="4128" y="2584"/>
                    <a:pt x="3970" y="2742"/>
                    <a:pt x="3781" y="2742"/>
                  </a:cubicBezTo>
                  <a:lnTo>
                    <a:pt x="1702" y="2742"/>
                  </a:lnTo>
                  <a:cubicBezTo>
                    <a:pt x="1482" y="2742"/>
                    <a:pt x="1324" y="2584"/>
                    <a:pt x="1324" y="2364"/>
                  </a:cubicBezTo>
                  <a:cubicBezTo>
                    <a:pt x="1324" y="2175"/>
                    <a:pt x="1482" y="2017"/>
                    <a:pt x="1702" y="2017"/>
                  </a:cubicBezTo>
                  <a:close/>
                  <a:moveTo>
                    <a:pt x="3057" y="3403"/>
                  </a:moveTo>
                  <a:cubicBezTo>
                    <a:pt x="3277" y="3403"/>
                    <a:pt x="3435" y="3561"/>
                    <a:pt x="3435" y="3750"/>
                  </a:cubicBezTo>
                  <a:cubicBezTo>
                    <a:pt x="3466" y="3939"/>
                    <a:pt x="3277" y="4096"/>
                    <a:pt x="3057" y="4096"/>
                  </a:cubicBezTo>
                  <a:lnTo>
                    <a:pt x="1702" y="4096"/>
                  </a:lnTo>
                  <a:cubicBezTo>
                    <a:pt x="1482" y="4096"/>
                    <a:pt x="1324" y="3939"/>
                    <a:pt x="1324" y="3750"/>
                  </a:cubicBezTo>
                  <a:cubicBezTo>
                    <a:pt x="1324" y="3561"/>
                    <a:pt x="1482" y="3403"/>
                    <a:pt x="1702" y="3403"/>
                  </a:cubicBezTo>
                  <a:close/>
                  <a:moveTo>
                    <a:pt x="2395" y="4790"/>
                  </a:moveTo>
                  <a:cubicBezTo>
                    <a:pt x="2584" y="4790"/>
                    <a:pt x="2742" y="4947"/>
                    <a:pt x="2742" y="5136"/>
                  </a:cubicBezTo>
                  <a:cubicBezTo>
                    <a:pt x="2742" y="5325"/>
                    <a:pt x="2584" y="5483"/>
                    <a:pt x="2395" y="5483"/>
                  </a:cubicBezTo>
                  <a:lnTo>
                    <a:pt x="1702" y="5483"/>
                  </a:lnTo>
                  <a:cubicBezTo>
                    <a:pt x="1482" y="5483"/>
                    <a:pt x="1324" y="5325"/>
                    <a:pt x="1324" y="5136"/>
                  </a:cubicBezTo>
                  <a:cubicBezTo>
                    <a:pt x="1324" y="4947"/>
                    <a:pt x="1482" y="4790"/>
                    <a:pt x="1702" y="4790"/>
                  </a:cubicBezTo>
                  <a:close/>
                  <a:moveTo>
                    <a:pt x="1" y="1"/>
                  </a:moveTo>
                  <a:lnTo>
                    <a:pt x="1" y="7530"/>
                  </a:lnTo>
                  <a:lnTo>
                    <a:pt x="7562" y="7530"/>
                  </a:lnTo>
                  <a:lnTo>
                    <a:pt x="7562" y="6837"/>
                  </a:lnTo>
                  <a:lnTo>
                    <a:pt x="6522" y="6837"/>
                  </a:lnTo>
                  <a:cubicBezTo>
                    <a:pt x="5577" y="6837"/>
                    <a:pt x="4853" y="6081"/>
                    <a:pt x="4853" y="5136"/>
                  </a:cubicBezTo>
                  <a:lnTo>
                    <a:pt x="4853" y="2395"/>
                  </a:lnTo>
                  <a:cubicBezTo>
                    <a:pt x="4853" y="1450"/>
                    <a:pt x="5577" y="725"/>
                    <a:pt x="6522" y="725"/>
                  </a:cubicBezTo>
                  <a:lnTo>
                    <a:pt x="7562" y="725"/>
                  </a:lnTo>
                  <a:lnTo>
                    <a:pt x="7562" y="1"/>
                  </a:lnTo>
                  <a:close/>
                </a:path>
              </a:pathLst>
            </a:custGeom>
            <a:grpFill/>
            <a:ln>
              <a:noFill/>
            </a:ln>
          </p:spPr>
          <p:txBody>
            <a:bodyPr spcFirstLastPara="1" wrap="square" lIns="91425" tIns="91425" rIns="91425" bIns="91425" anchor="ctr" anchorCtr="0">
              <a:noAutofit/>
            </a:bodyPr>
            <a:lstStyle/>
            <a:p>
              <a:endParaRPr sz="1400"/>
            </a:p>
          </p:txBody>
        </p:sp>
        <p:sp>
          <p:nvSpPr>
            <p:cNvPr id="114" name="Google Shape;6781;p88"/>
            <p:cNvSpPr/>
            <p:nvPr/>
          </p:nvSpPr>
          <p:spPr>
            <a:xfrm>
              <a:off x="-34003850" y="3227275"/>
              <a:ext cx="189050" cy="34675"/>
            </a:xfrm>
            <a:custGeom>
              <a:rect l="l" t="t" r="r" b="b"/>
              <a:pathLst>
                <a:path w="7562" h="1387" extrusionOk="0">
                  <a:moveTo>
                    <a:pt x="1009" y="1"/>
                  </a:moveTo>
                  <a:cubicBezTo>
                    <a:pt x="473" y="1"/>
                    <a:pt x="1" y="473"/>
                    <a:pt x="1" y="1040"/>
                  </a:cubicBezTo>
                  <a:lnTo>
                    <a:pt x="1" y="1387"/>
                  </a:lnTo>
                  <a:lnTo>
                    <a:pt x="7562" y="1387"/>
                  </a:lnTo>
                  <a:lnTo>
                    <a:pt x="7562" y="1040"/>
                  </a:lnTo>
                  <a:cubicBezTo>
                    <a:pt x="7562" y="473"/>
                    <a:pt x="7089" y="1"/>
                    <a:pt x="6522" y="1"/>
                  </a:cubicBezTo>
                  <a:close/>
                </a:path>
              </a:pathLst>
            </a:custGeom>
            <a:grpFill/>
            <a:ln>
              <a:noFill/>
            </a:ln>
          </p:spPr>
          <p:txBody>
            <a:bodyPr spcFirstLastPara="1" wrap="square" lIns="91425" tIns="91425" rIns="91425" bIns="91425" anchor="ctr" anchorCtr="0">
              <a:noAutofit/>
            </a:bodyPr>
            <a:lstStyle/>
            <a:p>
              <a:endParaRPr sz="1400"/>
            </a:p>
          </p:txBody>
        </p:sp>
        <p:sp>
          <p:nvSpPr>
            <p:cNvPr id="115" name="Google Shape;6782;p88"/>
            <p:cNvSpPr/>
            <p:nvPr/>
          </p:nvSpPr>
          <p:spPr>
            <a:xfrm>
              <a:off x="-34003850" y="3484050"/>
              <a:ext cx="189050" cy="34675"/>
            </a:xfrm>
            <a:custGeom>
              <a:rect l="l" t="t" r="r" b="b"/>
              <a:pathLst>
                <a:path w="7562" h="1387" extrusionOk="0">
                  <a:moveTo>
                    <a:pt x="1" y="0"/>
                  </a:moveTo>
                  <a:lnTo>
                    <a:pt x="1" y="347"/>
                  </a:lnTo>
                  <a:cubicBezTo>
                    <a:pt x="1" y="945"/>
                    <a:pt x="442" y="1386"/>
                    <a:pt x="1009" y="1386"/>
                  </a:cubicBezTo>
                  <a:lnTo>
                    <a:pt x="6522" y="1386"/>
                  </a:lnTo>
                  <a:cubicBezTo>
                    <a:pt x="7089" y="1386"/>
                    <a:pt x="7562" y="914"/>
                    <a:pt x="7562" y="347"/>
                  </a:cubicBezTo>
                  <a:lnTo>
                    <a:pt x="7562" y="0"/>
                  </a:lnTo>
                  <a:close/>
                </a:path>
              </a:pathLst>
            </a:custGeom>
            <a:grpFill/>
            <a:ln>
              <a:noFill/>
            </a:ln>
          </p:spPr>
          <p:txBody>
            <a:bodyPr spcFirstLastPara="1" wrap="square" lIns="91425" tIns="91425" rIns="91425" bIns="91425" anchor="ctr" anchorCtr="0">
              <a:noAutofit/>
            </a:bodyPr>
            <a:lstStyle/>
            <a:p>
              <a:endParaRPr sz="1400"/>
            </a:p>
          </p:txBody>
        </p:sp>
      </p:grpSp>
      <p:grpSp>
        <p:nvGrpSpPr>
          <p:cNvPr id="160" name="Google Shape;6827;p88"/>
          <p:cNvGrpSpPr/>
          <p:nvPr/>
        </p:nvGrpSpPr>
        <p:grpSpPr>
          <a:xfrm>
            <a:off x="8926588" y="1221809"/>
            <a:ext cx="607053" cy="598915"/>
            <a:chOff x="-33645475" y="3228075"/>
            <a:chExt cx="294600" cy="290650"/>
          </a:xfrm>
          <a:solidFill>
            <a:srgbClr val="E31E24"/>
          </a:solidFill>
        </p:grpSpPr>
        <p:sp>
          <p:nvSpPr>
            <p:cNvPr id="161" name="Google Shape;6828;p88"/>
            <p:cNvSpPr/>
            <p:nvPr/>
          </p:nvSpPr>
          <p:spPr>
            <a:xfrm>
              <a:off x="-33456451" y="3261925"/>
              <a:ext cx="84300" cy="85100"/>
            </a:xfrm>
            <a:custGeom>
              <a:rect l="l" t="t" r="r" b="b"/>
              <a:pathLst>
                <a:path w="3372" h="3404" extrusionOk="0">
                  <a:moveTo>
                    <a:pt x="347" y="1"/>
                  </a:moveTo>
                  <a:cubicBezTo>
                    <a:pt x="158" y="1"/>
                    <a:pt x="1" y="158"/>
                    <a:pt x="1" y="347"/>
                  </a:cubicBezTo>
                  <a:cubicBezTo>
                    <a:pt x="1" y="536"/>
                    <a:pt x="158" y="694"/>
                    <a:pt x="347" y="694"/>
                  </a:cubicBezTo>
                  <a:lnTo>
                    <a:pt x="1009" y="694"/>
                  </a:lnTo>
                  <a:cubicBezTo>
                    <a:pt x="1576" y="694"/>
                    <a:pt x="2049" y="1166"/>
                    <a:pt x="2049" y="1733"/>
                  </a:cubicBezTo>
                  <a:lnTo>
                    <a:pt x="2049" y="2269"/>
                  </a:lnTo>
                  <a:lnTo>
                    <a:pt x="1923" y="2175"/>
                  </a:lnTo>
                  <a:cubicBezTo>
                    <a:pt x="1860" y="2112"/>
                    <a:pt x="1773" y="2080"/>
                    <a:pt x="1686" y="2080"/>
                  </a:cubicBezTo>
                  <a:cubicBezTo>
                    <a:pt x="1600" y="2080"/>
                    <a:pt x="1513" y="2112"/>
                    <a:pt x="1450" y="2175"/>
                  </a:cubicBezTo>
                  <a:cubicBezTo>
                    <a:pt x="1324" y="2269"/>
                    <a:pt x="1324" y="2521"/>
                    <a:pt x="1450" y="2647"/>
                  </a:cubicBezTo>
                  <a:lnTo>
                    <a:pt x="2112" y="3309"/>
                  </a:lnTo>
                  <a:cubicBezTo>
                    <a:pt x="2175" y="3372"/>
                    <a:pt x="2269" y="3403"/>
                    <a:pt x="2360" y="3403"/>
                  </a:cubicBezTo>
                  <a:cubicBezTo>
                    <a:pt x="2450" y="3403"/>
                    <a:pt x="2537" y="3372"/>
                    <a:pt x="2584" y="3309"/>
                  </a:cubicBezTo>
                  <a:lnTo>
                    <a:pt x="3277" y="2647"/>
                  </a:lnTo>
                  <a:cubicBezTo>
                    <a:pt x="3372" y="2521"/>
                    <a:pt x="3372" y="2269"/>
                    <a:pt x="3277" y="2175"/>
                  </a:cubicBezTo>
                  <a:cubicBezTo>
                    <a:pt x="3214" y="2112"/>
                    <a:pt x="3120" y="2080"/>
                    <a:pt x="3029" y="2080"/>
                  </a:cubicBezTo>
                  <a:cubicBezTo>
                    <a:pt x="2939" y="2080"/>
                    <a:pt x="2852" y="2112"/>
                    <a:pt x="2805" y="2175"/>
                  </a:cubicBezTo>
                  <a:lnTo>
                    <a:pt x="2679" y="2269"/>
                  </a:lnTo>
                  <a:lnTo>
                    <a:pt x="2679" y="1733"/>
                  </a:lnTo>
                  <a:cubicBezTo>
                    <a:pt x="2742" y="788"/>
                    <a:pt x="1954" y="1"/>
                    <a:pt x="1009" y="1"/>
                  </a:cubicBezTo>
                  <a:close/>
                </a:path>
              </a:pathLst>
            </a:custGeom>
            <a:grpFill/>
            <a:ln>
              <a:noFill/>
            </a:ln>
          </p:spPr>
          <p:txBody>
            <a:bodyPr spcFirstLastPara="1" wrap="square" lIns="91425" tIns="91425" rIns="91425" bIns="91425" anchor="ctr" anchorCtr="0">
              <a:noAutofit/>
            </a:bodyPr>
            <a:lstStyle/>
            <a:p>
              <a:endParaRPr sz="1400"/>
            </a:p>
          </p:txBody>
        </p:sp>
        <p:sp>
          <p:nvSpPr>
            <p:cNvPr id="162" name="Google Shape;6829;p88"/>
            <p:cNvSpPr/>
            <p:nvPr/>
          </p:nvSpPr>
          <p:spPr>
            <a:xfrm>
              <a:off x="-33575374" y="3433625"/>
              <a:ext cx="85075" cy="85100"/>
            </a:xfrm>
            <a:custGeom>
              <a:rect l="l" t="t" r="r" b="b"/>
              <a:pathLst>
                <a:path w="3403" h="3404" extrusionOk="0">
                  <a:moveTo>
                    <a:pt x="1013" y="1"/>
                  </a:moveTo>
                  <a:cubicBezTo>
                    <a:pt x="922" y="1"/>
                    <a:pt x="835" y="32"/>
                    <a:pt x="788" y="95"/>
                  </a:cubicBezTo>
                  <a:lnTo>
                    <a:pt x="127" y="757"/>
                  </a:lnTo>
                  <a:cubicBezTo>
                    <a:pt x="1" y="883"/>
                    <a:pt x="1" y="1135"/>
                    <a:pt x="127" y="1229"/>
                  </a:cubicBezTo>
                  <a:cubicBezTo>
                    <a:pt x="174" y="1292"/>
                    <a:pt x="260" y="1324"/>
                    <a:pt x="351" y="1324"/>
                  </a:cubicBezTo>
                  <a:cubicBezTo>
                    <a:pt x="442" y="1324"/>
                    <a:pt x="536" y="1292"/>
                    <a:pt x="599" y="1229"/>
                  </a:cubicBezTo>
                  <a:lnTo>
                    <a:pt x="694" y="1135"/>
                  </a:lnTo>
                  <a:lnTo>
                    <a:pt x="694" y="1671"/>
                  </a:lnTo>
                  <a:cubicBezTo>
                    <a:pt x="694" y="2616"/>
                    <a:pt x="1450" y="3372"/>
                    <a:pt x="2395" y="3372"/>
                  </a:cubicBezTo>
                  <a:lnTo>
                    <a:pt x="3057" y="3372"/>
                  </a:lnTo>
                  <a:lnTo>
                    <a:pt x="3057" y="3403"/>
                  </a:lnTo>
                  <a:cubicBezTo>
                    <a:pt x="3246" y="3403"/>
                    <a:pt x="3403" y="3246"/>
                    <a:pt x="3403" y="3057"/>
                  </a:cubicBezTo>
                  <a:cubicBezTo>
                    <a:pt x="3403" y="2868"/>
                    <a:pt x="3246" y="2710"/>
                    <a:pt x="3057" y="2710"/>
                  </a:cubicBezTo>
                  <a:lnTo>
                    <a:pt x="2363" y="2710"/>
                  </a:lnTo>
                  <a:cubicBezTo>
                    <a:pt x="1796" y="2710"/>
                    <a:pt x="1324" y="2238"/>
                    <a:pt x="1324" y="1671"/>
                  </a:cubicBezTo>
                  <a:lnTo>
                    <a:pt x="1324" y="1135"/>
                  </a:lnTo>
                  <a:lnTo>
                    <a:pt x="1450" y="1229"/>
                  </a:lnTo>
                  <a:cubicBezTo>
                    <a:pt x="1513" y="1292"/>
                    <a:pt x="1599" y="1324"/>
                    <a:pt x="1686" y="1324"/>
                  </a:cubicBezTo>
                  <a:cubicBezTo>
                    <a:pt x="1773" y="1324"/>
                    <a:pt x="1859" y="1292"/>
                    <a:pt x="1922" y="1229"/>
                  </a:cubicBezTo>
                  <a:cubicBezTo>
                    <a:pt x="2048" y="1135"/>
                    <a:pt x="2048" y="883"/>
                    <a:pt x="1922" y="757"/>
                  </a:cubicBezTo>
                  <a:lnTo>
                    <a:pt x="1261" y="95"/>
                  </a:lnTo>
                  <a:cubicBezTo>
                    <a:pt x="1198" y="32"/>
                    <a:pt x="1103" y="1"/>
                    <a:pt x="1013" y="1"/>
                  </a:cubicBezTo>
                  <a:close/>
                </a:path>
              </a:pathLst>
            </a:custGeom>
            <a:grpFill/>
            <a:ln>
              <a:noFill/>
            </a:ln>
          </p:spPr>
          <p:txBody>
            <a:bodyPr spcFirstLastPara="1" wrap="square" lIns="91425" tIns="91425" rIns="91425" bIns="91425" anchor="ctr" anchorCtr="0">
              <a:noAutofit/>
            </a:bodyPr>
            <a:lstStyle/>
            <a:p>
              <a:endParaRPr sz="1400"/>
            </a:p>
          </p:txBody>
        </p:sp>
        <p:sp>
          <p:nvSpPr>
            <p:cNvPr id="163" name="Google Shape;6830;p88"/>
            <p:cNvSpPr/>
            <p:nvPr/>
          </p:nvSpPr>
          <p:spPr>
            <a:xfrm>
              <a:off x="-33645475" y="3228075"/>
              <a:ext cx="206375" cy="153600"/>
            </a:xfrm>
            <a:custGeom>
              <a:rect l="l" t="t" r="r" b="b"/>
              <a:pathLst>
                <a:path w="8255" h="6144" extrusionOk="0">
                  <a:moveTo>
                    <a:pt x="4191" y="0"/>
                  </a:moveTo>
                  <a:cubicBezTo>
                    <a:pt x="2300" y="0"/>
                    <a:pt x="757" y="1544"/>
                    <a:pt x="757" y="3434"/>
                  </a:cubicBezTo>
                  <a:lnTo>
                    <a:pt x="757" y="3529"/>
                  </a:lnTo>
                  <a:cubicBezTo>
                    <a:pt x="347" y="3686"/>
                    <a:pt x="95" y="4033"/>
                    <a:pt x="95" y="4474"/>
                  </a:cubicBezTo>
                  <a:lnTo>
                    <a:pt x="95" y="5135"/>
                  </a:lnTo>
                  <a:cubicBezTo>
                    <a:pt x="1" y="5671"/>
                    <a:pt x="473" y="6143"/>
                    <a:pt x="1009" y="6143"/>
                  </a:cubicBezTo>
                  <a:cubicBezTo>
                    <a:pt x="1135" y="6143"/>
                    <a:pt x="1261" y="6112"/>
                    <a:pt x="1387" y="6080"/>
                  </a:cubicBezTo>
                  <a:lnTo>
                    <a:pt x="1387" y="3403"/>
                  </a:lnTo>
                  <a:cubicBezTo>
                    <a:pt x="1387" y="1890"/>
                    <a:pt x="2647" y="630"/>
                    <a:pt x="4128" y="630"/>
                  </a:cubicBezTo>
                  <a:cubicBezTo>
                    <a:pt x="5640" y="630"/>
                    <a:pt x="6900" y="1890"/>
                    <a:pt x="6900" y="3403"/>
                  </a:cubicBezTo>
                  <a:lnTo>
                    <a:pt x="6900" y="6080"/>
                  </a:lnTo>
                  <a:cubicBezTo>
                    <a:pt x="6995" y="6112"/>
                    <a:pt x="7121" y="6143"/>
                    <a:pt x="7247" y="6143"/>
                  </a:cubicBezTo>
                  <a:cubicBezTo>
                    <a:pt x="7782" y="6143"/>
                    <a:pt x="8255" y="5671"/>
                    <a:pt x="8255" y="5135"/>
                  </a:cubicBezTo>
                  <a:lnTo>
                    <a:pt x="8255" y="4474"/>
                  </a:lnTo>
                  <a:cubicBezTo>
                    <a:pt x="8255" y="4033"/>
                    <a:pt x="8003" y="3623"/>
                    <a:pt x="7593" y="3529"/>
                  </a:cubicBezTo>
                  <a:lnTo>
                    <a:pt x="7593" y="3434"/>
                  </a:lnTo>
                  <a:cubicBezTo>
                    <a:pt x="7593" y="1544"/>
                    <a:pt x="6050" y="0"/>
                    <a:pt x="4191" y="0"/>
                  </a:cubicBezTo>
                  <a:close/>
                </a:path>
              </a:pathLst>
            </a:custGeom>
            <a:grpFill/>
            <a:ln>
              <a:noFill/>
            </a:ln>
          </p:spPr>
          <p:txBody>
            <a:bodyPr spcFirstLastPara="1" wrap="square" lIns="91425" tIns="91425" rIns="91425" bIns="91425" anchor="ctr" anchorCtr="0">
              <a:noAutofit/>
            </a:bodyPr>
            <a:lstStyle/>
            <a:p>
              <a:endParaRPr sz="1400"/>
            </a:p>
          </p:txBody>
        </p:sp>
        <p:sp>
          <p:nvSpPr>
            <p:cNvPr id="164" name="Google Shape;6831;p88"/>
            <p:cNvSpPr/>
            <p:nvPr/>
          </p:nvSpPr>
          <p:spPr>
            <a:xfrm>
              <a:off x="-33593500" y="3279250"/>
              <a:ext cx="104775" cy="52275"/>
            </a:xfrm>
            <a:custGeom>
              <a:rect l="l" t="t" r="r" b="b"/>
              <a:pathLst>
                <a:path w="4191" h="2091" extrusionOk="0">
                  <a:moveTo>
                    <a:pt x="1734" y="1"/>
                  </a:moveTo>
                  <a:cubicBezTo>
                    <a:pt x="789" y="1"/>
                    <a:pt x="1" y="757"/>
                    <a:pt x="1" y="1702"/>
                  </a:cubicBezTo>
                  <a:lnTo>
                    <a:pt x="1" y="2049"/>
                  </a:lnTo>
                  <a:lnTo>
                    <a:pt x="1230" y="2049"/>
                  </a:lnTo>
                  <a:cubicBezTo>
                    <a:pt x="1545" y="2049"/>
                    <a:pt x="1891" y="2049"/>
                    <a:pt x="2017" y="1986"/>
                  </a:cubicBezTo>
                  <a:cubicBezTo>
                    <a:pt x="2049" y="1954"/>
                    <a:pt x="2080" y="1828"/>
                    <a:pt x="2080" y="1734"/>
                  </a:cubicBezTo>
                  <a:cubicBezTo>
                    <a:pt x="2080" y="1545"/>
                    <a:pt x="2238" y="1387"/>
                    <a:pt x="2458" y="1387"/>
                  </a:cubicBezTo>
                  <a:cubicBezTo>
                    <a:pt x="2647" y="1387"/>
                    <a:pt x="2805" y="1545"/>
                    <a:pt x="2805" y="1734"/>
                  </a:cubicBezTo>
                  <a:cubicBezTo>
                    <a:pt x="2805" y="1828"/>
                    <a:pt x="2805" y="1954"/>
                    <a:pt x="2868" y="1986"/>
                  </a:cubicBezTo>
                  <a:cubicBezTo>
                    <a:pt x="2942" y="2059"/>
                    <a:pt x="3091" y="2090"/>
                    <a:pt x="3266" y="2090"/>
                  </a:cubicBezTo>
                  <a:cubicBezTo>
                    <a:pt x="3389" y="2090"/>
                    <a:pt x="3525" y="2075"/>
                    <a:pt x="3656" y="2049"/>
                  </a:cubicBezTo>
                  <a:lnTo>
                    <a:pt x="4191" y="2049"/>
                  </a:lnTo>
                  <a:lnTo>
                    <a:pt x="4191" y="1702"/>
                  </a:lnTo>
                  <a:lnTo>
                    <a:pt x="4128" y="1702"/>
                  </a:lnTo>
                  <a:cubicBezTo>
                    <a:pt x="4128" y="757"/>
                    <a:pt x="3340" y="1"/>
                    <a:pt x="2395" y="1"/>
                  </a:cubicBezTo>
                  <a:close/>
                </a:path>
              </a:pathLst>
            </a:custGeom>
            <a:grpFill/>
            <a:ln>
              <a:noFill/>
            </a:ln>
          </p:spPr>
          <p:txBody>
            <a:bodyPr spcFirstLastPara="1" wrap="square" lIns="91425" tIns="91425" rIns="91425" bIns="91425" anchor="ctr" anchorCtr="0">
              <a:noAutofit/>
            </a:bodyPr>
            <a:lstStyle/>
            <a:p>
              <a:endParaRPr sz="1400"/>
            </a:p>
          </p:txBody>
        </p:sp>
        <p:sp>
          <p:nvSpPr>
            <p:cNvPr id="165" name="Google Shape;6832;p88"/>
            <p:cNvSpPr/>
            <p:nvPr/>
          </p:nvSpPr>
          <p:spPr>
            <a:xfrm>
              <a:off x="-33593500" y="3341475"/>
              <a:ext cx="104775" cy="74075"/>
            </a:xfrm>
            <a:custGeom>
              <a:rect l="l" t="t" r="r" b="b"/>
              <a:pathLst>
                <a:path w="4191" h="2963" extrusionOk="0">
                  <a:moveTo>
                    <a:pt x="2395" y="1"/>
                  </a:moveTo>
                  <a:cubicBezTo>
                    <a:pt x="2080" y="253"/>
                    <a:pt x="1671" y="253"/>
                    <a:pt x="1230" y="253"/>
                  </a:cubicBezTo>
                  <a:lnTo>
                    <a:pt x="1" y="253"/>
                  </a:lnTo>
                  <a:lnTo>
                    <a:pt x="1" y="914"/>
                  </a:lnTo>
                  <a:cubicBezTo>
                    <a:pt x="1" y="2049"/>
                    <a:pt x="946" y="2962"/>
                    <a:pt x="2112" y="2962"/>
                  </a:cubicBezTo>
                  <a:cubicBezTo>
                    <a:pt x="3246" y="2962"/>
                    <a:pt x="4191" y="2049"/>
                    <a:pt x="4191" y="914"/>
                  </a:cubicBezTo>
                  <a:lnTo>
                    <a:pt x="4191" y="253"/>
                  </a:lnTo>
                  <a:lnTo>
                    <a:pt x="3466" y="253"/>
                  </a:lnTo>
                  <a:cubicBezTo>
                    <a:pt x="3088" y="253"/>
                    <a:pt x="2679" y="190"/>
                    <a:pt x="2395" y="1"/>
                  </a:cubicBezTo>
                  <a:close/>
                </a:path>
              </a:pathLst>
            </a:custGeom>
            <a:grpFill/>
            <a:ln>
              <a:noFill/>
            </a:ln>
          </p:spPr>
          <p:txBody>
            <a:bodyPr spcFirstLastPara="1" wrap="square" lIns="91425" tIns="91425" rIns="91425" bIns="91425" anchor="ctr" anchorCtr="0">
              <a:noAutofit/>
            </a:bodyPr>
            <a:lstStyle/>
            <a:p>
              <a:endParaRPr sz="1400"/>
            </a:p>
          </p:txBody>
        </p:sp>
        <p:sp>
          <p:nvSpPr>
            <p:cNvPr id="166" name="Google Shape;6833;p88"/>
            <p:cNvSpPr/>
            <p:nvPr/>
          </p:nvSpPr>
          <p:spPr>
            <a:xfrm>
              <a:off x="-33455651" y="3381650"/>
              <a:ext cx="104775" cy="52250"/>
            </a:xfrm>
            <a:custGeom>
              <a:rect l="l" t="t" r="r" b="b"/>
              <a:pathLst>
                <a:path w="4191" h="2090" extrusionOk="0">
                  <a:moveTo>
                    <a:pt x="1702" y="0"/>
                  </a:moveTo>
                  <a:cubicBezTo>
                    <a:pt x="756" y="0"/>
                    <a:pt x="0" y="757"/>
                    <a:pt x="0" y="1702"/>
                  </a:cubicBezTo>
                  <a:lnTo>
                    <a:pt x="0" y="2048"/>
                  </a:lnTo>
                  <a:lnTo>
                    <a:pt x="1229" y="2048"/>
                  </a:lnTo>
                  <a:cubicBezTo>
                    <a:pt x="1544" y="2048"/>
                    <a:pt x="1891" y="2048"/>
                    <a:pt x="2017" y="1985"/>
                  </a:cubicBezTo>
                  <a:cubicBezTo>
                    <a:pt x="2048" y="1954"/>
                    <a:pt x="2080" y="1828"/>
                    <a:pt x="2080" y="1733"/>
                  </a:cubicBezTo>
                  <a:cubicBezTo>
                    <a:pt x="2080" y="1544"/>
                    <a:pt x="2237" y="1387"/>
                    <a:pt x="2458" y="1387"/>
                  </a:cubicBezTo>
                  <a:cubicBezTo>
                    <a:pt x="2647" y="1387"/>
                    <a:pt x="2804" y="1544"/>
                    <a:pt x="2804" y="1733"/>
                  </a:cubicBezTo>
                  <a:cubicBezTo>
                    <a:pt x="2804" y="1828"/>
                    <a:pt x="2804" y="1954"/>
                    <a:pt x="2867" y="1985"/>
                  </a:cubicBezTo>
                  <a:cubicBezTo>
                    <a:pt x="2941" y="2059"/>
                    <a:pt x="3091" y="2090"/>
                    <a:pt x="3265" y="2090"/>
                  </a:cubicBezTo>
                  <a:cubicBezTo>
                    <a:pt x="3388" y="2090"/>
                    <a:pt x="3524" y="2074"/>
                    <a:pt x="3655" y="2048"/>
                  </a:cubicBezTo>
                  <a:lnTo>
                    <a:pt x="4190" y="2048"/>
                  </a:lnTo>
                  <a:lnTo>
                    <a:pt x="4190" y="1702"/>
                  </a:lnTo>
                  <a:cubicBezTo>
                    <a:pt x="4096" y="757"/>
                    <a:pt x="3308" y="0"/>
                    <a:pt x="2363" y="0"/>
                  </a:cubicBezTo>
                  <a:close/>
                </a:path>
              </a:pathLst>
            </a:custGeom>
            <a:grpFill/>
            <a:ln>
              <a:noFill/>
            </a:ln>
          </p:spPr>
          <p:txBody>
            <a:bodyPr spcFirstLastPara="1" wrap="square" lIns="91425" tIns="91425" rIns="91425" bIns="91425" anchor="ctr" anchorCtr="0">
              <a:noAutofit/>
            </a:bodyPr>
            <a:lstStyle/>
            <a:p>
              <a:endParaRPr sz="1400"/>
            </a:p>
          </p:txBody>
        </p:sp>
        <p:sp>
          <p:nvSpPr>
            <p:cNvPr id="167" name="Google Shape;6834;p88"/>
            <p:cNvSpPr/>
            <p:nvPr/>
          </p:nvSpPr>
          <p:spPr>
            <a:xfrm>
              <a:off x="-33456451" y="3443875"/>
              <a:ext cx="102425" cy="74850"/>
            </a:xfrm>
            <a:custGeom>
              <a:rect l="l" t="t" r="r" b="b"/>
              <a:pathLst>
                <a:path w="4097" h="2994" extrusionOk="0">
                  <a:moveTo>
                    <a:pt x="2395" y="0"/>
                  </a:moveTo>
                  <a:cubicBezTo>
                    <a:pt x="2080" y="252"/>
                    <a:pt x="1639" y="252"/>
                    <a:pt x="1230" y="252"/>
                  </a:cubicBezTo>
                  <a:lnTo>
                    <a:pt x="1" y="252"/>
                  </a:lnTo>
                  <a:lnTo>
                    <a:pt x="1" y="914"/>
                  </a:lnTo>
                  <a:cubicBezTo>
                    <a:pt x="1" y="2048"/>
                    <a:pt x="914" y="2993"/>
                    <a:pt x="2049" y="2993"/>
                  </a:cubicBezTo>
                  <a:cubicBezTo>
                    <a:pt x="3183" y="2993"/>
                    <a:pt x="4096" y="2048"/>
                    <a:pt x="4096" y="914"/>
                  </a:cubicBezTo>
                  <a:lnTo>
                    <a:pt x="4096" y="252"/>
                  </a:lnTo>
                  <a:lnTo>
                    <a:pt x="3435" y="252"/>
                  </a:lnTo>
                  <a:cubicBezTo>
                    <a:pt x="3025" y="252"/>
                    <a:pt x="2679" y="189"/>
                    <a:pt x="2395" y="0"/>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206" name="Google Shape;6873;p88"/>
          <p:cNvGrpSpPr/>
          <p:nvPr/>
        </p:nvGrpSpPr>
        <p:grpSpPr>
          <a:xfrm>
            <a:off x="5860160" y="1222521"/>
            <a:ext cx="581037" cy="600563"/>
            <a:chOff x="-35118325" y="3202075"/>
            <a:chExt cx="281975" cy="291450"/>
          </a:xfrm>
          <a:solidFill>
            <a:srgbClr val="E31E24"/>
          </a:solidFill>
        </p:grpSpPr>
        <p:sp>
          <p:nvSpPr>
            <p:cNvPr id="207" name="Google Shape;6874;p88"/>
            <p:cNvSpPr/>
            <p:nvPr/>
          </p:nvSpPr>
          <p:spPr>
            <a:xfrm>
              <a:off x="-35008049" y="3202075"/>
              <a:ext cx="171700" cy="171250"/>
            </a:xfrm>
            <a:custGeom>
              <a:rect l="l" t="t" r="r" b="b"/>
              <a:pathLst>
                <a:path w="6867" h="6850" extrusionOk="0">
                  <a:moveTo>
                    <a:pt x="3466" y="1355"/>
                  </a:moveTo>
                  <a:cubicBezTo>
                    <a:pt x="4222" y="1355"/>
                    <a:pt x="4852" y="1985"/>
                    <a:pt x="4852" y="2741"/>
                  </a:cubicBezTo>
                  <a:lnTo>
                    <a:pt x="4852" y="4127"/>
                  </a:lnTo>
                  <a:cubicBezTo>
                    <a:pt x="4852" y="4348"/>
                    <a:pt x="4757" y="4600"/>
                    <a:pt x="4631" y="4821"/>
                  </a:cubicBezTo>
                  <a:lnTo>
                    <a:pt x="4726" y="4915"/>
                  </a:lnTo>
                  <a:cubicBezTo>
                    <a:pt x="4852" y="5041"/>
                    <a:pt x="4852" y="5262"/>
                    <a:pt x="4726" y="5388"/>
                  </a:cubicBezTo>
                  <a:cubicBezTo>
                    <a:pt x="4663" y="5451"/>
                    <a:pt x="4576" y="5482"/>
                    <a:pt x="4489" y="5482"/>
                  </a:cubicBezTo>
                  <a:cubicBezTo>
                    <a:pt x="4403" y="5482"/>
                    <a:pt x="4316" y="5451"/>
                    <a:pt x="4253" y="5388"/>
                  </a:cubicBezTo>
                  <a:lnTo>
                    <a:pt x="4190" y="5293"/>
                  </a:lnTo>
                  <a:cubicBezTo>
                    <a:pt x="3970" y="5419"/>
                    <a:pt x="3749" y="5514"/>
                    <a:pt x="3466" y="5514"/>
                  </a:cubicBezTo>
                  <a:cubicBezTo>
                    <a:pt x="2709" y="5514"/>
                    <a:pt x="2079" y="4884"/>
                    <a:pt x="2079" y="4127"/>
                  </a:cubicBezTo>
                  <a:lnTo>
                    <a:pt x="2079" y="2741"/>
                  </a:lnTo>
                  <a:cubicBezTo>
                    <a:pt x="2079" y="1985"/>
                    <a:pt x="2709" y="1355"/>
                    <a:pt x="3466" y="1355"/>
                  </a:cubicBezTo>
                  <a:close/>
                  <a:moveTo>
                    <a:pt x="3466" y="0"/>
                  </a:moveTo>
                  <a:cubicBezTo>
                    <a:pt x="1575" y="0"/>
                    <a:pt x="32" y="1576"/>
                    <a:pt x="32" y="3403"/>
                  </a:cubicBezTo>
                  <a:cubicBezTo>
                    <a:pt x="32" y="4001"/>
                    <a:pt x="189" y="4569"/>
                    <a:pt x="473" y="5104"/>
                  </a:cubicBezTo>
                  <a:lnTo>
                    <a:pt x="32" y="6396"/>
                  </a:lnTo>
                  <a:cubicBezTo>
                    <a:pt x="0" y="6522"/>
                    <a:pt x="32" y="6679"/>
                    <a:pt x="126" y="6774"/>
                  </a:cubicBezTo>
                  <a:cubicBezTo>
                    <a:pt x="172" y="6820"/>
                    <a:pt x="269" y="6849"/>
                    <a:pt x="367" y="6849"/>
                  </a:cubicBezTo>
                  <a:cubicBezTo>
                    <a:pt x="403" y="6849"/>
                    <a:pt x="439" y="6845"/>
                    <a:pt x="473" y="6837"/>
                  </a:cubicBezTo>
                  <a:lnTo>
                    <a:pt x="1764" y="6396"/>
                  </a:lnTo>
                  <a:cubicBezTo>
                    <a:pt x="2300" y="6679"/>
                    <a:pt x="2867" y="6837"/>
                    <a:pt x="3466" y="6837"/>
                  </a:cubicBezTo>
                  <a:cubicBezTo>
                    <a:pt x="5356" y="6837"/>
                    <a:pt x="6868" y="5293"/>
                    <a:pt x="6868" y="3403"/>
                  </a:cubicBezTo>
                  <a:cubicBezTo>
                    <a:pt x="6868" y="1513"/>
                    <a:pt x="5356" y="0"/>
                    <a:pt x="3466" y="0"/>
                  </a:cubicBezTo>
                  <a:close/>
                </a:path>
              </a:pathLst>
            </a:custGeom>
            <a:grpFill/>
            <a:ln>
              <a:noFill/>
            </a:ln>
          </p:spPr>
          <p:txBody>
            <a:bodyPr spcFirstLastPara="1" wrap="square" lIns="91425" tIns="91425" rIns="91425" bIns="91425" anchor="ctr" anchorCtr="0">
              <a:noAutofit/>
            </a:bodyPr>
            <a:lstStyle/>
            <a:p>
              <a:endParaRPr sz="1400"/>
            </a:p>
          </p:txBody>
        </p:sp>
        <p:sp>
          <p:nvSpPr>
            <p:cNvPr id="208" name="Google Shape;6875;p88"/>
            <p:cNvSpPr/>
            <p:nvPr/>
          </p:nvSpPr>
          <p:spPr>
            <a:xfrm>
              <a:off x="-34937976" y="3254050"/>
              <a:ext cx="33125" cy="67775"/>
            </a:xfrm>
            <a:custGeom>
              <a:rect l="l" t="t" r="r" b="b"/>
              <a:pathLst>
                <a:path w="1325" h="2711" extrusionOk="0">
                  <a:moveTo>
                    <a:pt x="663" y="1"/>
                  </a:moveTo>
                  <a:cubicBezTo>
                    <a:pt x="253" y="1"/>
                    <a:pt x="1" y="316"/>
                    <a:pt x="1" y="662"/>
                  </a:cubicBezTo>
                  <a:lnTo>
                    <a:pt x="1" y="2048"/>
                  </a:lnTo>
                  <a:cubicBezTo>
                    <a:pt x="1" y="2427"/>
                    <a:pt x="316" y="2710"/>
                    <a:pt x="663" y="2710"/>
                  </a:cubicBezTo>
                  <a:cubicBezTo>
                    <a:pt x="694" y="2710"/>
                    <a:pt x="789" y="2710"/>
                    <a:pt x="820" y="2679"/>
                  </a:cubicBezTo>
                  <a:lnTo>
                    <a:pt x="757" y="2584"/>
                  </a:lnTo>
                  <a:cubicBezTo>
                    <a:pt x="631" y="2490"/>
                    <a:pt x="631" y="2238"/>
                    <a:pt x="757" y="2111"/>
                  </a:cubicBezTo>
                  <a:cubicBezTo>
                    <a:pt x="804" y="2064"/>
                    <a:pt x="891" y="2041"/>
                    <a:pt x="978" y="2041"/>
                  </a:cubicBezTo>
                  <a:cubicBezTo>
                    <a:pt x="1064" y="2041"/>
                    <a:pt x="1151" y="2064"/>
                    <a:pt x="1198" y="2111"/>
                  </a:cubicBezTo>
                  <a:lnTo>
                    <a:pt x="1293" y="2206"/>
                  </a:lnTo>
                  <a:cubicBezTo>
                    <a:pt x="1293" y="2175"/>
                    <a:pt x="1324" y="2080"/>
                    <a:pt x="1324" y="2048"/>
                  </a:cubicBezTo>
                  <a:lnTo>
                    <a:pt x="1324" y="662"/>
                  </a:lnTo>
                  <a:cubicBezTo>
                    <a:pt x="1324" y="284"/>
                    <a:pt x="1041" y="1"/>
                    <a:pt x="663" y="1"/>
                  </a:cubicBezTo>
                  <a:close/>
                </a:path>
              </a:pathLst>
            </a:custGeom>
            <a:grpFill/>
            <a:ln>
              <a:noFill/>
            </a:ln>
          </p:spPr>
          <p:txBody>
            <a:bodyPr spcFirstLastPara="1" wrap="square" lIns="91425" tIns="91425" rIns="91425" bIns="91425" anchor="ctr" anchorCtr="0">
              <a:noAutofit/>
            </a:bodyPr>
            <a:lstStyle/>
            <a:p>
              <a:endParaRPr sz="1400"/>
            </a:p>
          </p:txBody>
        </p:sp>
        <p:sp>
          <p:nvSpPr>
            <p:cNvPr id="209" name="Google Shape;6876;p88"/>
            <p:cNvSpPr/>
            <p:nvPr/>
          </p:nvSpPr>
          <p:spPr>
            <a:xfrm>
              <a:off x="-35085251" y="3338325"/>
              <a:ext cx="69325" cy="69350"/>
            </a:xfrm>
            <a:custGeom>
              <a:rect l="l" t="t" r="r" b="b"/>
              <a:pathLst>
                <a:path w="2773" h="2774" extrusionOk="0">
                  <a:moveTo>
                    <a:pt x="1387" y="1"/>
                  </a:moveTo>
                  <a:cubicBezTo>
                    <a:pt x="631" y="1"/>
                    <a:pt x="1" y="631"/>
                    <a:pt x="1" y="1387"/>
                  </a:cubicBezTo>
                  <a:cubicBezTo>
                    <a:pt x="64" y="2143"/>
                    <a:pt x="631" y="2773"/>
                    <a:pt x="1387" y="2773"/>
                  </a:cubicBezTo>
                  <a:cubicBezTo>
                    <a:pt x="2143" y="2773"/>
                    <a:pt x="2773" y="2143"/>
                    <a:pt x="2773" y="1387"/>
                  </a:cubicBezTo>
                  <a:cubicBezTo>
                    <a:pt x="2773" y="631"/>
                    <a:pt x="2143" y="1"/>
                    <a:pt x="1387" y="1"/>
                  </a:cubicBezTo>
                  <a:close/>
                </a:path>
              </a:pathLst>
            </a:custGeom>
            <a:grpFill/>
            <a:ln>
              <a:noFill/>
            </a:ln>
          </p:spPr>
          <p:txBody>
            <a:bodyPr spcFirstLastPara="1" wrap="square" lIns="91425" tIns="91425" rIns="91425" bIns="91425" anchor="ctr" anchorCtr="0">
              <a:noAutofit/>
            </a:bodyPr>
            <a:lstStyle/>
            <a:p>
              <a:endParaRPr sz="1400"/>
            </a:p>
          </p:txBody>
        </p:sp>
        <p:sp>
          <p:nvSpPr>
            <p:cNvPr id="210" name="Google Shape;6877;p88"/>
            <p:cNvSpPr/>
            <p:nvPr/>
          </p:nvSpPr>
          <p:spPr>
            <a:xfrm>
              <a:off x="-35118325" y="3424175"/>
              <a:ext cx="137075" cy="69350"/>
            </a:xfrm>
            <a:custGeom>
              <a:rect l="l" t="t" r="r" b="b"/>
              <a:pathLst>
                <a:path w="5483" h="2774" extrusionOk="0">
                  <a:moveTo>
                    <a:pt x="2741" y="1"/>
                  </a:moveTo>
                  <a:cubicBezTo>
                    <a:pt x="1387" y="1"/>
                    <a:pt x="221" y="1040"/>
                    <a:pt x="32" y="2364"/>
                  </a:cubicBezTo>
                  <a:cubicBezTo>
                    <a:pt x="0" y="2553"/>
                    <a:pt x="158" y="2773"/>
                    <a:pt x="347" y="2773"/>
                  </a:cubicBezTo>
                  <a:lnTo>
                    <a:pt x="5104" y="2773"/>
                  </a:lnTo>
                  <a:cubicBezTo>
                    <a:pt x="5325" y="2773"/>
                    <a:pt x="5482" y="2553"/>
                    <a:pt x="5482" y="2364"/>
                  </a:cubicBezTo>
                  <a:cubicBezTo>
                    <a:pt x="5262" y="1040"/>
                    <a:pt x="4127" y="1"/>
                    <a:pt x="2741" y="1"/>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217" name="Google Shape;6884;p88"/>
          <p:cNvGrpSpPr/>
          <p:nvPr/>
        </p:nvGrpSpPr>
        <p:grpSpPr>
          <a:xfrm>
            <a:off x="9993552" y="1221809"/>
            <a:ext cx="571352" cy="601387"/>
            <a:chOff x="-33277649" y="3226875"/>
            <a:chExt cx="277275" cy="291850"/>
          </a:xfrm>
          <a:solidFill>
            <a:srgbClr val="E31E24"/>
          </a:solidFill>
        </p:grpSpPr>
        <p:sp>
          <p:nvSpPr>
            <p:cNvPr id="218" name="Google Shape;6885;p88"/>
            <p:cNvSpPr/>
            <p:nvPr/>
          </p:nvSpPr>
          <p:spPr>
            <a:xfrm>
              <a:off x="-33071299" y="3440725"/>
              <a:ext cx="33100" cy="33900"/>
            </a:xfrm>
            <a:custGeom>
              <a:rect l="l" t="t" r="r" b="b"/>
              <a:pathLst>
                <a:path w="1324" h="1356" extrusionOk="0">
                  <a:moveTo>
                    <a:pt x="662" y="0"/>
                  </a:moveTo>
                  <a:cubicBezTo>
                    <a:pt x="284" y="0"/>
                    <a:pt x="1" y="315"/>
                    <a:pt x="1" y="693"/>
                  </a:cubicBezTo>
                  <a:cubicBezTo>
                    <a:pt x="1" y="1040"/>
                    <a:pt x="284" y="1355"/>
                    <a:pt x="662" y="1355"/>
                  </a:cubicBezTo>
                  <a:cubicBezTo>
                    <a:pt x="1040" y="1355"/>
                    <a:pt x="1324" y="1040"/>
                    <a:pt x="1324" y="693"/>
                  </a:cubicBezTo>
                  <a:cubicBezTo>
                    <a:pt x="1324" y="315"/>
                    <a:pt x="1040" y="0"/>
                    <a:pt x="662" y="0"/>
                  </a:cubicBezTo>
                  <a:close/>
                </a:path>
              </a:pathLst>
            </a:custGeom>
            <a:grpFill/>
            <a:ln>
              <a:noFill/>
            </a:ln>
          </p:spPr>
          <p:txBody>
            <a:bodyPr spcFirstLastPara="1" wrap="square" lIns="91425" tIns="91425" rIns="91425" bIns="91425" anchor="ctr" anchorCtr="0">
              <a:noAutofit/>
            </a:bodyPr>
            <a:lstStyle/>
            <a:p>
              <a:endParaRPr sz="1400"/>
            </a:p>
          </p:txBody>
        </p:sp>
        <p:sp>
          <p:nvSpPr>
            <p:cNvPr id="219" name="Google Shape;6886;p88"/>
            <p:cNvSpPr/>
            <p:nvPr/>
          </p:nvSpPr>
          <p:spPr>
            <a:xfrm>
              <a:off x="-33157926" y="3227275"/>
              <a:ext cx="17350" cy="103200"/>
            </a:xfrm>
            <a:custGeom>
              <a:rect l="l" t="t" r="r" b="b"/>
              <a:pathLst>
                <a:path w="694" h="4128" extrusionOk="0">
                  <a:moveTo>
                    <a:pt x="347" y="1"/>
                  </a:moveTo>
                  <a:cubicBezTo>
                    <a:pt x="158" y="1"/>
                    <a:pt x="0" y="158"/>
                    <a:pt x="0" y="347"/>
                  </a:cubicBezTo>
                  <a:lnTo>
                    <a:pt x="0" y="4128"/>
                  </a:lnTo>
                  <a:cubicBezTo>
                    <a:pt x="95" y="4096"/>
                    <a:pt x="221" y="4096"/>
                    <a:pt x="347" y="4096"/>
                  </a:cubicBezTo>
                  <a:cubicBezTo>
                    <a:pt x="473" y="4096"/>
                    <a:pt x="567" y="4096"/>
                    <a:pt x="693" y="4128"/>
                  </a:cubicBezTo>
                  <a:lnTo>
                    <a:pt x="693" y="347"/>
                  </a:lnTo>
                  <a:cubicBezTo>
                    <a:pt x="693" y="158"/>
                    <a:pt x="536" y="1"/>
                    <a:pt x="347" y="1"/>
                  </a:cubicBezTo>
                  <a:close/>
                </a:path>
              </a:pathLst>
            </a:custGeom>
            <a:grpFill/>
            <a:ln>
              <a:noFill/>
            </a:ln>
          </p:spPr>
          <p:txBody>
            <a:bodyPr spcFirstLastPara="1" wrap="square" lIns="91425" tIns="91425" rIns="91425" bIns="91425" anchor="ctr" anchorCtr="0">
              <a:noAutofit/>
            </a:bodyPr>
            <a:lstStyle/>
            <a:p>
              <a:endParaRPr sz="1400"/>
            </a:p>
          </p:txBody>
        </p:sp>
        <p:sp>
          <p:nvSpPr>
            <p:cNvPr id="220" name="Google Shape;6887;p88"/>
            <p:cNvSpPr/>
            <p:nvPr/>
          </p:nvSpPr>
          <p:spPr>
            <a:xfrm>
              <a:off x="-33175249" y="3347650"/>
              <a:ext cx="51200" cy="51350"/>
            </a:xfrm>
            <a:custGeom>
              <a:rect l="l" t="t" r="r" b="b"/>
              <a:pathLst>
                <a:path w="2048" h="2054" extrusionOk="0">
                  <a:moveTo>
                    <a:pt x="938" y="0"/>
                  </a:moveTo>
                  <a:cubicBezTo>
                    <a:pt x="417" y="0"/>
                    <a:pt x="0" y="451"/>
                    <a:pt x="0" y="1014"/>
                  </a:cubicBezTo>
                  <a:cubicBezTo>
                    <a:pt x="0" y="1549"/>
                    <a:pt x="473" y="2054"/>
                    <a:pt x="1040" y="2054"/>
                  </a:cubicBezTo>
                  <a:cubicBezTo>
                    <a:pt x="1575" y="2054"/>
                    <a:pt x="2048" y="1581"/>
                    <a:pt x="2048" y="1014"/>
                  </a:cubicBezTo>
                  <a:cubicBezTo>
                    <a:pt x="2048" y="447"/>
                    <a:pt x="1575" y="6"/>
                    <a:pt x="1040" y="6"/>
                  </a:cubicBezTo>
                  <a:cubicBezTo>
                    <a:pt x="1006" y="2"/>
                    <a:pt x="972" y="0"/>
                    <a:pt x="938" y="0"/>
                  </a:cubicBezTo>
                  <a:close/>
                </a:path>
              </a:pathLst>
            </a:custGeom>
            <a:grpFill/>
            <a:ln>
              <a:noFill/>
            </a:ln>
          </p:spPr>
          <p:txBody>
            <a:bodyPr spcFirstLastPara="1" wrap="square" lIns="91425" tIns="91425" rIns="91425" bIns="91425" anchor="ctr" anchorCtr="0">
              <a:noAutofit/>
            </a:bodyPr>
            <a:lstStyle/>
            <a:p>
              <a:endParaRPr sz="1400"/>
            </a:p>
          </p:txBody>
        </p:sp>
        <p:sp>
          <p:nvSpPr>
            <p:cNvPr id="221" name="Google Shape;6888;p88"/>
            <p:cNvSpPr/>
            <p:nvPr/>
          </p:nvSpPr>
          <p:spPr>
            <a:xfrm>
              <a:off x="-33224874" y="3404500"/>
              <a:ext cx="159900" cy="114225"/>
            </a:xfrm>
            <a:custGeom>
              <a:rect l="l" t="t" r="r" b="b"/>
              <a:pathLst>
                <a:path w="6396" h="4569" extrusionOk="0">
                  <a:moveTo>
                    <a:pt x="1954" y="0"/>
                  </a:moveTo>
                  <a:lnTo>
                    <a:pt x="0" y="2520"/>
                  </a:lnTo>
                  <a:lnTo>
                    <a:pt x="0" y="4222"/>
                  </a:lnTo>
                  <a:cubicBezTo>
                    <a:pt x="0" y="4411"/>
                    <a:pt x="158" y="4568"/>
                    <a:pt x="347" y="4568"/>
                  </a:cubicBezTo>
                  <a:lnTo>
                    <a:pt x="3781" y="4568"/>
                  </a:lnTo>
                  <a:cubicBezTo>
                    <a:pt x="3970" y="4568"/>
                    <a:pt x="4127" y="4411"/>
                    <a:pt x="4127" y="4222"/>
                  </a:cubicBezTo>
                  <a:lnTo>
                    <a:pt x="4127" y="3875"/>
                  </a:lnTo>
                  <a:lnTo>
                    <a:pt x="5136" y="3875"/>
                  </a:lnTo>
                  <a:cubicBezTo>
                    <a:pt x="5577" y="3844"/>
                    <a:pt x="6018" y="3718"/>
                    <a:pt x="6396" y="3434"/>
                  </a:cubicBezTo>
                  <a:cubicBezTo>
                    <a:pt x="5986" y="3277"/>
                    <a:pt x="5608" y="2930"/>
                    <a:pt x="5514" y="2489"/>
                  </a:cubicBezTo>
                  <a:lnTo>
                    <a:pt x="4442" y="2489"/>
                  </a:lnTo>
                  <a:cubicBezTo>
                    <a:pt x="3497" y="2489"/>
                    <a:pt x="2741" y="1733"/>
                    <a:pt x="2741" y="788"/>
                  </a:cubicBezTo>
                  <a:lnTo>
                    <a:pt x="2741" y="410"/>
                  </a:lnTo>
                  <a:cubicBezTo>
                    <a:pt x="2426" y="315"/>
                    <a:pt x="2206" y="189"/>
                    <a:pt x="1954" y="0"/>
                  </a:cubicBezTo>
                  <a:close/>
                </a:path>
              </a:pathLst>
            </a:custGeom>
            <a:grpFill/>
            <a:ln>
              <a:noFill/>
            </a:ln>
          </p:spPr>
          <p:txBody>
            <a:bodyPr spcFirstLastPara="1" wrap="square" lIns="91425" tIns="91425" rIns="91425" bIns="91425" anchor="ctr" anchorCtr="0">
              <a:noAutofit/>
            </a:bodyPr>
            <a:lstStyle/>
            <a:p>
              <a:endParaRPr sz="1400"/>
            </a:p>
          </p:txBody>
        </p:sp>
        <p:sp>
          <p:nvSpPr>
            <p:cNvPr id="222" name="Google Shape;6889;p88"/>
            <p:cNvSpPr/>
            <p:nvPr/>
          </p:nvSpPr>
          <p:spPr>
            <a:xfrm>
              <a:off x="-33141400" y="3312350"/>
              <a:ext cx="127625" cy="138625"/>
            </a:xfrm>
            <a:custGeom>
              <a:rect l="l" t="t" r="r" b="b"/>
              <a:pathLst>
                <a:path w="5105" h="5545" extrusionOk="0">
                  <a:moveTo>
                    <a:pt x="4128" y="0"/>
                  </a:moveTo>
                  <a:lnTo>
                    <a:pt x="694" y="662"/>
                  </a:lnTo>
                  <a:lnTo>
                    <a:pt x="694" y="1040"/>
                  </a:lnTo>
                  <a:cubicBezTo>
                    <a:pt x="1103" y="1355"/>
                    <a:pt x="1387" y="1827"/>
                    <a:pt x="1387" y="2426"/>
                  </a:cubicBezTo>
                  <a:cubicBezTo>
                    <a:pt x="1387" y="3245"/>
                    <a:pt x="788" y="3938"/>
                    <a:pt x="1" y="4127"/>
                  </a:cubicBezTo>
                  <a:lnTo>
                    <a:pt x="1" y="4505"/>
                  </a:lnTo>
                  <a:cubicBezTo>
                    <a:pt x="1" y="5072"/>
                    <a:pt x="473" y="5545"/>
                    <a:pt x="1009" y="5545"/>
                  </a:cubicBezTo>
                  <a:lnTo>
                    <a:pt x="2080" y="5545"/>
                  </a:lnTo>
                  <a:cubicBezTo>
                    <a:pt x="2238" y="4946"/>
                    <a:pt x="2742" y="4505"/>
                    <a:pt x="3372" y="4505"/>
                  </a:cubicBezTo>
                  <a:cubicBezTo>
                    <a:pt x="3624" y="4505"/>
                    <a:pt x="3844" y="4600"/>
                    <a:pt x="4065" y="4726"/>
                  </a:cubicBezTo>
                  <a:lnTo>
                    <a:pt x="4065" y="4127"/>
                  </a:lnTo>
                  <a:lnTo>
                    <a:pt x="4128" y="4127"/>
                  </a:lnTo>
                  <a:cubicBezTo>
                    <a:pt x="4443" y="4064"/>
                    <a:pt x="4758" y="3938"/>
                    <a:pt x="4916" y="3655"/>
                  </a:cubicBezTo>
                  <a:cubicBezTo>
                    <a:pt x="5105" y="3340"/>
                    <a:pt x="5105" y="2993"/>
                    <a:pt x="4947" y="2678"/>
                  </a:cubicBezTo>
                  <a:lnTo>
                    <a:pt x="4128" y="1008"/>
                  </a:lnTo>
                  <a:lnTo>
                    <a:pt x="4128" y="0"/>
                  </a:lnTo>
                  <a:close/>
                </a:path>
              </a:pathLst>
            </a:custGeom>
            <a:grpFill/>
            <a:ln>
              <a:noFill/>
            </a:ln>
          </p:spPr>
          <p:txBody>
            <a:bodyPr spcFirstLastPara="1" wrap="square" lIns="91425" tIns="91425" rIns="91425" bIns="91425" anchor="ctr" anchorCtr="0">
              <a:noAutofit/>
            </a:bodyPr>
            <a:lstStyle/>
            <a:p>
              <a:endParaRPr sz="1400"/>
            </a:p>
          </p:txBody>
        </p:sp>
        <p:sp>
          <p:nvSpPr>
            <p:cNvPr id="223" name="Google Shape;6890;p88"/>
            <p:cNvSpPr/>
            <p:nvPr/>
          </p:nvSpPr>
          <p:spPr>
            <a:xfrm>
              <a:off x="-33122499" y="3226875"/>
              <a:ext cx="122125" cy="83925"/>
            </a:xfrm>
            <a:custGeom>
              <a:rect l="l" t="t" r="r" b="b"/>
              <a:pathLst>
                <a:path w="4885" h="3357" extrusionOk="0">
                  <a:moveTo>
                    <a:pt x="3376" y="1"/>
                  </a:moveTo>
                  <a:cubicBezTo>
                    <a:pt x="3025" y="1"/>
                    <a:pt x="2679" y="143"/>
                    <a:pt x="2427" y="426"/>
                  </a:cubicBezTo>
                  <a:lnTo>
                    <a:pt x="2143" y="678"/>
                  </a:lnTo>
                  <a:lnTo>
                    <a:pt x="1" y="678"/>
                  </a:lnTo>
                  <a:lnTo>
                    <a:pt x="1" y="3356"/>
                  </a:lnTo>
                  <a:lnTo>
                    <a:pt x="4191" y="2537"/>
                  </a:lnTo>
                  <a:lnTo>
                    <a:pt x="4349" y="2379"/>
                  </a:lnTo>
                  <a:cubicBezTo>
                    <a:pt x="4884" y="1844"/>
                    <a:pt x="4884" y="962"/>
                    <a:pt x="4349" y="426"/>
                  </a:cubicBezTo>
                  <a:cubicBezTo>
                    <a:pt x="4081" y="143"/>
                    <a:pt x="3726" y="1"/>
                    <a:pt x="3376" y="1"/>
                  </a:cubicBezTo>
                  <a:close/>
                </a:path>
              </a:pathLst>
            </a:custGeom>
            <a:grpFill/>
            <a:ln>
              <a:noFill/>
            </a:ln>
          </p:spPr>
          <p:txBody>
            <a:bodyPr spcFirstLastPara="1" wrap="square" lIns="91425" tIns="91425" rIns="91425" bIns="91425" anchor="ctr" anchorCtr="0">
              <a:noAutofit/>
            </a:bodyPr>
            <a:lstStyle/>
            <a:p>
              <a:endParaRPr sz="1400"/>
            </a:p>
          </p:txBody>
        </p:sp>
        <p:sp>
          <p:nvSpPr>
            <p:cNvPr id="224" name="Google Shape;6891;p88"/>
            <p:cNvSpPr/>
            <p:nvPr/>
          </p:nvSpPr>
          <p:spPr>
            <a:xfrm>
              <a:off x="-33277649" y="3245400"/>
              <a:ext cx="102400" cy="198500"/>
            </a:xfrm>
            <a:custGeom>
              <a:rect l="l" t="t" r="r" b="b"/>
              <a:pathLst>
                <a:path w="4096" h="7940" extrusionOk="0">
                  <a:moveTo>
                    <a:pt x="4096" y="0"/>
                  </a:moveTo>
                  <a:cubicBezTo>
                    <a:pt x="1828" y="95"/>
                    <a:pt x="0" y="1985"/>
                    <a:pt x="0" y="4316"/>
                  </a:cubicBezTo>
                  <a:cubicBezTo>
                    <a:pt x="0" y="5766"/>
                    <a:pt x="757" y="7120"/>
                    <a:pt x="1954" y="7939"/>
                  </a:cubicBezTo>
                  <a:lnTo>
                    <a:pt x="3592" y="5829"/>
                  </a:lnTo>
                  <a:cubicBezTo>
                    <a:pt x="3466" y="5576"/>
                    <a:pt x="3434" y="5356"/>
                    <a:pt x="3434" y="5104"/>
                  </a:cubicBezTo>
                  <a:cubicBezTo>
                    <a:pt x="3434" y="4568"/>
                    <a:pt x="3718" y="4033"/>
                    <a:pt x="4096" y="3718"/>
                  </a:cubicBezTo>
                  <a:lnTo>
                    <a:pt x="4096" y="0"/>
                  </a:lnTo>
                  <a:close/>
                </a:path>
              </a:pathLst>
            </a:custGeom>
            <a:grpFill/>
            <a:ln>
              <a:noFill/>
            </a:ln>
          </p:spPr>
          <p:txBody>
            <a:bodyPr spcFirstLastPara="1" wrap="square" lIns="91425" tIns="91425" rIns="91425" bIns="91425" anchor="ctr" anchorCtr="0">
              <a:noAutofit/>
            </a:bodyPr>
            <a:lstStyle/>
            <a:p>
              <a:endParaRPr sz="1400"/>
            </a:p>
          </p:txBody>
        </p:sp>
      </p:grpSp>
      <p:grpSp>
        <p:nvGrpSpPr>
          <p:cNvPr id="255" name="Google Shape;6922;p88"/>
          <p:cNvGrpSpPr/>
          <p:nvPr/>
        </p:nvGrpSpPr>
        <p:grpSpPr>
          <a:xfrm>
            <a:off x="6627577" y="1222521"/>
            <a:ext cx="564811" cy="600563"/>
            <a:chOff x="-34755224" y="3202075"/>
            <a:chExt cx="274100" cy="291450"/>
          </a:xfrm>
          <a:solidFill>
            <a:srgbClr val="E31E24"/>
          </a:solidFill>
        </p:grpSpPr>
        <p:sp>
          <p:nvSpPr>
            <p:cNvPr id="256" name="Google Shape;6923;p88"/>
            <p:cNvSpPr/>
            <p:nvPr/>
          </p:nvSpPr>
          <p:spPr>
            <a:xfrm>
              <a:off x="-34703249" y="3389525"/>
              <a:ext cx="84300" cy="34675"/>
            </a:xfrm>
            <a:custGeom>
              <a:rect l="l" t="t" r="r" b="b"/>
              <a:pathLst>
                <a:path w="3372" h="1387" extrusionOk="0">
                  <a:moveTo>
                    <a:pt x="1670" y="1"/>
                  </a:moveTo>
                  <a:cubicBezTo>
                    <a:pt x="883" y="1"/>
                    <a:pt x="158" y="599"/>
                    <a:pt x="0" y="1387"/>
                  </a:cubicBezTo>
                  <a:lnTo>
                    <a:pt x="3371" y="1387"/>
                  </a:lnTo>
                  <a:cubicBezTo>
                    <a:pt x="3214" y="599"/>
                    <a:pt x="2489" y="1"/>
                    <a:pt x="1670" y="1"/>
                  </a:cubicBezTo>
                  <a:close/>
                </a:path>
              </a:pathLst>
            </a:custGeom>
            <a:grpFill/>
            <a:ln>
              <a:noFill/>
            </a:ln>
          </p:spPr>
          <p:txBody>
            <a:bodyPr spcFirstLastPara="1" wrap="square" lIns="91425" tIns="91425" rIns="91425" bIns="91425" anchor="ctr" anchorCtr="0">
              <a:noAutofit/>
            </a:bodyPr>
            <a:lstStyle/>
            <a:p>
              <a:endParaRPr sz="1400"/>
            </a:p>
          </p:txBody>
        </p:sp>
        <p:sp>
          <p:nvSpPr>
            <p:cNvPr id="257" name="Google Shape;6924;p88"/>
            <p:cNvSpPr/>
            <p:nvPr/>
          </p:nvSpPr>
          <p:spPr>
            <a:xfrm>
              <a:off x="-34636301" y="3348575"/>
              <a:ext cx="69325" cy="75625"/>
            </a:xfrm>
            <a:custGeom>
              <a:rect l="l" t="t" r="r" b="b"/>
              <a:pathLst>
                <a:path w="2773" h="3025" extrusionOk="0">
                  <a:moveTo>
                    <a:pt x="2111" y="0"/>
                  </a:moveTo>
                  <a:lnTo>
                    <a:pt x="1387" y="221"/>
                  </a:lnTo>
                  <a:cubicBezTo>
                    <a:pt x="1298" y="265"/>
                    <a:pt x="1179" y="290"/>
                    <a:pt x="1049" y="290"/>
                  </a:cubicBezTo>
                  <a:cubicBezTo>
                    <a:pt x="808" y="290"/>
                    <a:pt x="531" y="205"/>
                    <a:pt x="347" y="0"/>
                  </a:cubicBezTo>
                  <a:lnTo>
                    <a:pt x="347" y="0"/>
                  </a:lnTo>
                  <a:cubicBezTo>
                    <a:pt x="378" y="63"/>
                    <a:pt x="378" y="189"/>
                    <a:pt x="378" y="315"/>
                  </a:cubicBezTo>
                  <a:cubicBezTo>
                    <a:pt x="378" y="662"/>
                    <a:pt x="221" y="977"/>
                    <a:pt x="0" y="1229"/>
                  </a:cubicBezTo>
                  <a:cubicBezTo>
                    <a:pt x="725" y="1575"/>
                    <a:pt x="1229" y="2237"/>
                    <a:pt x="1355" y="3025"/>
                  </a:cubicBezTo>
                  <a:lnTo>
                    <a:pt x="2773" y="3025"/>
                  </a:lnTo>
                  <a:lnTo>
                    <a:pt x="2773" y="221"/>
                  </a:lnTo>
                  <a:cubicBezTo>
                    <a:pt x="2521" y="189"/>
                    <a:pt x="2300" y="126"/>
                    <a:pt x="2111" y="0"/>
                  </a:cubicBezTo>
                  <a:close/>
                </a:path>
              </a:pathLst>
            </a:custGeom>
            <a:grpFill/>
            <a:ln>
              <a:noFill/>
            </a:ln>
          </p:spPr>
          <p:txBody>
            <a:bodyPr spcFirstLastPara="1" wrap="square" lIns="91425" tIns="91425" rIns="91425" bIns="91425" anchor="ctr" anchorCtr="0">
              <a:noAutofit/>
            </a:bodyPr>
            <a:lstStyle/>
            <a:p>
              <a:endParaRPr sz="1400"/>
            </a:p>
          </p:txBody>
        </p:sp>
        <p:sp>
          <p:nvSpPr>
            <p:cNvPr id="258" name="Google Shape;6925;p88"/>
            <p:cNvSpPr/>
            <p:nvPr/>
          </p:nvSpPr>
          <p:spPr>
            <a:xfrm>
              <a:off x="-34752874" y="3253275"/>
              <a:ext cx="126050" cy="170925"/>
            </a:xfrm>
            <a:custGeom>
              <a:rect l="l" t="t" r="r" b="b"/>
              <a:pathLst>
                <a:path w="5042" h="6837" extrusionOk="0">
                  <a:moveTo>
                    <a:pt x="1" y="0"/>
                  </a:moveTo>
                  <a:lnTo>
                    <a:pt x="1" y="6837"/>
                  </a:lnTo>
                  <a:lnTo>
                    <a:pt x="1418" y="6837"/>
                  </a:lnTo>
                  <a:cubicBezTo>
                    <a:pt x="1450" y="6018"/>
                    <a:pt x="1954" y="5356"/>
                    <a:pt x="2679" y="4978"/>
                  </a:cubicBezTo>
                  <a:cubicBezTo>
                    <a:pt x="2427" y="4757"/>
                    <a:pt x="2301" y="4442"/>
                    <a:pt x="2301" y="4064"/>
                  </a:cubicBezTo>
                  <a:cubicBezTo>
                    <a:pt x="2301" y="3340"/>
                    <a:pt x="2931" y="2710"/>
                    <a:pt x="3687" y="2710"/>
                  </a:cubicBezTo>
                  <a:cubicBezTo>
                    <a:pt x="4128" y="2710"/>
                    <a:pt x="4474" y="2899"/>
                    <a:pt x="4758" y="3214"/>
                  </a:cubicBezTo>
                  <a:cubicBezTo>
                    <a:pt x="4726" y="3056"/>
                    <a:pt x="4758" y="2899"/>
                    <a:pt x="4789" y="2741"/>
                  </a:cubicBezTo>
                  <a:lnTo>
                    <a:pt x="5041" y="2016"/>
                  </a:lnTo>
                  <a:cubicBezTo>
                    <a:pt x="4821" y="1607"/>
                    <a:pt x="4758" y="1134"/>
                    <a:pt x="4758" y="662"/>
                  </a:cubicBezTo>
                  <a:cubicBezTo>
                    <a:pt x="4758" y="410"/>
                    <a:pt x="4789" y="189"/>
                    <a:pt x="4821" y="0"/>
                  </a:cubicBezTo>
                  <a:close/>
                </a:path>
              </a:pathLst>
            </a:custGeom>
            <a:grpFill/>
            <a:ln>
              <a:noFill/>
            </a:ln>
          </p:spPr>
          <p:txBody>
            <a:bodyPr spcFirstLastPara="1" wrap="square" lIns="91425" tIns="91425" rIns="91425" bIns="91425" anchor="ctr" anchorCtr="0">
              <a:noAutofit/>
            </a:bodyPr>
            <a:lstStyle/>
            <a:p>
              <a:endParaRPr sz="1400"/>
            </a:p>
          </p:txBody>
        </p:sp>
        <p:sp>
          <p:nvSpPr>
            <p:cNvPr id="259" name="Google Shape;6926;p88"/>
            <p:cNvSpPr/>
            <p:nvPr/>
          </p:nvSpPr>
          <p:spPr>
            <a:xfrm>
              <a:off x="-34677251" y="3338325"/>
              <a:ext cx="33875" cy="33900"/>
            </a:xfrm>
            <a:custGeom>
              <a:rect l="l" t="t" r="r" b="b"/>
              <a:pathLst>
                <a:path w="1355" h="1356" extrusionOk="0">
                  <a:moveTo>
                    <a:pt x="662" y="1"/>
                  </a:moveTo>
                  <a:cubicBezTo>
                    <a:pt x="315" y="1"/>
                    <a:pt x="0" y="316"/>
                    <a:pt x="0" y="694"/>
                  </a:cubicBezTo>
                  <a:cubicBezTo>
                    <a:pt x="0" y="1040"/>
                    <a:pt x="315" y="1355"/>
                    <a:pt x="662" y="1355"/>
                  </a:cubicBezTo>
                  <a:cubicBezTo>
                    <a:pt x="1040" y="1355"/>
                    <a:pt x="1355" y="1040"/>
                    <a:pt x="1355" y="694"/>
                  </a:cubicBezTo>
                  <a:cubicBezTo>
                    <a:pt x="1355" y="316"/>
                    <a:pt x="1040" y="1"/>
                    <a:pt x="662" y="1"/>
                  </a:cubicBezTo>
                  <a:close/>
                </a:path>
              </a:pathLst>
            </a:custGeom>
            <a:grpFill/>
            <a:ln>
              <a:noFill/>
            </a:ln>
          </p:spPr>
          <p:txBody>
            <a:bodyPr spcFirstLastPara="1" wrap="square" lIns="91425" tIns="91425" rIns="91425" bIns="91425" anchor="ctr" anchorCtr="0">
              <a:noAutofit/>
            </a:bodyPr>
            <a:lstStyle/>
            <a:p>
              <a:endParaRPr sz="1400"/>
            </a:p>
          </p:txBody>
        </p:sp>
        <p:sp>
          <p:nvSpPr>
            <p:cNvPr id="260" name="Google Shape;6927;p88"/>
            <p:cNvSpPr/>
            <p:nvPr/>
          </p:nvSpPr>
          <p:spPr>
            <a:xfrm>
              <a:off x="-34618200" y="3202500"/>
              <a:ext cx="137075" cy="135850"/>
            </a:xfrm>
            <a:custGeom>
              <a:rect l="l" t="t" r="r" b="b"/>
              <a:pathLst>
                <a:path w="5483" h="5434" extrusionOk="0">
                  <a:moveTo>
                    <a:pt x="2710" y="992"/>
                  </a:moveTo>
                  <a:cubicBezTo>
                    <a:pt x="2899" y="992"/>
                    <a:pt x="3057" y="1149"/>
                    <a:pt x="3057" y="1338"/>
                  </a:cubicBezTo>
                  <a:cubicBezTo>
                    <a:pt x="3057" y="1559"/>
                    <a:pt x="2899" y="1716"/>
                    <a:pt x="2710" y="1716"/>
                  </a:cubicBezTo>
                  <a:cubicBezTo>
                    <a:pt x="2521" y="1716"/>
                    <a:pt x="2364" y="1559"/>
                    <a:pt x="2364" y="1338"/>
                  </a:cubicBezTo>
                  <a:cubicBezTo>
                    <a:pt x="2395" y="1149"/>
                    <a:pt x="2553" y="992"/>
                    <a:pt x="2710" y="992"/>
                  </a:cubicBezTo>
                  <a:close/>
                  <a:moveTo>
                    <a:pt x="2742" y="2346"/>
                  </a:moveTo>
                  <a:cubicBezTo>
                    <a:pt x="2962" y="2346"/>
                    <a:pt x="3120" y="2504"/>
                    <a:pt x="3120" y="2693"/>
                  </a:cubicBezTo>
                  <a:lnTo>
                    <a:pt x="3120" y="4079"/>
                  </a:lnTo>
                  <a:cubicBezTo>
                    <a:pt x="3120" y="4268"/>
                    <a:pt x="2962" y="4426"/>
                    <a:pt x="2742" y="4426"/>
                  </a:cubicBezTo>
                  <a:cubicBezTo>
                    <a:pt x="2553" y="4426"/>
                    <a:pt x="2395" y="4268"/>
                    <a:pt x="2395" y="4079"/>
                  </a:cubicBezTo>
                  <a:lnTo>
                    <a:pt x="2395" y="2693"/>
                  </a:lnTo>
                  <a:cubicBezTo>
                    <a:pt x="2395" y="2504"/>
                    <a:pt x="2553" y="2346"/>
                    <a:pt x="2742" y="2346"/>
                  </a:cubicBezTo>
                  <a:close/>
                  <a:moveTo>
                    <a:pt x="2646" y="0"/>
                  </a:moveTo>
                  <a:cubicBezTo>
                    <a:pt x="1359" y="0"/>
                    <a:pt x="1" y="1099"/>
                    <a:pt x="1" y="2724"/>
                  </a:cubicBezTo>
                  <a:cubicBezTo>
                    <a:pt x="1" y="3197"/>
                    <a:pt x="127" y="3638"/>
                    <a:pt x="348" y="4016"/>
                  </a:cubicBezTo>
                  <a:lnTo>
                    <a:pt x="33" y="4961"/>
                  </a:lnTo>
                  <a:cubicBezTo>
                    <a:pt x="1" y="5087"/>
                    <a:pt x="33" y="5245"/>
                    <a:pt x="127" y="5339"/>
                  </a:cubicBezTo>
                  <a:cubicBezTo>
                    <a:pt x="167" y="5399"/>
                    <a:pt x="245" y="5421"/>
                    <a:pt x="329" y="5421"/>
                  </a:cubicBezTo>
                  <a:cubicBezTo>
                    <a:pt x="377" y="5421"/>
                    <a:pt x="427" y="5414"/>
                    <a:pt x="474" y="5402"/>
                  </a:cubicBezTo>
                  <a:lnTo>
                    <a:pt x="1419" y="5087"/>
                  </a:lnTo>
                  <a:cubicBezTo>
                    <a:pt x="1797" y="5339"/>
                    <a:pt x="2238" y="5434"/>
                    <a:pt x="2742" y="5434"/>
                  </a:cubicBezTo>
                  <a:cubicBezTo>
                    <a:pt x="4254" y="5434"/>
                    <a:pt x="5483" y="4237"/>
                    <a:pt x="5483" y="2724"/>
                  </a:cubicBezTo>
                  <a:cubicBezTo>
                    <a:pt x="5483" y="1275"/>
                    <a:pt x="4317" y="78"/>
                    <a:pt x="2899" y="15"/>
                  </a:cubicBezTo>
                  <a:cubicBezTo>
                    <a:pt x="2815" y="5"/>
                    <a:pt x="2731" y="0"/>
                    <a:pt x="2646" y="0"/>
                  </a:cubicBezTo>
                  <a:close/>
                </a:path>
              </a:pathLst>
            </a:custGeom>
            <a:grpFill/>
            <a:ln>
              <a:noFill/>
            </a:ln>
          </p:spPr>
          <p:txBody>
            <a:bodyPr spcFirstLastPara="1" wrap="square" lIns="91425" tIns="91425" rIns="91425" bIns="91425" anchor="ctr" anchorCtr="0">
              <a:noAutofit/>
            </a:bodyPr>
            <a:lstStyle/>
            <a:p>
              <a:endParaRPr sz="1400"/>
            </a:p>
          </p:txBody>
        </p:sp>
        <p:sp>
          <p:nvSpPr>
            <p:cNvPr id="261" name="Google Shape;6928;p88"/>
            <p:cNvSpPr/>
            <p:nvPr/>
          </p:nvSpPr>
          <p:spPr>
            <a:xfrm>
              <a:off x="-34755224" y="3440725"/>
              <a:ext cx="188250" cy="52800"/>
            </a:xfrm>
            <a:custGeom>
              <a:rect l="l" t="t" r="r" b="b"/>
              <a:pathLst>
                <a:path w="7530" h="2112" extrusionOk="0">
                  <a:moveTo>
                    <a:pt x="0" y="0"/>
                  </a:moveTo>
                  <a:lnTo>
                    <a:pt x="0" y="1071"/>
                  </a:lnTo>
                  <a:cubicBezTo>
                    <a:pt x="0" y="1670"/>
                    <a:pt x="473" y="2111"/>
                    <a:pt x="1040" y="2111"/>
                  </a:cubicBezTo>
                  <a:lnTo>
                    <a:pt x="6490" y="2111"/>
                  </a:lnTo>
                  <a:cubicBezTo>
                    <a:pt x="7057" y="2111"/>
                    <a:pt x="7530" y="1639"/>
                    <a:pt x="7530" y="1071"/>
                  </a:cubicBezTo>
                  <a:lnTo>
                    <a:pt x="7530" y="0"/>
                  </a:lnTo>
                  <a:close/>
                </a:path>
              </a:pathLst>
            </a:custGeom>
            <a:grpFill/>
            <a:ln>
              <a:noFill/>
            </a:ln>
          </p:spPr>
          <p:txBody>
            <a:bodyPr spcFirstLastPara="1" wrap="square" lIns="91425" tIns="91425" rIns="91425" bIns="91425" anchor="ctr" anchorCtr="0">
              <a:noAutofit/>
            </a:bodyPr>
            <a:lstStyle/>
            <a:p>
              <a:endParaRPr sz="1400"/>
            </a:p>
          </p:txBody>
        </p:sp>
        <p:sp>
          <p:nvSpPr>
            <p:cNvPr id="262" name="Google Shape;6929;p88"/>
            <p:cNvSpPr/>
            <p:nvPr/>
          </p:nvSpPr>
          <p:spPr>
            <a:xfrm>
              <a:off x="-34754449" y="3202075"/>
              <a:ext cx="153600" cy="33900"/>
            </a:xfrm>
            <a:custGeom>
              <a:rect l="l" t="t" r="r" b="b"/>
              <a:pathLst>
                <a:path w="6144" h="1356" extrusionOk="0">
                  <a:moveTo>
                    <a:pt x="1040" y="0"/>
                  </a:moveTo>
                  <a:cubicBezTo>
                    <a:pt x="473" y="0"/>
                    <a:pt x="1" y="473"/>
                    <a:pt x="1" y="1009"/>
                  </a:cubicBezTo>
                  <a:lnTo>
                    <a:pt x="1" y="1355"/>
                  </a:lnTo>
                  <a:lnTo>
                    <a:pt x="5104" y="1355"/>
                  </a:lnTo>
                  <a:cubicBezTo>
                    <a:pt x="5293" y="819"/>
                    <a:pt x="5672" y="347"/>
                    <a:pt x="6144" y="0"/>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314" name="Google Shape;6981;p88"/>
          <p:cNvGrpSpPr/>
          <p:nvPr/>
        </p:nvGrpSpPr>
        <p:grpSpPr>
          <a:xfrm>
            <a:off x="7353717" y="1222089"/>
            <a:ext cx="608651" cy="601439"/>
            <a:chOff x="-34408675" y="3202075"/>
            <a:chExt cx="295375" cy="291875"/>
          </a:xfrm>
          <a:solidFill>
            <a:srgbClr val="E31E24"/>
          </a:solidFill>
        </p:grpSpPr>
        <p:sp>
          <p:nvSpPr>
            <p:cNvPr id="315" name="Google Shape;6982;p88"/>
            <p:cNvSpPr/>
            <p:nvPr/>
          </p:nvSpPr>
          <p:spPr>
            <a:xfrm>
              <a:off x="-34274776" y="3202075"/>
              <a:ext cx="161475" cy="161475"/>
            </a:xfrm>
            <a:custGeom>
              <a:rect l="l" t="t" r="r" b="b"/>
              <a:pathLst>
                <a:path w="6459" h="6459" extrusionOk="0">
                  <a:moveTo>
                    <a:pt x="3718" y="0"/>
                  </a:moveTo>
                  <a:cubicBezTo>
                    <a:pt x="3560" y="0"/>
                    <a:pt x="3434" y="63"/>
                    <a:pt x="3403" y="189"/>
                  </a:cubicBezTo>
                  <a:cubicBezTo>
                    <a:pt x="3340" y="315"/>
                    <a:pt x="3340" y="473"/>
                    <a:pt x="3466" y="536"/>
                  </a:cubicBezTo>
                  <a:lnTo>
                    <a:pt x="4190" y="1261"/>
                  </a:lnTo>
                  <a:lnTo>
                    <a:pt x="1260" y="4159"/>
                  </a:lnTo>
                  <a:lnTo>
                    <a:pt x="567" y="3466"/>
                  </a:lnTo>
                  <a:cubicBezTo>
                    <a:pt x="496" y="3395"/>
                    <a:pt x="390" y="3360"/>
                    <a:pt x="288" y="3360"/>
                  </a:cubicBezTo>
                  <a:cubicBezTo>
                    <a:pt x="254" y="3360"/>
                    <a:pt x="221" y="3363"/>
                    <a:pt x="189" y="3371"/>
                  </a:cubicBezTo>
                  <a:cubicBezTo>
                    <a:pt x="95" y="3403"/>
                    <a:pt x="0" y="3560"/>
                    <a:pt x="0" y="3686"/>
                  </a:cubicBezTo>
                  <a:lnTo>
                    <a:pt x="0" y="6081"/>
                  </a:lnTo>
                  <a:cubicBezTo>
                    <a:pt x="0" y="6301"/>
                    <a:pt x="158" y="6459"/>
                    <a:pt x="347" y="6459"/>
                  </a:cubicBezTo>
                  <a:lnTo>
                    <a:pt x="2773" y="6459"/>
                  </a:lnTo>
                  <a:cubicBezTo>
                    <a:pt x="2930" y="6459"/>
                    <a:pt x="3025" y="6364"/>
                    <a:pt x="3088" y="6238"/>
                  </a:cubicBezTo>
                  <a:cubicBezTo>
                    <a:pt x="3119" y="6144"/>
                    <a:pt x="3119" y="5986"/>
                    <a:pt x="2993" y="5892"/>
                  </a:cubicBezTo>
                  <a:lnTo>
                    <a:pt x="2300" y="5199"/>
                  </a:lnTo>
                  <a:lnTo>
                    <a:pt x="5198" y="2269"/>
                  </a:lnTo>
                  <a:lnTo>
                    <a:pt x="5923" y="2993"/>
                  </a:lnTo>
                  <a:cubicBezTo>
                    <a:pt x="5969" y="3039"/>
                    <a:pt x="6066" y="3069"/>
                    <a:pt x="6164" y="3069"/>
                  </a:cubicBezTo>
                  <a:cubicBezTo>
                    <a:pt x="6200" y="3069"/>
                    <a:pt x="6236" y="3065"/>
                    <a:pt x="6270" y="3056"/>
                  </a:cubicBezTo>
                  <a:cubicBezTo>
                    <a:pt x="6396" y="3025"/>
                    <a:pt x="6459" y="2867"/>
                    <a:pt x="6459" y="2741"/>
                  </a:cubicBezTo>
                  <a:lnTo>
                    <a:pt x="6459" y="347"/>
                  </a:lnTo>
                  <a:cubicBezTo>
                    <a:pt x="6459" y="158"/>
                    <a:pt x="6301" y="0"/>
                    <a:pt x="6112" y="0"/>
                  </a:cubicBezTo>
                  <a:close/>
                </a:path>
              </a:pathLst>
            </a:custGeom>
            <a:grpFill/>
            <a:ln>
              <a:noFill/>
            </a:ln>
          </p:spPr>
          <p:txBody>
            <a:bodyPr spcFirstLastPara="1" wrap="square" lIns="91425" tIns="91425" rIns="91425" bIns="91425" anchor="ctr" anchorCtr="0">
              <a:noAutofit/>
            </a:bodyPr>
            <a:lstStyle/>
            <a:p>
              <a:endParaRPr sz="1400"/>
            </a:p>
          </p:txBody>
        </p:sp>
        <p:sp>
          <p:nvSpPr>
            <p:cNvPr id="316" name="Google Shape;6983;p88"/>
            <p:cNvSpPr/>
            <p:nvPr/>
          </p:nvSpPr>
          <p:spPr>
            <a:xfrm>
              <a:off x="-34378751" y="3263175"/>
              <a:ext cx="76425" cy="73600"/>
            </a:xfrm>
            <a:custGeom>
              <a:rect l="l" t="t" r="r" b="b"/>
              <a:pathLst>
                <a:path w="3057" h="2944" extrusionOk="0">
                  <a:moveTo>
                    <a:pt x="970" y="1"/>
                  </a:moveTo>
                  <a:cubicBezTo>
                    <a:pt x="685" y="1"/>
                    <a:pt x="405" y="114"/>
                    <a:pt x="221" y="297"/>
                  </a:cubicBezTo>
                  <a:lnTo>
                    <a:pt x="1" y="549"/>
                  </a:lnTo>
                  <a:lnTo>
                    <a:pt x="2395" y="2944"/>
                  </a:lnTo>
                  <a:lnTo>
                    <a:pt x="2678" y="2755"/>
                  </a:lnTo>
                  <a:cubicBezTo>
                    <a:pt x="3056" y="2345"/>
                    <a:pt x="3056" y="1683"/>
                    <a:pt x="2678" y="1274"/>
                  </a:cubicBezTo>
                  <a:lnTo>
                    <a:pt x="1670" y="297"/>
                  </a:lnTo>
                  <a:cubicBezTo>
                    <a:pt x="1478" y="90"/>
                    <a:pt x="1222" y="1"/>
                    <a:pt x="970" y="1"/>
                  </a:cubicBezTo>
                  <a:close/>
                </a:path>
              </a:pathLst>
            </a:custGeom>
            <a:grpFill/>
            <a:ln>
              <a:noFill/>
            </a:ln>
          </p:spPr>
          <p:txBody>
            <a:bodyPr spcFirstLastPara="1" wrap="square" lIns="91425" tIns="91425" rIns="91425" bIns="91425" anchor="ctr" anchorCtr="0">
              <a:noAutofit/>
            </a:bodyPr>
            <a:lstStyle/>
            <a:p>
              <a:endParaRPr sz="1400"/>
            </a:p>
          </p:txBody>
        </p:sp>
        <p:sp>
          <p:nvSpPr>
            <p:cNvPr id="317" name="Google Shape;6984;p88"/>
            <p:cNvSpPr/>
            <p:nvPr/>
          </p:nvSpPr>
          <p:spPr>
            <a:xfrm>
              <a:off x="-34250375" y="3392300"/>
              <a:ext cx="77225" cy="74425"/>
            </a:xfrm>
            <a:custGeom>
              <a:rect l="l" t="t" r="r" b="b"/>
              <a:pathLst>
                <a:path w="3089" h="2977" extrusionOk="0">
                  <a:moveTo>
                    <a:pt x="999" y="0"/>
                  </a:moveTo>
                  <a:cubicBezTo>
                    <a:pt x="787" y="0"/>
                    <a:pt x="577" y="66"/>
                    <a:pt x="410" y="205"/>
                  </a:cubicBezTo>
                  <a:cubicBezTo>
                    <a:pt x="379" y="205"/>
                    <a:pt x="316" y="268"/>
                    <a:pt x="284" y="299"/>
                  </a:cubicBezTo>
                  <a:lnTo>
                    <a:pt x="1" y="583"/>
                  </a:lnTo>
                  <a:lnTo>
                    <a:pt x="2427" y="2977"/>
                  </a:lnTo>
                  <a:lnTo>
                    <a:pt x="2679" y="2693"/>
                  </a:lnTo>
                  <a:cubicBezTo>
                    <a:pt x="3088" y="2315"/>
                    <a:pt x="3088" y="1622"/>
                    <a:pt x="2679" y="1244"/>
                  </a:cubicBezTo>
                  <a:lnTo>
                    <a:pt x="1734" y="299"/>
                  </a:lnTo>
                  <a:cubicBezTo>
                    <a:pt x="1540" y="105"/>
                    <a:pt x="1267" y="0"/>
                    <a:pt x="999" y="0"/>
                  </a:cubicBezTo>
                  <a:close/>
                </a:path>
              </a:pathLst>
            </a:custGeom>
            <a:grpFill/>
            <a:ln>
              <a:noFill/>
            </a:ln>
          </p:spPr>
          <p:txBody>
            <a:bodyPr spcFirstLastPara="1" wrap="square" lIns="91425" tIns="91425" rIns="91425" bIns="91425" anchor="ctr" anchorCtr="0">
              <a:noAutofit/>
            </a:bodyPr>
            <a:lstStyle/>
            <a:p>
              <a:endParaRPr sz="1400"/>
            </a:p>
          </p:txBody>
        </p:sp>
        <p:sp>
          <p:nvSpPr>
            <p:cNvPr id="318" name="Google Shape;6985;p88"/>
            <p:cNvSpPr/>
            <p:nvPr/>
          </p:nvSpPr>
          <p:spPr>
            <a:xfrm>
              <a:off x="-34408675" y="3290275"/>
              <a:ext cx="207150" cy="203675"/>
            </a:xfrm>
            <a:custGeom>
              <a:rect l="l" t="t" r="r" b="b"/>
              <a:pathLst>
                <a:path w="8286" h="8147" extrusionOk="0">
                  <a:moveTo>
                    <a:pt x="725" y="1"/>
                  </a:moveTo>
                  <a:cubicBezTo>
                    <a:pt x="95" y="631"/>
                    <a:pt x="0" y="1387"/>
                    <a:pt x="284" y="2017"/>
                  </a:cubicBezTo>
                  <a:cubicBezTo>
                    <a:pt x="1387" y="4223"/>
                    <a:pt x="3938" y="6774"/>
                    <a:pt x="6270" y="7972"/>
                  </a:cubicBezTo>
                  <a:cubicBezTo>
                    <a:pt x="6499" y="8086"/>
                    <a:pt x="6745" y="8147"/>
                    <a:pt x="6996" y="8147"/>
                  </a:cubicBezTo>
                  <a:cubicBezTo>
                    <a:pt x="7434" y="8147"/>
                    <a:pt x="7886" y="7963"/>
                    <a:pt x="8286" y="7562"/>
                  </a:cubicBezTo>
                  <a:lnTo>
                    <a:pt x="725" y="1"/>
                  </a:lnTo>
                  <a:close/>
                </a:path>
              </a:pathLst>
            </a:custGeom>
            <a:grpFill/>
            <a:ln>
              <a:noFill/>
            </a:ln>
          </p:spPr>
          <p:txBody>
            <a:bodyPr spcFirstLastPara="1" wrap="square" lIns="91425" tIns="91425" rIns="91425" bIns="91425" anchor="ctr" anchorCtr="0">
              <a:noAutofit/>
            </a:bodyPr>
            <a:lstStyle/>
            <a:p>
              <a:endParaRPr sz="1400"/>
            </a:p>
          </p:txBody>
        </p:sp>
      </p:grpSp>
      <p:grpSp>
        <p:nvGrpSpPr>
          <p:cNvPr id="348" name="Google Shape;7015;p88"/>
          <p:cNvGrpSpPr/>
          <p:nvPr/>
        </p:nvGrpSpPr>
        <p:grpSpPr>
          <a:xfrm>
            <a:off x="10894401" y="2239460"/>
            <a:ext cx="664811" cy="661853"/>
            <a:chOff x="-30735200" y="3552550"/>
            <a:chExt cx="292225" cy="290925"/>
          </a:xfrm>
          <a:solidFill>
            <a:srgbClr val="E31E24"/>
          </a:solidFill>
        </p:grpSpPr>
        <p:sp>
          <p:nvSpPr>
            <p:cNvPr id="349" name="Google Shape;7016;p88"/>
            <p:cNvSpPr/>
            <p:nvPr/>
          </p:nvSpPr>
          <p:spPr>
            <a:xfrm>
              <a:off x="-30613899" y="3655750"/>
              <a:ext cx="170925" cy="187725"/>
            </a:xfrm>
            <a:custGeom>
              <a:rect l="l" t="t" r="r" b="b"/>
              <a:pathLst>
                <a:path w="6837" h="7507" extrusionOk="0">
                  <a:moveTo>
                    <a:pt x="5120" y="2079"/>
                  </a:moveTo>
                  <a:cubicBezTo>
                    <a:pt x="5206" y="2079"/>
                    <a:pt x="5293" y="2111"/>
                    <a:pt x="5356" y="2174"/>
                  </a:cubicBezTo>
                  <a:cubicBezTo>
                    <a:pt x="5451" y="2268"/>
                    <a:pt x="5451" y="2458"/>
                    <a:pt x="5356" y="2647"/>
                  </a:cubicBezTo>
                  <a:lnTo>
                    <a:pt x="3308" y="4694"/>
                  </a:lnTo>
                  <a:cubicBezTo>
                    <a:pt x="3214" y="4757"/>
                    <a:pt x="3151" y="4789"/>
                    <a:pt x="3056" y="4789"/>
                  </a:cubicBezTo>
                  <a:cubicBezTo>
                    <a:pt x="2993" y="4789"/>
                    <a:pt x="2899" y="4757"/>
                    <a:pt x="2836" y="4694"/>
                  </a:cubicBezTo>
                  <a:lnTo>
                    <a:pt x="2174" y="4001"/>
                  </a:lnTo>
                  <a:cubicBezTo>
                    <a:pt x="2048" y="3907"/>
                    <a:pt x="2048" y="3655"/>
                    <a:pt x="2174" y="3529"/>
                  </a:cubicBezTo>
                  <a:cubicBezTo>
                    <a:pt x="2221" y="3481"/>
                    <a:pt x="2308" y="3458"/>
                    <a:pt x="2399" y="3458"/>
                  </a:cubicBezTo>
                  <a:cubicBezTo>
                    <a:pt x="2489" y="3458"/>
                    <a:pt x="2584" y="3481"/>
                    <a:pt x="2647" y="3529"/>
                  </a:cubicBezTo>
                  <a:lnTo>
                    <a:pt x="3056" y="3970"/>
                  </a:lnTo>
                  <a:lnTo>
                    <a:pt x="4883" y="2174"/>
                  </a:lnTo>
                  <a:cubicBezTo>
                    <a:pt x="4946" y="2111"/>
                    <a:pt x="5033" y="2079"/>
                    <a:pt x="5120" y="2079"/>
                  </a:cubicBezTo>
                  <a:close/>
                  <a:moveTo>
                    <a:pt x="1701" y="0"/>
                  </a:moveTo>
                  <a:cubicBezTo>
                    <a:pt x="725" y="0"/>
                    <a:pt x="0" y="756"/>
                    <a:pt x="0" y="1701"/>
                  </a:cubicBezTo>
                  <a:lnTo>
                    <a:pt x="0" y="4411"/>
                  </a:lnTo>
                  <a:cubicBezTo>
                    <a:pt x="0" y="5356"/>
                    <a:pt x="725" y="6112"/>
                    <a:pt x="1701" y="6112"/>
                  </a:cubicBezTo>
                  <a:lnTo>
                    <a:pt x="2048" y="6112"/>
                  </a:lnTo>
                  <a:lnTo>
                    <a:pt x="2048" y="7152"/>
                  </a:lnTo>
                  <a:cubicBezTo>
                    <a:pt x="2048" y="7309"/>
                    <a:pt x="2111" y="7435"/>
                    <a:pt x="2237" y="7467"/>
                  </a:cubicBezTo>
                  <a:cubicBezTo>
                    <a:pt x="2289" y="7493"/>
                    <a:pt x="2347" y="7508"/>
                    <a:pt x="2401" y="7508"/>
                  </a:cubicBezTo>
                  <a:cubicBezTo>
                    <a:pt x="2477" y="7508"/>
                    <a:pt x="2547" y="7478"/>
                    <a:pt x="2584" y="7404"/>
                  </a:cubicBezTo>
                  <a:lnTo>
                    <a:pt x="3844" y="6112"/>
                  </a:lnTo>
                  <a:lnTo>
                    <a:pt x="5073" y="6112"/>
                  </a:lnTo>
                  <a:cubicBezTo>
                    <a:pt x="6018" y="6112"/>
                    <a:pt x="6805" y="5356"/>
                    <a:pt x="6805" y="4411"/>
                  </a:cubicBezTo>
                  <a:lnTo>
                    <a:pt x="6805" y="1701"/>
                  </a:lnTo>
                  <a:cubicBezTo>
                    <a:pt x="6837" y="756"/>
                    <a:pt x="6049" y="0"/>
                    <a:pt x="5104" y="0"/>
                  </a:cubicBezTo>
                  <a:close/>
                </a:path>
              </a:pathLst>
            </a:custGeom>
            <a:grpFill/>
            <a:ln>
              <a:noFill/>
            </a:ln>
          </p:spPr>
          <p:txBody>
            <a:bodyPr spcFirstLastPara="1" wrap="square" lIns="91425" tIns="91425" rIns="91425" bIns="91425" anchor="ctr" anchorCtr="0">
              <a:noAutofit/>
            </a:bodyPr>
            <a:lstStyle/>
            <a:p>
              <a:endParaRPr sz="1400"/>
            </a:p>
          </p:txBody>
        </p:sp>
        <p:sp>
          <p:nvSpPr>
            <p:cNvPr id="350" name="Google Shape;7017;p88"/>
            <p:cNvSpPr/>
            <p:nvPr/>
          </p:nvSpPr>
          <p:spPr>
            <a:xfrm>
              <a:off x="-30735200" y="3552550"/>
              <a:ext cx="188275" cy="205075"/>
            </a:xfrm>
            <a:custGeom>
              <a:rect l="l" t="t" r="r" b="b"/>
              <a:pathLst>
                <a:path w="7531" h="8203" extrusionOk="0">
                  <a:moveTo>
                    <a:pt x="3781" y="1356"/>
                  </a:moveTo>
                  <a:cubicBezTo>
                    <a:pt x="4317" y="1356"/>
                    <a:pt x="4789" y="1828"/>
                    <a:pt x="4789" y="2395"/>
                  </a:cubicBezTo>
                  <a:cubicBezTo>
                    <a:pt x="4789" y="2710"/>
                    <a:pt x="4632" y="3025"/>
                    <a:pt x="4411" y="3214"/>
                  </a:cubicBezTo>
                  <a:cubicBezTo>
                    <a:pt x="4254" y="3341"/>
                    <a:pt x="4128" y="3530"/>
                    <a:pt x="4128" y="3782"/>
                  </a:cubicBezTo>
                  <a:cubicBezTo>
                    <a:pt x="4128" y="3971"/>
                    <a:pt x="3970" y="4128"/>
                    <a:pt x="3781" y="4128"/>
                  </a:cubicBezTo>
                  <a:cubicBezTo>
                    <a:pt x="3592" y="4128"/>
                    <a:pt x="3434" y="3971"/>
                    <a:pt x="3434" y="3782"/>
                  </a:cubicBezTo>
                  <a:cubicBezTo>
                    <a:pt x="3434" y="3341"/>
                    <a:pt x="3624" y="2931"/>
                    <a:pt x="3970" y="2679"/>
                  </a:cubicBezTo>
                  <a:cubicBezTo>
                    <a:pt x="4065" y="2584"/>
                    <a:pt x="4096" y="2521"/>
                    <a:pt x="4096" y="2395"/>
                  </a:cubicBezTo>
                  <a:cubicBezTo>
                    <a:pt x="4096" y="2206"/>
                    <a:pt x="3939" y="2049"/>
                    <a:pt x="3750" y="2049"/>
                  </a:cubicBezTo>
                  <a:cubicBezTo>
                    <a:pt x="3529" y="2049"/>
                    <a:pt x="3371" y="2206"/>
                    <a:pt x="3371" y="2395"/>
                  </a:cubicBezTo>
                  <a:cubicBezTo>
                    <a:pt x="3371" y="2584"/>
                    <a:pt x="3214" y="2742"/>
                    <a:pt x="3025" y="2742"/>
                  </a:cubicBezTo>
                  <a:cubicBezTo>
                    <a:pt x="2836" y="2742"/>
                    <a:pt x="2678" y="2584"/>
                    <a:pt x="2678" y="2395"/>
                  </a:cubicBezTo>
                  <a:cubicBezTo>
                    <a:pt x="2741" y="1828"/>
                    <a:pt x="3214" y="1356"/>
                    <a:pt x="3781" y="1356"/>
                  </a:cubicBezTo>
                  <a:close/>
                  <a:moveTo>
                    <a:pt x="3781" y="4758"/>
                  </a:moveTo>
                  <a:cubicBezTo>
                    <a:pt x="3970" y="4758"/>
                    <a:pt x="4128" y="4916"/>
                    <a:pt x="4128" y="5105"/>
                  </a:cubicBezTo>
                  <a:cubicBezTo>
                    <a:pt x="4128" y="5294"/>
                    <a:pt x="3970" y="5451"/>
                    <a:pt x="3781" y="5451"/>
                  </a:cubicBezTo>
                  <a:cubicBezTo>
                    <a:pt x="3592" y="5451"/>
                    <a:pt x="3434" y="5294"/>
                    <a:pt x="3434" y="5105"/>
                  </a:cubicBezTo>
                  <a:cubicBezTo>
                    <a:pt x="3434" y="4916"/>
                    <a:pt x="3592" y="4758"/>
                    <a:pt x="3781" y="4758"/>
                  </a:cubicBezTo>
                  <a:close/>
                  <a:moveTo>
                    <a:pt x="1733" y="1"/>
                  </a:moveTo>
                  <a:cubicBezTo>
                    <a:pt x="788" y="1"/>
                    <a:pt x="0" y="789"/>
                    <a:pt x="0" y="1734"/>
                  </a:cubicBezTo>
                  <a:lnTo>
                    <a:pt x="0" y="5136"/>
                  </a:lnTo>
                  <a:cubicBezTo>
                    <a:pt x="0" y="5987"/>
                    <a:pt x="631" y="6649"/>
                    <a:pt x="1418" y="6806"/>
                  </a:cubicBezTo>
                  <a:lnTo>
                    <a:pt x="1418" y="7846"/>
                  </a:lnTo>
                  <a:cubicBezTo>
                    <a:pt x="1418" y="8003"/>
                    <a:pt x="1481" y="8129"/>
                    <a:pt x="1607" y="8161"/>
                  </a:cubicBezTo>
                  <a:cubicBezTo>
                    <a:pt x="1659" y="8187"/>
                    <a:pt x="1717" y="8202"/>
                    <a:pt x="1771" y="8202"/>
                  </a:cubicBezTo>
                  <a:cubicBezTo>
                    <a:pt x="1848" y="8202"/>
                    <a:pt x="1917" y="8172"/>
                    <a:pt x="1954" y="8098"/>
                  </a:cubicBezTo>
                  <a:lnTo>
                    <a:pt x="3214" y="6838"/>
                  </a:lnTo>
                  <a:lnTo>
                    <a:pt x="4096" y="6838"/>
                  </a:lnTo>
                  <a:lnTo>
                    <a:pt x="4096" y="5798"/>
                  </a:lnTo>
                  <a:cubicBezTo>
                    <a:pt x="4096" y="4475"/>
                    <a:pt x="5167" y="3404"/>
                    <a:pt x="6490" y="3404"/>
                  </a:cubicBezTo>
                  <a:lnTo>
                    <a:pt x="7530" y="3404"/>
                  </a:lnTo>
                  <a:lnTo>
                    <a:pt x="7530" y="1734"/>
                  </a:lnTo>
                  <a:cubicBezTo>
                    <a:pt x="7530" y="789"/>
                    <a:pt x="6774" y="1"/>
                    <a:pt x="5829" y="1"/>
                  </a:cubicBezTo>
                  <a:close/>
                </a:path>
              </a:pathLst>
            </a:custGeom>
            <a:grpFill/>
            <a:ln>
              <a:noFill/>
            </a:ln>
          </p:spPr>
          <p:txBody>
            <a:bodyPr spcFirstLastPara="1" wrap="square" lIns="91425" tIns="91425" rIns="91425" bIns="91425" anchor="ctr" anchorCtr="0">
              <a:noAutofit/>
            </a:bodyPr>
            <a:lstStyle/>
            <a:p>
              <a:endParaRPr sz="1400"/>
            </a:p>
          </p:txBody>
        </p:sp>
      </p:grpSp>
      <p:sp>
        <p:nvSpPr>
          <p:cNvPr id="132" name="Google Shape;6799;p88"/>
          <p:cNvSpPr/>
          <p:nvPr/>
        </p:nvSpPr>
        <p:spPr>
          <a:xfrm>
            <a:off x="5795469" y="2277204"/>
            <a:ext cx="593619" cy="595197"/>
          </a:xfrm>
          <a:custGeom>
            <a:rect l="l" t="t" r="r" b="b"/>
            <a:pathLst>
              <a:path w="11658" h="11689" extrusionOk="0">
                <a:moveTo>
                  <a:pt x="7877" y="1386"/>
                </a:moveTo>
                <a:cubicBezTo>
                  <a:pt x="9232" y="1386"/>
                  <a:pt x="10303" y="2458"/>
                  <a:pt x="10303" y="3781"/>
                </a:cubicBezTo>
                <a:lnTo>
                  <a:pt x="10303" y="4883"/>
                </a:lnTo>
                <a:cubicBezTo>
                  <a:pt x="10240" y="4883"/>
                  <a:pt x="10209" y="4946"/>
                  <a:pt x="10177" y="4946"/>
                </a:cubicBezTo>
                <a:cubicBezTo>
                  <a:pt x="10019" y="4190"/>
                  <a:pt x="9704" y="3529"/>
                  <a:pt x="9200" y="2962"/>
                </a:cubicBezTo>
                <a:lnTo>
                  <a:pt x="7720" y="4442"/>
                </a:lnTo>
                <a:cubicBezTo>
                  <a:pt x="8192" y="5072"/>
                  <a:pt x="8318" y="5860"/>
                  <a:pt x="8098" y="6648"/>
                </a:cubicBezTo>
                <a:cubicBezTo>
                  <a:pt x="8003" y="6868"/>
                  <a:pt x="7877" y="7057"/>
                  <a:pt x="7720" y="7278"/>
                </a:cubicBezTo>
                <a:lnTo>
                  <a:pt x="9200" y="8727"/>
                </a:lnTo>
                <a:cubicBezTo>
                  <a:pt x="9673" y="8160"/>
                  <a:pt x="10019" y="7498"/>
                  <a:pt x="10177" y="6742"/>
                </a:cubicBezTo>
                <a:cubicBezTo>
                  <a:pt x="10209" y="6742"/>
                  <a:pt x="10240" y="6805"/>
                  <a:pt x="10303" y="6805"/>
                </a:cubicBezTo>
                <a:lnTo>
                  <a:pt x="10303" y="7908"/>
                </a:lnTo>
                <a:cubicBezTo>
                  <a:pt x="10303" y="9231"/>
                  <a:pt x="9232" y="10302"/>
                  <a:pt x="7877" y="10302"/>
                </a:cubicBezTo>
                <a:lnTo>
                  <a:pt x="6774" y="10302"/>
                </a:lnTo>
                <a:cubicBezTo>
                  <a:pt x="6774" y="10271"/>
                  <a:pt x="6743" y="10208"/>
                  <a:pt x="6743" y="10176"/>
                </a:cubicBezTo>
                <a:cubicBezTo>
                  <a:pt x="7499" y="10019"/>
                  <a:pt x="8161" y="9704"/>
                  <a:pt x="8728" y="9200"/>
                </a:cubicBezTo>
                <a:lnTo>
                  <a:pt x="7279" y="7750"/>
                </a:lnTo>
                <a:cubicBezTo>
                  <a:pt x="7058" y="7908"/>
                  <a:pt x="6869" y="8002"/>
                  <a:pt x="6648" y="8097"/>
                </a:cubicBezTo>
                <a:cubicBezTo>
                  <a:pt x="6365" y="8160"/>
                  <a:pt x="6081" y="8223"/>
                  <a:pt x="5861" y="8223"/>
                </a:cubicBezTo>
                <a:cubicBezTo>
                  <a:pt x="5325" y="8223"/>
                  <a:pt x="4821" y="8065"/>
                  <a:pt x="4443" y="7750"/>
                </a:cubicBezTo>
                <a:lnTo>
                  <a:pt x="2962" y="9200"/>
                </a:lnTo>
                <a:cubicBezTo>
                  <a:pt x="3529" y="9672"/>
                  <a:pt x="4191" y="10019"/>
                  <a:pt x="4947" y="10176"/>
                </a:cubicBezTo>
                <a:cubicBezTo>
                  <a:pt x="4947" y="10208"/>
                  <a:pt x="4916" y="10271"/>
                  <a:pt x="4916" y="10302"/>
                </a:cubicBezTo>
                <a:lnTo>
                  <a:pt x="3813" y="10302"/>
                </a:lnTo>
                <a:cubicBezTo>
                  <a:pt x="2458" y="10302"/>
                  <a:pt x="1387" y="9231"/>
                  <a:pt x="1387" y="7908"/>
                </a:cubicBezTo>
                <a:lnTo>
                  <a:pt x="1387" y="6805"/>
                </a:lnTo>
                <a:cubicBezTo>
                  <a:pt x="1450" y="6805"/>
                  <a:pt x="1482" y="6742"/>
                  <a:pt x="1513" y="6742"/>
                </a:cubicBezTo>
                <a:cubicBezTo>
                  <a:pt x="1671" y="7498"/>
                  <a:pt x="1986" y="8160"/>
                  <a:pt x="2490" y="8727"/>
                </a:cubicBezTo>
                <a:lnTo>
                  <a:pt x="3971" y="7278"/>
                </a:lnTo>
                <a:cubicBezTo>
                  <a:pt x="3498" y="6648"/>
                  <a:pt x="3372" y="5860"/>
                  <a:pt x="3592" y="5072"/>
                </a:cubicBezTo>
                <a:cubicBezTo>
                  <a:pt x="3687" y="4820"/>
                  <a:pt x="3813" y="4631"/>
                  <a:pt x="3971" y="4442"/>
                </a:cubicBezTo>
                <a:lnTo>
                  <a:pt x="2490" y="2962"/>
                </a:lnTo>
                <a:cubicBezTo>
                  <a:pt x="2017" y="3529"/>
                  <a:pt x="1671" y="4190"/>
                  <a:pt x="1513" y="4946"/>
                </a:cubicBezTo>
                <a:cubicBezTo>
                  <a:pt x="1482" y="4946"/>
                  <a:pt x="1450" y="4883"/>
                  <a:pt x="1387" y="4883"/>
                </a:cubicBezTo>
                <a:lnTo>
                  <a:pt x="1387" y="3781"/>
                </a:lnTo>
                <a:cubicBezTo>
                  <a:pt x="1387" y="2458"/>
                  <a:pt x="2458" y="1386"/>
                  <a:pt x="3813" y="1386"/>
                </a:cubicBezTo>
                <a:lnTo>
                  <a:pt x="4916" y="1386"/>
                </a:lnTo>
                <a:cubicBezTo>
                  <a:pt x="4916" y="1418"/>
                  <a:pt x="4947" y="1481"/>
                  <a:pt x="4947" y="1512"/>
                </a:cubicBezTo>
                <a:cubicBezTo>
                  <a:pt x="4191" y="1670"/>
                  <a:pt x="3529" y="1985"/>
                  <a:pt x="2962" y="2489"/>
                </a:cubicBezTo>
                <a:lnTo>
                  <a:pt x="4443" y="3938"/>
                </a:lnTo>
                <a:cubicBezTo>
                  <a:pt x="4632" y="3781"/>
                  <a:pt x="4821" y="3686"/>
                  <a:pt x="5073" y="3592"/>
                </a:cubicBezTo>
                <a:cubicBezTo>
                  <a:pt x="5339" y="3496"/>
                  <a:pt x="5605" y="3451"/>
                  <a:pt x="5865" y="3451"/>
                </a:cubicBezTo>
                <a:cubicBezTo>
                  <a:pt x="6375" y="3451"/>
                  <a:pt x="6861" y="3625"/>
                  <a:pt x="7279" y="3938"/>
                </a:cubicBezTo>
                <a:lnTo>
                  <a:pt x="8728" y="2489"/>
                </a:lnTo>
                <a:cubicBezTo>
                  <a:pt x="8161" y="2016"/>
                  <a:pt x="7499" y="1670"/>
                  <a:pt x="6743" y="1512"/>
                </a:cubicBezTo>
                <a:cubicBezTo>
                  <a:pt x="6743" y="1481"/>
                  <a:pt x="6774" y="1418"/>
                  <a:pt x="6774" y="1386"/>
                </a:cubicBezTo>
                <a:close/>
                <a:moveTo>
                  <a:pt x="5829" y="0"/>
                </a:moveTo>
                <a:cubicBezTo>
                  <a:pt x="5420" y="0"/>
                  <a:pt x="5010" y="315"/>
                  <a:pt x="4884" y="725"/>
                </a:cubicBezTo>
                <a:lnTo>
                  <a:pt x="3782" y="725"/>
                </a:lnTo>
                <a:cubicBezTo>
                  <a:pt x="2112" y="725"/>
                  <a:pt x="726" y="2111"/>
                  <a:pt x="726" y="3781"/>
                </a:cubicBezTo>
                <a:lnTo>
                  <a:pt x="726" y="4883"/>
                </a:lnTo>
                <a:cubicBezTo>
                  <a:pt x="316" y="5041"/>
                  <a:pt x="1" y="5419"/>
                  <a:pt x="1" y="5829"/>
                </a:cubicBezTo>
                <a:cubicBezTo>
                  <a:pt x="1" y="6270"/>
                  <a:pt x="316" y="6679"/>
                  <a:pt x="726" y="6774"/>
                </a:cubicBezTo>
                <a:lnTo>
                  <a:pt x="726" y="7876"/>
                </a:lnTo>
                <a:cubicBezTo>
                  <a:pt x="726" y="9578"/>
                  <a:pt x="2112" y="10964"/>
                  <a:pt x="3782" y="10964"/>
                </a:cubicBezTo>
                <a:lnTo>
                  <a:pt x="4884" y="10964"/>
                </a:lnTo>
                <a:cubicBezTo>
                  <a:pt x="5042" y="11342"/>
                  <a:pt x="5420" y="11688"/>
                  <a:pt x="5829" y="11688"/>
                </a:cubicBezTo>
                <a:cubicBezTo>
                  <a:pt x="6270" y="11688"/>
                  <a:pt x="6680" y="11342"/>
                  <a:pt x="6774" y="10964"/>
                </a:cubicBezTo>
                <a:lnTo>
                  <a:pt x="7877" y="10964"/>
                </a:lnTo>
                <a:cubicBezTo>
                  <a:pt x="9578" y="10964"/>
                  <a:pt x="10965" y="9578"/>
                  <a:pt x="10965" y="7876"/>
                </a:cubicBezTo>
                <a:lnTo>
                  <a:pt x="10965" y="6774"/>
                </a:lnTo>
                <a:cubicBezTo>
                  <a:pt x="11343" y="6616"/>
                  <a:pt x="11658" y="6270"/>
                  <a:pt x="11658" y="5829"/>
                </a:cubicBezTo>
                <a:cubicBezTo>
                  <a:pt x="11658" y="5419"/>
                  <a:pt x="11343" y="5072"/>
                  <a:pt x="10965" y="4883"/>
                </a:cubicBezTo>
                <a:lnTo>
                  <a:pt x="10965" y="3781"/>
                </a:lnTo>
                <a:cubicBezTo>
                  <a:pt x="10965" y="2111"/>
                  <a:pt x="9578" y="725"/>
                  <a:pt x="7877" y="725"/>
                </a:cubicBezTo>
                <a:lnTo>
                  <a:pt x="6774" y="725"/>
                </a:lnTo>
                <a:cubicBezTo>
                  <a:pt x="6617" y="315"/>
                  <a:pt x="6270" y="0"/>
                  <a:pt x="5829" y="0"/>
                </a:cubicBezTo>
                <a:close/>
              </a:path>
            </a:pathLst>
          </a:custGeom>
          <a:solidFill>
            <a:srgbClr val="E31E24"/>
          </a:solidFill>
          <a:ln>
            <a:noFill/>
          </a:ln>
        </p:spPr>
        <p:txBody>
          <a:bodyPr spcFirstLastPara="1" wrap="square" lIns="91425" tIns="91425" rIns="91425" bIns="91425" anchor="ctr" anchorCtr="0">
            <a:noAutofit/>
          </a:bodyPr>
          <a:lstStyle/>
          <a:p>
            <a:endParaRPr sz="1400"/>
          </a:p>
        </p:txBody>
      </p:sp>
      <p:grpSp>
        <p:nvGrpSpPr>
          <p:cNvPr id="195" name="Google Shape;6862;p88"/>
          <p:cNvGrpSpPr/>
          <p:nvPr/>
        </p:nvGrpSpPr>
        <p:grpSpPr>
          <a:xfrm>
            <a:off x="6543579" y="2275187"/>
            <a:ext cx="614444" cy="598967"/>
            <a:chOff x="-31817401" y="3910025"/>
            <a:chExt cx="301675" cy="294075"/>
          </a:xfrm>
          <a:solidFill>
            <a:srgbClr val="E31E24"/>
          </a:solidFill>
        </p:grpSpPr>
        <p:sp>
          <p:nvSpPr>
            <p:cNvPr id="196" name="Google Shape;6863;p88"/>
            <p:cNvSpPr/>
            <p:nvPr/>
          </p:nvSpPr>
          <p:spPr>
            <a:xfrm>
              <a:off x="-31817401" y="3911550"/>
              <a:ext cx="301675" cy="292550"/>
            </a:xfrm>
            <a:custGeom>
              <a:rect l="l" t="t" r="r" b="b"/>
              <a:pathLst>
                <a:path w="12067" h="11702" extrusionOk="0">
                  <a:moveTo>
                    <a:pt x="2558" y="0"/>
                  </a:moveTo>
                  <a:cubicBezTo>
                    <a:pt x="2357" y="0"/>
                    <a:pt x="2155" y="24"/>
                    <a:pt x="1954" y="70"/>
                  </a:cubicBezTo>
                  <a:cubicBezTo>
                    <a:pt x="1828" y="102"/>
                    <a:pt x="1733" y="196"/>
                    <a:pt x="1702" y="322"/>
                  </a:cubicBezTo>
                  <a:cubicBezTo>
                    <a:pt x="1670" y="448"/>
                    <a:pt x="1702" y="543"/>
                    <a:pt x="1796" y="637"/>
                  </a:cubicBezTo>
                  <a:lnTo>
                    <a:pt x="2679" y="1551"/>
                  </a:lnTo>
                  <a:cubicBezTo>
                    <a:pt x="2962" y="1803"/>
                    <a:pt x="2962" y="2244"/>
                    <a:pt x="2679" y="2528"/>
                  </a:cubicBezTo>
                  <a:cubicBezTo>
                    <a:pt x="2553" y="2669"/>
                    <a:pt x="2379" y="2740"/>
                    <a:pt x="2202" y="2740"/>
                  </a:cubicBezTo>
                  <a:cubicBezTo>
                    <a:pt x="2025" y="2740"/>
                    <a:pt x="1844" y="2669"/>
                    <a:pt x="1702" y="2528"/>
                  </a:cubicBezTo>
                  <a:lnTo>
                    <a:pt x="788" y="1614"/>
                  </a:lnTo>
                  <a:cubicBezTo>
                    <a:pt x="744" y="1569"/>
                    <a:pt x="668" y="1525"/>
                    <a:pt x="582" y="1525"/>
                  </a:cubicBezTo>
                  <a:cubicBezTo>
                    <a:pt x="547" y="1525"/>
                    <a:pt x="510" y="1532"/>
                    <a:pt x="473" y="1551"/>
                  </a:cubicBezTo>
                  <a:cubicBezTo>
                    <a:pt x="347" y="1582"/>
                    <a:pt x="284" y="1645"/>
                    <a:pt x="253" y="1771"/>
                  </a:cubicBezTo>
                  <a:cubicBezTo>
                    <a:pt x="1" y="2591"/>
                    <a:pt x="253" y="3473"/>
                    <a:pt x="883" y="4103"/>
                  </a:cubicBezTo>
                  <a:cubicBezTo>
                    <a:pt x="1366" y="4494"/>
                    <a:pt x="1932" y="4750"/>
                    <a:pt x="2619" y="4750"/>
                  </a:cubicBezTo>
                  <a:cubicBezTo>
                    <a:pt x="2874" y="4750"/>
                    <a:pt x="3145" y="4715"/>
                    <a:pt x="3435" y="4638"/>
                  </a:cubicBezTo>
                  <a:lnTo>
                    <a:pt x="7247" y="8482"/>
                  </a:lnTo>
                  <a:cubicBezTo>
                    <a:pt x="6963" y="9522"/>
                    <a:pt x="7215" y="10372"/>
                    <a:pt x="7814" y="10971"/>
                  </a:cubicBezTo>
                  <a:cubicBezTo>
                    <a:pt x="8291" y="11472"/>
                    <a:pt x="8895" y="11702"/>
                    <a:pt x="9516" y="11702"/>
                  </a:cubicBezTo>
                  <a:cubicBezTo>
                    <a:pt x="9714" y="11702"/>
                    <a:pt x="9915" y="11678"/>
                    <a:pt x="10114" y="11632"/>
                  </a:cubicBezTo>
                  <a:cubicBezTo>
                    <a:pt x="10240" y="11569"/>
                    <a:pt x="10334" y="11506"/>
                    <a:pt x="10366" y="11380"/>
                  </a:cubicBezTo>
                  <a:cubicBezTo>
                    <a:pt x="10397" y="11254"/>
                    <a:pt x="10366" y="11128"/>
                    <a:pt x="10271" y="11065"/>
                  </a:cubicBezTo>
                  <a:lnTo>
                    <a:pt x="9389" y="10152"/>
                  </a:lnTo>
                  <a:cubicBezTo>
                    <a:pt x="9106" y="9868"/>
                    <a:pt x="9106" y="9459"/>
                    <a:pt x="9389" y="9175"/>
                  </a:cubicBezTo>
                  <a:cubicBezTo>
                    <a:pt x="9515" y="9033"/>
                    <a:pt x="9688" y="8962"/>
                    <a:pt x="9866" y="8962"/>
                  </a:cubicBezTo>
                  <a:cubicBezTo>
                    <a:pt x="10043" y="8962"/>
                    <a:pt x="10224" y="9033"/>
                    <a:pt x="10366" y="9175"/>
                  </a:cubicBezTo>
                  <a:lnTo>
                    <a:pt x="11279" y="10089"/>
                  </a:lnTo>
                  <a:cubicBezTo>
                    <a:pt x="11326" y="10135"/>
                    <a:pt x="11405" y="10164"/>
                    <a:pt x="11494" y="10164"/>
                  </a:cubicBezTo>
                  <a:cubicBezTo>
                    <a:pt x="11527" y="10164"/>
                    <a:pt x="11561" y="10160"/>
                    <a:pt x="11594" y="10152"/>
                  </a:cubicBezTo>
                  <a:cubicBezTo>
                    <a:pt x="11720" y="10120"/>
                    <a:pt x="11783" y="10026"/>
                    <a:pt x="11815" y="9931"/>
                  </a:cubicBezTo>
                  <a:cubicBezTo>
                    <a:pt x="12067" y="9081"/>
                    <a:pt x="11815" y="8230"/>
                    <a:pt x="11185" y="7600"/>
                  </a:cubicBezTo>
                  <a:cubicBezTo>
                    <a:pt x="10778" y="7170"/>
                    <a:pt x="10224" y="6903"/>
                    <a:pt x="9537" y="6903"/>
                  </a:cubicBezTo>
                  <a:cubicBezTo>
                    <a:pt x="9266" y="6903"/>
                    <a:pt x="8975" y="6944"/>
                    <a:pt x="8665" y="7033"/>
                  </a:cubicBezTo>
                  <a:lnTo>
                    <a:pt x="4852" y="3221"/>
                  </a:lnTo>
                  <a:lnTo>
                    <a:pt x="4884" y="3032"/>
                  </a:lnTo>
                  <a:cubicBezTo>
                    <a:pt x="5136" y="2213"/>
                    <a:pt x="4884" y="1330"/>
                    <a:pt x="4254" y="700"/>
                  </a:cubicBezTo>
                  <a:cubicBezTo>
                    <a:pt x="3778" y="225"/>
                    <a:pt x="3177" y="0"/>
                    <a:pt x="2558" y="0"/>
                  </a:cubicBezTo>
                  <a:close/>
                </a:path>
              </a:pathLst>
            </a:custGeom>
            <a:grpFill/>
            <a:ln>
              <a:noFill/>
            </a:ln>
          </p:spPr>
          <p:txBody>
            <a:bodyPr spcFirstLastPara="1" wrap="square" lIns="91425" tIns="91425" rIns="91425" bIns="91425" anchor="ctr" anchorCtr="0">
              <a:noAutofit/>
            </a:bodyPr>
            <a:lstStyle/>
            <a:p>
              <a:endParaRPr sz="1400"/>
            </a:p>
          </p:txBody>
        </p:sp>
        <p:sp>
          <p:nvSpPr>
            <p:cNvPr id="197" name="Google Shape;6864;p88"/>
            <p:cNvSpPr/>
            <p:nvPr/>
          </p:nvSpPr>
          <p:spPr>
            <a:xfrm>
              <a:off x="-31816601" y="4062950"/>
              <a:ext cx="144150" cy="140600"/>
            </a:xfrm>
            <a:custGeom>
              <a:rect l="l" t="t" r="r" b="b"/>
              <a:pathLst>
                <a:path w="5766" h="5624" extrusionOk="0">
                  <a:moveTo>
                    <a:pt x="4080" y="1504"/>
                  </a:moveTo>
                  <a:cubicBezTo>
                    <a:pt x="4167" y="1504"/>
                    <a:pt x="4253" y="1528"/>
                    <a:pt x="4316" y="1575"/>
                  </a:cubicBezTo>
                  <a:cubicBezTo>
                    <a:pt x="4442" y="1701"/>
                    <a:pt x="4442" y="1953"/>
                    <a:pt x="4316" y="2048"/>
                  </a:cubicBezTo>
                  <a:lnTo>
                    <a:pt x="2205" y="4159"/>
                  </a:lnTo>
                  <a:cubicBezTo>
                    <a:pt x="2158" y="4206"/>
                    <a:pt x="2072" y="4230"/>
                    <a:pt x="1985" y="4230"/>
                  </a:cubicBezTo>
                  <a:cubicBezTo>
                    <a:pt x="1898" y="4230"/>
                    <a:pt x="1812" y="4206"/>
                    <a:pt x="1764" y="4159"/>
                  </a:cubicBezTo>
                  <a:cubicBezTo>
                    <a:pt x="1638" y="4033"/>
                    <a:pt x="1638" y="3781"/>
                    <a:pt x="1764" y="3686"/>
                  </a:cubicBezTo>
                  <a:lnTo>
                    <a:pt x="3844" y="1575"/>
                  </a:lnTo>
                  <a:cubicBezTo>
                    <a:pt x="3907" y="1528"/>
                    <a:pt x="3993" y="1504"/>
                    <a:pt x="4080" y="1504"/>
                  </a:cubicBezTo>
                  <a:close/>
                  <a:moveTo>
                    <a:pt x="3844" y="0"/>
                  </a:moveTo>
                  <a:lnTo>
                    <a:pt x="567" y="3277"/>
                  </a:lnTo>
                  <a:cubicBezTo>
                    <a:pt x="0" y="3844"/>
                    <a:pt x="0" y="4694"/>
                    <a:pt x="567" y="5198"/>
                  </a:cubicBezTo>
                  <a:cubicBezTo>
                    <a:pt x="835" y="5482"/>
                    <a:pt x="1189" y="5624"/>
                    <a:pt x="1540" y="5624"/>
                  </a:cubicBezTo>
                  <a:cubicBezTo>
                    <a:pt x="1890" y="5624"/>
                    <a:pt x="2237" y="5482"/>
                    <a:pt x="2489" y="5198"/>
                  </a:cubicBezTo>
                  <a:lnTo>
                    <a:pt x="5766" y="1953"/>
                  </a:lnTo>
                  <a:lnTo>
                    <a:pt x="3844" y="0"/>
                  </a:lnTo>
                  <a:close/>
                </a:path>
              </a:pathLst>
            </a:custGeom>
            <a:grpFill/>
            <a:ln>
              <a:noFill/>
            </a:ln>
          </p:spPr>
          <p:txBody>
            <a:bodyPr spcFirstLastPara="1" wrap="square" lIns="91425" tIns="91425" rIns="91425" bIns="91425" anchor="ctr" anchorCtr="0">
              <a:noAutofit/>
            </a:bodyPr>
            <a:lstStyle/>
            <a:p>
              <a:endParaRPr sz="1400"/>
            </a:p>
          </p:txBody>
        </p:sp>
        <p:sp>
          <p:nvSpPr>
            <p:cNvPr id="198" name="Google Shape;6865;p88"/>
            <p:cNvSpPr/>
            <p:nvPr/>
          </p:nvSpPr>
          <p:spPr>
            <a:xfrm>
              <a:off x="-31648050" y="3910025"/>
              <a:ext cx="129175" cy="127725"/>
            </a:xfrm>
            <a:custGeom>
              <a:rect l="l" t="t" r="r" b="b"/>
              <a:pathLst>
                <a:path w="5167" h="5109" extrusionOk="0">
                  <a:moveTo>
                    <a:pt x="4249" y="1"/>
                  </a:moveTo>
                  <a:cubicBezTo>
                    <a:pt x="4179" y="1"/>
                    <a:pt x="4106" y="24"/>
                    <a:pt x="4033" y="68"/>
                  </a:cubicBezTo>
                  <a:lnTo>
                    <a:pt x="2206" y="1171"/>
                  </a:lnTo>
                  <a:cubicBezTo>
                    <a:pt x="2017" y="1265"/>
                    <a:pt x="1985" y="1549"/>
                    <a:pt x="2143" y="1706"/>
                  </a:cubicBezTo>
                  <a:lnTo>
                    <a:pt x="2300" y="1864"/>
                  </a:lnTo>
                  <a:lnTo>
                    <a:pt x="0" y="4164"/>
                  </a:lnTo>
                  <a:lnTo>
                    <a:pt x="945" y="5109"/>
                  </a:lnTo>
                  <a:lnTo>
                    <a:pt x="3245" y="2809"/>
                  </a:lnTo>
                  <a:lnTo>
                    <a:pt x="3434" y="2998"/>
                  </a:lnTo>
                  <a:cubicBezTo>
                    <a:pt x="3502" y="3066"/>
                    <a:pt x="3594" y="3099"/>
                    <a:pt x="3684" y="3099"/>
                  </a:cubicBezTo>
                  <a:cubicBezTo>
                    <a:pt x="3802" y="3099"/>
                    <a:pt x="3916" y="3042"/>
                    <a:pt x="3970" y="2935"/>
                  </a:cubicBezTo>
                  <a:lnTo>
                    <a:pt x="5073" y="1108"/>
                  </a:lnTo>
                  <a:cubicBezTo>
                    <a:pt x="5167" y="1013"/>
                    <a:pt x="5167" y="793"/>
                    <a:pt x="5041" y="698"/>
                  </a:cubicBezTo>
                  <a:lnTo>
                    <a:pt x="4474" y="100"/>
                  </a:lnTo>
                  <a:cubicBezTo>
                    <a:pt x="4406" y="32"/>
                    <a:pt x="4330" y="1"/>
                    <a:pt x="4249" y="1"/>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246" name="Google Shape;6913;p88"/>
          <p:cNvGrpSpPr/>
          <p:nvPr/>
        </p:nvGrpSpPr>
        <p:grpSpPr>
          <a:xfrm>
            <a:off x="7300493" y="2275464"/>
            <a:ext cx="600035" cy="598405"/>
            <a:chOff x="-31455100" y="3909350"/>
            <a:chExt cx="294600" cy="293800"/>
          </a:xfrm>
          <a:solidFill>
            <a:srgbClr val="E31E24"/>
          </a:solidFill>
        </p:grpSpPr>
        <p:sp>
          <p:nvSpPr>
            <p:cNvPr id="247" name="Google Shape;6914;p88"/>
            <p:cNvSpPr/>
            <p:nvPr/>
          </p:nvSpPr>
          <p:spPr>
            <a:xfrm>
              <a:off x="-31455100" y="3909350"/>
              <a:ext cx="294600" cy="293800"/>
            </a:xfrm>
            <a:custGeom>
              <a:rect l="l" t="t" r="r" b="b"/>
              <a:pathLst>
                <a:path w="11784" h="11752" extrusionOk="0">
                  <a:moveTo>
                    <a:pt x="5199" y="1"/>
                  </a:moveTo>
                  <a:cubicBezTo>
                    <a:pt x="5042" y="1"/>
                    <a:pt x="4916" y="127"/>
                    <a:pt x="4884" y="284"/>
                  </a:cubicBezTo>
                  <a:lnTo>
                    <a:pt x="4727" y="883"/>
                  </a:lnTo>
                  <a:cubicBezTo>
                    <a:pt x="4191" y="977"/>
                    <a:pt x="3655" y="1229"/>
                    <a:pt x="3151" y="1513"/>
                  </a:cubicBezTo>
                  <a:lnTo>
                    <a:pt x="2647" y="1229"/>
                  </a:lnTo>
                  <a:cubicBezTo>
                    <a:pt x="2599" y="1205"/>
                    <a:pt x="2542" y="1195"/>
                    <a:pt x="2482" y="1195"/>
                  </a:cubicBezTo>
                  <a:cubicBezTo>
                    <a:pt x="2386" y="1195"/>
                    <a:pt x="2284" y="1222"/>
                    <a:pt x="2206" y="1261"/>
                  </a:cubicBezTo>
                  <a:lnTo>
                    <a:pt x="1261" y="2206"/>
                  </a:lnTo>
                  <a:cubicBezTo>
                    <a:pt x="1135" y="2332"/>
                    <a:pt x="1135" y="2490"/>
                    <a:pt x="1230" y="2647"/>
                  </a:cubicBezTo>
                  <a:lnTo>
                    <a:pt x="1513" y="3151"/>
                  </a:lnTo>
                  <a:cubicBezTo>
                    <a:pt x="1198" y="3624"/>
                    <a:pt x="978" y="4191"/>
                    <a:pt x="883" y="4726"/>
                  </a:cubicBezTo>
                  <a:lnTo>
                    <a:pt x="284" y="4884"/>
                  </a:lnTo>
                  <a:cubicBezTo>
                    <a:pt x="127" y="4947"/>
                    <a:pt x="1" y="5041"/>
                    <a:pt x="1" y="5199"/>
                  </a:cubicBezTo>
                  <a:lnTo>
                    <a:pt x="1" y="6585"/>
                  </a:lnTo>
                  <a:cubicBezTo>
                    <a:pt x="1" y="6743"/>
                    <a:pt x="127" y="6869"/>
                    <a:pt x="284" y="6900"/>
                  </a:cubicBezTo>
                  <a:lnTo>
                    <a:pt x="883" y="7058"/>
                  </a:lnTo>
                  <a:cubicBezTo>
                    <a:pt x="946" y="7404"/>
                    <a:pt x="1072" y="7782"/>
                    <a:pt x="1230" y="8129"/>
                  </a:cubicBezTo>
                  <a:cubicBezTo>
                    <a:pt x="1504" y="7854"/>
                    <a:pt x="2843" y="6486"/>
                    <a:pt x="2841" y="6486"/>
                  </a:cubicBezTo>
                  <a:lnTo>
                    <a:pt x="2841" y="6486"/>
                  </a:lnTo>
                  <a:cubicBezTo>
                    <a:pt x="2841" y="6486"/>
                    <a:pt x="2839" y="6488"/>
                    <a:pt x="2836" y="6491"/>
                  </a:cubicBezTo>
                  <a:cubicBezTo>
                    <a:pt x="2836" y="6459"/>
                    <a:pt x="2805" y="6050"/>
                    <a:pt x="2805" y="5955"/>
                  </a:cubicBezTo>
                  <a:cubicBezTo>
                    <a:pt x="2773" y="4222"/>
                    <a:pt x="4191" y="2836"/>
                    <a:pt x="5861" y="2836"/>
                  </a:cubicBezTo>
                  <a:cubicBezTo>
                    <a:pt x="7562" y="2836"/>
                    <a:pt x="8948" y="4222"/>
                    <a:pt x="8948" y="5924"/>
                  </a:cubicBezTo>
                  <a:cubicBezTo>
                    <a:pt x="8948" y="7499"/>
                    <a:pt x="7751" y="8822"/>
                    <a:pt x="6113" y="8948"/>
                  </a:cubicBezTo>
                  <a:cubicBezTo>
                    <a:pt x="6066" y="8948"/>
                    <a:pt x="5963" y="8956"/>
                    <a:pt x="5821" y="8956"/>
                  </a:cubicBezTo>
                  <a:cubicBezTo>
                    <a:pt x="5680" y="8956"/>
                    <a:pt x="5499" y="8948"/>
                    <a:pt x="5294" y="8917"/>
                  </a:cubicBezTo>
                  <a:lnTo>
                    <a:pt x="3655" y="10523"/>
                  </a:lnTo>
                  <a:cubicBezTo>
                    <a:pt x="4034" y="10681"/>
                    <a:pt x="4349" y="10807"/>
                    <a:pt x="4727" y="10870"/>
                  </a:cubicBezTo>
                  <a:lnTo>
                    <a:pt x="4884" y="11468"/>
                  </a:lnTo>
                  <a:cubicBezTo>
                    <a:pt x="4916" y="11626"/>
                    <a:pt x="5042" y="11752"/>
                    <a:pt x="5199" y="11752"/>
                  </a:cubicBezTo>
                  <a:lnTo>
                    <a:pt x="6585" y="11752"/>
                  </a:lnTo>
                  <a:cubicBezTo>
                    <a:pt x="6743" y="11752"/>
                    <a:pt x="6869" y="11626"/>
                    <a:pt x="6901" y="11468"/>
                  </a:cubicBezTo>
                  <a:lnTo>
                    <a:pt x="7058" y="10870"/>
                  </a:lnTo>
                  <a:cubicBezTo>
                    <a:pt x="7594" y="10775"/>
                    <a:pt x="8129" y="10523"/>
                    <a:pt x="8633" y="10240"/>
                  </a:cubicBezTo>
                  <a:lnTo>
                    <a:pt x="9137" y="10523"/>
                  </a:lnTo>
                  <a:cubicBezTo>
                    <a:pt x="9185" y="10547"/>
                    <a:pt x="9243" y="10558"/>
                    <a:pt x="9302" y="10558"/>
                  </a:cubicBezTo>
                  <a:cubicBezTo>
                    <a:pt x="9399" y="10558"/>
                    <a:pt x="9501" y="10531"/>
                    <a:pt x="9578" y="10492"/>
                  </a:cubicBezTo>
                  <a:lnTo>
                    <a:pt x="10524" y="9547"/>
                  </a:lnTo>
                  <a:cubicBezTo>
                    <a:pt x="10650" y="9421"/>
                    <a:pt x="10650" y="9263"/>
                    <a:pt x="10555" y="9106"/>
                  </a:cubicBezTo>
                  <a:lnTo>
                    <a:pt x="10303" y="8601"/>
                  </a:lnTo>
                  <a:cubicBezTo>
                    <a:pt x="10618" y="8129"/>
                    <a:pt x="10807" y="7562"/>
                    <a:pt x="10933" y="7026"/>
                  </a:cubicBezTo>
                  <a:lnTo>
                    <a:pt x="11500" y="6869"/>
                  </a:lnTo>
                  <a:cubicBezTo>
                    <a:pt x="11658" y="6806"/>
                    <a:pt x="11784" y="6711"/>
                    <a:pt x="11784" y="6554"/>
                  </a:cubicBezTo>
                  <a:lnTo>
                    <a:pt x="11784" y="5167"/>
                  </a:lnTo>
                  <a:cubicBezTo>
                    <a:pt x="11752" y="5041"/>
                    <a:pt x="11658" y="4915"/>
                    <a:pt x="11500" y="4884"/>
                  </a:cubicBezTo>
                  <a:lnTo>
                    <a:pt x="10902" y="4726"/>
                  </a:lnTo>
                  <a:cubicBezTo>
                    <a:pt x="10807" y="4191"/>
                    <a:pt x="10555" y="3687"/>
                    <a:pt x="10272" y="3151"/>
                  </a:cubicBezTo>
                  <a:lnTo>
                    <a:pt x="10555" y="2647"/>
                  </a:lnTo>
                  <a:cubicBezTo>
                    <a:pt x="10650" y="2521"/>
                    <a:pt x="10587" y="2332"/>
                    <a:pt x="10524" y="2206"/>
                  </a:cubicBezTo>
                  <a:lnTo>
                    <a:pt x="9578" y="1261"/>
                  </a:lnTo>
                  <a:cubicBezTo>
                    <a:pt x="9509" y="1209"/>
                    <a:pt x="9430" y="1185"/>
                    <a:pt x="9347" y="1185"/>
                  </a:cubicBezTo>
                  <a:cubicBezTo>
                    <a:pt x="9279" y="1185"/>
                    <a:pt x="9208" y="1201"/>
                    <a:pt x="9137" y="1229"/>
                  </a:cubicBezTo>
                  <a:lnTo>
                    <a:pt x="8633" y="1513"/>
                  </a:lnTo>
                  <a:cubicBezTo>
                    <a:pt x="8161" y="1198"/>
                    <a:pt x="7594" y="977"/>
                    <a:pt x="7058" y="883"/>
                  </a:cubicBezTo>
                  <a:lnTo>
                    <a:pt x="6901" y="284"/>
                  </a:lnTo>
                  <a:cubicBezTo>
                    <a:pt x="6869" y="127"/>
                    <a:pt x="6743" y="1"/>
                    <a:pt x="6585" y="1"/>
                  </a:cubicBezTo>
                  <a:close/>
                </a:path>
              </a:pathLst>
            </a:custGeom>
            <a:grpFill/>
            <a:ln>
              <a:noFill/>
            </a:ln>
          </p:spPr>
          <p:txBody>
            <a:bodyPr spcFirstLastPara="1" wrap="square" lIns="91425" tIns="91425" rIns="91425" bIns="91425" anchor="ctr" anchorCtr="0">
              <a:noAutofit/>
            </a:bodyPr>
            <a:lstStyle/>
            <a:p>
              <a:endParaRPr sz="1400"/>
            </a:p>
          </p:txBody>
        </p:sp>
        <p:sp>
          <p:nvSpPr>
            <p:cNvPr id="248" name="Google Shape;6915;p88"/>
            <p:cNvSpPr/>
            <p:nvPr/>
          </p:nvSpPr>
          <p:spPr>
            <a:xfrm>
              <a:off x="-31455100" y="3997350"/>
              <a:ext cx="215050" cy="205025"/>
            </a:xfrm>
            <a:custGeom>
              <a:rect l="l" t="t" r="r" b="b"/>
              <a:pathLst>
                <a:path w="8602" h="8201" extrusionOk="0">
                  <a:moveTo>
                    <a:pt x="5939" y="0"/>
                  </a:moveTo>
                  <a:cubicBezTo>
                    <a:pt x="4729" y="0"/>
                    <a:pt x="3750" y="854"/>
                    <a:pt x="3561" y="1963"/>
                  </a:cubicBezTo>
                  <a:cubicBezTo>
                    <a:pt x="3466" y="2404"/>
                    <a:pt x="3498" y="2813"/>
                    <a:pt x="3624" y="3223"/>
                  </a:cubicBezTo>
                  <a:lnTo>
                    <a:pt x="410" y="6468"/>
                  </a:lnTo>
                  <a:cubicBezTo>
                    <a:pt x="1" y="6846"/>
                    <a:pt x="1" y="7507"/>
                    <a:pt x="410" y="7917"/>
                  </a:cubicBezTo>
                  <a:cubicBezTo>
                    <a:pt x="600" y="8106"/>
                    <a:pt x="852" y="8200"/>
                    <a:pt x="1111" y="8200"/>
                  </a:cubicBezTo>
                  <a:cubicBezTo>
                    <a:pt x="1371" y="8200"/>
                    <a:pt x="1639" y="8106"/>
                    <a:pt x="1860" y="7917"/>
                  </a:cubicBezTo>
                  <a:lnTo>
                    <a:pt x="5136" y="4640"/>
                  </a:lnTo>
                  <a:cubicBezTo>
                    <a:pt x="5388" y="4735"/>
                    <a:pt x="5664" y="4782"/>
                    <a:pt x="5947" y="4782"/>
                  </a:cubicBezTo>
                  <a:cubicBezTo>
                    <a:pt x="6231" y="4782"/>
                    <a:pt x="6522" y="4735"/>
                    <a:pt x="6806" y="4640"/>
                  </a:cubicBezTo>
                  <a:cubicBezTo>
                    <a:pt x="7846" y="4294"/>
                    <a:pt x="8602" y="3065"/>
                    <a:pt x="8224" y="1773"/>
                  </a:cubicBezTo>
                  <a:cubicBezTo>
                    <a:pt x="8192" y="1647"/>
                    <a:pt x="8129" y="1553"/>
                    <a:pt x="8003" y="1521"/>
                  </a:cubicBezTo>
                  <a:cubicBezTo>
                    <a:pt x="7972" y="1514"/>
                    <a:pt x="7942" y="1510"/>
                    <a:pt x="7914" y="1510"/>
                  </a:cubicBezTo>
                  <a:cubicBezTo>
                    <a:pt x="7830" y="1510"/>
                    <a:pt x="7759" y="1545"/>
                    <a:pt x="7688" y="1616"/>
                  </a:cubicBezTo>
                  <a:lnTo>
                    <a:pt x="6901" y="2404"/>
                  </a:lnTo>
                  <a:cubicBezTo>
                    <a:pt x="6759" y="2530"/>
                    <a:pt x="6578" y="2593"/>
                    <a:pt x="6400" y="2593"/>
                  </a:cubicBezTo>
                  <a:cubicBezTo>
                    <a:pt x="6223" y="2593"/>
                    <a:pt x="6050" y="2530"/>
                    <a:pt x="5924" y="2404"/>
                  </a:cubicBezTo>
                  <a:cubicBezTo>
                    <a:pt x="5640" y="2120"/>
                    <a:pt x="5640" y="1679"/>
                    <a:pt x="5924" y="1395"/>
                  </a:cubicBezTo>
                  <a:lnTo>
                    <a:pt x="6711" y="608"/>
                  </a:lnTo>
                  <a:cubicBezTo>
                    <a:pt x="6774" y="545"/>
                    <a:pt x="6806" y="419"/>
                    <a:pt x="6774" y="293"/>
                  </a:cubicBezTo>
                  <a:cubicBezTo>
                    <a:pt x="6743" y="198"/>
                    <a:pt x="6648" y="104"/>
                    <a:pt x="6554" y="72"/>
                  </a:cubicBezTo>
                  <a:cubicBezTo>
                    <a:pt x="6344" y="23"/>
                    <a:pt x="6139" y="0"/>
                    <a:pt x="5939" y="0"/>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280" name="Google Shape;6947;p88"/>
          <p:cNvGrpSpPr/>
          <p:nvPr/>
        </p:nvGrpSpPr>
        <p:grpSpPr>
          <a:xfrm>
            <a:off x="4197136" y="2301045"/>
            <a:ext cx="595197" cy="596827"/>
            <a:chOff x="-32927950" y="3944800"/>
            <a:chExt cx="292225" cy="293025"/>
          </a:xfrm>
          <a:solidFill>
            <a:srgbClr val="E31E24"/>
          </a:solidFill>
        </p:grpSpPr>
        <p:sp>
          <p:nvSpPr>
            <p:cNvPr id="281" name="Google Shape;6948;p88"/>
            <p:cNvSpPr/>
            <p:nvPr/>
          </p:nvSpPr>
          <p:spPr>
            <a:xfrm>
              <a:off x="-32927950" y="3944800"/>
              <a:ext cx="69325" cy="292225"/>
            </a:xfrm>
            <a:custGeom>
              <a:rect l="l" t="t" r="r" b="b"/>
              <a:pathLst>
                <a:path w="2773" h="11689" extrusionOk="0">
                  <a:moveTo>
                    <a:pt x="1418" y="0"/>
                  </a:moveTo>
                  <a:cubicBezTo>
                    <a:pt x="1072" y="0"/>
                    <a:pt x="757" y="315"/>
                    <a:pt x="757" y="662"/>
                  </a:cubicBezTo>
                  <a:lnTo>
                    <a:pt x="757" y="9578"/>
                  </a:lnTo>
                  <a:cubicBezTo>
                    <a:pt x="757" y="9830"/>
                    <a:pt x="914" y="10050"/>
                    <a:pt x="1103" y="10176"/>
                  </a:cubicBezTo>
                  <a:lnTo>
                    <a:pt x="1103" y="10996"/>
                  </a:lnTo>
                  <a:lnTo>
                    <a:pt x="347" y="10996"/>
                  </a:lnTo>
                  <a:cubicBezTo>
                    <a:pt x="158" y="10996"/>
                    <a:pt x="1" y="11153"/>
                    <a:pt x="1" y="11342"/>
                  </a:cubicBezTo>
                  <a:cubicBezTo>
                    <a:pt x="1" y="11531"/>
                    <a:pt x="158" y="11689"/>
                    <a:pt x="347" y="11689"/>
                  </a:cubicBezTo>
                  <a:lnTo>
                    <a:pt x="2395" y="11689"/>
                  </a:lnTo>
                  <a:cubicBezTo>
                    <a:pt x="2616" y="11689"/>
                    <a:pt x="2773" y="11531"/>
                    <a:pt x="2773" y="11342"/>
                  </a:cubicBezTo>
                  <a:cubicBezTo>
                    <a:pt x="2773" y="11153"/>
                    <a:pt x="2616" y="10996"/>
                    <a:pt x="2395" y="10996"/>
                  </a:cubicBezTo>
                  <a:lnTo>
                    <a:pt x="1733" y="10996"/>
                  </a:lnTo>
                  <a:lnTo>
                    <a:pt x="1733" y="10176"/>
                  </a:lnTo>
                  <a:cubicBezTo>
                    <a:pt x="1922" y="10050"/>
                    <a:pt x="2080" y="9861"/>
                    <a:pt x="2080" y="9578"/>
                  </a:cubicBezTo>
                  <a:lnTo>
                    <a:pt x="2080" y="662"/>
                  </a:lnTo>
                  <a:cubicBezTo>
                    <a:pt x="2080" y="284"/>
                    <a:pt x="1765" y="0"/>
                    <a:pt x="1418" y="0"/>
                  </a:cubicBezTo>
                  <a:close/>
                </a:path>
              </a:pathLst>
            </a:custGeom>
            <a:grpFill/>
            <a:ln>
              <a:noFill/>
            </a:ln>
          </p:spPr>
          <p:txBody>
            <a:bodyPr spcFirstLastPara="1" wrap="square" lIns="91425" tIns="91425" rIns="91425" bIns="91425" anchor="ctr" anchorCtr="0">
              <a:noAutofit/>
            </a:bodyPr>
            <a:lstStyle/>
            <a:p>
              <a:endParaRPr sz="1400"/>
            </a:p>
          </p:txBody>
        </p:sp>
        <p:sp>
          <p:nvSpPr>
            <p:cNvPr id="282" name="Google Shape;6949;p88"/>
            <p:cNvSpPr/>
            <p:nvPr/>
          </p:nvSpPr>
          <p:spPr>
            <a:xfrm>
              <a:off x="-32720800" y="4057425"/>
              <a:ext cx="85075" cy="25225"/>
            </a:xfrm>
            <a:custGeom>
              <a:rect l="l" t="t" r="r" b="b"/>
              <a:pathLst>
                <a:path w="3403" h="1009" extrusionOk="0">
                  <a:moveTo>
                    <a:pt x="505" y="1"/>
                  </a:moveTo>
                  <a:cubicBezTo>
                    <a:pt x="221" y="1"/>
                    <a:pt x="0" y="221"/>
                    <a:pt x="0" y="505"/>
                  </a:cubicBezTo>
                  <a:cubicBezTo>
                    <a:pt x="0" y="788"/>
                    <a:pt x="221" y="1009"/>
                    <a:pt x="505" y="1009"/>
                  </a:cubicBezTo>
                  <a:lnTo>
                    <a:pt x="2899" y="1009"/>
                  </a:lnTo>
                  <a:cubicBezTo>
                    <a:pt x="3182" y="1009"/>
                    <a:pt x="3403" y="788"/>
                    <a:pt x="3403" y="505"/>
                  </a:cubicBezTo>
                  <a:cubicBezTo>
                    <a:pt x="3403" y="190"/>
                    <a:pt x="3182" y="1"/>
                    <a:pt x="2899" y="1"/>
                  </a:cubicBezTo>
                  <a:close/>
                </a:path>
              </a:pathLst>
            </a:custGeom>
            <a:grpFill/>
            <a:ln>
              <a:noFill/>
            </a:ln>
          </p:spPr>
          <p:txBody>
            <a:bodyPr spcFirstLastPara="1" wrap="square" lIns="91425" tIns="91425" rIns="91425" bIns="91425" anchor="ctr" anchorCtr="0">
              <a:noAutofit/>
            </a:bodyPr>
            <a:lstStyle/>
            <a:p>
              <a:endParaRPr sz="1400"/>
            </a:p>
          </p:txBody>
        </p:sp>
        <p:sp>
          <p:nvSpPr>
            <p:cNvPr id="283" name="Google Shape;6950;p88"/>
            <p:cNvSpPr/>
            <p:nvPr/>
          </p:nvSpPr>
          <p:spPr>
            <a:xfrm>
              <a:off x="-32720800" y="4099950"/>
              <a:ext cx="85075" cy="25225"/>
            </a:xfrm>
            <a:custGeom>
              <a:rect l="l" t="t" r="r" b="b"/>
              <a:pathLst>
                <a:path w="3403" h="1009" extrusionOk="0">
                  <a:moveTo>
                    <a:pt x="505" y="1"/>
                  </a:moveTo>
                  <a:cubicBezTo>
                    <a:pt x="221" y="1"/>
                    <a:pt x="0" y="221"/>
                    <a:pt x="0" y="505"/>
                  </a:cubicBezTo>
                  <a:cubicBezTo>
                    <a:pt x="0" y="788"/>
                    <a:pt x="221" y="1009"/>
                    <a:pt x="505" y="1009"/>
                  </a:cubicBezTo>
                  <a:lnTo>
                    <a:pt x="2899" y="1009"/>
                  </a:lnTo>
                  <a:cubicBezTo>
                    <a:pt x="3182" y="1009"/>
                    <a:pt x="3403" y="788"/>
                    <a:pt x="3403" y="505"/>
                  </a:cubicBezTo>
                  <a:cubicBezTo>
                    <a:pt x="3403" y="221"/>
                    <a:pt x="3182" y="1"/>
                    <a:pt x="2899" y="1"/>
                  </a:cubicBezTo>
                  <a:close/>
                </a:path>
              </a:pathLst>
            </a:custGeom>
            <a:grpFill/>
            <a:ln>
              <a:noFill/>
            </a:ln>
          </p:spPr>
          <p:txBody>
            <a:bodyPr spcFirstLastPara="1" wrap="square" lIns="91425" tIns="91425" rIns="91425" bIns="91425" anchor="ctr" anchorCtr="0">
              <a:noAutofit/>
            </a:bodyPr>
            <a:lstStyle/>
            <a:p>
              <a:endParaRPr sz="1400"/>
            </a:p>
          </p:txBody>
        </p:sp>
        <p:sp>
          <p:nvSpPr>
            <p:cNvPr id="284" name="Google Shape;6951;p88"/>
            <p:cNvSpPr/>
            <p:nvPr/>
          </p:nvSpPr>
          <p:spPr>
            <a:xfrm>
              <a:off x="-32720800" y="4141700"/>
              <a:ext cx="67750" cy="26025"/>
            </a:xfrm>
            <a:custGeom>
              <a:rect l="l" t="t" r="r" b="b"/>
              <a:pathLst>
                <a:path w="2710" h="1041" extrusionOk="0">
                  <a:moveTo>
                    <a:pt x="505" y="1"/>
                  </a:moveTo>
                  <a:cubicBezTo>
                    <a:pt x="221" y="1"/>
                    <a:pt x="0" y="253"/>
                    <a:pt x="0" y="536"/>
                  </a:cubicBezTo>
                  <a:cubicBezTo>
                    <a:pt x="0" y="788"/>
                    <a:pt x="221" y="1040"/>
                    <a:pt x="505" y="1040"/>
                  </a:cubicBezTo>
                  <a:lnTo>
                    <a:pt x="2206" y="1040"/>
                  </a:lnTo>
                  <a:cubicBezTo>
                    <a:pt x="2458" y="1040"/>
                    <a:pt x="2710" y="788"/>
                    <a:pt x="2710" y="536"/>
                  </a:cubicBezTo>
                  <a:cubicBezTo>
                    <a:pt x="2710" y="253"/>
                    <a:pt x="2521" y="1"/>
                    <a:pt x="2206" y="1"/>
                  </a:cubicBezTo>
                  <a:close/>
                </a:path>
              </a:pathLst>
            </a:custGeom>
            <a:grpFill/>
            <a:ln>
              <a:noFill/>
            </a:ln>
          </p:spPr>
          <p:txBody>
            <a:bodyPr spcFirstLastPara="1" wrap="square" lIns="91425" tIns="91425" rIns="91425" bIns="91425" anchor="ctr" anchorCtr="0">
              <a:noAutofit/>
            </a:bodyPr>
            <a:lstStyle/>
            <a:p>
              <a:endParaRPr sz="1400"/>
            </a:p>
          </p:txBody>
        </p:sp>
        <p:sp>
          <p:nvSpPr>
            <p:cNvPr id="285" name="Google Shape;6952;p88"/>
            <p:cNvSpPr/>
            <p:nvPr/>
          </p:nvSpPr>
          <p:spPr>
            <a:xfrm>
              <a:off x="-32754674" y="3944800"/>
              <a:ext cx="51225" cy="52000"/>
            </a:xfrm>
            <a:custGeom>
              <a:rect l="l" t="t" r="r" b="b"/>
              <a:pathLst>
                <a:path w="2049" h="2080" extrusionOk="0">
                  <a:moveTo>
                    <a:pt x="1702" y="0"/>
                  </a:moveTo>
                  <a:cubicBezTo>
                    <a:pt x="757" y="0"/>
                    <a:pt x="1" y="788"/>
                    <a:pt x="1" y="1733"/>
                  </a:cubicBezTo>
                  <a:lnTo>
                    <a:pt x="1" y="2080"/>
                  </a:lnTo>
                  <a:lnTo>
                    <a:pt x="2049" y="2080"/>
                  </a:lnTo>
                  <a:lnTo>
                    <a:pt x="2049" y="0"/>
                  </a:lnTo>
                  <a:close/>
                </a:path>
              </a:pathLst>
            </a:custGeom>
            <a:grpFill/>
            <a:ln>
              <a:noFill/>
            </a:ln>
          </p:spPr>
          <p:txBody>
            <a:bodyPr spcFirstLastPara="1" wrap="square" lIns="91425" tIns="91425" rIns="91425" bIns="91425" anchor="ctr" anchorCtr="0">
              <a:noAutofit/>
            </a:bodyPr>
            <a:lstStyle/>
            <a:p>
              <a:endParaRPr sz="1400"/>
            </a:p>
          </p:txBody>
        </p:sp>
        <p:sp>
          <p:nvSpPr>
            <p:cNvPr id="286" name="Google Shape;6953;p88"/>
            <p:cNvSpPr/>
            <p:nvPr/>
          </p:nvSpPr>
          <p:spPr>
            <a:xfrm>
              <a:off x="-32687726" y="3944800"/>
              <a:ext cx="34675" cy="55150"/>
            </a:xfrm>
            <a:custGeom>
              <a:rect l="l" t="t" r="r" b="b"/>
              <a:pathLst>
                <a:path w="1387" h="2206" extrusionOk="0">
                  <a:moveTo>
                    <a:pt x="1" y="0"/>
                  </a:moveTo>
                  <a:lnTo>
                    <a:pt x="1" y="2111"/>
                  </a:lnTo>
                  <a:lnTo>
                    <a:pt x="883" y="2111"/>
                  </a:lnTo>
                  <a:cubicBezTo>
                    <a:pt x="1072" y="2111"/>
                    <a:pt x="1261" y="2143"/>
                    <a:pt x="1387" y="2206"/>
                  </a:cubicBezTo>
                  <a:lnTo>
                    <a:pt x="1387" y="1040"/>
                  </a:lnTo>
                  <a:cubicBezTo>
                    <a:pt x="1387" y="473"/>
                    <a:pt x="914" y="0"/>
                    <a:pt x="347" y="0"/>
                  </a:cubicBezTo>
                  <a:close/>
                </a:path>
              </a:pathLst>
            </a:custGeom>
            <a:grpFill/>
            <a:ln>
              <a:noFill/>
            </a:ln>
          </p:spPr>
          <p:txBody>
            <a:bodyPr spcFirstLastPara="1" wrap="square" lIns="91425" tIns="91425" rIns="91425" bIns="91425" anchor="ctr" anchorCtr="0">
              <a:noAutofit/>
            </a:bodyPr>
            <a:lstStyle/>
            <a:p>
              <a:endParaRPr sz="1400"/>
            </a:p>
          </p:txBody>
        </p:sp>
        <p:sp>
          <p:nvSpPr>
            <p:cNvPr id="287" name="Google Shape;6954;p88"/>
            <p:cNvSpPr/>
            <p:nvPr/>
          </p:nvSpPr>
          <p:spPr>
            <a:xfrm>
              <a:off x="-32860199" y="4014100"/>
              <a:ext cx="207150" cy="153625"/>
            </a:xfrm>
            <a:custGeom>
              <a:rect l="l" t="t" r="r" b="b"/>
              <a:pathLst>
                <a:path w="8286" h="6145" extrusionOk="0">
                  <a:moveTo>
                    <a:pt x="0" y="1"/>
                  </a:moveTo>
                  <a:lnTo>
                    <a:pt x="0" y="6144"/>
                  </a:lnTo>
                  <a:lnTo>
                    <a:pt x="378" y="6144"/>
                  </a:lnTo>
                  <a:cubicBezTo>
                    <a:pt x="756" y="6144"/>
                    <a:pt x="1071" y="5892"/>
                    <a:pt x="1260" y="5577"/>
                  </a:cubicBezTo>
                  <a:lnTo>
                    <a:pt x="2016" y="5955"/>
                  </a:lnTo>
                  <a:cubicBezTo>
                    <a:pt x="2268" y="6050"/>
                    <a:pt x="2552" y="6144"/>
                    <a:pt x="2773" y="6144"/>
                  </a:cubicBezTo>
                  <a:lnTo>
                    <a:pt x="3497" y="6144"/>
                  </a:lnTo>
                  <a:lnTo>
                    <a:pt x="3497" y="3057"/>
                  </a:lnTo>
                  <a:cubicBezTo>
                    <a:pt x="3214" y="3309"/>
                    <a:pt x="2867" y="3435"/>
                    <a:pt x="2457" y="3435"/>
                  </a:cubicBezTo>
                  <a:cubicBezTo>
                    <a:pt x="2268" y="3435"/>
                    <a:pt x="2111" y="3277"/>
                    <a:pt x="2111" y="3057"/>
                  </a:cubicBezTo>
                  <a:cubicBezTo>
                    <a:pt x="2111" y="2868"/>
                    <a:pt x="2268" y="2710"/>
                    <a:pt x="2457" y="2710"/>
                  </a:cubicBezTo>
                  <a:cubicBezTo>
                    <a:pt x="3025" y="2710"/>
                    <a:pt x="3497" y="2238"/>
                    <a:pt x="3497" y="1702"/>
                  </a:cubicBezTo>
                  <a:lnTo>
                    <a:pt x="3497" y="1009"/>
                  </a:lnTo>
                  <a:lnTo>
                    <a:pt x="7782" y="1009"/>
                  </a:lnTo>
                  <a:cubicBezTo>
                    <a:pt x="8065" y="1009"/>
                    <a:pt x="8286" y="788"/>
                    <a:pt x="8286" y="505"/>
                  </a:cubicBezTo>
                  <a:cubicBezTo>
                    <a:pt x="8286" y="221"/>
                    <a:pt x="8065" y="1"/>
                    <a:pt x="7782" y="1"/>
                  </a:cubicBezTo>
                  <a:lnTo>
                    <a:pt x="3560" y="1"/>
                  </a:lnTo>
                  <a:cubicBezTo>
                    <a:pt x="3308" y="1"/>
                    <a:pt x="2899" y="158"/>
                    <a:pt x="2583" y="442"/>
                  </a:cubicBezTo>
                  <a:cubicBezTo>
                    <a:pt x="2426" y="599"/>
                    <a:pt x="2205" y="662"/>
                    <a:pt x="1985" y="662"/>
                  </a:cubicBezTo>
                  <a:lnTo>
                    <a:pt x="1323" y="662"/>
                  </a:lnTo>
                  <a:cubicBezTo>
                    <a:pt x="1166" y="284"/>
                    <a:pt x="788" y="1"/>
                    <a:pt x="378" y="1"/>
                  </a:cubicBezTo>
                  <a:close/>
                </a:path>
              </a:pathLst>
            </a:custGeom>
            <a:grpFill/>
            <a:ln>
              <a:noFill/>
            </a:ln>
          </p:spPr>
          <p:txBody>
            <a:bodyPr spcFirstLastPara="1" wrap="square" lIns="91425" tIns="91425" rIns="91425" bIns="91425" anchor="ctr" anchorCtr="0">
              <a:noAutofit/>
            </a:bodyPr>
            <a:lstStyle/>
            <a:p>
              <a:endParaRPr sz="1400"/>
            </a:p>
          </p:txBody>
        </p:sp>
        <p:sp>
          <p:nvSpPr>
            <p:cNvPr id="288" name="Google Shape;6955;p88"/>
            <p:cNvSpPr/>
            <p:nvPr/>
          </p:nvSpPr>
          <p:spPr>
            <a:xfrm>
              <a:off x="-32755449" y="4055850"/>
              <a:ext cx="51200" cy="181175"/>
            </a:xfrm>
            <a:custGeom>
              <a:rect l="l" t="t" r="r" b="b"/>
              <a:pathLst>
                <a:path w="2048" h="7246" extrusionOk="0">
                  <a:moveTo>
                    <a:pt x="0" y="1"/>
                  </a:moveTo>
                  <a:lnTo>
                    <a:pt x="0" y="64"/>
                  </a:lnTo>
                  <a:lnTo>
                    <a:pt x="0" y="5514"/>
                  </a:lnTo>
                  <a:cubicBezTo>
                    <a:pt x="0" y="6459"/>
                    <a:pt x="756" y="7247"/>
                    <a:pt x="1701" y="7247"/>
                  </a:cubicBezTo>
                  <a:lnTo>
                    <a:pt x="2048" y="7247"/>
                  </a:lnTo>
                  <a:lnTo>
                    <a:pt x="2048" y="5167"/>
                  </a:lnTo>
                  <a:lnTo>
                    <a:pt x="1891" y="5167"/>
                  </a:lnTo>
                  <a:cubicBezTo>
                    <a:pt x="1229" y="5167"/>
                    <a:pt x="725" y="4632"/>
                    <a:pt x="725" y="4002"/>
                  </a:cubicBezTo>
                  <a:cubicBezTo>
                    <a:pt x="725" y="3624"/>
                    <a:pt x="882" y="3372"/>
                    <a:pt x="1071" y="3120"/>
                  </a:cubicBezTo>
                  <a:cubicBezTo>
                    <a:pt x="819" y="2899"/>
                    <a:pt x="725" y="2615"/>
                    <a:pt x="725" y="2269"/>
                  </a:cubicBezTo>
                  <a:cubicBezTo>
                    <a:pt x="725" y="1922"/>
                    <a:pt x="882" y="1639"/>
                    <a:pt x="1071" y="1387"/>
                  </a:cubicBezTo>
                  <a:cubicBezTo>
                    <a:pt x="819" y="1166"/>
                    <a:pt x="725" y="883"/>
                    <a:pt x="725" y="536"/>
                  </a:cubicBezTo>
                  <a:cubicBezTo>
                    <a:pt x="725" y="316"/>
                    <a:pt x="756" y="190"/>
                    <a:pt x="819" y="1"/>
                  </a:cubicBezTo>
                  <a:close/>
                </a:path>
              </a:pathLst>
            </a:custGeom>
            <a:grpFill/>
            <a:ln>
              <a:noFill/>
            </a:ln>
          </p:spPr>
          <p:txBody>
            <a:bodyPr spcFirstLastPara="1" wrap="square" lIns="91425" tIns="91425" rIns="91425" bIns="91425" anchor="ctr" anchorCtr="0">
              <a:noAutofit/>
            </a:bodyPr>
            <a:lstStyle/>
            <a:p>
              <a:endParaRPr sz="1400"/>
            </a:p>
          </p:txBody>
        </p:sp>
        <p:sp>
          <p:nvSpPr>
            <p:cNvPr id="289" name="Google Shape;6956;p88"/>
            <p:cNvSpPr/>
            <p:nvPr/>
          </p:nvSpPr>
          <p:spPr>
            <a:xfrm>
              <a:off x="-32686926" y="4182650"/>
              <a:ext cx="34675" cy="55175"/>
            </a:xfrm>
            <a:custGeom>
              <a:rect l="l" t="t" r="r" b="b"/>
              <a:pathLst>
                <a:path w="1387" h="2207" extrusionOk="0">
                  <a:moveTo>
                    <a:pt x="1386" y="1"/>
                  </a:moveTo>
                  <a:cubicBezTo>
                    <a:pt x="1229" y="64"/>
                    <a:pt x="1071" y="95"/>
                    <a:pt x="882" y="95"/>
                  </a:cubicBezTo>
                  <a:lnTo>
                    <a:pt x="0" y="95"/>
                  </a:lnTo>
                  <a:lnTo>
                    <a:pt x="0" y="2206"/>
                  </a:lnTo>
                  <a:lnTo>
                    <a:pt x="378" y="2206"/>
                  </a:lnTo>
                  <a:cubicBezTo>
                    <a:pt x="914" y="2206"/>
                    <a:pt x="1386" y="1734"/>
                    <a:pt x="1386" y="1167"/>
                  </a:cubicBezTo>
                  <a:lnTo>
                    <a:pt x="1386" y="1"/>
                  </a:lnTo>
                  <a:close/>
                </a:path>
              </a:pathLst>
            </a:custGeom>
            <a:grpFill/>
            <a:ln>
              <a:noFill/>
            </a:ln>
          </p:spPr>
          <p:txBody>
            <a:bodyPr spcFirstLastPara="1" wrap="square" lIns="91425" tIns="91425" rIns="91425" bIns="91425" anchor="ctr" anchorCtr="0">
              <a:noAutofit/>
            </a:bodyPr>
            <a:lstStyle/>
            <a:p>
              <a:endParaRPr sz="1400"/>
            </a:p>
          </p:txBody>
        </p:sp>
      </p:grpSp>
      <p:grpSp>
        <p:nvGrpSpPr>
          <p:cNvPr id="304" name="Google Shape;6971;p88"/>
          <p:cNvGrpSpPr/>
          <p:nvPr/>
        </p:nvGrpSpPr>
        <p:grpSpPr>
          <a:xfrm>
            <a:off x="8143665" y="2266959"/>
            <a:ext cx="593619" cy="593568"/>
            <a:chOff x="-31093575" y="3911725"/>
            <a:chExt cx="291450" cy="291425"/>
          </a:xfrm>
          <a:solidFill>
            <a:srgbClr val="E31E24"/>
          </a:solidFill>
        </p:grpSpPr>
        <p:sp>
          <p:nvSpPr>
            <p:cNvPr id="305" name="Google Shape;6972;p88"/>
            <p:cNvSpPr/>
            <p:nvPr/>
          </p:nvSpPr>
          <p:spPr>
            <a:xfrm>
              <a:off x="-31093575" y="3911725"/>
              <a:ext cx="291450" cy="291425"/>
            </a:xfrm>
            <a:custGeom>
              <a:rect l="l" t="t" r="r" b="b"/>
              <a:pathLst>
                <a:path w="11658" h="11657" extrusionOk="0">
                  <a:moveTo>
                    <a:pt x="5829" y="0"/>
                  </a:moveTo>
                  <a:cubicBezTo>
                    <a:pt x="3372" y="0"/>
                    <a:pt x="1261" y="1796"/>
                    <a:pt x="788" y="4159"/>
                  </a:cubicBezTo>
                  <a:cubicBezTo>
                    <a:pt x="347" y="4285"/>
                    <a:pt x="1" y="4694"/>
                    <a:pt x="1" y="5167"/>
                  </a:cubicBezTo>
                  <a:lnTo>
                    <a:pt x="1" y="7876"/>
                  </a:lnTo>
                  <a:cubicBezTo>
                    <a:pt x="1" y="8412"/>
                    <a:pt x="473" y="8885"/>
                    <a:pt x="1009" y="8885"/>
                  </a:cubicBezTo>
                  <a:lnTo>
                    <a:pt x="1702" y="8885"/>
                  </a:lnTo>
                  <a:cubicBezTo>
                    <a:pt x="1891" y="8885"/>
                    <a:pt x="2049" y="8727"/>
                    <a:pt x="2049" y="8538"/>
                  </a:cubicBezTo>
                  <a:lnTo>
                    <a:pt x="2049" y="4442"/>
                  </a:lnTo>
                  <a:cubicBezTo>
                    <a:pt x="2049" y="4253"/>
                    <a:pt x="1891" y="4096"/>
                    <a:pt x="1702" y="4096"/>
                  </a:cubicBezTo>
                  <a:lnTo>
                    <a:pt x="1481" y="4096"/>
                  </a:lnTo>
                  <a:cubicBezTo>
                    <a:pt x="1954" y="2111"/>
                    <a:pt x="3781" y="630"/>
                    <a:pt x="5829" y="630"/>
                  </a:cubicBezTo>
                  <a:cubicBezTo>
                    <a:pt x="7877" y="630"/>
                    <a:pt x="9673" y="2111"/>
                    <a:pt x="10145" y="4096"/>
                  </a:cubicBezTo>
                  <a:lnTo>
                    <a:pt x="9956" y="4096"/>
                  </a:lnTo>
                  <a:cubicBezTo>
                    <a:pt x="9767" y="4096"/>
                    <a:pt x="9610" y="4253"/>
                    <a:pt x="9610" y="4442"/>
                  </a:cubicBezTo>
                  <a:lnTo>
                    <a:pt x="9610" y="8538"/>
                  </a:lnTo>
                  <a:cubicBezTo>
                    <a:pt x="9610" y="8727"/>
                    <a:pt x="9767" y="8885"/>
                    <a:pt x="9956" y="8885"/>
                  </a:cubicBezTo>
                  <a:lnTo>
                    <a:pt x="10271" y="8885"/>
                  </a:lnTo>
                  <a:cubicBezTo>
                    <a:pt x="10114" y="9672"/>
                    <a:pt x="9421" y="10271"/>
                    <a:pt x="8570" y="10271"/>
                  </a:cubicBezTo>
                  <a:lnTo>
                    <a:pt x="6774" y="10271"/>
                  </a:lnTo>
                  <a:cubicBezTo>
                    <a:pt x="6617" y="9893"/>
                    <a:pt x="6270" y="9609"/>
                    <a:pt x="5829" y="9609"/>
                  </a:cubicBezTo>
                  <a:cubicBezTo>
                    <a:pt x="5262" y="9609"/>
                    <a:pt x="4789" y="10082"/>
                    <a:pt x="4789" y="10617"/>
                  </a:cubicBezTo>
                  <a:cubicBezTo>
                    <a:pt x="4789" y="11184"/>
                    <a:pt x="5262" y="11657"/>
                    <a:pt x="5829" y="11657"/>
                  </a:cubicBezTo>
                  <a:cubicBezTo>
                    <a:pt x="6270" y="11657"/>
                    <a:pt x="6648" y="11373"/>
                    <a:pt x="6774" y="10995"/>
                  </a:cubicBezTo>
                  <a:lnTo>
                    <a:pt x="8570" y="10995"/>
                  </a:lnTo>
                  <a:cubicBezTo>
                    <a:pt x="9799" y="10995"/>
                    <a:pt x="10775" y="10082"/>
                    <a:pt x="10933" y="8885"/>
                  </a:cubicBezTo>
                  <a:cubicBezTo>
                    <a:pt x="11342" y="8790"/>
                    <a:pt x="11658" y="8380"/>
                    <a:pt x="11658" y="7908"/>
                  </a:cubicBezTo>
                  <a:lnTo>
                    <a:pt x="11658" y="5198"/>
                  </a:lnTo>
                  <a:cubicBezTo>
                    <a:pt x="11658" y="4694"/>
                    <a:pt x="11311" y="4253"/>
                    <a:pt x="10870" y="4159"/>
                  </a:cubicBezTo>
                  <a:cubicBezTo>
                    <a:pt x="10397" y="1796"/>
                    <a:pt x="8255" y="0"/>
                    <a:pt x="5829" y="0"/>
                  </a:cubicBezTo>
                  <a:close/>
                </a:path>
              </a:pathLst>
            </a:custGeom>
            <a:grpFill/>
            <a:ln>
              <a:noFill/>
            </a:ln>
          </p:spPr>
          <p:txBody>
            <a:bodyPr spcFirstLastPara="1" wrap="square" lIns="91425" tIns="91425" rIns="91425" bIns="91425" anchor="ctr" anchorCtr="0">
              <a:noAutofit/>
            </a:bodyPr>
            <a:lstStyle/>
            <a:p>
              <a:endParaRPr sz="1400"/>
            </a:p>
          </p:txBody>
        </p:sp>
        <p:sp>
          <p:nvSpPr>
            <p:cNvPr id="306" name="Google Shape;6973;p88"/>
            <p:cNvSpPr/>
            <p:nvPr/>
          </p:nvSpPr>
          <p:spPr>
            <a:xfrm>
              <a:off x="-31025824" y="3980250"/>
              <a:ext cx="156750" cy="154250"/>
            </a:xfrm>
            <a:custGeom>
              <a:rect l="l" t="t" r="r" b="b"/>
              <a:pathLst>
                <a:path w="6270" h="6170" extrusionOk="0">
                  <a:moveTo>
                    <a:pt x="3119" y="1386"/>
                  </a:moveTo>
                  <a:cubicBezTo>
                    <a:pt x="3308" y="1386"/>
                    <a:pt x="3466" y="1544"/>
                    <a:pt x="3466" y="1733"/>
                  </a:cubicBezTo>
                  <a:cubicBezTo>
                    <a:pt x="3466" y="1953"/>
                    <a:pt x="3308" y="2079"/>
                    <a:pt x="3119" y="2079"/>
                  </a:cubicBezTo>
                  <a:cubicBezTo>
                    <a:pt x="2930" y="2079"/>
                    <a:pt x="2773" y="1953"/>
                    <a:pt x="2773" y="1733"/>
                  </a:cubicBezTo>
                  <a:cubicBezTo>
                    <a:pt x="2773" y="1544"/>
                    <a:pt x="2930" y="1386"/>
                    <a:pt x="3119" y="1386"/>
                  </a:cubicBezTo>
                  <a:close/>
                  <a:moveTo>
                    <a:pt x="3119" y="2741"/>
                  </a:moveTo>
                  <a:cubicBezTo>
                    <a:pt x="3308" y="2741"/>
                    <a:pt x="3466" y="2867"/>
                    <a:pt x="3466" y="3088"/>
                  </a:cubicBezTo>
                  <a:lnTo>
                    <a:pt x="3466" y="4474"/>
                  </a:lnTo>
                  <a:cubicBezTo>
                    <a:pt x="3466" y="4663"/>
                    <a:pt x="3308" y="4820"/>
                    <a:pt x="3119" y="4820"/>
                  </a:cubicBezTo>
                  <a:cubicBezTo>
                    <a:pt x="2930" y="4820"/>
                    <a:pt x="2773" y="4663"/>
                    <a:pt x="2773" y="4474"/>
                  </a:cubicBezTo>
                  <a:lnTo>
                    <a:pt x="2773" y="3088"/>
                  </a:lnTo>
                  <a:cubicBezTo>
                    <a:pt x="2773" y="2867"/>
                    <a:pt x="2930" y="2741"/>
                    <a:pt x="3119" y="2741"/>
                  </a:cubicBezTo>
                  <a:close/>
                  <a:moveTo>
                    <a:pt x="3151" y="0"/>
                  </a:moveTo>
                  <a:cubicBezTo>
                    <a:pt x="1449" y="0"/>
                    <a:pt x="63" y="1386"/>
                    <a:pt x="63" y="3088"/>
                  </a:cubicBezTo>
                  <a:cubicBezTo>
                    <a:pt x="63" y="3592"/>
                    <a:pt x="158" y="4096"/>
                    <a:pt x="441" y="4568"/>
                  </a:cubicBezTo>
                  <a:lnTo>
                    <a:pt x="63" y="5734"/>
                  </a:lnTo>
                  <a:cubicBezTo>
                    <a:pt x="0" y="5828"/>
                    <a:pt x="0" y="5955"/>
                    <a:pt x="126" y="6081"/>
                  </a:cubicBezTo>
                  <a:cubicBezTo>
                    <a:pt x="171" y="6125"/>
                    <a:pt x="263" y="6170"/>
                    <a:pt x="357" y="6170"/>
                  </a:cubicBezTo>
                  <a:cubicBezTo>
                    <a:pt x="396" y="6170"/>
                    <a:pt x="436" y="6162"/>
                    <a:pt x="473" y="6144"/>
                  </a:cubicBezTo>
                  <a:lnTo>
                    <a:pt x="1638" y="5765"/>
                  </a:lnTo>
                  <a:cubicBezTo>
                    <a:pt x="2079" y="6049"/>
                    <a:pt x="2615" y="6144"/>
                    <a:pt x="3151" y="6144"/>
                  </a:cubicBezTo>
                  <a:cubicBezTo>
                    <a:pt x="4852" y="6144"/>
                    <a:pt x="6270" y="4789"/>
                    <a:pt x="6270" y="3088"/>
                  </a:cubicBezTo>
                  <a:cubicBezTo>
                    <a:pt x="6270" y="1386"/>
                    <a:pt x="4852" y="0"/>
                    <a:pt x="3151" y="0"/>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337" name="Google Shape;7004;p88"/>
          <p:cNvGrpSpPr/>
          <p:nvPr/>
        </p:nvGrpSpPr>
        <p:grpSpPr>
          <a:xfrm>
            <a:off x="5042044" y="2277273"/>
            <a:ext cx="625697" cy="594791"/>
            <a:chOff x="-32576675" y="3944600"/>
            <a:chExt cx="307200" cy="292025"/>
          </a:xfrm>
          <a:solidFill>
            <a:srgbClr val="E31E24"/>
          </a:solidFill>
        </p:grpSpPr>
        <p:sp>
          <p:nvSpPr>
            <p:cNvPr id="338" name="Google Shape;7005;p88"/>
            <p:cNvSpPr/>
            <p:nvPr/>
          </p:nvSpPr>
          <p:spPr>
            <a:xfrm>
              <a:off x="-32482951" y="3944600"/>
              <a:ext cx="213475" cy="214650"/>
            </a:xfrm>
            <a:custGeom>
              <a:rect l="l" t="t" r="r" b="b"/>
              <a:pathLst>
                <a:path w="8539" h="8586" extrusionOk="0">
                  <a:moveTo>
                    <a:pt x="5156" y="1"/>
                  </a:moveTo>
                  <a:cubicBezTo>
                    <a:pt x="4372" y="1"/>
                    <a:pt x="3593" y="308"/>
                    <a:pt x="2994" y="922"/>
                  </a:cubicBezTo>
                  <a:lnTo>
                    <a:pt x="1450" y="2466"/>
                  </a:lnTo>
                  <a:cubicBezTo>
                    <a:pt x="1681" y="2417"/>
                    <a:pt x="1916" y="2392"/>
                    <a:pt x="2152" y="2392"/>
                  </a:cubicBezTo>
                  <a:cubicBezTo>
                    <a:pt x="2529" y="2392"/>
                    <a:pt x="2909" y="2456"/>
                    <a:pt x="3277" y="2592"/>
                  </a:cubicBezTo>
                  <a:lnTo>
                    <a:pt x="3939" y="1899"/>
                  </a:lnTo>
                  <a:cubicBezTo>
                    <a:pt x="4270" y="1568"/>
                    <a:pt x="4703" y="1402"/>
                    <a:pt x="5136" y="1402"/>
                  </a:cubicBezTo>
                  <a:cubicBezTo>
                    <a:pt x="5569" y="1402"/>
                    <a:pt x="6003" y="1568"/>
                    <a:pt x="6333" y="1899"/>
                  </a:cubicBezTo>
                  <a:cubicBezTo>
                    <a:pt x="7027" y="2592"/>
                    <a:pt x="7027" y="3631"/>
                    <a:pt x="6333" y="4325"/>
                  </a:cubicBezTo>
                  <a:lnTo>
                    <a:pt x="3939" y="6719"/>
                  </a:lnTo>
                  <a:cubicBezTo>
                    <a:pt x="3608" y="7050"/>
                    <a:pt x="3175" y="7215"/>
                    <a:pt x="2742" y="7215"/>
                  </a:cubicBezTo>
                  <a:cubicBezTo>
                    <a:pt x="2309" y="7215"/>
                    <a:pt x="1875" y="7050"/>
                    <a:pt x="1545" y="6719"/>
                  </a:cubicBezTo>
                  <a:cubicBezTo>
                    <a:pt x="1261" y="6435"/>
                    <a:pt x="1104" y="6089"/>
                    <a:pt x="1072" y="5742"/>
                  </a:cubicBezTo>
                  <a:lnTo>
                    <a:pt x="1" y="6782"/>
                  </a:lnTo>
                  <a:cubicBezTo>
                    <a:pt x="158" y="7097"/>
                    <a:pt x="348" y="7381"/>
                    <a:pt x="600" y="7664"/>
                  </a:cubicBezTo>
                  <a:cubicBezTo>
                    <a:pt x="1214" y="8278"/>
                    <a:pt x="2002" y="8586"/>
                    <a:pt x="2781" y="8586"/>
                  </a:cubicBezTo>
                  <a:cubicBezTo>
                    <a:pt x="3561" y="8586"/>
                    <a:pt x="4333" y="8278"/>
                    <a:pt x="4916" y="7664"/>
                  </a:cubicBezTo>
                  <a:lnTo>
                    <a:pt x="7342" y="5270"/>
                  </a:lnTo>
                  <a:cubicBezTo>
                    <a:pt x="8539" y="4073"/>
                    <a:pt x="8539" y="2151"/>
                    <a:pt x="7342" y="922"/>
                  </a:cubicBezTo>
                  <a:cubicBezTo>
                    <a:pt x="6727" y="308"/>
                    <a:pt x="5940" y="1"/>
                    <a:pt x="5156" y="1"/>
                  </a:cubicBezTo>
                  <a:close/>
                </a:path>
              </a:pathLst>
            </a:custGeom>
            <a:grpFill/>
            <a:ln>
              <a:noFill/>
            </a:ln>
          </p:spPr>
          <p:txBody>
            <a:bodyPr spcFirstLastPara="1" wrap="square" lIns="91425" tIns="91425" rIns="91425" bIns="91425" anchor="ctr" anchorCtr="0">
              <a:noAutofit/>
            </a:bodyPr>
            <a:lstStyle/>
            <a:p>
              <a:endParaRPr sz="1400"/>
            </a:p>
          </p:txBody>
        </p:sp>
        <p:sp>
          <p:nvSpPr>
            <p:cNvPr id="339" name="Google Shape;7006;p88"/>
            <p:cNvSpPr/>
            <p:nvPr/>
          </p:nvSpPr>
          <p:spPr>
            <a:xfrm>
              <a:off x="-32576675" y="4020200"/>
              <a:ext cx="215850" cy="216425"/>
            </a:xfrm>
            <a:custGeom>
              <a:rect l="l" t="t" r="r" b="b"/>
              <a:pathLst>
                <a:path w="8634" h="8657" extrusionOk="0">
                  <a:moveTo>
                    <a:pt x="5865" y="1"/>
                  </a:moveTo>
                  <a:cubicBezTo>
                    <a:pt x="5081" y="1"/>
                    <a:pt x="4301" y="308"/>
                    <a:pt x="3718" y="922"/>
                  </a:cubicBezTo>
                  <a:lnTo>
                    <a:pt x="1230" y="3411"/>
                  </a:lnTo>
                  <a:cubicBezTo>
                    <a:pt x="1" y="4640"/>
                    <a:pt x="1" y="6562"/>
                    <a:pt x="1230" y="7759"/>
                  </a:cubicBezTo>
                  <a:cubicBezTo>
                    <a:pt x="1844" y="8358"/>
                    <a:pt x="2632" y="8657"/>
                    <a:pt x="3415" y="8657"/>
                  </a:cubicBezTo>
                  <a:cubicBezTo>
                    <a:pt x="4199" y="8657"/>
                    <a:pt x="4979" y="8358"/>
                    <a:pt x="5577" y="7759"/>
                  </a:cubicBezTo>
                  <a:lnTo>
                    <a:pt x="7152" y="6184"/>
                  </a:lnTo>
                  <a:lnTo>
                    <a:pt x="7152" y="6184"/>
                  </a:lnTo>
                  <a:cubicBezTo>
                    <a:pt x="6938" y="6218"/>
                    <a:pt x="6719" y="6235"/>
                    <a:pt x="6499" y="6235"/>
                  </a:cubicBezTo>
                  <a:cubicBezTo>
                    <a:pt x="6106" y="6235"/>
                    <a:pt x="5709" y="6179"/>
                    <a:pt x="5325" y="6058"/>
                  </a:cubicBezTo>
                  <a:lnTo>
                    <a:pt x="4569" y="6814"/>
                  </a:lnTo>
                  <a:cubicBezTo>
                    <a:pt x="4238" y="7145"/>
                    <a:pt x="3805" y="7310"/>
                    <a:pt x="3372" y="7310"/>
                  </a:cubicBezTo>
                  <a:cubicBezTo>
                    <a:pt x="2939" y="7310"/>
                    <a:pt x="2505" y="7145"/>
                    <a:pt x="2175" y="6814"/>
                  </a:cubicBezTo>
                  <a:cubicBezTo>
                    <a:pt x="1513" y="6121"/>
                    <a:pt x="1513" y="5081"/>
                    <a:pt x="2175" y="4388"/>
                  </a:cubicBezTo>
                  <a:lnTo>
                    <a:pt x="4664" y="1899"/>
                  </a:lnTo>
                  <a:cubicBezTo>
                    <a:pt x="4994" y="1568"/>
                    <a:pt x="5428" y="1403"/>
                    <a:pt x="5861" y="1403"/>
                  </a:cubicBezTo>
                  <a:cubicBezTo>
                    <a:pt x="6294" y="1403"/>
                    <a:pt x="6727" y="1568"/>
                    <a:pt x="7058" y="1899"/>
                  </a:cubicBezTo>
                  <a:cubicBezTo>
                    <a:pt x="7342" y="2183"/>
                    <a:pt x="7499" y="2561"/>
                    <a:pt x="7531" y="2907"/>
                  </a:cubicBezTo>
                  <a:lnTo>
                    <a:pt x="8287" y="2151"/>
                  </a:lnTo>
                  <a:lnTo>
                    <a:pt x="8633" y="1805"/>
                  </a:lnTo>
                  <a:cubicBezTo>
                    <a:pt x="8476" y="1490"/>
                    <a:pt x="8287" y="1206"/>
                    <a:pt x="8035" y="922"/>
                  </a:cubicBezTo>
                  <a:cubicBezTo>
                    <a:pt x="7436" y="308"/>
                    <a:pt x="6648" y="1"/>
                    <a:pt x="5865" y="1"/>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351" name="Google Shape;7018;p88"/>
          <p:cNvGrpSpPr/>
          <p:nvPr/>
        </p:nvGrpSpPr>
        <p:grpSpPr>
          <a:xfrm>
            <a:off x="8973796" y="2276317"/>
            <a:ext cx="595197" cy="593619"/>
            <a:chOff x="-30735200" y="3910925"/>
            <a:chExt cx="292225" cy="291450"/>
          </a:xfrm>
          <a:solidFill>
            <a:srgbClr val="E31E24"/>
          </a:solidFill>
        </p:grpSpPr>
        <p:sp>
          <p:nvSpPr>
            <p:cNvPr id="352" name="Google Shape;7019;p88"/>
            <p:cNvSpPr/>
            <p:nvPr/>
          </p:nvSpPr>
          <p:spPr>
            <a:xfrm>
              <a:off x="-30683225" y="3962900"/>
              <a:ext cx="188275" cy="186700"/>
            </a:xfrm>
            <a:custGeom>
              <a:rect l="l" t="t" r="r" b="b"/>
              <a:pathLst>
                <a:path w="7531" h="7468" extrusionOk="0">
                  <a:moveTo>
                    <a:pt x="3750" y="663"/>
                  </a:moveTo>
                  <a:cubicBezTo>
                    <a:pt x="3939" y="663"/>
                    <a:pt x="4096" y="820"/>
                    <a:pt x="4096" y="1009"/>
                  </a:cubicBezTo>
                  <a:lnTo>
                    <a:pt x="4096" y="3624"/>
                  </a:lnTo>
                  <a:lnTo>
                    <a:pt x="5357" y="4884"/>
                  </a:lnTo>
                  <a:cubicBezTo>
                    <a:pt x="5514" y="5042"/>
                    <a:pt x="5514" y="5231"/>
                    <a:pt x="5357" y="5357"/>
                  </a:cubicBezTo>
                  <a:cubicBezTo>
                    <a:pt x="5294" y="5420"/>
                    <a:pt x="5207" y="5451"/>
                    <a:pt x="5120" y="5451"/>
                  </a:cubicBezTo>
                  <a:cubicBezTo>
                    <a:pt x="5034" y="5451"/>
                    <a:pt x="4947" y="5420"/>
                    <a:pt x="4884" y="5357"/>
                  </a:cubicBezTo>
                  <a:lnTo>
                    <a:pt x="3498" y="3971"/>
                  </a:lnTo>
                  <a:cubicBezTo>
                    <a:pt x="3435" y="3908"/>
                    <a:pt x="3403" y="3813"/>
                    <a:pt x="3403" y="3719"/>
                  </a:cubicBezTo>
                  <a:lnTo>
                    <a:pt x="3403" y="1009"/>
                  </a:lnTo>
                  <a:cubicBezTo>
                    <a:pt x="3403" y="820"/>
                    <a:pt x="3561" y="663"/>
                    <a:pt x="3750" y="663"/>
                  </a:cubicBezTo>
                  <a:close/>
                  <a:moveTo>
                    <a:pt x="3750" y="1"/>
                  </a:moveTo>
                  <a:cubicBezTo>
                    <a:pt x="1671" y="1"/>
                    <a:pt x="1" y="1702"/>
                    <a:pt x="1" y="3750"/>
                  </a:cubicBezTo>
                  <a:cubicBezTo>
                    <a:pt x="1" y="5829"/>
                    <a:pt x="1702" y="7468"/>
                    <a:pt x="3750" y="7468"/>
                  </a:cubicBezTo>
                  <a:cubicBezTo>
                    <a:pt x="5798" y="7468"/>
                    <a:pt x="7499" y="5798"/>
                    <a:pt x="7499" y="3750"/>
                  </a:cubicBezTo>
                  <a:cubicBezTo>
                    <a:pt x="7530" y="1702"/>
                    <a:pt x="5829" y="1"/>
                    <a:pt x="3750" y="1"/>
                  </a:cubicBezTo>
                  <a:close/>
                </a:path>
              </a:pathLst>
            </a:custGeom>
            <a:grpFill/>
            <a:ln>
              <a:noFill/>
            </a:ln>
          </p:spPr>
          <p:txBody>
            <a:bodyPr spcFirstLastPara="1" wrap="square" lIns="91425" tIns="91425" rIns="91425" bIns="91425" anchor="ctr" anchorCtr="0">
              <a:noAutofit/>
            </a:bodyPr>
            <a:lstStyle/>
            <a:p>
              <a:endParaRPr sz="1400"/>
            </a:p>
          </p:txBody>
        </p:sp>
        <p:sp>
          <p:nvSpPr>
            <p:cNvPr id="353" name="Google Shape;7020;p88"/>
            <p:cNvSpPr/>
            <p:nvPr/>
          </p:nvSpPr>
          <p:spPr>
            <a:xfrm>
              <a:off x="-30735200" y="3910925"/>
              <a:ext cx="292225" cy="291450"/>
            </a:xfrm>
            <a:custGeom>
              <a:rect l="l" t="t" r="r" b="b"/>
              <a:pathLst>
                <a:path w="11689" h="11658" extrusionOk="0">
                  <a:moveTo>
                    <a:pt x="5829" y="1355"/>
                  </a:moveTo>
                  <a:cubicBezTo>
                    <a:pt x="8286" y="1355"/>
                    <a:pt x="10271" y="3372"/>
                    <a:pt x="10271" y="5829"/>
                  </a:cubicBezTo>
                  <a:cubicBezTo>
                    <a:pt x="10271" y="8286"/>
                    <a:pt x="8318" y="10271"/>
                    <a:pt x="5829" y="10271"/>
                  </a:cubicBezTo>
                  <a:cubicBezTo>
                    <a:pt x="3403" y="10271"/>
                    <a:pt x="1387" y="8255"/>
                    <a:pt x="1387" y="5829"/>
                  </a:cubicBezTo>
                  <a:cubicBezTo>
                    <a:pt x="1387" y="3372"/>
                    <a:pt x="3371" y="1355"/>
                    <a:pt x="5829" y="1355"/>
                  </a:cubicBezTo>
                  <a:close/>
                  <a:moveTo>
                    <a:pt x="5829" y="1"/>
                  </a:moveTo>
                  <a:cubicBezTo>
                    <a:pt x="2647" y="1"/>
                    <a:pt x="0" y="2616"/>
                    <a:pt x="0" y="5829"/>
                  </a:cubicBezTo>
                  <a:cubicBezTo>
                    <a:pt x="0" y="9011"/>
                    <a:pt x="2647" y="11657"/>
                    <a:pt x="5829" y="11657"/>
                  </a:cubicBezTo>
                  <a:cubicBezTo>
                    <a:pt x="9011" y="11657"/>
                    <a:pt x="11657" y="9011"/>
                    <a:pt x="11657" y="5829"/>
                  </a:cubicBezTo>
                  <a:cubicBezTo>
                    <a:pt x="11689" y="2616"/>
                    <a:pt x="9042" y="1"/>
                    <a:pt x="5829" y="1"/>
                  </a:cubicBezTo>
                  <a:close/>
                </a:path>
              </a:pathLst>
            </a:custGeom>
            <a:grpFill/>
            <a:ln>
              <a:noFill/>
            </a:ln>
          </p:spPr>
          <p:txBody>
            <a:bodyPr spcFirstLastPara="1" wrap="square" lIns="91425" tIns="91425" rIns="91425" bIns="91425" anchor="ctr" anchorCtr="0">
              <a:noAutofit/>
            </a:bodyPr>
            <a:lstStyle/>
            <a:p>
              <a:endParaRPr sz="1400"/>
            </a:p>
          </p:txBody>
        </p:sp>
      </p:grpSp>
      <p:sp>
        <p:nvSpPr>
          <p:cNvPr id="355" name="Google Shape;5917;p86"/>
          <p:cNvSpPr/>
          <p:nvPr/>
        </p:nvSpPr>
        <p:spPr>
          <a:xfrm>
            <a:off x="5786366" y="3436131"/>
            <a:ext cx="601377" cy="617564"/>
          </a:xfrm>
          <a:custGeom>
            <a:rect l="l" t="t" r="r" b="b"/>
            <a:pathLst>
              <a:path w="12446" h="12698" extrusionOk="0">
                <a:moveTo>
                  <a:pt x="6239" y="1"/>
                </a:moveTo>
                <a:cubicBezTo>
                  <a:pt x="5105" y="1"/>
                  <a:pt x="4191" y="915"/>
                  <a:pt x="4159" y="2112"/>
                </a:cubicBezTo>
                <a:cubicBezTo>
                  <a:pt x="4159" y="3088"/>
                  <a:pt x="4852" y="3939"/>
                  <a:pt x="5798" y="4097"/>
                </a:cubicBezTo>
                <a:lnTo>
                  <a:pt x="5798" y="5294"/>
                </a:lnTo>
                <a:cubicBezTo>
                  <a:pt x="4852" y="5483"/>
                  <a:pt x="4159" y="6333"/>
                  <a:pt x="4159" y="7310"/>
                </a:cubicBezTo>
                <a:cubicBezTo>
                  <a:pt x="4159" y="7657"/>
                  <a:pt x="4222" y="7972"/>
                  <a:pt x="4380" y="8255"/>
                </a:cubicBezTo>
                <a:lnTo>
                  <a:pt x="3403" y="9043"/>
                </a:lnTo>
                <a:cubicBezTo>
                  <a:pt x="3057" y="8728"/>
                  <a:pt x="2584" y="8570"/>
                  <a:pt x="2112" y="8570"/>
                </a:cubicBezTo>
                <a:cubicBezTo>
                  <a:pt x="946" y="8602"/>
                  <a:pt x="1" y="9515"/>
                  <a:pt x="1" y="10650"/>
                </a:cubicBezTo>
                <a:cubicBezTo>
                  <a:pt x="1" y="11784"/>
                  <a:pt x="946" y="12697"/>
                  <a:pt x="2112" y="12697"/>
                </a:cubicBezTo>
                <a:cubicBezTo>
                  <a:pt x="3246" y="12697"/>
                  <a:pt x="4128" y="11752"/>
                  <a:pt x="4191" y="10650"/>
                </a:cubicBezTo>
                <a:cubicBezTo>
                  <a:pt x="4191" y="10303"/>
                  <a:pt x="4096" y="9988"/>
                  <a:pt x="3939" y="9704"/>
                </a:cubicBezTo>
                <a:lnTo>
                  <a:pt x="4947" y="8917"/>
                </a:lnTo>
                <a:cubicBezTo>
                  <a:pt x="5294" y="9232"/>
                  <a:pt x="5766" y="9389"/>
                  <a:pt x="6239" y="9389"/>
                </a:cubicBezTo>
                <a:cubicBezTo>
                  <a:pt x="6743" y="9389"/>
                  <a:pt x="7184" y="9200"/>
                  <a:pt x="7530" y="8917"/>
                </a:cubicBezTo>
                <a:lnTo>
                  <a:pt x="8507" y="9704"/>
                </a:lnTo>
                <a:cubicBezTo>
                  <a:pt x="8350" y="9988"/>
                  <a:pt x="8287" y="10303"/>
                  <a:pt x="8287" y="10650"/>
                </a:cubicBezTo>
                <a:cubicBezTo>
                  <a:pt x="8287" y="11784"/>
                  <a:pt x="9232" y="12697"/>
                  <a:pt x="10366" y="12697"/>
                </a:cubicBezTo>
                <a:cubicBezTo>
                  <a:pt x="11500" y="12697"/>
                  <a:pt x="12414" y="11752"/>
                  <a:pt x="12445" y="10650"/>
                </a:cubicBezTo>
                <a:cubicBezTo>
                  <a:pt x="12445" y="9515"/>
                  <a:pt x="11563" y="8602"/>
                  <a:pt x="10366" y="8570"/>
                </a:cubicBezTo>
                <a:cubicBezTo>
                  <a:pt x="9862" y="8570"/>
                  <a:pt x="9421" y="8759"/>
                  <a:pt x="9074" y="9043"/>
                </a:cubicBezTo>
                <a:lnTo>
                  <a:pt x="8097" y="8255"/>
                </a:lnTo>
                <a:cubicBezTo>
                  <a:pt x="8255" y="7972"/>
                  <a:pt x="8318" y="7657"/>
                  <a:pt x="8318" y="7310"/>
                </a:cubicBezTo>
                <a:cubicBezTo>
                  <a:pt x="8318" y="6333"/>
                  <a:pt x="7625" y="5451"/>
                  <a:pt x="6680" y="5294"/>
                </a:cubicBezTo>
                <a:lnTo>
                  <a:pt x="6680" y="4097"/>
                </a:lnTo>
                <a:cubicBezTo>
                  <a:pt x="7625" y="3908"/>
                  <a:pt x="8318" y="3088"/>
                  <a:pt x="8318" y="2112"/>
                </a:cubicBezTo>
                <a:cubicBezTo>
                  <a:pt x="8318" y="946"/>
                  <a:pt x="7404" y="64"/>
                  <a:pt x="6239" y="1"/>
                </a:cubicBezTo>
                <a:close/>
              </a:path>
            </a:pathLst>
          </a:custGeom>
          <a:solidFill>
            <a:srgbClr val="E31E24"/>
          </a:solidFill>
          <a:ln>
            <a:noFill/>
          </a:ln>
        </p:spPr>
        <p:txBody>
          <a:bodyPr spcFirstLastPara="1" wrap="square" lIns="91425" tIns="91425" rIns="91425" bIns="91425" anchor="ctr" anchorCtr="0">
            <a:noAutofit/>
          </a:bodyPr>
          <a:lstStyle/>
          <a:p>
            <a:endParaRPr sz="1400"/>
          </a:p>
        </p:txBody>
      </p:sp>
      <p:sp>
        <p:nvSpPr>
          <p:cNvPr id="356" name="Google Shape;5955;p86"/>
          <p:cNvSpPr/>
          <p:nvPr/>
        </p:nvSpPr>
        <p:spPr>
          <a:xfrm>
            <a:off x="6505834" y="3532661"/>
            <a:ext cx="612007" cy="521024"/>
          </a:xfrm>
          <a:custGeom>
            <a:rect l="l" t="t" r="r" b="b"/>
            <a:pathLst>
              <a:path w="12666" h="10713" extrusionOk="0">
                <a:moveTo>
                  <a:pt x="1765" y="3309"/>
                </a:moveTo>
                <a:lnTo>
                  <a:pt x="1765" y="7058"/>
                </a:lnTo>
                <a:cubicBezTo>
                  <a:pt x="1765" y="7278"/>
                  <a:pt x="1954" y="7436"/>
                  <a:pt x="2206" y="7436"/>
                </a:cubicBezTo>
                <a:lnTo>
                  <a:pt x="2615" y="7436"/>
                </a:lnTo>
                <a:lnTo>
                  <a:pt x="2615" y="9925"/>
                </a:lnTo>
                <a:lnTo>
                  <a:pt x="788" y="9925"/>
                </a:lnTo>
                <a:lnTo>
                  <a:pt x="788" y="3309"/>
                </a:lnTo>
                <a:close/>
                <a:moveTo>
                  <a:pt x="5073" y="3309"/>
                </a:moveTo>
                <a:lnTo>
                  <a:pt x="5073" y="7058"/>
                </a:lnTo>
                <a:cubicBezTo>
                  <a:pt x="5073" y="7278"/>
                  <a:pt x="5262" y="7436"/>
                  <a:pt x="5514" y="7436"/>
                </a:cubicBezTo>
                <a:lnTo>
                  <a:pt x="5892" y="7436"/>
                </a:lnTo>
                <a:lnTo>
                  <a:pt x="5892" y="9925"/>
                </a:lnTo>
                <a:lnTo>
                  <a:pt x="3403" y="9925"/>
                </a:lnTo>
                <a:lnTo>
                  <a:pt x="3403" y="7436"/>
                </a:lnTo>
                <a:lnTo>
                  <a:pt x="3813" y="7436"/>
                </a:lnTo>
                <a:cubicBezTo>
                  <a:pt x="4033" y="7436"/>
                  <a:pt x="4254" y="7247"/>
                  <a:pt x="4254" y="7058"/>
                </a:cubicBezTo>
                <a:lnTo>
                  <a:pt x="4254" y="3309"/>
                </a:lnTo>
                <a:close/>
                <a:moveTo>
                  <a:pt x="8412" y="3309"/>
                </a:moveTo>
                <a:lnTo>
                  <a:pt x="8412" y="7058"/>
                </a:lnTo>
                <a:cubicBezTo>
                  <a:pt x="8412" y="7278"/>
                  <a:pt x="8601" y="7436"/>
                  <a:pt x="8853" y="7436"/>
                </a:cubicBezTo>
                <a:lnTo>
                  <a:pt x="9294" y="7436"/>
                </a:lnTo>
                <a:lnTo>
                  <a:pt x="9294" y="9925"/>
                </a:lnTo>
                <a:lnTo>
                  <a:pt x="6711" y="9925"/>
                </a:lnTo>
                <a:lnTo>
                  <a:pt x="6711" y="7436"/>
                </a:lnTo>
                <a:lnTo>
                  <a:pt x="7152" y="7436"/>
                </a:lnTo>
                <a:cubicBezTo>
                  <a:pt x="7404" y="7436"/>
                  <a:pt x="7593" y="7247"/>
                  <a:pt x="7593" y="7058"/>
                </a:cubicBezTo>
                <a:lnTo>
                  <a:pt x="7593" y="3309"/>
                </a:lnTo>
                <a:close/>
                <a:moveTo>
                  <a:pt x="11815" y="3309"/>
                </a:moveTo>
                <a:lnTo>
                  <a:pt x="11815" y="9925"/>
                </a:lnTo>
                <a:lnTo>
                  <a:pt x="9988" y="9925"/>
                </a:lnTo>
                <a:lnTo>
                  <a:pt x="9988" y="7436"/>
                </a:lnTo>
                <a:lnTo>
                  <a:pt x="10429" y="7436"/>
                </a:lnTo>
                <a:cubicBezTo>
                  <a:pt x="10649" y="7436"/>
                  <a:pt x="10870" y="7247"/>
                  <a:pt x="10870" y="7058"/>
                </a:cubicBezTo>
                <a:lnTo>
                  <a:pt x="10870" y="3309"/>
                </a:lnTo>
                <a:close/>
                <a:moveTo>
                  <a:pt x="379" y="1"/>
                </a:moveTo>
                <a:cubicBezTo>
                  <a:pt x="158" y="1"/>
                  <a:pt x="1" y="190"/>
                  <a:pt x="1" y="379"/>
                </a:cubicBezTo>
                <a:lnTo>
                  <a:pt x="1" y="10334"/>
                </a:lnTo>
                <a:cubicBezTo>
                  <a:pt x="1" y="10555"/>
                  <a:pt x="190" y="10712"/>
                  <a:pt x="379" y="10712"/>
                </a:cubicBezTo>
                <a:lnTo>
                  <a:pt x="12224" y="10712"/>
                </a:lnTo>
                <a:cubicBezTo>
                  <a:pt x="12476" y="10712"/>
                  <a:pt x="12665" y="10523"/>
                  <a:pt x="12665" y="10334"/>
                </a:cubicBezTo>
                <a:lnTo>
                  <a:pt x="12665" y="379"/>
                </a:lnTo>
                <a:cubicBezTo>
                  <a:pt x="12634" y="190"/>
                  <a:pt x="12445" y="1"/>
                  <a:pt x="12224" y="1"/>
                </a:cubicBezTo>
                <a:close/>
              </a:path>
            </a:pathLst>
          </a:custGeom>
          <a:solidFill>
            <a:srgbClr val="E31E24"/>
          </a:solidFill>
          <a:ln>
            <a:noFill/>
          </a:ln>
        </p:spPr>
        <p:txBody>
          <a:bodyPr spcFirstLastPara="1" wrap="square" lIns="91425" tIns="91425" rIns="91425" bIns="91425" anchor="ctr" anchorCtr="0">
            <a:noAutofit/>
          </a:bodyPr>
          <a:lstStyle/>
          <a:p>
            <a:endParaRPr sz="1400"/>
          </a:p>
        </p:txBody>
      </p:sp>
      <p:grpSp>
        <p:nvGrpSpPr>
          <p:cNvPr id="357" name="Google Shape;5983;p86"/>
          <p:cNvGrpSpPr/>
          <p:nvPr/>
        </p:nvGrpSpPr>
        <p:grpSpPr>
          <a:xfrm>
            <a:off x="7369113" y="3452314"/>
            <a:ext cx="615051" cy="616007"/>
            <a:chOff x="-38538975" y="3954250"/>
            <a:chExt cx="318225" cy="316650"/>
          </a:xfrm>
          <a:solidFill>
            <a:srgbClr val="E31E24"/>
          </a:solidFill>
        </p:grpSpPr>
        <p:sp>
          <p:nvSpPr>
            <p:cNvPr id="358" name="Google Shape;5984;p86"/>
            <p:cNvSpPr/>
            <p:nvPr/>
          </p:nvSpPr>
          <p:spPr>
            <a:xfrm>
              <a:off x="-38538975" y="3954250"/>
              <a:ext cx="254425" cy="253625"/>
            </a:xfrm>
            <a:custGeom>
              <a:rect l="l" t="t" r="r" b="b"/>
              <a:pathLst>
                <a:path w="10177" h="10145" extrusionOk="0">
                  <a:moveTo>
                    <a:pt x="5104" y="3813"/>
                  </a:moveTo>
                  <a:cubicBezTo>
                    <a:pt x="5797" y="3813"/>
                    <a:pt x="6364" y="4348"/>
                    <a:pt x="6364" y="5073"/>
                  </a:cubicBezTo>
                  <a:cubicBezTo>
                    <a:pt x="6364" y="5766"/>
                    <a:pt x="5797" y="6333"/>
                    <a:pt x="5104" y="6333"/>
                  </a:cubicBezTo>
                  <a:cubicBezTo>
                    <a:pt x="4379" y="6333"/>
                    <a:pt x="3844" y="5766"/>
                    <a:pt x="3844" y="5073"/>
                  </a:cubicBezTo>
                  <a:cubicBezTo>
                    <a:pt x="3844" y="4411"/>
                    <a:pt x="4411" y="3813"/>
                    <a:pt x="5104" y="3813"/>
                  </a:cubicBezTo>
                  <a:close/>
                  <a:moveTo>
                    <a:pt x="5104" y="0"/>
                  </a:moveTo>
                  <a:cubicBezTo>
                    <a:pt x="2300" y="0"/>
                    <a:pt x="0" y="2269"/>
                    <a:pt x="0" y="5073"/>
                  </a:cubicBezTo>
                  <a:cubicBezTo>
                    <a:pt x="63" y="7908"/>
                    <a:pt x="2300" y="10145"/>
                    <a:pt x="5104" y="10145"/>
                  </a:cubicBezTo>
                  <a:cubicBezTo>
                    <a:pt x="7877" y="10145"/>
                    <a:pt x="10176" y="7877"/>
                    <a:pt x="10176" y="5073"/>
                  </a:cubicBezTo>
                  <a:cubicBezTo>
                    <a:pt x="10176" y="2269"/>
                    <a:pt x="7877" y="0"/>
                    <a:pt x="5104" y="0"/>
                  </a:cubicBezTo>
                  <a:close/>
                </a:path>
              </a:pathLst>
            </a:custGeom>
            <a:grpFill/>
            <a:ln>
              <a:noFill/>
            </a:ln>
          </p:spPr>
          <p:txBody>
            <a:bodyPr spcFirstLastPara="1" wrap="square" lIns="91425" tIns="91425" rIns="91425" bIns="91425" anchor="ctr" anchorCtr="0">
              <a:noAutofit/>
            </a:bodyPr>
            <a:lstStyle/>
            <a:p>
              <a:endParaRPr sz="1400"/>
            </a:p>
          </p:txBody>
        </p:sp>
        <p:sp>
          <p:nvSpPr>
            <p:cNvPr id="359" name="Google Shape;5985;p86"/>
            <p:cNvSpPr/>
            <p:nvPr/>
          </p:nvSpPr>
          <p:spPr>
            <a:xfrm>
              <a:off x="-38496450" y="4081725"/>
              <a:ext cx="275700" cy="189175"/>
            </a:xfrm>
            <a:custGeom>
              <a:rect l="l" t="t" r="r" b="b"/>
              <a:pathLst>
                <a:path w="11028" h="7566" extrusionOk="0">
                  <a:moveTo>
                    <a:pt x="9774" y="0"/>
                  </a:moveTo>
                  <a:cubicBezTo>
                    <a:pt x="9040" y="0"/>
                    <a:pt x="8444" y="548"/>
                    <a:pt x="8444" y="1265"/>
                  </a:cubicBezTo>
                  <a:cubicBezTo>
                    <a:pt x="8444" y="1801"/>
                    <a:pt x="8790" y="2305"/>
                    <a:pt x="9295" y="2463"/>
                  </a:cubicBezTo>
                  <a:lnTo>
                    <a:pt x="9295" y="2967"/>
                  </a:lnTo>
                  <a:cubicBezTo>
                    <a:pt x="9295" y="4416"/>
                    <a:pt x="8192" y="5645"/>
                    <a:pt x="6774" y="5834"/>
                  </a:cubicBezTo>
                  <a:lnTo>
                    <a:pt x="6774" y="4825"/>
                  </a:lnTo>
                  <a:cubicBezTo>
                    <a:pt x="5829" y="5487"/>
                    <a:pt x="4663" y="5865"/>
                    <a:pt x="3403" y="5865"/>
                  </a:cubicBezTo>
                  <a:cubicBezTo>
                    <a:pt x="2143" y="5865"/>
                    <a:pt x="977" y="5487"/>
                    <a:pt x="1" y="4825"/>
                  </a:cubicBezTo>
                  <a:lnTo>
                    <a:pt x="1" y="6306"/>
                  </a:lnTo>
                  <a:cubicBezTo>
                    <a:pt x="1" y="7031"/>
                    <a:pt x="568" y="7566"/>
                    <a:pt x="1261" y="7566"/>
                  </a:cubicBezTo>
                  <a:lnTo>
                    <a:pt x="5388" y="7566"/>
                  </a:lnTo>
                  <a:cubicBezTo>
                    <a:pt x="5955" y="7566"/>
                    <a:pt x="6459" y="7220"/>
                    <a:pt x="6617" y="6716"/>
                  </a:cubicBezTo>
                  <a:cubicBezTo>
                    <a:pt x="8601" y="6495"/>
                    <a:pt x="10082" y="4920"/>
                    <a:pt x="10114" y="2904"/>
                  </a:cubicBezTo>
                  <a:lnTo>
                    <a:pt x="10114" y="2400"/>
                  </a:lnTo>
                  <a:cubicBezTo>
                    <a:pt x="10649" y="2211"/>
                    <a:pt x="11027" y="1706"/>
                    <a:pt x="10996" y="1108"/>
                  </a:cubicBezTo>
                  <a:cubicBezTo>
                    <a:pt x="10964" y="572"/>
                    <a:pt x="10492" y="100"/>
                    <a:pt x="9893" y="5"/>
                  </a:cubicBezTo>
                  <a:cubicBezTo>
                    <a:pt x="9853" y="2"/>
                    <a:pt x="9813" y="0"/>
                    <a:pt x="9774" y="0"/>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360" name="Google Shape;5986;p86"/>
          <p:cNvGrpSpPr/>
          <p:nvPr/>
        </p:nvGrpSpPr>
        <p:grpSpPr>
          <a:xfrm>
            <a:off x="9805137" y="3428809"/>
            <a:ext cx="621091" cy="619071"/>
            <a:chOff x="-37385101" y="3949908"/>
            <a:chExt cx="321350" cy="318225"/>
          </a:xfrm>
          <a:solidFill>
            <a:srgbClr val="E31E24"/>
          </a:solidFill>
        </p:grpSpPr>
        <p:sp>
          <p:nvSpPr>
            <p:cNvPr id="361" name="Google Shape;5987;p86"/>
            <p:cNvSpPr/>
            <p:nvPr/>
          </p:nvSpPr>
          <p:spPr>
            <a:xfrm>
              <a:off x="-37190576" y="4145233"/>
              <a:ext cx="126825" cy="122900"/>
            </a:xfrm>
            <a:custGeom>
              <a:rect l="l" t="t" r="r" b="b"/>
              <a:pathLst>
                <a:path w="5073" h="4916" extrusionOk="0">
                  <a:moveTo>
                    <a:pt x="2238" y="1"/>
                  </a:moveTo>
                  <a:cubicBezTo>
                    <a:pt x="1986" y="442"/>
                    <a:pt x="1671" y="820"/>
                    <a:pt x="1324" y="1229"/>
                  </a:cubicBezTo>
                  <a:cubicBezTo>
                    <a:pt x="946" y="1671"/>
                    <a:pt x="473" y="1986"/>
                    <a:pt x="1" y="2238"/>
                  </a:cubicBezTo>
                  <a:lnTo>
                    <a:pt x="2206" y="4443"/>
                  </a:lnTo>
                  <a:cubicBezTo>
                    <a:pt x="2521" y="4758"/>
                    <a:pt x="2923" y="4916"/>
                    <a:pt x="3325" y="4916"/>
                  </a:cubicBezTo>
                  <a:cubicBezTo>
                    <a:pt x="3726" y="4916"/>
                    <a:pt x="4128" y="4758"/>
                    <a:pt x="4443" y="4443"/>
                  </a:cubicBezTo>
                  <a:cubicBezTo>
                    <a:pt x="5073" y="3813"/>
                    <a:pt x="5073" y="2836"/>
                    <a:pt x="4443" y="2206"/>
                  </a:cubicBezTo>
                  <a:lnTo>
                    <a:pt x="2238" y="1"/>
                  </a:lnTo>
                  <a:close/>
                </a:path>
              </a:pathLst>
            </a:custGeom>
            <a:grpFill/>
            <a:ln>
              <a:noFill/>
            </a:ln>
          </p:spPr>
          <p:txBody>
            <a:bodyPr spcFirstLastPara="1" wrap="square" lIns="91425" tIns="91425" rIns="91425" bIns="91425" anchor="ctr" anchorCtr="0">
              <a:noAutofit/>
            </a:bodyPr>
            <a:lstStyle/>
            <a:p>
              <a:endParaRPr sz="1400"/>
            </a:p>
          </p:txBody>
        </p:sp>
        <p:sp>
          <p:nvSpPr>
            <p:cNvPr id="362" name="Google Shape;5988;p86"/>
            <p:cNvSpPr/>
            <p:nvPr/>
          </p:nvSpPr>
          <p:spPr>
            <a:xfrm>
              <a:off x="-37385101" y="3949908"/>
              <a:ext cx="248125" cy="248950"/>
            </a:xfrm>
            <a:custGeom>
              <a:rect l="l" t="t" r="r" b="b"/>
              <a:pathLst>
                <a:path w="9925" h="9958" extrusionOk="0">
                  <a:moveTo>
                    <a:pt x="4978" y="1702"/>
                  </a:moveTo>
                  <a:cubicBezTo>
                    <a:pt x="6774" y="1702"/>
                    <a:pt x="8286" y="3214"/>
                    <a:pt x="8286" y="5010"/>
                  </a:cubicBezTo>
                  <a:cubicBezTo>
                    <a:pt x="8254" y="5892"/>
                    <a:pt x="7939" y="6711"/>
                    <a:pt x="7341" y="7310"/>
                  </a:cubicBezTo>
                  <a:cubicBezTo>
                    <a:pt x="6742" y="7908"/>
                    <a:pt x="5923" y="8318"/>
                    <a:pt x="4978" y="8318"/>
                  </a:cubicBezTo>
                  <a:cubicBezTo>
                    <a:pt x="3151" y="8318"/>
                    <a:pt x="1670" y="6837"/>
                    <a:pt x="1670" y="5010"/>
                  </a:cubicBezTo>
                  <a:cubicBezTo>
                    <a:pt x="1670" y="3214"/>
                    <a:pt x="3151" y="1702"/>
                    <a:pt x="4978" y="1702"/>
                  </a:cubicBezTo>
                  <a:close/>
                  <a:moveTo>
                    <a:pt x="4978" y="1"/>
                  </a:moveTo>
                  <a:cubicBezTo>
                    <a:pt x="2268" y="1"/>
                    <a:pt x="0" y="2269"/>
                    <a:pt x="0" y="4978"/>
                  </a:cubicBezTo>
                  <a:cubicBezTo>
                    <a:pt x="0" y="7688"/>
                    <a:pt x="2268" y="9956"/>
                    <a:pt x="4978" y="9956"/>
                  </a:cubicBezTo>
                  <a:cubicBezTo>
                    <a:pt x="5013" y="9957"/>
                    <a:pt x="5048" y="9957"/>
                    <a:pt x="5083" y="9957"/>
                  </a:cubicBezTo>
                  <a:cubicBezTo>
                    <a:pt x="6367" y="9957"/>
                    <a:pt x="7586" y="9395"/>
                    <a:pt x="8506" y="8444"/>
                  </a:cubicBezTo>
                  <a:cubicBezTo>
                    <a:pt x="9420" y="7499"/>
                    <a:pt x="9924" y="6270"/>
                    <a:pt x="9924" y="4978"/>
                  </a:cubicBezTo>
                  <a:cubicBezTo>
                    <a:pt x="9924" y="2269"/>
                    <a:pt x="7687" y="1"/>
                    <a:pt x="4978" y="1"/>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363" name="Google Shape;6005;p86"/>
          <p:cNvGrpSpPr/>
          <p:nvPr/>
        </p:nvGrpSpPr>
        <p:grpSpPr>
          <a:xfrm>
            <a:off x="6535133" y="4660387"/>
            <a:ext cx="541719" cy="545216"/>
            <a:chOff x="-40011049" y="3972375"/>
            <a:chExt cx="316650" cy="316625"/>
          </a:xfrm>
          <a:solidFill>
            <a:srgbClr val="E31E24"/>
          </a:solidFill>
        </p:grpSpPr>
        <p:sp>
          <p:nvSpPr>
            <p:cNvPr id="364" name="Google Shape;6006;p86"/>
            <p:cNvSpPr/>
            <p:nvPr/>
          </p:nvSpPr>
          <p:spPr>
            <a:xfrm>
              <a:off x="-40011049" y="3972375"/>
              <a:ext cx="316650" cy="232350"/>
            </a:xfrm>
            <a:custGeom>
              <a:rect l="l" t="t" r="r" b="b"/>
              <a:pathLst>
                <a:path w="12666" h="9294" extrusionOk="0">
                  <a:moveTo>
                    <a:pt x="11405" y="1701"/>
                  </a:moveTo>
                  <a:cubicBezTo>
                    <a:pt x="11626" y="1701"/>
                    <a:pt x="11846" y="1890"/>
                    <a:pt x="11846" y="2142"/>
                  </a:cubicBezTo>
                  <a:cubicBezTo>
                    <a:pt x="11846" y="3749"/>
                    <a:pt x="11090" y="4663"/>
                    <a:pt x="9956" y="4978"/>
                  </a:cubicBezTo>
                  <a:cubicBezTo>
                    <a:pt x="10051" y="4631"/>
                    <a:pt x="10145" y="4222"/>
                    <a:pt x="10145" y="3844"/>
                  </a:cubicBezTo>
                  <a:lnTo>
                    <a:pt x="10145" y="1701"/>
                  </a:lnTo>
                  <a:close/>
                  <a:moveTo>
                    <a:pt x="2584" y="1701"/>
                  </a:moveTo>
                  <a:lnTo>
                    <a:pt x="2584" y="3812"/>
                  </a:lnTo>
                  <a:cubicBezTo>
                    <a:pt x="2584" y="4222"/>
                    <a:pt x="2647" y="4600"/>
                    <a:pt x="2773" y="5009"/>
                  </a:cubicBezTo>
                  <a:cubicBezTo>
                    <a:pt x="1639" y="4694"/>
                    <a:pt x="851" y="3781"/>
                    <a:pt x="851" y="2142"/>
                  </a:cubicBezTo>
                  <a:cubicBezTo>
                    <a:pt x="851" y="1890"/>
                    <a:pt x="1040" y="1701"/>
                    <a:pt x="1292" y="1701"/>
                  </a:cubicBezTo>
                  <a:close/>
                  <a:moveTo>
                    <a:pt x="4065" y="3655"/>
                  </a:moveTo>
                  <a:cubicBezTo>
                    <a:pt x="4317" y="3655"/>
                    <a:pt x="4506" y="3875"/>
                    <a:pt x="4506" y="4096"/>
                  </a:cubicBezTo>
                  <a:cubicBezTo>
                    <a:pt x="4506" y="4631"/>
                    <a:pt x="4821" y="5041"/>
                    <a:pt x="5262" y="5261"/>
                  </a:cubicBezTo>
                  <a:cubicBezTo>
                    <a:pt x="5451" y="5324"/>
                    <a:pt x="5577" y="5608"/>
                    <a:pt x="5482" y="5797"/>
                  </a:cubicBezTo>
                  <a:cubicBezTo>
                    <a:pt x="5431" y="5952"/>
                    <a:pt x="5229" y="6065"/>
                    <a:pt x="5054" y="6065"/>
                  </a:cubicBezTo>
                  <a:cubicBezTo>
                    <a:pt x="5017" y="6065"/>
                    <a:pt x="4980" y="6060"/>
                    <a:pt x="4947" y="6049"/>
                  </a:cubicBezTo>
                  <a:cubicBezTo>
                    <a:pt x="4128" y="5734"/>
                    <a:pt x="3655" y="4946"/>
                    <a:pt x="3655" y="4096"/>
                  </a:cubicBezTo>
                  <a:cubicBezTo>
                    <a:pt x="3655" y="3875"/>
                    <a:pt x="3844" y="3655"/>
                    <a:pt x="4065" y="3655"/>
                  </a:cubicBezTo>
                  <a:close/>
                  <a:moveTo>
                    <a:pt x="2993" y="0"/>
                  </a:moveTo>
                  <a:cubicBezTo>
                    <a:pt x="2741" y="0"/>
                    <a:pt x="2552" y="189"/>
                    <a:pt x="2552" y="441"/>
                  </a:cubicBezTo>
                  <a:lnTo>
                    <a:pt x="2552" y="882"/>
                  </a:lnTo>
                  <a:lnTo>
                    <a:pt x="1261" y="882"/>
                  </a:lnTo>
                  <a:cubicBezTo>
                    <a:pt x="536" y="882"/>
                    <a:pt x="1" y="1418"/>
                    <a:pt x="1" y="2142"/>
                  </a:cubicBezTo>
                  <a:cubicBezTo>
                    <a:pt x="1" y="4568"/>
                    <a:pt x="1513" y="5797"/>
                    <a:pt x="3183" y="5923"/>
                  </a:cubicBezTo>
                  <a:cubicBezTo>
                    <a:pt x="4159" y="7372"/>
                    <a:pt x="5073" y="7089"/>
                    <a:pt x="5073" y="7687"/>
                  </a:cubicBezTo>
                  <a:cubicBezTo>
                    <a:pt x="5073" y="8286"/>
                    <a:pt x="4821" y="8884"/>
                    <a:pt x="4443" y="9294"/>
                  </a:cubicBezTo>
                  <a:lnTo>
                    <a:pt x="8192" y="9294"/>
                  </a:lnTo>
                  <a:cubicBezTo>
                    <a:pt x="7782" y="8884"/>
                    <a:pt x="7562" y="8286"/>
                    <a:pt x="7562" y="7687"/>
                  </a:cubicBezTo>
                  <a:cubicBezTo>
                    <a:pt x="7562" y="7089"/>
                    <a:pt x="8507" y="7372"/>
                    <a:pt x="9484" y="5923"/>
                  </a:cubicBezTo>
                  <a:cubicBezTo>
                    <a:pt x="11216" y="5797"/>
                    <a:pt x="12666" y="4537"/>
                    <a:pt x="12666" y="2142"/>
                  </a:cubicBezTo>
                  <a:cubicBezTo>
                    <a:pt x="12666" y="1418"/>
                    <a:pt x="12098" y="882"/>
                    <a:pt x="11405" y="882"/>
                  </a:cubicBezTo>
                  <a:lnTo>
                    <a:pt x="10145" y="882"/>
                  </a:lnTo>
                  <a:lnTo>
                    <a:pt x="10145" y="441"/>
                  </a:lnTo>
                  <a:cubicBezTo>
                    <a:pt x="10145" y="189"/>
                    <a:pt x="9956" y="0"/>
                    <a:pt x="9704" y="0"/>
                  </a:cubicBezTo>
                  <a:close/>
                </a:path>
              </a:pathLst>
            </a:custGeom>
            <a:grpFill/>
            <a:ln>
              <a:noFill/>
            </a:ln>
          </p:spPr>
          <p:txBody>
            <a:bodyPr spcFirstLastPara="1" wrap="square" lIns="91425" tIns="91425" rIns="91425" bIns="91425" anchor="ctr" anchorCtr="0">
              <a:noAutofit/>
            </a:bodyPr>
            <a:lstStyle/>
            <a:p>
              <a:endParaRPr sz="1400"/>
            </a:p>
          </p:txBody>
        </p:sp>
        <p:sp>
          <p:nvSpPr>
            <p:cNvPr id="365" name="Google Shape;6007;p86"/>
            <p:cNvSpPr/>
            <p:nvPr/>
          </p:nvSpPr>
          <p:spPr>
            <a:xfrm>
              <a:off x="-39950399" y="4225975"/>
              <a:ext cx="194575" cy="63025"/>
            </a:xfrm>
            <a:custGeom>
              <a:rect l="l" t="t" r="r" b="b"/>
              <a:pathLst>
                <a:path w="7783" h="2521" extrusionOk="0">
                  <a:moveTo>
                    <a:pt x="757" y="1"/>
                  </a:moveTo>
                  <a:lnTo>
                    <a:pt x="63" y="1954"/>
                  </a:lnTo>
                  <a:cubicBezTo>
                    <a:pt x="0" y="2237"/>
                    <a:pt x="158" y="2521"/>
                    <a:pt x="473" y="2521"/>
                  </a:cubicBezTo>
                  <a:lnTo>
                    <a:pt x="7278" y="2521"/>
                  </a:lnTo>
                  <a:cubicBezTo>
                    <a:pt x="7593" y="2521"/>
                    <a:pt x="7782" y="2237"/>
                    <a:pt x="7688" y="1954"/>
                  </a:cubicBezTo>
                  <a:lnTo>
                    <a:pt x="6995" y="1"/>
                  </a:lnTo>
                  <a:close/>
                </a:path>
              </a:pathLst>
            </a:custGeom>
            <a:grpFill/>
            <a:ln>
              <a:noFill/>
            </a:ln>
          </p:spPr>
          <p:txBody>
            <a:bodyPr spcFirstLastPara="1" wrap="square" lIns="91425" tIns="91425" rIns="91425" bIns="91425" anchor="ctr" anchorCtr="0">
              <a:noAutofit/>
            </a:bodyPr>
            <a:lstStyle/>
            <a:p>
              <a:endParaRPr sz="1400"/>
            </a:p>
          </p:txBody>
        </p:sp>
      </p:grpSp>
      <p:grpSp>
        <p:nvGrpSpPr>
          <p:cNvPr id="366" name="Google Shape;6020;p86"/>
          <p:cNvGrpSpPr/>
          <p:nvPr/>
        </p:nvGrpSpPr>
        <p:grpSpPr>
          <a:xfrm>
            <a:off x="8197749" y="3444014"/>
            <a:ext cx="363891" cy="616007"/>
            <a:chOff x="-38109727" y="3955025"/>
            <a:chExt cx="188275" cy="316650"/>
          </a:xfrm>
          <a:solidFill>
            <a:srgbClr val="E31E24"/>
          </a:solidFill>
        </p:grpSpPr>
        <p:sp>
          <p:nvSpPr>
            <p:cNvPr id="367" name="Google Shape;6021;p86"/>
            <p:cNvSpPr/>
            <p:nvPr/>
          </p:nvSpPr>
          <p:spPr>
            <a:xfrm>
              <a:off x="-38109727" y="3955025"/>
              <a:ext cx="188275" cy="220575"/>
            </a:xfrm>
            <a:custGeom>
              <a:rect l="l" t="t" r="r" b="b"/>
              <a:pathLst>
                <a:path w="7531" h="8823" extrusionOk="0">
                  <a:moveTo>
                    <a:pt x="3372" y="1"/>
                  </a:moveTo>
                  <a:lnTo>
                    <a:pt x="95" y="5703"/>
                  </a:lnTo>
                  <a:cubicBezTo>
                    <a:pt x="1" y="5829"/>
                    <a:pt x="1" y="5987"/>
                    <a:pt x="95" y="6113"/>
                  </a:cubicBezTo>
                  <a:lnTo>
                    <a:pt x="1418" y="8822"/>
                  </a:lnTo>
                  <a:lnTo>
                    <a:pt x="6081" y="8822"/>
                  </a:lnTo>
                  <a:lnTo>
                    <a:pt x="7467" y="6113"/>
                  </a:lnTo>
                  <a:cubicBezTo>
                    <a:pt x="7530" y="5987"/>
                    <a:pt x="7499" y="5829"/>
                    <a:pt x="7467" y="5703"/>
                  </a:cubicBezTo>
                  <a:lnTo>
                    <a:pt x="4191" y="1"/>
                  </a:lnTo>
                  <a:lnTo>
                    <a:pt x="4191" y="4727"/>
                  </a:lnTo>
                  <a:cubicBezTo>
                    <a:pt x="4663" y="4884"/>
                    <a:pt x="5010" y="5357"/>
                    <a:pt x="5010" y="5892"/>
                  </a:cubicBezTo>
                  <a:cubicBezTo>
                    <a:pt x="5010" y="6585"/>
                    <a:pt x="4474" y="7121"/>
                    <a:pt x="3750" y="7121"/>
                  </a:cubicBezTo>
                  <a:cubicBezTo>
                    <a:pt x="3088" y="7121"/>
                    <a:pt x="2521" y="6585"/>
                    <a:pt x="2521" y="5892"/>
                  </a:cubicBezTo>
                  <a:cubicBezTo>
                    <a:pt x="2521" y="5357"/>
                    <a:pt x="2899" y="4916"/>
                    <a:pt x="3372" y="4727"/>
                  </a:cubicBezTo>
                  <a:lnTo>
                    <a:pt x="3372" y="1"/>
                  </a:lnTo>
                  <a:close/>
                </a:path>
              </a:pathLst>
            </a:custGeom>
            <a:grpFill/>
            <a:ln>
              <a:noFill/>
            </a:ln>
          </p:spPr>
          <p:txBody>
            <a:bodyPr spcFirstLastPara="1" wrap="square" lIns="91425" tIns="91425" rIns="91425" bIns="91425" anchor="ctr" anchorCtr="0">
              <a:noAutofit/>
            </a:bodyPr>
            <a:lstStyle/>
            <a:p>
              <a:endParaRPr sz="1400"/>
            </a:p>
          </p:txBody>
        </p:sp>
        <p:sp>
          <p:nvSpPr>
            <p:cNvPr id="368" name="Google Shape;6022;p86"/>
            <p:cNvSpPr/>
            <p:nvPr/>
          </p:nvSpPr>
          <p:spPr>
            <a:xfrm>
              <a:off x="-38067199" y="4196050"/>
              <a:ext cx="104775" cy="75625"/>
            </a:xfrm>
            <a:custGeom>
              <a:rect l="l" t="t" r="r" b="b"/>
              <a:pathLst>
                <a:path w="4191" h="3025" extrusionOk="0">
                  <a:moveTo>
                    <a:pt x="32" y="0"/>
                  </a:moveTo>
                  <a:lnTo>
                    <a:pt x="32" y="2615"/>
                  </a:lnTo>
                  <a:cubicBezTo>
                    <a:pt x="1" y="2836"/>
                    <a:pt x="190" y="3025"/>
                    <a:pt x="442" y="3025"/>
                  </a:cubicBezTo>
                  <a:lnTo>
                    <a:pt x="3750" y="3025"/>
                  </a:lnTo>
                  <a:cubicBezTo>
                    <a:pt x="3970" y="3025"/>
                    <a:pt x="4191" y="2836"/>
                    <a:pt x="4191" y="2615"/>
                  </a:cubicBezTo>
                  <a:lnTo>
                    <a:pt x="4191" y="0"/>
                  </a:lnTo>
                  <a:close/>
                </a:path>
              </a:pathLst>
            </a:custGeom>
            <a:grpFill/>
            <a:ln>
              <a:noFill/>
            </a:ln>
          </p:spPr>
          <p:txBody>
            <a:bodyPr spcFirstLastPara="1" wrap="square" lIns="91425" tIns="91425" rIns="91425" bIns="91425" anchor="ctr" anchorCtr="0">
              <a:noAutofit/>
            </a:bodyPr>
            <a:lstStyle/>
            <a:p>
              <a:endParaRPr sz="1400"/>
            </a:p>
          </p:txBody>
        </p:sp>
      </p:grpSp>
      <p:grpSp>
        <p:nvGrpSpPr>
          <p:cNvPr id="369" name="Google Shape;6038;p86"/>
          <p:cNvGrpSpPr/>
          <p:nvPr/>
        </p:nvGrpSpPr>
        <p:grpSpPr>
          <a:xfrm>
            <a:off x="5061409" y="3472664"/>
            <a:ext cx="605919" cy="616785"/>
            <a:chOff x="-39647174" y="3972000"/>
            <a:chExt cx="313500" cy="317050"/>
          </a:xfrm>
          <a:solidFill>
            <a:srgbClr val="E31E24"/>
          </a:solidFill>
        </p:grpSpPr>
        <p:sp>
          <p:nvSpPr>
            <p:cNvPr id="370" name="Google Shape;6039;p86"/>
            <p:cNvSpPr/>
            <p:nvPr/>
          </p:nvSpPr>
          <p:spPr>
            <a:xfrm>
              <a:off x="-39647174" y="3972000"/>
              <a:ext cx="95325" cy="153975"/>
            </a:xfrm>
            <a:custGeom>
              <a:rect l="l" t="t" r="r" b="b"/>
              <a:pathLst>
                <a:path w="3812" h="6159" extrusionOk="0">
                  <a:moveTo>
                    <a:pt x="1698" y="1"/>
                  </a:moveTo>
                  <a:cubicBezTo>
                    <a:pt x="1520" y="1"/>
                    <a:pt x="1373" y="138"/>
                    <a:pt x="1293" y="299"/>
                  </a:cubicBezTo>
                  <a:lnTo>
                    <a:pt x="1" y="5119"/>
                  </a:lnTo>
                  <a:cubicBezTo>
                    <a:pt x="1" y="5308"/>
                    <a:pt x="127" y="5528"/>
                    <a:pt x="316" y="5623"/>
                  </a:cubicBezTo>
                  <a:lnTo>
                    <a:pt x="2332" y="6158"/>
                  </a:lnTo>
                  <a:cubicBezTo>
                    <a:pt x="3277" y="2630"/>
                    <a:pt x="2868" y="4111"/>
                    <a:pt x="3813" y="582"/>
                  </a:cubicBezTo>
                  <a:lnTo>
                    <a:pt x="1797" y="15"/>
                  </a:lnTo>
                  <a:cubicBezTo>
                    <a:pt x="1763" y="5"/>
                    <a:pt x="1730" y="1"/>
                    <a:pt x="1698" y="1"/>
                  </a:cubicBezTo>
                  <a:close/>
                </a:path>
              </a:pathLst>
            </a:custGeom>
            <a:grpFill/>
            <a:ln>
              <a:noFill/>
            </a:ln>
          </p:spPr>
          <p:txBody>
            <a:bodyPr spcFirstLastPara="1" wrap="square" lIns="91425" tIns="91425" rIns="91425" bIns="91425" anchor="ctr" anchorCtr="0">
              <a:noAutofit/>
            </a:bodyPr>
            <a:lstStyle/>
            <a:p>
              <a:endParaRPr sz="1400"/>
            </a:p>
          </p:txBody>
        </p:sp>
        <p:sp>
          <p:nvSpPr>
            <p:cNvPr id="371" name="Google Shape;6040;p86"/>
            <p:cNvSpPr/>
            <p:nvPr/>
          </p:nvSpPr>
          <p:spPr>
            <a:xfrm>
              <a:off x="-39588873" y="4011750"/>
              <a:ext cx="216600" cy="277300"/>
            </a:xfrm>
            <a:custGeom>
              <a:rect l="l" t="t" r="r" b="b"/>
              <a:pathLst>
                <a:path w="8664" h="11092" extrusionOk="0">
                  <a:moveTo>
                    <a:pt x="4348" y="3466"/>
                  </a:moveTo>
                  <a:cubicBezTo>
                    <a:pt x="4820" y="3466"/>
                    <a:pt x="5199" y="3844"/>
                    <a:pt x="5199" y="4316"/>
                  </a:cubicBezTo>
                  <a:cubicBezTo>
                    <a:pt x="5199" y="4789"/>
                    <a:pt x="4820" y="5136"/>
                    <a:pt x="4348" y="5136"/>
                  </a:cubicBezTo>
                  <a:cubicBezTo>
                    <a:pt x="3907" y="5136"/>
                    <a:pt x="3529" y="4789"/>
                    <a:pt x="3529" y="4316"/>
                  </a:cubicBezTo>
                  <a:cubicBezTo>
                    <a:pt x="3529" y="3875"/>
                    <a:pt x="3875" y="3466"/>
                    <a:pt x="4348" y="3466"/>
                  </a:cubicBezTo>
                  <a:close/>
                  <a:moveTo>
                    <a:pt x="5104" y="5766"/>
                  </a:moveTo>
                  <a:lnTo>
                    <a:pt x="6081" y="7624"/>
                  </a:lnTo>
                  <a:lnTo>
                    <a:pt x="2615" y="7624"/>
                  </a:lnTo>
                  <a:lnTo>
                    <a:pt x="3560" y="5766"/>
                  </a:lnTo>
                  <a:cubicBezTo>
                    <a:pt x="3812" y="5892"/>
                    <a:pt x="4096" y="5955"/>
                    <a:pt x="4348" y="5955"/>
                  </a:cubicBezTo>
                  <a:cubicBezTo>
                    <a:pt x="4631" y="5955"/>
                    <a:pt x="4883" y="5892"/>
                    <a:pt x="5104" y="5766"/>
                  </a:cubicBezTo>
                  <a:close/>
                  <a:moveTo>
                    <a:pt x="2048" y="0"/>
                  </a:moveTo>
                  <a:cubicBezTo>
                    <a:pt x="1386" y="2458"/>
                    <a:pt x="1638" y="1544"/>
                    <a:pt x="977" y="4001"/>
                  </a:cubicBezTo>
                  <a:lnTo>
                    <a:pt x="2678" y="4474"/>
                  </a:lnTo>
                  <a:cubicBezTo>
                    <a:pt x="2678" y="4726"/>
                    <a:pt x="2741" y="5010"/>
                    <a:pt x="2899" y="5199"/>
                  </a:cubicBezTo>
                  <a:lnTo>
                    <a:pt x="32" y="10523"/>
                  </a:lnTo>
                  <a:cubicBezTo>
                    <a:pt x="0" y="10680"/>
                    <a:pt x="63" y="10964"/>
                    <a:pt x="252" y="11027"/>
                  </a:cubicBezTo>
                  <a:cubicBezTo>
                    <a:pt x="328" y="11070"/>
                    <a:pt x="404" y="11091"/>
                    <a:pt x="475" y="11091"/>
                  </a:cubicBezTo>
                  <a:cubicBezTo>
                    <a:pt x="613" y="11091"/>
                    <a:pt x="737" y="11014"/>
                    <a:pt x="819" y="10869"/>
                  </a:cubicBezTo>
                  <a:lnTo>
                    <a:pt x="2143" y="8475"/>
                  </a:lnTo>
                  <a:lnTo>
                    <a:pt x="6490" y="8475"/>
                  </a:lnTo>
                  <a:lnTo>
                    <a:pt x="7845" y="10869"/>
                  </a:lnTo>
                  <a:cubicBezTo>
                    <a:pt x="7907" y="11014"/>
                    <a:pt x="8037" y="11091"/>
                    <a:pt x="8173" y="11091"/>
                  </a:cubicBezTo>
                  <a:cubicBezTo>
                    <a:pt x="8243" y="11091"/>
                    <a:pt x="8316" y="11070"/>
                    <a:pt x="8381" y="11027"/>
                  </a:cubicBezTo>
                  <a:cubicBezTo>
                    <a:pt x="8570" y="10932"/>
                    <a:pt x="8664" y="10680"/>
                    <a:pt x="8538" y="10491"/>
                  </a:cubicBezTo>
                  <a:lnTo>
                    <a:pt x="5734" y="5262"/>
                  </a:lnTo>
                  <a:lnTo>
                    <a:pt x="6585" y="5482"/>
                  </a:lnTo>
                  <a:cubicBezTo>
                    <a:pt x="7120" y="3434"/>
                    <a:pt x="6931" y="4222"/>
                    <a:pt x="7624" y="1513"/>
                  </a:cubicBezTo>
                  <a:lnTo>
                    <a:pt x="2048" y="0"/>
                  </a:lnTo>
                  <a:close/>
                </a:path>
              </a:pathLst>
            </a:custGeom>
            <a:grpFill/>
            <a:ln>
              <a:noFill/>
            </a:ln>
          </p:spPr>
          <p:txBody>
            <a:bodyPr spcFirstLastPara="1" wrap="square" lIns="91425" tIns="91425" rIns="91425" bIns="91425" anchor="ctr" anchorCtr="0">
              <a:noAutofit/>
            </a:bodyPr>
            <a:lstStyle/>
            <a:p>
              <a:endParaRPr sz="1400"/>
            </a:p>
          </p:txBody>
        </p:sp>
        <p:sp>
          <p:nvSpPr>
            <p:cNvPr id="372" name="Google Shape;6041;p86"/>
            <p:cNvSpPr/>
            <p:nvPr/>
          </p:nvSpPr>
          <p:spPr>
            <a:xfrm>
              <a:off x="-39398274" y="4073975"/>
              <a:ext cx="64600" cy="71600"/>
            </a:xfrm>
            <a:custGeom>
              <a:rect l="l" t="t" r="r" b="b"/>
              <a:pathLst>
                <a:path w="2584" h="2864" extrusionOk="0">
                  <a:moveTo>
                    <a:pt x="630" y="0"/>
                  </a:moveTo>
                  <a:cubicBezTo>
                    <a:pt x="252" y="1449"/>
                    <a:pt x="410" y="945"/>
                    <a:pt x="0" y="2395"/>
                  </a:cubicBezTo>
                  <a:lnTo>
                    <a:pt x="1607" y="2836"/>
                  </a:lnTo>
                  <a:cubicBezTo>
                    <a:pt x="1658" y="2855"/>
                    <a:pt x="1707" y="2864"/>
                    <a:pt x="1753" y="2864"/>
                  </a:cubicBezTo>
                  <a:cubicBezTo>
                    <a:pt x="1932" y="2864"/>
                    <a:pt x="2067" y="2728"/>
                    <a:pt x="2143" y="2552"/>
                  </a:cubicBezTo>
                  <a:lnTo>
                    <a:pt x="2584" y="945"/>
                  </a:lnTo>
                  <a:cubicBezTo>
                    <a:pt x="2552" y="725"/>
                    <a:pt x="2458" y="473"/>
                    <a:pt x="2237" y="441"/>
                  </a:cubicBezTo>
                  <a:lnTo>
                    <a:pt x="630" y="0"/>
                  </a:lnTo>
                  <a:close/>
                </a:path>
              </a:pathLst>
            </a:custGeom>
            <a:grpFill/>
            <a:ln>
              <a:noFill/>
            </a:ln>
          </p:spPr>
          <p:txBody>
            <a:bodyPr spcFirstLastPara="1" wrap="square" lIns="91425" tIns="91425" rIns="91425" bIns="91425" anchor="ctr" anchorCtr="0">
              <a:noAutofit/>
            </a:bodyPr>
            <a:lstStyle/>
            <a:p>
              <a:endParaRPr sz="1400"/>
            </a:p>
          </p:txBody>
        </p:sp>
      </p:grpSp>
      <p:grpSp>
        <p:nvGrpSpPr>
          <p:cNvPr id="373" name="Google Shape;6048;p86"/>
          <p:cNvGrpSpPr/>
          <p:nvPr/>
        </p:nvGrpSpPr>
        <p:grpSpPr>
          <a:xfrm>
            <a:off x="8940377" y="3435037"/>
            <a:ext cx="608963" cy="619071"/>
            <a:chOff x="-37804927" y="3953450"/>
            <a:chExt cx="315075" cy="318225"/>
          </a:xfrm>
          <a:solidFill>
            <a:srgbClr val="E31E24"/>
          </a:solidFill>
        </p:grpSpPr>
        <p:sp>
          <p:nvSpPr>
            <p:cNvPr id="374" name="Google Shape;6049;p86"/>
            <p:cNvSpPr/>
            <p:nvPr/>
          </p:nvSpPr>
          <p:spPr>
            <a:xfrm>
              <a:off x="-37614299" y="3955025"/>
              <a:ext cx="124450" cy="186200"/>
            </a:xfrm>
            <a:custGeom>
              <a:rect l="l" t="t" r="r" b="b"/>
              <a:pathLst>
                <a:path w="4978" h="7448" extrusionOk="0">
                  <a:moveTo>
                    <a:pt x="2489" y="820"/>
                  </a:moveTo>
                  <a:cubicBezTo>
                    <a:pt x="3403" y="820"/>
                    <a:pt x="4127" y="1576"/>
                    <a:pt x="4127" y="2490"/>
                  </a:cubicBezTo>
                  <a:cubicBezTo>
                    <a:pt x="4127" y="3372"/>
                    <a:pt x="3403" y="4128"/>
                    <a:pt x="2489" y="4128"/>
                  </a:cubicBezTo>
                  <a:cubicBezTo>
                    <a:pt x="1575" y="4128"/>
                    <a:pt x="819" y="3372"/>
                    <a:pt x="819" y="2490"/>
                  </a:cubicBezTo>
                  <a:cubicBezTo>
                    <a:pt x="819" y="1576"/>
                    <a:pt x="1575" y="820"/>
                    <a:pt x="2489" y="820"/>
                  </a:cubicBezTo>
                  <a:close/>
                  <a:moveTo>
                    <a:pt x="2489" y="1"/>
                  </a:moveTo>
                  <a:cubicBezTo>
                    <a:pt x="1103" y="1"/>
                    <a:pt x="0" y="1104"/>
                    <a:pt x="0" y="2490"/>
                  </a:cubicBezTo>
                  <a:cubicBezTo>
                    <a:pt x="0" y="3214"/>
                    <a:pt x="315" y="3845"/>
                    <a:pt x="819" y="4317"/>
                  </a:cubicBezTo>
                  <a:lnTo>
                    <a:pt x="819" y="7058"/>
                  </a:lnTo>
                  <a:cubicBezTo>
                    <a:pt x="819" y="7287"/>
                    <a:pt x="1012" y="7448"/>
                    <a:pt x="1225" y="7448"/>
                  </a:cubicBezTo>
                  <a:cubicBezTo>
                    <a:pt x="1334" y="7448"/>
                    <a:pt x="1448" y="7406"/>
                    <a:pt x="1544" y="7310"/>
                  </a:cubicBezTo>
                  <a:lnTo>
                    <a:pt x="2489" y="6365"/>
                  </a:lnTo>
                  <a:lnTo>
                    <a:pt x="3434" y="7310"/>
                  </a:lnTo>
                  <a:cubicBezTo>
                    <a:pt x="3530" y="7406"/>
                    <a:pt x="3640" y="7448"/>
                    <a:pt x="3744" y="7448"/>
                  </a:cubicBezTo>
                  <a:cubicBezTo>
                    <a:pt x="3948" y="7448"/>
                    <a:pt x="4127" y="7287"/>
                    <a:pt x="4127" y="7058"/>
                  </a:cubicBezTo>
                  <a:lnTo>
                    <a:pt x="4127" y="4317"/>
                  </a:lnTo>
                  <a:cubicBezTo>
                    <a:pt x="4663" y="3845"/>
                    <a:pt x="4978" y="3214"/>
                    <a:pt x="4978" y="2490"/>
                  </a:cubicBezTo>
                  <a:cubicBezTo>
                    <a:pt x="4978" y="1104"/>
                    <a:pt x="3875" y="1"/>
                    <a:pt x="2489" y="1"/>
                  </a:cubicBezTo>
                  <a:close/>
                </a:path>
              </a:pathLst>
            </a:custGeom>
            <a:grpFill/>
            <a:ln>
              <a:noFill/>
            </a:ln>
          </p:spPr>
          <p:txBody>
            <a:bodyPr spcFirstLastPara="1" wrap="square" lIns="91425" tIns="91425" rIns="91425" bIns="91425" anchor="ctr" anchorCtr="0">
              <a:noAutofit/>
            </a:bodyPr>
            <a:lstStyle/>
            <a:p>
              <a:endParaRPr sz="1400"/>
            </a:p>
          </p:txBody>
        </p:sp>
        <p:sp>
          <p:nvSpPr>
            <p:cNvPr id="375" name="Google Shape;6050;p86"/>
            <p:cNvSpPr/>
            <p:nvPr/>
          </p:nvSpPr>
          <p:spPr>
            <a:xfrm>
              <a:off x="-37761599" y="4230700"/>
              <a:ext cx="270175" cy="40975"/>
            </a:xfrm>
            <a:custGeom>
              <a:rect l="l" t="t" r="r" b="b"/>
              <a:pathLst>
                <a:path w="10807" h="1639" extrusionOk="0">
                  <a:moveTo>
                    <a:pt x="1450" y="1"/>
                  </a:moveTo>
                  <a:cubicBezTo>
                    <a:pt x="1292" y="788"/>
                    <a:pt x="662" y="1387"/>
                    <a:pt x="1" y="1639"/>
                  </a:cubicBezTo>
                  <a:lnTo>
                    <a:pt x="8822" y="1639"/>
                  </a:lnTo>
                  <a:cubicBezTo>
                    <a:pt x="9799" y="1639"/>
                    <a:pt x="10649" y="946"/>
                    <a:pt x="10807" y="1"/>
                  </a:cubicBezTo>
                  <a:close/>
                </a:path>
              </a:pathLst>
            </a:custGeom>
            <a:grpFill/>
            <a:ln>
              <a:noFill/>
            </a:ln>
          </p:spPr>
          <p:txBody>
            <a:bodyPr spcFirstLastPara="1" wrap="square" lIns="91425" tIns="91425" rIns="91425" bIns="91425" anchor="ctr" anchorCtr="0">
              <a:noAutofit/>
            </a:bodyPr>
            <a:lstStyle/>
            <a:p>
              <a:endParaRPr sz="1400"/>
            </a:p>
          </p:txBody>
        </p:sp>
        <p:sp>
          <p:nvSpPr>
            <p:cNvPr id="376" name="Google Shape;6051;p86"/>
            <p:cNvSpPr/>
            <p:nvPr/>
          </p:nvSpPr>
          <p:spPr>
            <a:xfrm>
              <a:off x="-37804927" y="3953450"/>
              <a:ext cx="274125" cy="295675"/>
            </a:xfrm>
            <a:custGeom>
              <a:rect l="l" t="t" r="r" b="b"/>
              <a:pathLst>
                <a:path w="10965" h="11827" extrusionOk="0">
                  <a:moveTo>
                    <a:pt x="379" y="1"/>
                  </a:moveTo>
                  <a:cubicBezTo>
                    <a:pt x="158" y="1"/>
                    <a:pt x="1" y="221"/>
                    <a:pt x="1" y="411"/>
                  </a:cubicBezTo>
                  <a:lnTo>
                    <a:pt x="1" y="10618"/>
                  </a:lnTo>
                  <a:cubicBezTo>
                    <a:pt x="1" y="11280"/>
                    <a:pt x="537" y="11815"/>
                    <a:pt x="1198" y="11815"/>
                  </a:cubicBezTo>
                  <a:cubicBezTo>
                    <a:pt x="1247" y="11823"/>
                    <a:pt x="1295" y="11826"/>
                    <a:pt x="1342" y="11826"/>
                  </a:cubicBezTo>
                  <a:cubicBezTo>
                    <a:pt x="1912" y="11826"/>
                    <a:pt x="2395" y="11318"/>
                    <a:pt x="2395" y="10650"/>
                  </a:cubicBezTo>
                  <a:cubicBezTo>
                    <a:pt x="2395" y="10398"/>
                    <a:pt x="2584" y="10272"/>
                    <a:pt x="2836" y="10272"/>
                  </a:cubicBezTo>
                  <a:lnTo>
                    <a:pt x="10965" y="10272"/>
                  </a:lnTo>
                  <a:lnTo>
                    <a:pt x="10965" y="8255"/>
                  </a:lnTo>
                  <a:cubicBezTo>
                    <a:pt x="10807" y="8161"/>
                    <a:pt x="10650" y="8098"/>
                    <a:pt x="10492" y="7972"/>
                  </a:cubicBezTo>
                  <a:lnTo>
                    <a:pt x="10146" y="7625"/>
                  </a:lnTo>
                  <a:lnTo>
                    <a:pt x="9799" y="7972"/>
                  </a:lnTo>
                  <a:cubicBezTo>
                    <a:pt x="9547" y="8224"/>
                    <a:pt x="9232" y="8318"/>
                    <a:pt x="8917" y="8318"/>
                  </a:cubicBezTo>
                  <a:cubicBezTo>
                    <a:pt x="8255" y="8318"/>
                    <a:pt x="7720" y="7783"/>
                    <a:pt x="7720" y="7058"/>
                  </a:cubicBezTo>
                  <a:lnTo>
                    <a:pt x="7720" y="4664"/>
                  </a:lnTo>
                  <a:cubicBezTo>
                    <a:pt x="7184" y="4065"/>
                    <a:pt x="6869" y="3309"/>
                    <a:pt x="6869" y="2490"/>
                  </a:cubicBezTo>
                  <a:cubicBezTo>
                    <a:pt x="6869" y="1513"/>
                    <a:pt x="7310" y="600"/>
                    <a:pt x="8035" y="1"/>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377" name="Google Shape;5717;p85"/>
          <p:cNvGrpSpPr/>
          <p:nvPr/>
        </p:nvGrpSpPr>
        <p:grpSpPr>
          <a:xfrm>
            <a:off x="7423788" y="4698063"/>
            <a:ext cx="656485" cy="517252"/>
            <a:chOff x="5629975" y="3255775"/>
            <a:chExt cx="504500" cy="397500"/>
          </a:xfrm>
          <a:solidFill>
            <a:srgbClr val="E31E24"/>
          </a:solidFill>
        </p:grpSpPr>
        <p:sp>
          <p:nvSpPr>
            <p:cNvPr id="378" name="Google Shape;5718;p85"/>
            <p:cNvSpPr/>
            <p:nvPr/>
          </p:nvSpPr>
          <p:spPr>
            <a:xfrm>
              <a:off x="5756375" y="3255775"/>
              <a:ext cx="112950" cy="143425"/>
            </a:xfrm>
            <a:custGeom>
              <a:rect l="l" t="t" r="r" b="b"/>
              <a:pathLst>
                <a:path w="4518" h="5737" extrusionOk="0">
                  <a:moveTo>
                    <a:pt x="2259" y="0"/>
                  </a:moveTo>
                  <a:cubicBezTo>
                    <a:pt x="793" y="0"/>
                    <a:pt x="1" y="2469"/>
                    <a:pt x="1" y="3478"/>
                  </a:cubicBezTo>
                  <a:cubicBezTo>
                    <a:pt x="1" y="4725"/>
                    <a:pt x="1013" y="5733"/>
                    <a:pt x="2259" y="5736"/>
                  </a:cubicBezTo>
                  <a:cubicBezTo>
                    <a:pt x="3506" y="5733"/>
                    <a:pt x="4518" y="4725"/>
                    <a:pt x="4518" y="3478"/>
                  </a:cubicBezTo>
                  <a:cubicBezTo>
                    <a:pt x="4518" y="2469"/>
                    <a:pt x="3729" y="0"/>
                    <a:pt x="2259" y="0"/>
                  </a:cubicBezTo>
                  <a:close/>
                </a:path>
              </a:pathLst>
            </a:custGeom>
            <a:grpFill/>
            <a:ln>
              <a:noFill/>
            </a:ln>
          </p:spPr>
          <p:txBody>
            <a:bodyPr spcFirstLastPara="1" wrap="square" lIns="91425" tIns="91425" rIns="91425" bIns="91425" anchor="ctr" anchorCtr="0">
              <a:noAutofit/>
            </a:bodyPr>
            <a:lstStyle/>
            <a:p>
              <a:endParaRPr sz="1400">
                <a:solidFill>
                  <a:srgbClr val="435D74"/>
                </a:solidFill>
              </a:endParaRPr>
            </a:p>
          </p:txBody>
        </p:sp>
        <p:sp>
          <p:nvSpPr>
            <p:cNvPr id="379" name="Google Shape;5719;p85"/>
            <p:cNvSpPr/>
            <p:nvPr/>
          </p:nvSpPr>
          <p:spPr>
            <a:xfrm>
              <a:off x="5629975" y="3374400"/>
              <a:ext cx="140575" cy="136175"/>
            </a:xfrm>
            <a:custGeom>
              <a:rect l="l" t="t" r="r" b="b"/>
              <a:pathLst>
                <a:path w="5623" h="5447" extrusionOk="0">
                  <a:moveTo>
                    <a:pt x="1951" y="0"/>
                  </a:moveTo>
                  <a:cubicBezTo>
                    <a:pt x="1711" y="0"/>
                    <a:pt x="1480" y="53"/>
                    <a:pt x="1269" y="175"/>
                  </a:cubicBezTo>
                  <a:cubicBezTo>
                    <a:pt x="1" y="907"/>
                    <a:pt x="582" y="3443"/>
                    <a:pt x="1088" y="4316"/>
                  </a:cubicBezTo>
                  <a:cubicBezTo>
                    <a:pt x="1506" y="5041"/>
                    <a:pt x="2265" y="5447"/>
                    <a:pt x="3045" y="5447"/>
                  </a:cubicBezTo>
                  <a:cubicBezTo>
                    <a:pt x="3428" y="5447"/>
                    <a:pt x="3816" y="5349"/>
                    <a:pt x="4172" y="5144"/>
                  </a:cubicBezTo>
                  <a:cubicBezTo>
                    <a:pt x="5253" y="4521"/>
                    <a:pt x="5623" y="3138"/>
                    <a:pt x="5000" y="2057"/>
                  </a:cubicBezTo>
                  <a:cubicBezTo>
                    <a:pt x="4578" y="1330"/>
                    <a:pt x="3149" y="0"/>
                    <a:pt x="1951" y="0"/>
                  </a:cubicBezTo>
                  <a:close/>
                </a:path>
              </a:pathLst>
            </a:custGeom>
            <a:grpFill/>
            <a:ln>
              <a:noFill/>
            </a:ln>
          </p:spPr>
          <p:txBody>
            <a:bodyPr spcFirstLastPara="1" wrap="square" lIns="91425" tIns="91425" rIns="91425" bIns="91425" anchor="ctr" anchorCtr="0">
              <a:noAutofit/>
            </a:bodyPr>
            <a:lstStyle/>
            <a:p>
              <a:endParaRPr sz="1400">
                <a:solidFill>
                  <a:srgbClr val="435D74"/>
                </a:solidFill>
              </a:endParaRPr>
            </a:p>
          </p:txBody>
        </p:sp>
        <p:sp>
          <p:nvSpPr>
            <p:cNvPr id="380" name="Google Shape;5720;p85"/>
            <p:cNvSpPr/>
            <p:nvPr/>
          </p:nvSpPr>
          <p:spPr>
            <a:xfrm>
              <a:off x="5897525" y="3255775"/>
              <a:ext cx="112950" cy="143425"/>
            </a:xfrm>
            <a:custGeom>
              <a:rect l="l" t="t" r="r" b="b"/>
              <a:pathLst>
                <a:path w="4518" h="5737" extrusionOk="0">
                  <a:moveTo>
                    <a:pt x="2259" y="0"/>
                  </a:moveTo>
                  <a:cubicBezTo>
                    <a:pt x="793" y="0"/>
                    <a:pt x="1" y="2469"/>
                    <a:pt x="1" y="3478"/>
                  </a:cubicBezTo>
                  <a:cubicBezTo>
                    <a:pt x="1" y="4725"/>
                    <a:pt x="1013" y="5736"/>
                    <a:pt x="2259" y="5736"/>
                  </a:cubicBezTo>
                  <a:cubicBezTo>
                    <a:pt x="3506" y="5736"/>
                    <a:pt x="4518" y="4725"/>
                    <a:pt x="4518" y="3478"/>
                  </a:cubicBezTo>
                  <a:cubicBezTo>
                    <a:pt x="4518" y="2469"/>
                    <a:pt x="3729" y="0"/>
                    <a:pt x="2259" y="0"/>
                  </a:cubicBezTo>
                  <a:close/>
                </a:path>
              </a:pathLst>
            </a:custGeom>
            <a:grpFill/>
            <a:ln>
              <a:noFill/>
            </a:ln>
          </p:spPr>
          <p:txBody>
            <a:bodyPr spcFirstLastPara="1" wrap="square" lIns="91425" tIns="91425" rIns="91425" bIns="91425" anchor="ctr" anchorCtr="0">
              <a:noAutofit/>
            </a:bodyPr>
            <a:lstStyle/>
            <a:p>
              <a:endParaRPr sz="1400">
                <a:solidFill>
                  <a:srgbClr val="435D74"/>
                </a:solidFill>
              </a:endParaRPr>
            </a:p>
          </p:txBody>
        </p:sp>
        <p:sp>
          <p:nvSpPr>
            <p:cNvPr id="381" name="Google Shape;5721;p85"/>
            <p:cNvSpPr/>
            <p:nvPr/>
          </p:nvSpPr>
          <p:spPr>
            <a:xfrm>
              <a:off x="5996075" y="3373900"/>
              <a:ext cx="138400" cy="136200"/>
            </a:xfrm>
            <a:custGeom>
              <a:rect l="l" t="t" r="r" b="b"/>
              <a:pathLst>
                <a:path w="5536" h="5448" extrusionOk="0">
                  <a:moveTo>
                    <a:pt x="3670" y="1"/>
                  </a:moveTo>
                  <a:cubicBezTo>
                    <a:pt x="2471" y="1"/>
                    <a:pt x="1045" y="1330"/>
                    <a:pt x="624" y="2059"/>
                  </a:cubicBezTo>
                  <a:cubicBezTo>
                    <a:pt x="1" y="3137"/>
                    <a:pt x="371" y="4523"/>
                    <a:pt x="1452" y="5146"/>
                  </a:cubicBezTo>
                  <a:cubicBezTo>
                    <a:pt x="1808" y="5351"/>
                    <a:pt x="2199" y="5448"/>
                    <a:pt x="2586" y="5448"/>
                  </a:cubicBezTo>
                  <a:cubicBezTo>
                    <a:pt x="3381" y="5448"/>
                    <a:pt x="4158" y="5039"/>
                    <a:pt x="4575" y="4318"/>
                  </a:cubicBezTo>
                  <a:cubicBezTo>
                    <a:pt x="5168" y="3288"/>
                    <a:pt x="5535" y="858"/>
                    <a:pt x="4355" y="177"/>
                  </a:cubicBezTo>
                  <a:cubicBezTo>
                    <a:pt x="4142" y="54"/>
                    <a:pt x="3911" y="1"/>
                    <a:pt x="3670" y="1"/>
                  </a:cubicBezTo>
                  <a:close/>
                </a:path>
              </a:pathLst>
            </a:custGeom>
            <a:grpFill/>
            <a:ln>
              <a:noFill/>
            </a:ln>
          </p:spPr>
          <p:txBody>
            <a:bodyPr spcFirstLastPara="1" wrap="square" lIns="91425" tIns="91425" rIns="91425" bIns="91425" anchor="ctr" anchorCtr="0">
              <a:noAutofit/>
            </a:bodyPr>
            <a:lstStyle/>
            <a:p>
              <a:endParaRPr sz="1400">
                <a:solidFill>
                  <a:srgbClr val="435D74"/>
                </a:solidFill>
              </a:endParaRPr>
            </a:p>
          </p:txBody>
        </p:sp>
        <p:sp>
          <p:nvSpPr>
            <p:cNvPr id="382" name="Google Shape;5722;p85"/>
            <p:cNvSpPr/>
            <p:nvPr/>
          </p:nvSpPr>
          <p:spPr>
            <a:xfrm>
              <a:off x="5728150" y="3427400"/>
              <a:ext cx="310575" cy="225875"/>
            </a:xfrm>
            <a:custGeom>
              <a:rect l="l" t="t" r="r" b="b"/>
              <a:pathLst>
                <a:path w="12423" h="9035" extrusionOk="0">
                  <a:moveTo>
                    <a:pt x="6213" y="1"/>
                  </a:moveTo>
                  <a:cubicBezTo>
                    <a:pt x="5234" y="1"/>
                    <a:pt x="2259" y="1"/>
                    <a:pt x="2259" y="2822"/>
                  </a:cubicBezTo>
                  <a:lnTo>
                    <a:pt x="2259" y="3147"/>
                  </a:lnTo>
                  <a:cubicBezTo>
                    <a:pt x="2259" y="3376"/>
                    <a:pt x="2121" y="3584"/>
                    <a:pt x="1907" y="3671"/>
                  </a:cubicBezTo>
                  <a:cubicBezTo>
                    <a:pt x="750" y="4144"/>
                    <a:pt x="1" y="5141"/>
                    <a:pt x="1" y="6210"/>
                  </a:cubicBezTo>
                  <a:cubicBezTo>
                    <a:pt x="1" y="7767"/>
                    <a:pt x="1521" y="9034"/>
                    <a:pt x="3388" y="9034"/>
                  </a:cubicBezTo>
                  <a:cubicBezTo>
                    <a:pt x="3400" y="9035"/>
                    <a:pt x="3413" y="9035"/>
                    <a:pt x="3425" y="9035"/>
                  </a:cubicBezTo>
                  <a:cubicBezTo>
                    <a:pt x="3753" y="9035"/>
                    <a:pt x="4081" y="8995"/>
                    <a:pt x="4400" y="8917"/>
                  </a:cubicBezTo>
                  <a:cubicBezTo>
                    <a:pt x="4995" y="8766"/>
                    <a:pt x="5604" y="8691"/>
                    <a:pt x="6213" y="8691"/>
                  </a:cubicBezTo>
                  <a:cubicBezTo>
                    <a:pt x="6823" y="8691"/>
                    <a:pt x="7432" y="8766"/>
                    <a:pt x="8029" y="8917"/>
                  </a:cubicBezTo>
                  <a:cubicBezTo>
                    <a:pt x="8345" y="8995"/>
                    <a:pt x="8670" y="9035"/>
                    <a:pt x="8998" y="9035"/>
                  </a:cubicBezTo>
                  <a:cubicBezTo>
                    <a:pt x="9010" y="9035"/>
                    <a:pt x="9022" y="9035"/>
                    <a:pt x="9034" y="9034"/>
                  </a:cubicBezTo>
                  <a:cubicBezTo>
                    <a:pt x="10901" y="9034"/>
                    <a:pt x="12422" y="7767"/>
                    <a:pt x="12422" y="6210"/>
                  </a:cubicBezTo>
                  <a:cubicBezTo>
                    <a:pt x="12422" y="5138"/>
                    <a:pt x="11675" y="4141"/>
                    <a:pt x="10516" y="3671"/>
                  </a:cubicBezTo>
                  <a:cubicBezTo>
                    <a:pt x="10302" y="3584"/>
                    <a:pt x="10164" y="3376"/>
                    <a:pt x="10164" y="3147"/>
                  </a:cubicBezTo>
                  <a:lnTo>
                    <a:pt x="10164" y="2822"/>
                  </a:lnTo>
                  <a:cubicBezTo>
                    <a:pt x="10164" y="1"/>
                    <a:pt x="7191" y="1"/>
                    <a:pt x="6213" y="1"/>
                  </a:cubicBezTo>
                  <a:close/>
                </a:path>
              </a:pathLst>
            </a:custGeom>
            <a:grpFill/>
            <a:ln>
              <a:noFill/>
            </a:ln>
          </p:spPr>
          <p:txBody>
            <a:bodyPr spcFirstLastPara="1" wrap="square" lIns="91425" tIns="91425" rIns="91425" bIns="91425" anchor="ctr" anchorCtr="0">
              <a:noAutofit/>
            </a:bodyPr>
            <a:lstStyle/>
            <a:p>
              <a:endParaRPr sz="1400">
                <a:solidFill>
                  <a:srgbClr val="435D74"/>
                </a:solidFill>
              </a:endParaRPr>
            </a:p>
          </p:txBody>
        </p:sp>
      </p:grpSp>
      <p:grpSp>
        <p:nvGrpSpPr>
          <p:cNvPr id="383" name="Google Shape;5723;p85"/>
          <p:cNvGrpSpPr/>
          <p:nvPr/>
        </p:nvGrpSpPr>
        <p:grpSpPr>
          <a:xfrm>
            <a:off x="4103929" y="3461126"/>
            <a:ext cx="741943" cy="609831"/>
            <a:chOff x="6234950" y="3255925"/>
            <a:chExt cx="483250" cy="397200"/>
          </a:xfrm>
          <a:solidFill>
            <a:srgbClr val="E31E24"/>
          </a:solidFill>
        </p:grpSpPr>
        <p:sp>
          <p:nvSpPr>
            <p:cNvPr id="384" name="Google Shape;5724;p85"/>
            <p:cNvSpPr/>
            <p:nvPr/>
          </p:nvSpPr>
          <p:spPr>
            <a:xfrm>
              <a:off x="6444675" y="3255925"/>
              <a:ext cx="128300" cy="90200"/>
            </a:xfrm>
            <a:custGeom>
              <a:rect l="l" t="t" r="r" b="b"/>
              <a:pathLst>
                <a:path w="5132" h="3608" extrusionOk="0">
                  <a:moveTo>
                    <a:pt x="567" y="0"/>
                  </a:moveTo>
                  <a:cubicBezTo>
                    <a:pt x="254" y="0"/>
                    <a:pt x="1" y="253"/>
                    <a:pt x="1" y="563"/>
                  </a:cubicBezTo>
                  <a:cubicBezTo>
                    <a:pt x="7" y="1662"/>
                    <a:pt x="368" y="2731"/>
                    <a:pt x="1034" y="3608"/>
                  </a:cubicBezTo>
                  <a:cubicBezTo>
                    <a:pt x="2097" y="3138"/>
                    <a:pt x="3325" y="2864"/>
                    <a:pt x="5014" y="2864"/>
                  </a:cubicBezTo>
                  <a:cubicBezTo>
                    <a:pt x="5054" y="2864"/>
                    <a:pt x="5093" y="2873"/>
                    <a:pt x="5132" y="2873"/>
                  </a:cubicBezTo>
                  <a:cubicBezTo>
                    <a:pt x="4289" y="1117"/>
                    <a:pt x="2515" y="0"/>
                    <a:pt x="567" y="0"/>
                  </a:cubicBezTo>
                  <a:close/>
                </a:path>
              </a:pathLst>
            </a:custGeom>
            <a:grpFill/>
            <a:ln>
              <a:noFill/>
            </a:ln>
          </p:spPr>
          <p:txBody>
            <a:bodyPr spcFirstLastPara="1" wrap="square" lIns="91425" tIns="91425" rIns="91425" bIns="91425" anchor="ctr" anchorCtr="0">
              <a:noAutofit/>
            </a:bodyPr>
            <a:lstStyle/>
            <a:p>
              <a:endParaRPr sz="1400">
                <a:solidFill>
                  <a:srgbClr val="435D74"/>
                </a:solidFill>
              </a:endParaRPr>
            </a:p>
          </p:txBody>
        </p:sp>
        <p:sp>
          <p:nvSpPr>
            <p:cNvPr id="385" name="Google Shape;5725;p85"/>
            <p:cNvSpPr/>
            <p:nvPr/>
          </p:nvSpPr>
          <p:spPr>
            <a:xfrm>
              <a:off x="6444750" y="3563200"/>
              <a:ext cx="128225" cy="89925"/>
            </a:xfrm>
            <a:custGeom>
              <a:rect l="l" t="t" r="r" b="b"/>
              <a:pathLst>
                <a:path w="5129" h="3597" extrusionOk="0">
                  <a:moveTo>
                    <a:pt x="1022" y="1"/>
                  </a:moveTo>
                  <a:cubicBezTo>
                    <a:pt x="362" y="874"/>
                    <a:pt x="4" y="1937"/>
                    <a:pt x="1" y="3033"/>
                  </a:cubicBezTo>
                  <a:cubicBezTo>
                    <a:pt x="1" y="3343"/>
                    <a:pt x="251" y="3596"/>
                    <a:pt x="564" y="3596"/>
                  </a:cubicBezTo>
                  <a:cubicBezTo>
                    <a:pt x="2512" y="3596"/>
                    <a:pt x="4286" y="2479"/>
                    <a:pt x="5129" y="724"/>
                  </a:cubicBezTo>
                  <a:cubicBezTo>
                    <a:pt x="5093" y="724"/>
                    <a:pt x="5051" y="736"/>
                    <a:pt x="5011" y="736"/>
                  </a:cubicBezTo>
                  <a:cubicBezTo>
                    <a:pt x="3319" y="736"/>
                    <a:pt x="2088" y="462"/>
                    <a:pt x="1022" y="1"/>
                  </a:cubicBezTo>
                  <a:close/>
                </a:path>
              </a:pathLst>
            </a:custGeom>
            <a:grpFill/>
            <a:ln>
              <a:noFill/>
            </a:ln>
          </p:spPr>
          <p:txBody>
            <a:bodyPr spcFirstLastPara="1" wrap="square" lIns="91425" tIns="91425" rIns="91425" bIns="91425" anchor="ctr" anchorCtr="0">
              <a:noAutofit/>
            </a:bodyPr>
            <a:lstStyle/>
            <a:p>
              <a:endParaRPr sz="1400">
                <a:solidFill>
                  <a:srgbClr val="435D74"/>
                </a:solidFill>
              </a:endParaRPr>
            </a:p>
          </p:txBody>
        </p:sp>
        <p:sp>
          <p:nvSpPr>
            <p:cNvPr id="386" name="Google Shape;5726;p85"/>
            <p:cNvSpPr/>
            <p:nvPr/>
          </p:nvSpPr>
          <p:spPr>
            <a:xfrm>
              <a:off x="6375350" y="3355650"/>
              <a:ext cx="244750" cy="197650"/>
            </a:xfrm>
            <a:custGeom>
              <a:rect l="l" t="t" r="r" b="b"/>
              <a:pathLst>
                <a:path w="9790" h="7906" extrusionOk="0">
                  <a:moveTo>
                    <a:pt x="6045" y="2610"/>
                  </a:moveTo>
                  <a:cubicBezTo>
                    <a:pt x="6190" y="2610"/>
                    <a:pt x="6335" y="2666"/>
                    <a:pt x="6444" y="2777"/>
                  </a:cubicBezTo>
                  <a:cubicBezTo>
                    <a:pt x="6664" y="2997"/>
                    <a:pt x="6664" y="3356"/>
                    <a:pt x="6444" y="3575"/>
                  </a:cubicBezTo>
                  <a:cubicBezTo>
                    <a:pt x="6225" y="3795"/>
                    <a:pt x="6225" y="4153"/>
                    <a:pt x="6444" y="4373"/>
                  </a:cubicBezTo>
                  <a:cubicBezTo>
                    <a:pt x="6664" y="4593"/>
                    <a:pt x="6664" y="4951"/>
                    <a:pt x="6444" y="5171"/>
                  </a:cubicBezTo>
                  <a:cubicBezTo>
                    <a:pt x="6335" y="5281"/>
                    <a:pt x="6190" y="5336"/>
                    <a:pt x="6045" y="5336"/>
                  </a:cubicBezTo>
                  <a:cubicBezTo>
                    <a:pt x="5901" y="5336"/>
                    <a:pt x="5756" y="5281"/>
                    <a:pt x="5646" y="5171"/>
                  </a:cubicBezTo>
                  <a:cubicBezTo>
                    <a:pt x="4984" y="4509"/>
                    <a:pt x="4984" y="3440"/>
                    <a:pt x="5646" y="2777"/>
                  </a:cubicBezTo>
                  <a:cubicBezTo>
                    <a:pt x="5756" y="2666"/>
                    <a:pt x="5901" y="2610"/>
                    <a:pt x="6045" y="2610"/>
                  </a:cubicBezTo>
                  <a:close/>
                  <a:moveTo>
                    <a:pt x="7787" y="1"/>
                  </a:moveTo>
                  <a:cubicBezTo>
                    <a:pt x="4463" y="1"/>
                    <a:pt x="3204" y="1064"/>
                    <a:pt x="919" y="2997"/>
                  </a:cubicBezTo>
                  <a:lnTo>
                    <a:pt x="271" y="3542"/>
                  </a:lnTo>
                  <a:cubicBezTo>
                    <a:pt x="0" y="3765"/>
                    <a:pt x="0" y="4181"/>
                    <a:pt x="271" y="4406"/>
                  </a:cubicBezTo>
                  <a:lnTo>
                    <a:pt x="856" y="4897"/>
                  </a:lnTo>
                  <a:cubicBezTo>
                    <a:pt x="3147" y="6837"/>
                    <a:pt x="4412" y="7906"/>
                    <a:pt x="7787" y="7906"/>
                  </a:cubicBezTo>
                  <a:cubicBezTo>
                    <a:pt x="8450" y="7902"/>
                    <a:pt x="9106" y="7788"/>
                    <a:pt x="9730" y="7574"/>
                  </a:cubicBezTo>
                  <a:cubicBezTo>
                    <a:pt x="8357" y="6951"/>
                    <a:pt x="7456" y="5602"/>
                    <a:pt x="7411" y="4093"/>
                  </a:cubicBezTo>
                  <a:cubicBezTo>
                    <a:pt x="7366" y="2588"/>
                    <a:pt x="8179" y="1184"/>
                    <a:pt x="9513" y="480"/>
                  </a:cubicBezTo>
                  <a:cubicBezTo>
                    <a:pt x="9603" y="432"/>
                    <a:pt x="9697" y="398"/>
                    <a:pt x="9790" y="356"/>
                  </a:cubicBezTo>
                  <a:cubicBezTo>
                    <a:pt x="9149" y="124"/>
                    <a:pt x="8471" y="4"/>
                    <a:pt x="7787" y="1"/>
                  </a:cubicBezTo>
                  <a:close/>
                </a:path>
              </a:pathLst>
            </a:custGeom>
            <a:grpFill/>
            <a:ln>
              <a:noFill/>
            </a:ln>
          </p:spPr>
          <p:txBody>
            <a:bodyPr spcFirstLastPara="1" wrap="square" lIns="91425" tIns="91425" rIns="91425" bIns="91425" anchor="ctr" anchorCtr="0">
              <a:noAutofit/>
            </a:bodyPr>
            <a:lstStyle/>
            <a:p>
              <a:endParaRPr sz="1400">
                <a:solidFill>
                  <a:srgbClr val="435D74"/>
                </a:solidFill>
              </a:endParaRPr>
            </a:p>
          </p:txBody>
        </p:sp>
        <p:sp>
          <p:nvSpPr>
            <p:cNvPr id="387" name="Google Shape;5727;p85"/>
            <p:cNvSpPr/>
            <p:nvPr/>
          </p:nvSpPr>
          <p:spPr>
            <a:xfrm>
              <a:off x="6587875" y="3385100"/>
              <a:ext cx="130325" cy="140500"/>
            </a:xfrm>
            <a:custGeom>
              <a:rect l="l" t="t" r="r" b="b"/>
              <a:pathLst>
                <a:path w="5213" h="5620" extrusionOk="0">
                  <a:moveTo>
                    <a:pt x="2343" y="1789"/>
                  </a:moveTo>
                  <a:cubicBezTo>
                    <a:pt x="2633" y="1789"/>
                    <a:pt x="2912" y="2015"/>
                    <a:pt x="2912" y="2355"/>
                  </a:cubicBezTo>
                  <a:cubicBezTo>
                    <a:pt x="2912" y="2665"/>
                    <a:pt x="2659" y="2918"/>
                    <a:pt x="2349" y="2918"/>
                  </a:cubicBezTo>
                  <a:cubicBezTo>
                    <a:pt x="1846" y="2918"/>
                    <a:pt x="1593" y="2310"/>
                    <a:pt x="1948" y="1955"/>
                  </a:cubicBezTo>
                  <a:cubicBezTo>
                    <a:pt x="2063" y="1840"/>
                    <a:pt x="2204" y="1789"/>
                    <a:pt x="2343" y="1789"/>
                  </a:cubicBezTo>
                  <a:close/>
                  <a:moveTo>
                    <a:pt x="2846" y="0"/>
                  </a:moveTo>
                  <a:cubicBezTo>
                    <a:pt x="2394" y="0"/>
                    <a:pt x="1947" y="85"/>
                    <a:pt x="1539" y="301"/>
                  </a:cubicBezTo>
                  <a:cubicBezTo>
                    <a:pt x="645" y="774"/>
                    <a:pt x="72" y="1687"/>
                    <a:pt x="36" y="2698"/>
                  </a:cubicBezTo>
                  <a:cubicBezTo>
                    <a:pt x="0" y="3707"/>
                    <a:pt x="506" y="4662"/>
                    <a:pt x="1367" y="5195"/>
                  </a:cubicBezTo>
                  <a:cubicBezTo>
                    <a:pt x="1792" y="5460"/>
                    <a:pt x="2280" y="5607"/>
                    <a:pt x="2782" y="5619"/>
                  </a:cubicBezTo>
                  <a:cubicBezTo>
                    <a:pt x="3752" y="4957"/>
                    <a:pt x="4550" y="4078"/>
                    <a:pt x="5119" y="3051"/>
                  </a:cubicBezTo>
                  <a:cubicBezTo>
                    <a:pt x="5213" y="2882"/>
                    <a:pt x="5213" y="2674"/>
                    <a:pt x="5119" y="2506"/>
                  </a:cubicBezTo>
                  <a:cubicBezTo>
                    <a:pt x="4568" y="1512"/>
                    <a:pt x="3797" y="654"/>
                    <a:pt x="2870" y="0"/>
                  </a:cubicBezTo>
                  <a:cubicBezTo>
                    <a:pt x="2862" y="0"/>
                    <a:pt x="2854" y="0"/>
                    <a:pt x="2846" y="0"/>
                  </a:cubicBezTo>
                  <a:close/>
                </a:path>
              </a:pathLst>
            </a:custGeom>
            <a:grpFill/>
            <a:ln>
              <a:noFill/>
            </a:ln>
          </p:spPr>
          <p:txBody>
            <a:bodyPr spcFirstLastPara="1" wrap="square" lIns="91425" tIns="91425" rIns="91425" bIns="91425" anchor="ctr" anchorCtr="0">
              <a:noAutofit/>
            </a:bodyPr>
            <a:lstStyle/>
            <a:p>
              <a:endParaRPr sz="1400">
                <a:solidFill>
                  <a:srgbClr val="435D74"/>
                </a:solidFill>
              </a:endParaRPr>
            </a:p>
          </p:txBody>
        </p:sp>
        <p:sp>
          <p:nvSpPr>
            <p:cNvPr id="388" name="Google Shape;5728;p85"/>
            <p:cNvSpPr/>
            <p:nvPr/>
          </p:nvSpPr>
          <p:spPr>
            <a:xfrm>
              <a:off x="6234950" y="3469100"/>
              <a:ext cx="165050" cy="141200"/>
            </a:xfrm>
            <a:custGeom>
              <a:rect l="l" t="t" r="r" b="b"/>
              <a:pathLst>
                <a:path w="6602" h="5648" extrusionOk="0">
                  <a:moveTo>
                    <a:pt x="3990" y="1"/>
                  </a:moveTo>
                  <a:cubicBezTo>
                    <a:pt x="1807" y="1"/>
                    <a:pt x="0" y="1772"/>
                    <a:pt x="0" y="3955"/>
                  </a:cubicBezTo>
                  <a:lnTo>
                    <a:pt x="0" y="5084"/>
                  </a:lnTo>
                  <a:cubicBezTo>
                    <a:pt x="0" y="5394"/>
                    <a:pt x="253" y="5647"/>
                    <a:pt x="566" y="5647"/>
                  </a:cubicBezTo>
                  <a:lnTo>
                    <a:pt x="1696" y="5647"/>
                  </a:lnTo>
                  <a:cubicBezTo>
                    <a:pt x="4014" y="5647"/>
                    <a:pt x="5996" y="4075"/>
                    <a:pt x="6601" y="1943"/>
                  </a:cubicBezTo>
                  <a:cubicBezTo>
                    <a:pt x="6324" y="1717"/>
                    <a:pt x="6041" y="1476"/>
                    <a:pt x="5740" y="1223"/>
                  </a:cubicBezTo>
                  <a:lnTo>
                    <a:pt x="5481" y="1004"/>
                  </a:lnTo>
                  <a:lnTo>
                    <a:pt x="4391" y="2097"/>
                  </a:lnTo>
                  <a:cubicBezTo>
                    <a:pt x="4281" y="2203"/>
                    <a:pt x="4139" y="2255"/>
                    <a:pt x="3997" y="2255"/>
                  </a:cubicBezTo>
                  <a:cubicBezTo>
                    <a:pt x="3852" y="2255"/>
                    <a:pt x="3708" y="2200"/>
                    <a:pt x="3599" y="2091"/>
                  </a:cubicBezTo>
                  <a:cubicBezTo>
                    <a:pt x="3379" y="1871"/>
                    <a:pt x="3376" y="1519"/>
                    <a:pt x="3593" y="1299"/>
                  </a:cubicBezTo>
                  <a:lnTo>
                    <a:pt x="4611" y="278"/>
                  </a:lnTo>
                  <a:lnTo>
                    <a:pt x="4285" y="1"/>
                  </a:lnTo>
                  <a:close/>
                </a:path>
              </a:pathLst>
            </a:custGeom>
            <a:grpFill/>
            <a:ln>
              <a:noFill/>
            </a:ln>
          </p:spPr>
          <p:txBody>
            <a:bodyPr spcFirstLastPara="1" wrap="square" lIns="91425" tIns="91425" rIns="91425" bIns="91425" anchor="ctr" anchorCtr="0">
              <a:noAutofit/>
            </a:bodyPr>
            <a:lstStyle/>
            <a:p>
              <a:endParaRPr sz="1400">
                <a:solidFill>
                  <a:srgbClr val="435D74"/>
                </a:solidFill>
              </a:endParaRPr>
            </a:p>
          </p:txBody>
        </p:sp>
        <p:sp>
          <p:nvSpPr>
            <p:cNvPr id="389" name="Google Shape;5729;p85"/>
            <p:cNvSpPr/>
            <p:nvPr/>
          </p:nvSpPr>
          <p:spPr>
            <a:xfrm>
              <a:off x="6234950" y="3299725"/>
              <a:ext cx="165050" cy="141175"/>
            </a:xfrm>
            <a:custGeom>
              <a:rect l="l" t="t" r="r" b="b"/>
              <a:pathLst>
                <a:path w="6602" h="5647" extrusionOk="0">
                  <a:moveTo>
                    <a:pt x="566" y="1"/>
                  </a:moveTo>
                  <a:cubicBezTo>
                    <a:pt x="253" y="1"/>
                    <a:pt x="3" y="254"/>
                    <a:pt x="3" y="567"/>
                  </a:cubicBezTo>
                  <a:lnTo>
                    <a:pt x="3" y="1699"/>
                  </a:lnTo>
                  <a:cubicBezTo>
                    <a:pt x="0" y="3879"/>
                    <a:pt x="1807" y="5647"/>
                    <a:pt x="3990" y="5647"/>
                  </a:cubicBezTo>
                  <a:lnTo>
                    <a:pt x="4285" y="5647"/>
                  </a:lnTo>
                  <a:lnTo>
                    <a:pt x="4611" y="5373"/>
                  </a:lnTo>
                  <a:lnTo>
                    <a:pt x="3593" y="4352"/>
                  </a:lnTo>
                  <a:cubicBezTo>
                    <a:pt x="3379" y="4132"/>
                    <a:pt x="3382" y="3780"/>
                    <a:pt x="3599" y="3563"/>
                  </a:cubicBezTo>
                  <a:cubicBezTo>
                    <a:pt x="3710" y="3451"/>
                    <a:pt x="3856" y="3396"/>
                    <a:pt x="4001" y="3396"/>
                  </a:cubicBezTo>
                  <a:cubicBezTo>
                    <a:pt x="4142" y="3396"/>
                    <a:pt x="4282" y="3448"/>
                    <a:pt x="4391" y="3554"/>
                  </a:cubicBezTo>
                  <a:lnTo>
                    <a:pt x="5481" y="4644"/>
                  </a:lnTo>
                  <a:lnTo>
                    <a:pt x="5809" y="4370"/>
                  </a:lnTo>
                  <a:cubicBezTo>
                    <a:pt x="6083" y="4138"/>
                    <a:pt x="6345" y="3918"/>
                    <a:pt x="6601" y="3704"/>
                  </a:cubicBezTo>
                  <a:cubicBezTo>
                    <a:pt x="5996" y="1575"/>
                    <a:pt x="4017" y="1"/>
                    <a:pt x="1696" y="1"/>
                  </a:cubicBezTo>
                  <a:close/>
                </a:path>
              </a:pathLst>
            </a:custGeom>
            <a:grpFill/>
            <a:ln>
              <a:noFill/>
            </a:ln>
          </p:spPr>
          <p:txBody>
            <a:bodyPr spcFirstLastPara="1" wrap="square" lIns="91425" tIns="91425" rIns="91425" bIns="91425" anchor="ctr" anchorCtr="0">
              <a:noAutofit/>
            </a:bodyPr>
            <a:lstStyle/>
            <a:p>
              <a:endParaRPr sz="1400">
                <a:solidFill>
                  <a:srgbClr val="435D74"/>
                </a:solidFill>
              </a:endParaRPr>
            </a:p>
          </p:txBody>
        </p:sp>
      </p:grpSp>
    </p:spTree>
    <p:extLst>
      <p:ext uri="{BB962C8B-B14F-4D97-AF65-F5344CB8AC3E}">
        <p14:creationId xmlns:p14="http://schemas.microsoft.com/office/powerpoint/2010/main" val="1167298678"/>
      </p:ext>
    </p:extLst>
  </p:cSld>
  <p:clrMapOvr>
    <a:masterClrMapping/>
  </p:clrMapOvr>
  <p:transition/>
  <p:timing/>
</p:sld>
</file>

<file path=ppt/slides/slide2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Rectangle 2">
            <a:extLst>
              <a:ext uri="{FF2B5EF4-FFF2-40B4-BE49-F238E27FC236}">
                <a16:creationId xmlns:a16="http://schemas.microsoft.com/office/drawing/2014/main" id="{2B8D1712-9D5D-1455-6FC5-E17F4FF10215}"/>
              </a:ext>
            </a:extLst>
          </p:cNvPr>
          <p:cNvSpPr/>
          <p:nvPr/>
        </p:nvSpPr>
        <p:spPr>
          <a:xfrm>
            <a:off x="4410694" y="2272445"/>
            <a:ext cx="2879699" cy="400110"/>
          </a:xfrm>
          <a:prstGeom prst="rect">
            <a:avLst/>
          </a:prstGeom>
        </p:spPr>
        <p:txBody>
          <a:bodyPr wrap="none">
            <a:spAutoFit/>
          </a:bodyPr>
          <a:lstStyle/>
          <a:p>
            <a:r>
              <a:rPr lang="en-US" altLang="ko-KR" sz="2000"/>
              <a:t>Presentation template by </a:t>
            </a:r>
            <a:endParaRPr lang="ko-KR" altLang="en-US" sz="2000"/>
          </a:p>
        </p:txBody>
      </p:sp>
      <p:sp>
        <p:nvSpPr>
          <p:cNvPr id="6" name="Título 1">
            <a:extLst>
              <a:ext uri="{FF2B5EF4-FFF2-40B4-BE49-F238E27FC236}">
                <a16:creationId xmlns:a16="http://schemas.microsoft.com/office/drawing/2014/main" id="{0A0A6377-AFA9-081F-2C94-AE1E8751CBD7}"/>
              </a:ext>
            </a:extLst>
          </p:cNvPr>
          <p:cNvSpPr txBox="1"/>
          <p:nvPr/>
        </p:nvSpPr>
        <p:spPr>
          <a:xfrm>
            <a:off x="890909" y="5870079"/>
            <a:ext cx="10485575" cy="7768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1860"/>
              </a:lnSpc>
            </a:pPr>
            <a:r>
              <a:rPr lang="en-US" sz="1200">
                <a:solidFill>
                  <a:schemeClr val="tx1">
                    <a:lumMod val="75000"/>
                    <a:lumOff val="25000"/>
                  </a:schemeClr>
                </a:solidFill>
              </a:rPr>
              <a:t>You are free to use this presentation for educational, personal and work purposes under Creative Commons Attribution License. But, keep the credits slide or mention Slidesppt in your presentation. Visit </a:t>
            </a:r>
            <a:r>
              <a:rPr lang="en-US" sz="1200" u="sng">
                <a:solidFill>
                  <a:schemeClr val="tx1">
                    <a:lumMod val="75000"/>
                    <a:lumOff val="25000"/>
                  </a:schemeClr>
                </a:solidFill>
                <a:hlinkClick r:id="rId3"/>
              </a:rPr>
              <a:t>slidesppt.net</a:t>
            </a:r>
            <a:br>
              <a:rPr lang="en" sz="1200">
                <a:solidFill>
                  <a:schemeClr val="tx1">
                    <a:lumMod val="75000"/>
                    <a:lumOff val="25000"/>
                  </a:schemeClr>
                </a:solidFill>
                <a:latin typeface="Barlow" pitchFamily="2" charset="77"/>
                <a:hlinkClick r:id="rId3"/>
              </a:rPr>
            </a:br>
            <a:endParaRPr lang="en" sz="1200">
              <a:solidFill>
                <a:schemeClr val="tx1">
                  <a:lumMod val="75000"/>
                  <a:lumOff val="25000"/>
                </a:schemeClr>
              </a:solidFill>
              <a:latin typeface="Barlow" pitchFamily="2" charset="77"/>
            </a:endParaRPr>
          </a:p>
        </p:txBody>
      </p:sp>
      <p:grpSp>
        <p:nvGrpSpPr>
          <p:cNvPr id="2" name="Gráfico 10">
            <a:extLst>
              <a:ext uri="{FF2B5EF4-FFF2-40B4-BE49-F238E27FC236}">
                <a16:creationId xmlns:a16="http://schemas.microsoft.com/office/drawing/2014/main" id="{FF2D225D-434F-E17F-B3C6-51016262060D}"/>
              </a:ext>
            </a:extLst>
          </p:cNvPr>
          <p:cNvGrpSpPr/>
          <p:nvPr/>
        </p:nvGrpSpPr>
        <p:grpSpPr>
          <a:xfrm>
            <a:off x="2673740" y="2333652"/>
            <a:ext cx="1591037" cy="1591037"/>
            <a:chOff x="627235" y="5458033"/>
            <a:chExt cx="849367" cy="849367"/>
          </a:xfrm>
          <a:solidFill>
            <a:srgbClr val="00BFF3"/>
          </a:solidFill>
        </p:grpSpPr>
        <p:sp>
          <p:nvSpPr>
            <p:cNvPr id="7" name="Forma libre: forma 6">
              <a:extLst>
                <a:ext uri="{FF2B5EF4-FFF2-40B4-BE49-F238E27FC236}">
                  <a16:creationId xmlns:a16="http://schemas.microsoft.com/office/drawing/2014/main" id="{C1B97D0C-AA07-1977-3EFB-1CB31A13857C}"/>
                </a:ext>
              </a:extLst>
            </p:cNvPr>
            <p:cNvSpPr/>
            <p:nvPr userDrawn="1"/>
          </p:nvSpPr>
          <p:spPr>
            <a:xfrm>
              <a:off x="627235" y="5458033"/>
              <a:ext cx="849367" cy="849367"/>
            </a:xfrm>
            <a:custGeom>
              <a:gdLst>
                <a:gd name="connsiteX0" fmla="*/ 849367 w 849367"/>
                <a:gd name="connsiteY0" fmla="*/ 424684 h 849367"/>
                <a:gd name="connsiteX1" fmla="*/ 424684 w 849367"/>
                <a:gd name="connsiteY1" fmla="*/ 849367 h 849367"/>
                <a:gd name="connsiteX2" fmla="*/ 0 w 849367"/>
                <a:gd name="connsiteY2" fmla="*/ 424684 h 849367"/>
                <a:gd name="connsiteX3" fmla="*/ 424684 w 849367"/>
                <a:gd name="connsiteY3" fmla="*/ 0 h 849367"/>
                <a:gd name="connsiteX4" fmla="*/ 849367 w 849367"/>
                <a:gd name="connsiteY4" fmla="*/ 424684 h 849367"/>
              </a:gdLst>
              <a:cxnLst>
                <a:cxn ang="0">
                  <a:pos x="connsiteX0" y="connsiteY0"/>
                </a:cxn>
                <a:cxn ang="0">
                  <a:pos x="connsiteX1" y="connsiteY1"/>
                </a:cxn>
                <a:cxn ang="0">
                  <a:pos x="connsiteX2" y="connsiteY2"/>
                </a:cxn>
                <a:cxn ang="0">
                  <a:pos x="connsiteX3" y="connsiteY3"/>
                </a:cxn>
                <a:cxn ang="0">
                  <a:pos x="connsiteX4" y="connsiteY4"/>
                </a:cxn>
              </a:cxnLst>
              <a:rect l="l" t="t" r="r" b="b"/>
              <a:pathLst>
                <a:path w="849367" h="849367">
                  <a:moveTo>
                    <a:pt x="849367" y="424684"/>
                  </a:moveTo>
                  <a:cubicBezTo>
                    <a:pt x="849367" y="659230"/>
                    <a:pt x="659230" y="849367"/>
                    <a:pt x="424684" y="849367"/>
                  </a:cubicBezTo>
                  <a:cubicBezTo>
                    <a:pt x="190137" y="849367"/>
                    <a:pt x="0" y="659230"/>
                    <a:pt x="0" y="424684"/>
                  </a:cubicBezTo>
                  <a:cubicBezTo>
                    <a:pt x="0" y="190137"/>
                    <a:pt x="190137" y="0"/>
                    <a:pt x="424684" y="0"/>
                  </a:cubicBezTo>
                  <a:cubicBezTo>
                    <a:pt x="659230" y="0"/>
                    <a:pt x="849367" y="190137"/>
                    <a:pt x="849367" y="424684"/>
                  </a:cubicBezTo>
                  <a:close/>
                </a:path>
              </a:pathLst>
            </a:custGeom>
            <a:solidFill>
              <a:schemeClr val="tx1"/>
            </a:solidFill>
            <a:ln w="2285" cap="flat">
              <a:noFill/>
              <a:prstDash val="solid"/>
              <a:miter/>
            </a:ln>
          </p:spPr>
          <p:txBody>
            <a:bodyPr rtlCol="0" anchor="ctr"/>
            <a:lstStyle/>
            <a:p>
              <a:endParaRPr lang="es-PE" sz="1400"/>
            </a:p>
          </p:txBody>
        </p:sp>
        <p:sp>
          <p:nvSpPr>
            <p:cNvPr id="8" name="Forma libre: forma 7">
              <a:extLst>
                <a:ext uri="{FF2B5EF4-FFF2-40B4-BE49-F238E27FC236}">
                  <a16:creationId xmlns:a16="http://schemas.microsoft.com/office/drawing/2014/main" id="{DAF3DD0F-B3C3-6428-3C89-F1CE22602DCF}"/>
                </a:ext>
              </a:extLst>
            </p:cNvPr>
            <p:cNvSpPr/>
            <p:nvPr/>
          </p:nvSpPr>
          <p:spPr>
            <a:xfrm>
              <a:off x="736500" y="5562370"/>
              <a:ext cx="662009" cy="640647"/>
            </a:xfrm>
            <a:custGeom>
              <a:gdLst>
                <a:gd name="connsiteX0" fmla="*/ 398577 w 662009"/>
                <a:gd name="connsiteY0" fmla="*/ 121941 h 640647"/>
                <a:gd name="connsiteX1" fmla="*/ 398577 w 662009"/>
                <a:gd name="connsiteY1" fmla="*/ 121941 h 640647"/>
                <a:gd name="connsiteX2" fmla="*/ 383196 w 662009"/>
                <a:gd name="connsiteY2" fmla="*/ 121941 h 640647"/>
                <a:gd name="connsiteX3" fmla="*/ 383219 w 662009"/>
                <a:gd name="connsiteY3" fmla="*/ 0 h 640647"/>
                <a:gd name="connsiteX4" fmla="*/ 0 w 662009"/>
                <a:gd name="connsiteY4" fmla="*/ 64133 h 640647"/>
                <a:gd name="connsiteX5" fmla="*/ 0 w 662009"/>
                <a:gd name="connsiteY5" fmla="*/ 576124 h 640647"/>
                <a:gd name="connsiteX6" fmla="*/ 383128 w 662009"/>
                <a:gd name="connsiteY6" fmla="*/ 640647 h 640647"/>
                <a:gd name="connsiteX7" fmla="*/ 383219 w 662009"/>
                <a:gd name="connsiteY7" fmla="*/ 122514 h 640647"/>
                <a:gd name="connsiteX8" fmla="*/ 398072 w 662009"/>
                <a:gd name="connsiteY8" fmla="*/ 122514 h 640647"/>
                <a:gd name="connsiteX9" fmla="*/ 398049 w 662009"/>
                <a:gd name="connsiteY9" fmla="*/ 152655 h 640647"/>
                <a:gd name="connsiteX10" fmla="*/ 630608 w 662009"/>
                <a:gd name="connsiteY10" fmla="*/ 152655 h 640647"/>
                <a:gd name="connsiteX11" fmla="*/ 630608 w 662009"/>
                <a:gd name="connsiteY11" fmla="*/ 440087 h 640647"/>
                <a:gd name="connsiteX12" fmla="*/ 614907 w 662009"/>
                <a:gd name="connsiteY12" fmla="*/ 440087 h 640647"/>
                <a:gd name="connsiteX13" fmla="*/ 614907 w 662009"/>
                <a:gd name="connsiteY13" fmla="*/ 168264 h 640647"/>
                <a:gd name="connsiteX14" fmla="*/ 397958 w 662009"/>
                <a:gd name="connsiteY14" fmla="*/ 168242 h 640647"/>
                <a:gd name="connsiteX15" fmla="*/ 397958 w 662009"/>
                <a:gd name="connsiteY15" fmla="*/ 208010 h 640647"/>
                <a:gd name="connsiteX16" fmla="*/ 413177 w 662009"/>
                <a:gd name="connsiteY16" fmla="*/ 206337 h 640647"/>
                <a:gd name="connsiteX17" fmla="*/ 427457 w 662009"/>
                <a:gd name="connsiteY17" fmla="*/ 205236 h 640647"/>
                <a:gd name="connsiteX18" fmla="*/ 427457 w 662009"/>
                <a:gd name="connsiteY18" fmla="*/ 287340 h 640647"/>
                <a:gd name="connsiteX19" fmla="*/ 511509 w 662009"/>
                <a:gd name="connsiteY19" fmla="*/ 287340 h 640647"/>
                <a:gd name="connsiteX20" fmla="*/ 497298 w 662009"/>
                <a:gd name="connsiteY20" fmla="*/ 333435 h 640647"/>
                <a:gd name="connsiteX21" fmla="*/ 455879 w 662009"/>
                <a:gd name="connsiteY21" fmla="*/ 363003 h 640647"/>
                <a:gd name="connsiteX22" fmla="*/ 421933 w 662009"/>
                <a:gd name="connsiteY22" fmla="*/ 366624 h 640647"/>
                <a:gd name="connsiteX23" fmla="*/ 397958 w 662009"/>
                <a:gd name="connsiteY23" fmla="*/ 363988 h 640647"/>
                <a:gd name="connsiteX24" fmla="*/ 397958 w 662009"/>
                <a:gd name="connsiteY24" fmla="*/ 394428 h 640647"/>
                <a:gd name="connsiteX25" fmla="*/ 548412 w 662009"/>
                <a:gd name="connsiteY25" fmla="*/ 394428 h 640647"/>
                <a:gd name="connsiteX26" fmla="*/ 548412 w 662009"/>
                <a:gd name="connsiteY26" fmla="*/ 423079 h 640647"/>
                <a:gd name="connsiteX27" fmla="*/ 397935 w 662009"/>
                <a:gd name="connsiteY27" fmla="*/ 423079 h 640647"/>
                <a:gd name="connsiteX28" fmla="*/ 397935 w 662009"/>
                <a:gd name="connsiteY28" fmla="*/ 449851 h 640647"/>
                <a:gd name="connsiteX29" fmla="*/ 547518 w 662009"/>
                <a:gd name="connsiteY29" fmla="*/ 449851 h 640647"/>
                <a:gd name="connsiteX30" fmla="*/ 547518 w 662009"/>
                <a:gd name="connsiteY30" fmla="*/ 480313 h 640647"/>
                <a:gd name="connsiteX31" fmla="*/ 397912 w 662009"/>
                <a:gd name="connsiteY31" fmla="*/ 480313 h 640647"/>
                <a:gd name="connsiteX32" fmla="*/ 397912 w 662009"/>
                <a:gd name="connsiteY32" fmla="*/ 515406 h 640647"/>
                <a:gd name="connsiteX33" fmla="*/ 614907 w 662009"/>
                <a:gd name="connsiteY33" fmla="*/ 515406 h 640647"/>
                <a:gd name="connsiteX34" fmla="*/ 614907 w 662009"/>
                <a:gd name="connsiteY34" fmla="*/ 440591 h 640647"/>
                <a:gd name="connsiteX35" fmla="*/ 630608 w 662009"/>
                <a:gd name="connsiteY35" fmla="*/ 440591 h 640647"/>
                <a:gd name="connsiteX36" fmla="*/ 630608 w 662009"/>
                <a:gd name="connsiteY36" fmla="*/ 440591 h 640647"/>
                <a:gd name="connsiteX37" fmla="*/ 662010 w 662009"/>
                <a:gd name="connsiteY37" fmla="*/ 440591 h 640647"/>
                <a:gd name="connsiteX38" fmla="*/ 662010 w 662009"/>
                <a:gd name="connsiteY38" fmla="*/ 122101 h 640647"/>
                <a:gd name="connsiteX39" fmla="*/ 398577 w 662009"/>
                <a:gd name="connsiteY39" fmla="*/ 121941 h 640647"/>
                <a:gd name="connsiteX40" fmla="*/ 267834 w 662009"/>
                <a:gd name="connsiteY40" fmla="*/ 452946 h 640647"/>
                <a:gd name="connsiteX41" fmla="*/ 177387 w 662009"/>
                <a:gd name="connsiteY41" fmla="*/ 482743 h 640647"/>
                <a:gd name="connsiteX42" fmla="*/ 90470 w 662009"/>
                <a:gd name="connsiteY42" fmla="*/ 460808 h 640647"/>
                <a:gd name="connsiteX43" fmla="*/ 86230 w 662009"/>
                <a:gd name="connsiteY43" fmla="*/ 457988 h 640647"/>
                <a:gd name="connsiteX44" fmla="*/ 100899 w 662009"/>
                <a:gd name="connsiteY44" fmla="*/ 409281 h 640647"/>
                <a:gd name="connsiteX45" fmla="*/ 108509 w 662009"/>
                <a:gd name="connsiteY45" fmla="*/ 413957 h 640647"/>
                <a:gd name="connsiteX46" fmla="*/ 180275 w 662009"/>
                <a:gd name="connsiteY46" fmla="*/ 434196 h 640647"/>
                <a:gd name="connsiteX47" fmla="*/ 241521 w 662009"/>
                <a:gd name="connsiteY47" fmla="*/ 385511 h 640647"/>
                <a:gd name="connsiteX48" fmla="*/ 184561 w 662009"/>
                <a:gd name="connsiteY48" fmla="*/ 327177 h 640647"/>
                <a:gd name="connsiteX49" fmla="*/ 94160 w 662009"/>
                <a:gd name="connsiteY49" fmla="*/ 228478 h 640647"/>
                <a:gd name="connsiteX50" fmla="*/ 206359 w 662009"/>
                <a:gd name="connsiteY50" fmla="*/ 133195 h 640647"/>
                <a:gd name="connsiteX51" fmla="*/ 281747 w 662009"/>
                <a:gd name="connsiteY51" fmla="*/ 150042 h 640647"/>
                <a:gd name="connsiteX52" fmla="*/ 286698 w 662009"/>
                <a:gd name="connsiteY52" fmla="*/ 152838 h 640647"/>
                <a:gd name="connsiteX53" fmla="*/ 270653 w 662009"/>
                <a:gd name="connsiteY53" fmla="*/ 200285 h 640647"/>
                <a:gd name="connsiteX54" fmla="*/ 263479 w 662009"/>
                <a:gd name="connsiteY54" fmla="*/ 196366 h 640647"/>
                <a:gd name="connsiteX55" fmla="*/ 204938 w 662009"/>
                <a:gd name="connsiteY55" fmla="*/ 181742 h 640647"/>
                <a:gd name="connsiteX56" fmla="*/ 150455 w 662009"/>
                <a:gd name="connsiteY56" fmla="*/ 223665 h 640647"/>
                <a:gd name="connsiteX57" fmla="*/ 210806 w 662009"/>
                <a:gd name="connsiteY57" fmla="*/ 280051 h 640647"/>
                <a:gd name="connsiteX58" fmla="*/ 298296 w 662009"/>
                <a:gd name="connsiteY58" fmla="*/ 382119 h 640647"/>
                <a:gd name="connsiteX59" fmla="*/ 267834 w 662009"/>
                <a:gd name="connsiteY59" fmla="*/ 452946 h 64064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662009" h="640647">
                  <a:moveTo>
                    <a:pt x="398577" y="121941"/>
                  </a:moveTo>
                  <a:lnTo>
                    <a:pt x="398577" y="121941"/>
                  </a:lnTo>
                  <a:lnTo>
                    <a:pt x="383196" y="121941"/>
                  </a:lnTo>
                  <a:cubicBezTo>
                    <a:pt x="383196" y="81301"/>
                    <a:pt x="383219" y="40662"/>
                    <a:pt x="383219" y="0"/>
                  </a:cubicBezTo>
                  <a:cubicBezTo>
                    <a:pt x="255480" y="21385"/>
                    <a:pt x="127740" y="42748"/>
                    <a:pt x="0" y="64133"/>
                  </a:cubicBezTo>
                  <a:cubicBezTo>
                    <a:pt x="0" y="234805"/>
                    <a:pt x="0" y="405476"/>
                    <a:pt x="0" y="576124"/>
                  </a:cubicBezTo>
                  <a:cubicBezTo>
                    <a:pt x="127717" y="597624"/>
                    <a:pt x="255411" y="619147"/>
                    <a:pt x="383128" y="640647"/>
                  </a:cubicBezTo>
                  <a:cubicBezTo>
                    <a:pt x="383151" y="467982"/>
                    <a:pt x="383196" y="295179"/>
                    <a:pt x="383219" y="122514"/>
                  </a:cubicBezTo>
                  <a:lnTo>
                    <a:pt x="398072" y="122514"/>
                  </a:lnTo>
                  <a:cubicBezTo>
                    <a:pt x="398072" y="132530"/>
                    <a:pt x="398049" y="142639"/>
                    <a:pt x="398049" y="152655"/>
                  </a:cubicBezTo>
                  <a:cubicBezTo>
                    <a:pt x="475569" y="152655"/>
                    <a:pt x="553088" y="152655"/>
                    <a:pt x="630608" y="152655"/>
                  </a:cubicBezTo>
                  <a:cubicBezTo>
                    <a:pt x="630608" y="248397"/>
                    <a:pt x="630608" y="344322"/>
                    <a:pt x="630608" y="440087"/>
                  </a:cubicBezTo>
                  <a:lnTo>
                    <a:pt x="614907" y="440087"/>
                  </a:lnTo>
                  <a:cubicBezTo>
                    <a:pt x="614907" y="349548"/>
                    <a:pt x="614907" y="258803"/>
                    <a:pt x="614907" y="168264"/>
                  </a:cubicBezTo>
                  <a:cubicBezTo>
                    <a:pt x="542590" y="168264"/>
                    <a:pt x="470274" y="168242"/>
                    <a:pt x="397958" y="168242"/>
                  </a:cubicBezTo>
                  <a:cubicBezTo>
                    <a:pt x="397958" y="181490"/>
                    <a:pt x="397958" y="194761"/>
                    <a:pt x="397958" y="208010"/>
                  </a:cubicBezTo>
                  <a:cubicBezTo>
                    <a:pt x="400296" y="207781"/>
                    <a:pt x="407149" y="206910"/>
                    <a:pt x="413177" y="206337"/>
                  </a:cubicBezTo>
                  <a:cubicBezTo>
                    <a:pt x="419435" y="205741"/>
                    <a:pt x="424890" y="205488"/>
                    <a:pt x="427457" y="205236"/>
                  </a:cubicBezTo>
                  <a:cubicBezTo>
                    <a:pt x="427457" y="232604"/>
                    <a:pt x="427457" y="259972"/>
                    <a:pt x="427457" y="287340"/>
                  </a:cubicBezTo>
                  <a:cubicBezTo>
                    <a:pt x="455467" y="287340"/>
                    <a:pt x="483499" y="287340"/>
                    <a:pt x="511509" y="287340"/>
                  </a:cubicBezTo>
                  <a:cubicBezTo>
                    <a:pt x="511601" y="294491"/>
                    <a:pt x="510867" y="314272"/>
                    <a:pt x="497298" y="333435"/>
                  </a:cubicBezTo>
                  <a:cubicBezTo>
                    <a:pt x="495648" y="335772"/>
                    <a:pt x="481551" y="355118"/>
                    <a:pt x="455879" y="363003"/>
                  </a:cubicBezTo>
                  <a:cubicBezTo>
                    <a:pt x="442677" y="367060"/>
                    <a:pt x="430597" y="366808"/>
                    <a:pt x="421933" y="366624"/>
                  </a:cubicBezTo>
                  <a:cubicBezTo>
                    <a:pt x="412100" y="366418"/>
                    <a:pt x="403894" y="365180"/>
                    <a:pt x="397958" y="363988"/>
                  </a:cubicBezTo>
                  <a:cubicBezTo>
                    <a:pt x="397958" y="374143"/>
                    <a:pt x="397958" y="384274"/>
                    <a:pt x="397958" y="394428"/>
                  </a:cubicBezTo>
                  <a:cubicBezTo>
                    <a:pt x="448109" y="394428"/>
                    <a:pt x="498261" y="394428"/>
                    <a:pt x="548412" y="394428"/>
                  </a:cubicBezTo>
                  <a:cubicBezTo>
                    <a:pt x="548412" y="403986"/>
                    <a:pt x="548412" y="413521"/>
                    <a:pt x="548412" y="423079"/>
                  </a:cubicBezTo>
                  <a:cubicBezTo>
                    <a:pt x="498261" y="423079"/>
                    <a:pt x="448086" y="423079"/>
                    <a:pt x="397935" y="423079"/>
                  </a:cubicBezTo>
                  <a:cubicBezTo>
                    <a:pt x="397935" y="431996"/>
                    <a:pt x="397935" y="440935"/>
                    <a:pt x="397935" y="449851"/>
                  </a:cubicBezTo>
                  <a:cubicBezTo>
                    <a:pt x="447788" y="449851"/>
                    <a:pt x="497665" y="449851"/>
                    <a:pt x="547518" y="449851"/>
                  </a:cubicBezTo>
                  <a:cubicBezTo>
                    <a:pt x="547518" y="460005"/>
                    <a:pt x="547518" y="470159"/>
                    <a:pt x="547518" y="480313"/>
                  </a:cubicBezTo>
                  <a:cubicBezTo>
                    <a:pt x="497642" y="480313"/>
                    <a:pt x="447765" y="480313"/>
                    <a:pt x="397912" y="480313"/>
                  </a:cubicBezTo>
                  <a:cubicBezTo>
                    <a:pt x="397912" y="492003"/>
                    <a:pt x="397912" y="503693"/>
                    <a:pt x="397912" y="515406"/>
                  </a:cubicBezTo>
                  <a:cubicBezTo>
                    <a:pt x="470251" y="515406"/>
                    <a:pt x="542567" y="515406"/>
                    <a:pt x="614907" y="515406"/>
                  </a:cubicBezTo>
                  <a:cubicBezTo>
                    <a:pt x="614907" y="490468"/>
                    <a:pt x="614907" y="465529"/>
                    <a:pt x="614907" y="440591"/>
                  </a:cubicBezTo>
                  <a:lnTo>
                    <a:pt x="630608" y="440591"/>
                  </a:lnTo>
                  <a:cubicBezTo>
                    <a:pt x="630608" y="440591"/>
                    <a:pt x="630608" y="440591"/>
                    <a:pt x="630608" y="440591"/>
                  </a:cubicBezTo>
                  <a:cubicBezTo>
                    <a:pt x="641083" y="440591"/>
                    <a:pt x="651535" y="440591"/>
                    <a:pt x="662010" y="440591"/>
                  </a:cubicBezTo>
                  <a:cubicBezTo>
                    <a:pt x="662010" y="334420"/>
                    <a:pt x="662010" y="228249"/>
                    <a:pt x="662010" y="122101"/>
                  </a:cubicBezTo>
                  <a:cubicBezTo>
                    <a:pt x="574199" y="122032"/>
                    <a:pt x="486388" y="121987"/>
                    <a:pt x="398577" y="121941"/>
                  </a:cubicBezTo>
                  <a:close/>
                  <a:moveTo>
                    <a:pt x="267834" y="452946"/>
                  </a:moveTo>
                  <a:cubicBezTo>
                    <a:pt x="246334" y="472451"/>
                    <a:pt x="215070" y="482743"/>
                    <a:pt x="177387" y="482743"/>
                  </a:cubicBezTo>
                  <a:cubicBezTo>
                    <a:pt x="145572" y="482743"/>
                    <a:pt x="109838" y="473735"/>
                    <a:pt x="90470" y="460808"/>
                  </a:cubicBezTo>
                  <a:lnTo>
                    <a:pt x="86230" y="457988"/>
                  </a:lnTo>
                  <a:lnTo>
                    <a:pt x="100899" y="409281"/>
                  </a:lnTo>
                  <a:lnTo>
                    <a:pt x="108509" y="413957"/>
                  </a:lnTo>
                  <a:cubicBezTo>
                    <a:pt x="129092" y="426632"/>
                    <a:pt x="155933" y="434196"/>
                    <a:pt x="180275" y="434196"/>
                  </a:cubicBezTo>
                  <a:cubicBezTo>
                    <a:pt x="218049" y="434196"/>
                    <a:pt x="241521" y="415538"/>
                    <a:pt x="241521" y="385511"/>
                  </a:cubicBezTo>
                  <a:cubicBezTo>
                    <a:pt x="241521" y="358625"/>
                    <a:pt x="226622" y="343359"/>
                    <a:pt x="184561" y="327177"/>
                  </a:cubicBezTo>
                  <a:cubicBezTo>
                    <a:pt x="122926" y="305333"/>
                    <a:pt x="94160" y="273954"/>
                    <a:pt x="94160" y="228478"/>
                  </a:cubicBezTo>
                  <a:cubicBezTo>
                    <a:pt x="94160" y="172367"/>
                    <a:pt x="140301" y="133195"/>
                    <a:pt x="206359" y="133195"/>
                  </a:cubicBezTo>
                  <a:cubicBezTo>
                    <a:pt x="246082" y="133195"/>
                    <a:pt x="270630" y="143739"/>
                    <a:pt x="281747" y="150042"/>
                  </a:cubicBezTo>
                  <a:lnTo>
                    <a:pt x="286698" y="152838"/>
                  </a:lnTo>
                  <a:lnTo>
                    <a:pt x="270653" y="200285"/>
                  </a:lnTo>
                  <a:lnTo>
                    <a:pt x="263479" y="196366"/>
                  </a:lnTo>
                  <a:cubicBezTo>
                    <a:pt x="251262" y="189696"/>
                    <a:pt x="231160" y="181742"/>
                    <a:pt x="204938" y="181742"/>
                  </a:cubicBezTo>
                  <a:cubicBezTo>
                    <a:pt x="167302" y="181742"/>
                    <a:pt x="150455" y="202807"/>
                    <a:pt x="150455" y="223665"/>
                  </a:cubicBezTo>
                  <a:cubicBezTo>
                    <a:pt x="150455" y="248672"/>
                    <a:pt x="165124" y="262379"/>
                    <a:pt x="210806" y="280051"/>
                  </a:cubicBezTo>
                  <a:cubicBezTo>
                    <a:pt x="272143" y="303729"/>
                    <a:pt x="298296" y="334260"/>
                    <a:pt x="298296" y="382119"/>
                  </a:cubicBezTo>
                  <a:cubicBezTo>
                    <a:pt x="298296" y="409968"/>
                    <a:pt x="287478" y="435113"/>
                    <a:pt x="267834" y="452946"/>
                  </a:cubicBezTo>
                  <a:close/>
                </a:path>
              </a:pathLst>
            </a:custGeom>
            <a:solidFill>
              <a:srgbClr val="FFFFFF"/>
            </a:solidFill>
            <a:ln w="2285" cap="flat">
              <a:noFill/>
              <a:prstDash val="solid"/>
              <a:miter/>
            </a:ln>
          </p:spPr>
          <p:txBody>
            <a:bodyPr rtlCol="0" anchor="ctr"/>
            <a:lstStyle/>
            <a:p>
              <a:endParaRPr lang="es-PE" sz="1400"/>
            </a:p>
          </p:txBody>
        </p:sp>
      </p:grpSp>
      <p:sp>
        <p:nvSpPr>
          <p:cNvPr id="9" name="Rectangle 2">
            <a:extLst>
              <a:ext uri="{FF2B5EF4-FFF2-40B4-BE49-F238E27FC236}">
                <a16:creationId xmlns:a16="http://schemas.microsoft.com/office/drawing/2014/main" id="{685BD3EE-80A3-B4D8-50C3-8C78B7AA64D1}"/>
              </a:ext>
            </a:extLst>
          </p:cNvPr>
          <p:cNvSpPr/>
          <p:nvPr/>
        </p:nvSpPr>
        <p:spPr>
          <a:xfrm>
            <a:off x="4313417" y="2575172"/>
            <a:ext cx="5204843" cy="1107996"/>
          </a:xfrm>
          <a:prstGeom prst="rect">
            <a:avLst/>
          </a:prstGeom>
        </p:spPr>
        <p:txBody>
          <a:bodyPr wrap="square">
            <a:spAutoFit/>
          </a:bodyPr>
          <a:lstStyle/>
          <a:p>
            <a:r>
              <a:rPr lang="en-US" altLang="ko-KR" sz="6600">
                <a:latin typeface="Bahnschrift" panose="020b0502040204020203" pitchFamily="34" charset="0"/>
                <a:cs typeface="Calibri" pitchFamily="34" charset="0"/>
              </a:rPr>
              <a:t>Slidesppt.net</a:t>
            </a:r>
            <a:endParaRPr lang="ko-KR" altLang="en-US" sz="6600">
              <a:latin typeface="Bahnschrift" panose="020b0502040204020203" pitchFamily="34" charset="0"/>
              <a:cs typeface="Calibri" pitchFamily="34" charset="0"/>
            </a:endParaRPr>
          </a:p>
        </p:txBody>
      </p:sp>
    </p:spTree>
    <p:extLst>
      <p:ext uri="{BB962C8B-B14F-4D97-AF65-F5344CB8AC3E}">
        <p14:creationId xmlns:p14="http://schemas.microsoft.com/office/powerpoint/2010/main" val="4166570241"/>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16" name="Imagen 15">
            <a:extLst>
              <a:ext uri="{FF2B5EF4-FFF2-40B4-BE49-F238E27FC236}">
                <a16:creationId xmlns:a16="http://schemas.microsoft.com/office/drawing/2014/main" id="{59E8CE3B-4079-5BC6-1426-6FE486F04F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97798" y="2736010"/>
            <a:ext cx="3670868" cy="2762061"/>
          </a:xfrm>
          <a:prstGeom prst="rect">
            <a:avLst/>
          </a:prstGeom>
        </p:spPr>
      </p:pic>
      <p:sp>
        <p:nvSpPr>
          <p:cNvPr id="13" name="Rectángulo 12">
            <a:extLst>
              <a:ext uri="{FF2B5EF4-FFF2-40B4-BE49-F238E27FC236}">
                <a16:creationId xmlns:a16="http://schemas.microsoft.com/office/drawing/2014/main" id="{169ED224-835E-4036-9402-8FE97D42E3C5}"/>
              </a:ext>
            </a:extLst>
          </p:cNvPr>
          <p:cNvSpPr/>
          <p:nvPr/>
        </p:nvSpPr>
        <p:spPr>
          <a:xfrm>
            <a:off x="281354" y="281354"/>
            <a:ext cx="11605846" cy="629380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2" name="Rectángulo 11">
            <a:extLst>
              <a:ext uri="{FF2B5EF4-FFF2-40B4-BE49-F238E27FC236}">
                <a16:creationId xmlns:a16="http://schemas.microsoft.com/office/drawing/2014/main" id="{EA544FC4-E812-4596-844B-49AE4CDB5253}"/>
              </a:ext>
            </a:extLst>
          </p:cNvPr>
          <p:cNvSpPr/>
          <p:nvPr/>
        </p:nvSpPr>
        <p:spPr>
          <a:xfrm>
            <a:off x="3255667" y="6352676"/>
            <a:ext cx="5753686" cy="51939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1" name="Rombo 10">
            <a:extLst>
              <a:ext uri="{FF2B5EF4-FFF2-40B4-BE49-F238E27FC236}">
                <a16:creationId xmlns:a16="http://schemas.microsoft.com/office/drawing/2014/main" id="{F9D48E03-46CD-4DEB-917E-9737C2915B75}"/>
              </a:ext>
            </a:extLst>
          </p:cNvPr>
          <p:cNvSpPr/>
          <p:nvPr/>
        </p:nvSpPr>
        <p:spPr>
          <a:xfrm>
            <a:off x="3593292" y="2481689"/>
            <a:ext cx="5078437" cy="4376311"/>
          </a:xfrm>
          <a:prstGeom prst="diamond">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9" name="Triángulo isósceles 8">
            <a:extLst>
              <a:ext uri="{FF2B5EF4-FFF2-40B4-BE49-F238E27FC236}">
                <a16:creationId xmlns:a16="http://schemas.microsoft.com/office/drawing/2014/main" id="{505A875E-FBD8-4D2A-A63A-01BDFFC5FBD7}"/>
              </a:ext>
            </a:extLst>
          </p:cNvPr>
          <p:cNvSpPr/>
          <p:nvPr/>
        </p:nvSpPr>
        <p:spPr>
          <a:xfrm rot="10800000">
            <a:off x="0" y="0"/>
            <a:ext cx="12192000" cy="4093464"/>
          </a:xfrm>
          <a:prstGeom prst="triangle">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7" name="文本框 6"/>
          <p:cNvSpPr txBox="1"/>
          <p:nvPr/>
        </p:nvSpPr>
        <p:spPr>
          <a:xfrm>
            <a:off x="4642360" y="5020908"/>
            <a:ext cx="2980303" cy="646331"/>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3600" b="1" i="0" u="none" strike="noStrike" kern="1200" cap="none" spc="0" normalizeH="0" baseline="0" noProof="0">
                <a:ln>
                  <a:noFill/>
                </a:ln>
                <a:solidFill>
                  <a:srgbClr val="E31E24"/>
                </a:solidFill>
                <a:effectLst/>
                <a:uLnTx/>
                <a:uFillTx/>
                <a:cs typeface="+mn-ea"/>
                <a:sym typeface="+mn-lt"/>
              </a:rPr>
              <a:t>Add title text</a:t>
            </a:r>
            <a:endParaRPr kumimoji="0" lang="zh-CN" altLang="en-US" sz="3600" b="1" i="0" u="none" strike="noStrike" kern="1200" cap="none" spc="0" normalizeH="0" baseline="0" noProof="0">
              <a:ln>
                <a:noFill/>
              </a:ln>
              <a:solidFill>
                <a:srgbClr val="E31E24"/>
              </a:solidFill>
              <a:effectLst/>
              <a:uLnTx/>
              <a:uFillTx/>
              <a:cs typeface="+mn-ea"/>
              <a:sym typeface="+mn-lt"/>
            </a:endParaRPr>
          </a:p>
        </p:txBody>
      </p:sp>
      <p:sp>
        <p:nvSpPr>
          <p:cNvPr id="8" name="文本框 7"/>
          <p:cNvSpPr txBox="1"/>
          <p:nvPr/>
        </p:nvSpPr>
        <p:spPr>
          <a:xfrm>
            <a:off x="2243369" y="5656191"/>
            <a:ext cx="8091055" cy="508344"/>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200000"/>
              </a:lnSpc>
              <a:spcBef>
                <a:spcPct val="0"/>
              </a:spcBef>
              <a:spcAft>
                <a:spcPct val="0"/>
              </a:spcAft>
              <a:buClrTx/>
              <a:buSzTx/>
              <a:buFontTx/>
              <a:buNone/>
              <a:defRPr/>
            </a:pPr>
            <a:r>
              <a:rPr kumimoji="0" lang="en-US" altLang="zh-CN" sz="1600" b="0" i="0" u="none" strike="noStrike" kern="1200" cap="none" spc="0" normalizeH="0" baseline="0" noProof="0">
                <a:ln>
                  <a:noFill/>
                </a:ln>
                <a:solidFill>
                  <a:schemeClr val="tx1">
                    <a:lumMod val="85000"/>
                    <a:lumOff val="15000"/>
                  </a:schemeClr>
                </a:solidFill>
                <a:effectLst/>
                <a:uLnTx/>
                <a:uFillTx/>
                <a:cs typeface="+mn-ea"/>
                <a:sym typeface="+mn-lt"/>
              </a:rPr>
              <a:t>Click here to add text content, such as keywords, some brief introductions, etc.</a:t>
            </a:r>
          </a:p>
        </p:txBody>
      </p:sp>
      <p:sp>
        <p:nvSpPr>
          <p:cNvPr id="2" name="文本框 1">
            <a:extLst>
              <a:ext uri="{FF2B5EF4-FFF2-40B4-BE49-F238E27FC236}">
                <a16:creationId xmlns:a16="http://schemas.microsoft.com/office/drawing/2014/main" id="{8759966C-E482-4476-A59B-797E4F297FAA}"/>
              </a:ext>
            </a:extLst>
          </p:cNvPr>
          <p:cNvSpPr txBox="1"/>
          <p:nvPr/>
        </p:nvSpPr>
        <p:spPr>
          <a:xfrm>
            <a:off x="4795837" y="4228812"/>
            <a:ext cx="2867705" cy="707886"/>
          </a:xfrm>
          <a:prstGeom prst="rect">
            <a:avLst/>
          </a:prstGeom>
          <a:noFill/>
        </p:spPr>
        <p:txBody>
          <a:bodyPr wrap="square" rtlCol="0">
            <a:spAutoFit/>
          </a:bodyPr>
          <a:lstStyle/>
          <a:p>
            <a:pPr algn="ctr"/>
            <a:r>
              <a:rPr lang="en-US" altLang="zh-CN" sz="4000" b="1">
                <a:cs typeface="+mn-ea"/>
                <a:sym typeface="+mn-lt"/>
              </a:rPr>
              <a:t>PART ONE</a:t>
            </a:r>
            <a:endParaRPr lang="zh-CN" altLang="en-US" sz="4000" b="1">
              <a:cs typeface="+mn-ea"/>
              <a:sym typeface="+mn-lt"/>
            </a:endParaRPr>
          </a:p>
        </p:txBody>
      </p:sp>
      <p:pic>
        <p:nvPicPr>
          <p:cNvPr id="6" name="Marcador de posición de imagen 5">
            <a:extLst>
              <a:ext uri="{FF2B5EF4-FFF2-40B4-BE49-F238E27FC236}">
                <a16:creationId xmlns:a16="http://schemas.microsoft.com/office/drawing/2014/main" id="{9658A77B-BBF0-856C-E557-2392583ADEE1}"/>
              </a:ext>
            </a:extLst>
          </p:cNvPr>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3794" b="13794"/>
          <a:stretch>
            <a:fillRect/>
          </a:stretch>
        </p:blipFill>
        <p:spPr/>
      </p:pic>
      <p:pic>
        <p:nvPicPr>
          <p:cNvPr id="15" name="Imagen 14">
            <a:extLst>
              <a:ext uri="{FF2B5EF4-FFF2-40B4-BE49-F238E27FC236}">
                <a16:creationId xmlns:a16="http://schemas.microsoft.com/office/drawing/2014/main" id="{39818F51-8B40-FA42-CC18-6D89064EB6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281" y="2736011"/>
            <a:ext cx="3670868" cy="2762061"/>
          </a:xfrm>
          <a:prstGeom prst="rect">
            <a:avLst/>
          </a:prstGeom>
        </p:spPr>
      </p:pic>
    </p:spTree>
    <p:extLst>
      <p:ext uri="{BB962C8B-B14F-4D97-AF65-F5344CB8AC3E}">
        <p14:creationId xmlns:p14="http://schemas.microsoft.com/office/powerpoint/2010/main" val="2202678989"/>
      </p:ext>
    </p:extLst>
  </p:cSld>
  <p:clrMapOvr>
    <a:masterClrMapping/>
  </p:clrMapOvr>
  <mc:AlternateContent xmlns:mc="http://schemas.openxmlformats.org/markup-compatibility/2006">
    <mc:Choice xmlns:p14="http://schemas.microsoft.com/office/powerpoint/2010/main" Requires="p14">
      <p:transition spd="slow" advTm="3000" p14:dur="2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1"/>
    </p:bldLst>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8" name="Imagen 7">
            <a:extLst>
              <a:ext uri="{FF2B5EF4-FFF2-40B4-BE49-F238E27FC236}">
                <a16:creationId xmlns:a16="http://schemas.microsoft.com/office/drawing/2014/main" id="{952BFB58-BD7B-1F2A-D0F3-810194E9D2F7}"/>
              </a:ext>
            </a:extLst>
          </p:cNvPr>
          <p:cNvPicPr>
            <a:picLocks noChangeAspect="1"/>
          </p:cNvPicPr>
          <p:nvPr/>
        </p:nvPicPr>
        <p:blipFill>
          <a:blip r:embed="rId3">
            <a:extLst>
              <a:ext uri="{28A0092B-C50C-407E-A947-70E740481C1C}">
                <a14:useLocalDpi xmlns:a14="http://schemas.microsoft.com/office/drawing/2010/main" val="0"/>
              </a:ext>
            </a:extLst>
          </a:blip>
          <a:srcRect l="44007" r="5603"/>
          <a:stretch>
            <a:fillRect/>
          </a:stretch>
        </p:blipFill>
        <p:spPr>
          <a:xfrm>
            <a:off x="289437" y="0"/>
            <a:ext cx="5143500" cy="6858000"/>
          </a:xfrm>
          <a:prstGeom prst="rect">
            <a:avLst/>
          </a:prstGeom>
        </p:spPr>
      </p:pic>
      <p:sp>
        <p:nvSpPr>
          <p:cNvPr id="2" name="矩形 1">
            <a:extLst>
              <a:ext uri="{FF2B5EF4-FFF2-40B4-BE49-F238E27FC236}">
                <a16:creationId xmlns:a16="http://schemas.microsoft.com/office/drawing/2014/main" id="{74FD9459-C00F-47F9-B3FF-43F8A98120A7}"/>
              </a:ext>
            </a:extLst>
          </p:cNvPr>
          <p:cNvSpPr/>
          <p:nvPr/>
        </p:nvSpPr>
        <p:spPr>
          <a:xfrm>
            <a:off x="0" y="1406013"/>
            <a:ext cx="7095030" cy="4139381"/>
          </a:xfrm>
          <a:prstGeom prst="rect">
            <a:avLst/>
          </a:prstGeom>
          <a:solidFill>
            <a:srgbClr val="40404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Paralelogramo 8">
            <a:extLst>
              <a:ext uri="{FF2B5EF4-FFF2-40B4-BE49-F238E27FC236}">
                <a16:creationId xmlns:a16="http://schemas.microsoft.com/office/drawing/2014/main" id="{4132AEF1-6268-4CAD-B425-94FDCD67C40C}"/>
              </a:ext>
            </a:extLst>
          </p:cNvPr>
          <p:cNvSpPr/>
          <p:nvPr/>
        </p:nvSpPr>
        <p:spPr>
          <a:xfrm>
            <a:off x="5722374" y="0"/>
            <a:ext cx="6469626" cy="6858000"/>
          </a:xfrm>
          <a:prstGeom prst="parallelogram">
            <a:avLst/>
          </a:prstGeom>
          <a:solidFill>
            <a:schemeClr val="bg1"/>
          </a:solidFill>
          <a:ln>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4" name="Rectangle 13">
            <a:extLst>
              <a:ext uri="{FF2B5EF4-FFF2-40B4-BE49-F238E27FC236}">
                <a16:creationId xmlns:a16="http://schemas.microsoft.com/office/drawing/2014/main" id="{63769CD8-4139-4B24-B218-A5F3DB93D9F4}"/>
              </a:ext>
            </a:extLst>
          </p:cNvPr>
          <p:cNvSpPr/>
          <p:nvPr/>
        </p:nvSpPr>
        <p:spPr>
          <a:xfrm>
            <a:off x="482600" y="3533685"/>
            <a:ext cx="4622799" cy="1512402"/>
          </a:xfrm>
          <a:prstGeom prst="rect">
            <a:avLst/>
          </a:prstGeom>
        </p:spPr>
        <p:txBody>
          <a:bodyPr wrap="square">
            <a:spAutoFit/>
          </a:bodyPr>
          <a:lstStyle/>
          <a:p>
            <a:pPr algn="just">
              <a:lnSpc>
                <a:spcPct val="200000"/>
              </a:lnSpc>
            </a:pPr>
            <a:r>
              <a:rPr lang="en-US" sz="1200" b="0" i="0">
                <a:solidFill>
                  <a:schemeClr val="bg1"/>
                </a:solidFill>
                <a:effectLst/>
                <a:cs typeface="+mn-ea"/>
                <a:sym typeface="+mn-lt"/>
              </a:rPr>
              <a:t>Click here to add text content, such as keywords, some brief introductions, etc.Click here to add text content, such as keywords, some brief introductions, etc.Click here to add text content, such as keywords, some brief introductions, etc.</a:t>
            </a:r>
          </a:p>
        </p:txBody>
      </p:sp>
      <p:sp>
        <p:nvSpPr>
          <p:cNvPr id="5" name="Freeform 16">
            <a:extLst>
              <a:ext uri="{FF2B5EF4-FFF2-40B4-BE49-F238E27FC236}">
                <a16:creationId xmlns:a16="http://schemas.microsoft.com/office/drawing/2014/main" id="{FF16E559-0F97-45EE-A20C-04C4512B7F20}"/>
              </a:ext>
            </a:extLst>
          </p:cNvPr>
          <p:cNvSpPr/>
          <p:nvPr/>
        </p:nvSpPr>
        <p:spPr>
          <a:xfrm>
            <a:off x="482599" y="3197086"/>
            <a:ext cx="393315" cy="336599"/>
          </a:xfrm>
          <a:custGeom>
            <a:rect l="l" t="t" r="r" b="b"/>
            <a:pathLst>
              <a:path w="163535" h="112395">
                <a:moveTo>
                  <a:pt x="129254" y="0"/>
                </a:moveTo>
                <a:lnTo>
                  <a:pt x="163535" y="0"/>
                </a:lnTo>
                <a:lnTo>
                  <a:pt x="141618" y="48330"/>
                </a:lnTo>
                <a:cubicBezTo>
                  <a:pt x="152108" y="55073"/>
                  <a:pt x="157353" y="64159"/>
                  <a:pt x="157353" y="75585"/>
                </a:cubicBezTo>
                <a:cubicBezTo>
                  <a:pt x="157353" y="87012"/>
                  <a:pt x="153981" y="96004"/>
                  <a:pt x="147238" y="102560"/>
                </a:cubicBezTo>
                <a:cubicBezTo>
                  <a:pt x="140494" y="109117"/>
                  <a:pt x="132064" y="112395"/>
                  <a:pt x="121949" y="112395"/>
                </a:cubicBezTo>
                <a:cubicBezTo>
                  <a:pt x="111833" y="112395"/>
                  <a:pt x="103310" y="109210"/>
                  <a:pt x="96379" y="102841"/>
                </a:cubicBezTo>
                <a:cubicBezTo>
                  <a:pt x="89448" y="96472"/>
                  <a:pt x="85982" y="88136"/>
                  <a:pt x="85982" y="77833"/>
                </a:cubicBezTo>
                <a:cubicBezTo>
                  <a:pt x="85982" y="67530"/>
                  <a:pt x="89354" y="57509"/>
                  <a:pt x="96098" y="47768"/>
                </a:cubicBezTo>
                <a:close/>
                <a:moveTo>
                  <a:pt x="43272" y="0"/>
                </a:moveTo>
                <a:lnTo>
                  <a:pt x="77553" y="0"/>
                </a:lnTo>
                <a:lnTo>
                  <a:pt x="55636" y="48330"/>
                </a:lnTo>
                <a:cubicBezTo>
                  <a:pt x="66126" y="55073"/>
                  <a:pt x="71371" y="64159"/>
                  <a:pt x="71371" y="75585"/>
                </a:cubicBezTo>
                <a:cubicBezTo>
                  <a:pt x="71371" y="87012"/>
                  <a:pt x="67999" y="96004"/>
                  <a:pt x="61255" y="102560"/>
                </a:cubicBezTo>
                <a:cubicBezTo>
                  <a:pt x="54512" y="109117"/>
                  <a:pt x="46082" y="112395"/>
                  <a:pt x="35967" y="112395"/>
                </a:cubicBezTo>
                <a:cubicBezTo>
                  <a:pt x="25851" y="112395"/>
                  <a:pt x="17328" y="109210"/>
                  <a:pt x="10397" y="102841"/>
                </a:cubicBezTo>
                <a:cubicBezTo>
                  <a:pt x="3466" y="96472"/>
                  <a:pt x="0" y="88136"/>
                  <a:pt x="0" y="77833"/>
                </a:cubicBezTo>
                <a:cubicBezTo>
                  <a:pt x="0" y="67530"/>
                  <a:pt x="3372" y="57509"/>
                  <a:pt x="10116" y="4776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6" name="Rectangle 13">
            <a:extLst>
              <a:ext uri="{FF2B5EF4-FFF2-40B4-BE49-F238E27FC236}">
                <a16:creationId xmlns:a16="http://schemas.microsoft.com/office/drawing/2014/main" id="{E714D8A0-B6E3-4C70-AEE3-4CFFF58A5F79}"/>
              </a:ext>
            </a:extLst>
          </p:cNvPr>
          <p:cNvSpPr/>
          <p:nvPr/>
        </p:nvSpPr>
        <p:spPr>
          <a:xfrm>
            <a:off x="7123436" y="841474"/>
            <a:ext cx="1147629" cy="825419"/>
          </a:xfrm>
          <a:prstGeom prst="rect">
            <a:avLst/>
          </a:prstGeom>
        </p:spPr>
        <p:txBody>
          <a:bodyPr wrap="square">
            <a:spAutoFit/>
          </a:bodyPr>
          <a:lstStyle/>
          <a:p>
            <a:pPr>
              <a:lnSpc>
                <a:spcPct val="150000"/>
              </a:lnSpc>
            </a:pPr>
            <a:r>
              <a:rPr lang="en-US" sz="3600" b="1" i="0">
                <a:solidFill>
                  <a:srgbClr val="E31E24"/>
                </a:solidFill>
                <a:effectLst/>
                <a:cs typeface="+mn-ea"/>
                <a:sym typeface="+mn-lt"/>
              </a:rPr>
              <a:t>15%</a:t>
            </a:r>
            <a:endParaRPr lang="en-US" sz="3600" b="1">
              <a:solidFill>
                <a:srgbClr val="E31E24"/>
              </a:solidFill>
              <a:cs typeface="+mn-ea"/>
              <a:sym typeface="+mn-lt"/>
            </a:endParaRPr>
          </a:p>
        </p:txBody>
      </p:sp>
      <p:sp>
        <p:nvSpPr>
          <p:cNvPr id="7" name="Rectangle 15">
            <a:extLst>
              <a:ext uri="{FF2B5EF4-FFF2-40B4-BE49-F238E27FC236}">
                <a16:creationId xmlns:a16="http://schemas.microsoft.com/office/drawing/2014/main" id="{554E2361-C898-4E2A-86AE-082425F9A8EB}"/>
              </a:ext>
            </a:extLst>
          </p:cNvPr>
          <p:cNvSpPr/>
          <p:nvPr/>
        </p:nvSpPr>
        <p:spPr>
          <a:xfrm>
            <a:off x="7206785" y="1580584"/>
            <a:ext cx="3643079" cy="775277"/>
          </a:xfrm>
          <a:prstGeom prst="rect">
            <a:avLst/>
          </a:prstGeom>
        </p:spPr>
        <p:txBody>
          <a:bodyPr wrap="square">
            <a:spAutoFit/>
          </a:bodyPr>
          <a:lstStyle/>
          <a:p>
            <a:pPr>
              <a:lnSpc>
                <a:spcPct val="200000"/>
              </a:lnSpc>
            </a:pPr>
            <a:r>
              <a:rPr lang="en-US" sz="1200" b="0" i="0">
                <a:solidFill>
                  <a:schemeClr val="tx1">
                    <a:lumMod val="75000"/>
                    <a:lumOff val="25000"/>
                  </a:schemeClr>
                </a:solidFill>
                <a:effectLst/>
                <a:cs typeface="+mn-ea"/>
                <a:sym typeface="+mn-lt"/>
              </a:rPr>
              <a:t>Click here to add content, content to match the title. </a:t>
            </a:r>
            <a:endParaRPr lang="en-US" sz="1200">
              <a:solidFill>
                <a:schemeClr val="tx1">
                  <a:lumMod val="75000"/>
                  <a:lumOff val="25000"/>
                </a:schemeClr>
              </a:solidFill>
              <a:cs typeface="+mn-ea"/>
              <a:sym typeface="+mn-lt"/>
            </a:endParaRPr>
          </a:p>
        </p:txBody>
      </p:sp>
      <p:sp>
        <p:nvSpPr>
          <p:cNvPr id="12" name="文本框 11">
            <a:extLst>
              <a:ext uri="{FF2B5EF4-FFF2-40B4-BE49-F238E27FC236}">
                <a16:creationId xmlns:a16="http://schemas.microsoft.com/office/drawing/2014/main" id="{30D0DE5B-9780-4774-B0EE-28F436869220}"/>
              </a:ext>
            </a:extLst>
          </p:cNvPr>
          <p:cNvSpPr txBox="1"/>
          <p:nvPr/>
        </p:nvSpPr>
        <p:spPr>
          <a:xfrm>
            <a:off x="8166549" y="1180474"/>
            <a:ext cx="1593706" cy="400110"/>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2000" i="0" u="none" strike="noStrike" kern="1200" cap="none" spc="0" normalizeH="0" baseline="0" noProof="0">
                <a:ln>
                  <a:noFill/>
                </a:ln>
                <a:solidFill>
                  <a:schemeClr val="tx1">
                    <a:lumMod val="85000"/>
                    <a:lumOff val="15000"/>
                  </a:schemeClr>
                </a:solidFill>
                <a:effectLst/>
                <a:uLnTx/>
                <a:uFillTx/>
                <a:cs typeface="+mn-ea"/>
                <a:sym typeface="+mn-lt"/>
              </a:rPr>
              <a:t>Add title text</a:t>
            </a:r>
            <a:endParaRPr kumimoji="0" lang="zh-CN" altLang="en-US" sz="2000" i="0" u="none" strike="noStrike" kern="1200" cap="none" spc="0" normalizeH="0" baseline="0" noProof="0">
              <a:ln>
                <a:noFill/>
              </a:ln>
              <a:solidFill>
                <a:schemeClr val="tx1">
                  <a:lumMod val="85000"/>
                  <a:lumOff val="15000"/>
                </a:schemeClr>
              </a:solidFill>
              <a:effectLst/>
              <a:uLnTx/>
              <a:uFillTx/>
              <a:cs typeface="+mn-ea"/>
              <a:sym typeface="+mn-lt"/>
            </a:endParaRPr>
          </a:p>
        </p:txBody>
      </p:sp>
      <p:sp>
        <p:nvSpPr>
          <p:cNvPr id="13" name="Rectangle 13">
            <a:extLst>
              <a:ext uri="{FF2B5EF4-FFF2-40B4-BE49-F238E27FC236}">
                <a16:creationId xmlns:a16="http://schemas.microsoft.com/office/drawing/2014/main" id="{8807CB3E-46E2-4C08-BFAC-9591678771BA}"/>
              </a:ext>
            </a:extLst>
          </p:cNvPr>
          <p:cNvSpPr/>
          <p:nvPr/>
        </p:nvSpPr>
        <p:spPr>
          <a:xfrm>
            <a:off x="7141526" y="2737569"/>
            <a:ext cx="1147629" cy="825419"/>
          </a:xfrm>
          <a:prstGeom prst="rect">
            <a:avLst/>
          </a:prstGeom>
        </p:spPr>
        <p:txBody>
          <a:bodyPr wrap="square">
            <a:spAutoFit/>
          </a:bodyPr>
          <a:lstStyle/>
          <a:p>
            <a:pPr>
              <a:lnSpc>
                <a:spcPct val="150000"/>
              </a:lnSpc>
            </a:pPr>
            <a:r>
              <a:rPr lang="en-US" sz="3600" b="1">
                <a:solidFill>
                  <a:srgbClr val="E31E24"/>
                </a:solidFill>
                <a:cs typeface="+mn-ea"/>
                <a:sym typeface="+mn-lt"/>
              </a:rPr>
              <a:t>4</a:t>
            </a:r>
            <a:r>
              <a:rPr lang="en-US" sz="3600" b="1" i="0">
                <a:solidFill>
                  <a:srgbClr val="E31E24"/>
                </a:solidFill>
                <a:effectLst/>
                <a:cs typeface="+mn-ea"/>
                <a:sym typeface="+mn-lt"/>
              </a:rPr>
              <a:t>5%</a:t>
            </a:r>
            <a:endParaRPr lang="en-US" sz="3600" b="1">
              <a:solidFill>
                <a:srgbClr val="E31E24"/>
              </a:solidFill>
              <a:cs typeface="+mn-ea"/>
              <a:sym typeface="+mn-lt"/>
            </a:endParaRPr>
          </a:p>
        </p:txBody>
      </p:sp>
      <p:sp>
        <p:nvSpPr>
          <p:cNvPr id="14" name="Rectangle 15">
            <a:extLst>
              <a:ext uri="{FF2B5EF4-FFF2-40B4-BE49-F238E27FC236}">
                <a16:creationId xmlns:a16="http://schemas.microsoft.com/office/drawing/2014/main" id="{E1C62C84-1C3C-4CE5-A23E-08C4A4C40CBD}"/>
              </a:ext>
            </a:extLst>
          </p:cNvPr>
          <p:cNvSpPr/>
          <p:nvPr/>
        </p:nvSpPr>
        <p:spPr>
          <a:xfrm>
            <a:off x="7224875" y="3476679"/>
            <a:ext cx="3643079" cy="775277"/>
          </a:xfrm>
          <a:prstGeom prst="rect">
            <a:avLst/>
          </a:prstGeom>
        </p:spPr>
        <p:txBody>
          <a:bodyPr wrap="square">
            <a:spAutoFit/>
          </a:bodyPr>
          <a:lstStyle/>
          <a:p>
            <a:pPr>
              <a:lnSpc>
                <a:spcPct val="200000"/>
              </a:lnSpc>
            </a:pPr>
            <a:r>
              <a:rPr lang="en-US" sz="1200" b="0" i="0">
                <a:solidFill>
                  <a:schemeClr val="tx1">
                    <a:lumMod val="75000"/>
                    <a:lumOff val="25000"/>
                  </a:schemeClr>
                </a:solidFill>
                <a:effectLst/>
                <a:cs typeface="+mn-ea"/>
                <a:sym typeface="+mn-lt"/>
              </a:rPr>
              <a:t>Click here to add content, content to match the title. </a:t>
            </a:r>
            <a:endParaRPr lang="en-US" sz="1200">
              <a:solidFill>
                <a:schemeClr val="tx1">
                  <a:lumMod val="75000"/>
                  <a:lumOff val="25000"/>
                </a:schemeClr>
              </a:solidFill>
              <a:cs typeface="+mn-ea"/>
              <a:sym typeface="+mn-lt"/>
            </a:endParaRPr>
          </a:p>
        </p:txBody>
      </p:sp>
      <p:sp>
        <p:nvSpPr>
          <p:cNvPr id="15" name="文本框 14">
            <a:extLst>
              <a:ext uri="{FF2B5EF4-FFF2-40B4-BE49-F238E27FC236}">
                <a16:creationId xmlns:a16="http://schemas.microsoft.com/office/drawing/2014/main" id="{4D8EE8C9-D6FA-4A68-97AF-4BF197FE71AC}"/>
              </a:ext>
            </a:extLst>
          </p:cNvPr>
          <p:cNvSpPr txBox="1"/>
          <p:nvPr/>
        </p:nvSpPr>
        <p:spPr>
          <a:xfrm>
            <a:off x="8184639" y="3076569"/>
            <a:ext cx="1593706" cy="400110"/>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2000" i="0" u="none" strike="noStrike" kern="1200" cap="none" spc="0" normalizeH="0" baseline="0" noProof="0">
                <a:ln>
                  <a:noFill/>
                </a:ln>
                <a:solidFill>
                  <a:schemeClr val="tx1">
                    <a:lumMod val="85000"/>
                    <a:lumOff val="15000"/>
                  </a:schemeClr>
                </a:solidFill>
                <a:effectLst/>
                <a:uLnTx/>
                <a:uFillTx/>
                <a:cs typeface="+mn-ea"/>
                <a:sym typeface="+mn-lt"/>
              </a:rPr>
              <a:t>Add title text</a:t>
            </a:r>
            <a:endParaRPr kumimoji="0" lang="zh-CN" altLang="en-US" sz="2000" i="0" u="none" strike="noStrike" kern="1200" cap="none" spc="0" normalizeH="0" baseline="0" noProof="0">
              <a:ln>
                <a:noFill/>
              </a:ln>
              <a:solidFill>
                <a:schemeClr val="tx1">
                  <a:lumMod val="85000"/>
                  <a:lumOff val="15000"/>
                </a:schemeClr>
              </a:solidFill>
              <a:effectLst/>
              <a:uLnTx/>
              <a:uFillTx/>
              <a:cs typeface="+mn-ea"/>
              <a:sym typeface="+mn-lt"/>
            </a:endParaRPr>
          </a:p>
        </p:txBody>
      </p:sp>
      <p:sp>
        <p:nvSpPr>
          <p:cNvPr id="16" name="Rectangle 13">
            <a:extLst>
              <a:ext uri="{FF2B5EF4-FFF2-40B4-BE49-F238E27FC236}">
                <a16:creationId xmlns:a16="http://schemas.microsoft.com/office/drawing/2014/main" id="{C58982B2-6033-480C-930A-261DC9E66E75}"/>
              </a:ext>
            </a:extLst>
          </p:cNvPr>
          <p:cNvSpPr/>
          <p:nvPr/>
        </p:nvSpPr>
        <p:spPr>
          <a:xfrm>
            <a:off x="7159616" y="4633664"/>
            <a:ext cx="1147629" cy="825419"/>
          </a:xfrm>
          <a:prstGeom prst="rect">
            <a:avLst/>
          </a:prstGeom>
        </p:spPr>
        <p:txBody>
          <a:bodyPr wrap="square">
            <a:spAutoFit/>
          </a:bodyPr>
          <a:lstStyle/>
          <a:p>
            <a:pPr>
              <a:lnSpc>
                <a:spcPct val="150000"/>
              </a:lnSpc>
            </a:pPr>
            <a:r>
              <a:rPr lang="en-US" sz="3600" b="1">
                <a:solidFill>
                  <a:srgbClr val="E31E24"/>
                </a:solidFill>
                <a:cs typeface="+mn-ea"/>
                <a:sym typeface="+mn-lt"/>
              </a:rPr>
              <a:t>3</a:t>
            </a:r>
            <a:r>
              <a:rPr lang="en-US" sz="3600" b="1" i="0">
                <a:solidFill>
                  <a:srgbClr val="E31E24"/>
                </a:solidFill>
                <a:effectLst/>
                <a:cs typeface="+mn-ea"/>
                <a:sym typeface="+mn-lt"/>
              </a:rPr>
              <a:t>5%</a:t>
            </a:r>
            <a:endParaRPr lang="en-US" sz="3600" b="1">
              <a:solidFill>
                <a:srgbClr val="E31E24"/>
              </a:solidFill>
              <a:cs typeface="+mn-ea"/>
              <a:sym typeface="+mn-lt"/>
            </a:endParaRPr>
          </a:p>
        </p:txBody>
      </p:sp>
      <p:sp>
        <p:nvSpPr>
          <p:cNvPr id="17" name="Rectangle 15">
            <a:extLst>
              <a:ext uri="{FF2B5EF4-FFF2-40B4-BE49-F238E27FC236}">
                <a16:creationId xmlns:a16="http://schemas.microsoft.com/office/drawing/2014/main" id="{2034A44F-6145-4664-8ABA-6F24D4C780F9}"/>
              </a:ext>
            </a:extLst>
          </p:cNvPr>
          <p:cNvSpPr/>
          <p:nvPr/>
        </p:nvSpPr>
        <p:spPr>
          <a:xfrm>
            <a:off x="7242965" y="5372774"/>
            <a:ext cx="3643079" cy="775277"/>
          </a:xfrm>
          <a:prstGeom prst="rect">
            <a:avLst/>
          </a:prstGeom>
        </p:spPr>
        <p:txBody>
          <a:bodyPr wrap="square">
            <a:spAutoFit/>
          </a:bodyPr>
          <a:lstStyle/>
          <a:p>
            <a:pPr>
              <a:lnSpc>
                <a:spcPct val="200000"/>
              </a:lnSpc>
            </a:pPr>
            <a:r>
              <a:rPr lang="en-US" sz="1200" b="0" i="0">
                <a:solidFill>
                  <a:schemeClr val="tx1">
                    <a:lumMod val="75000"/>
                    <a:lumOff val="25000"/>
                  </a:schemeClr>
                </a:solidFill>
                <a:effectLst/>
                <a:cs typeface="+mn-ea"/>
                <a:sym typeface="+mn-lt"/>
              </a:rPr>
              <a:t>Click here to add content, content to match the title. </a:t>
            </a:r>
            <a:endParaRPr lang="en-US" sz="1200">
              <a:solidFill>
                <a:schemeClr val="tx1">
                  <a:lumMod val="75000"/>
                  <a:lumOff val="25000"/>
                </a:schemeClr>
              </a:solidFill>
              <a:cs typeface="+mn-ea"/>
              <a:sym typeface="+mn-lt"/>
            </a:endParaRPr>
          </a:p>
        </p:txBody>
      </p:sp>
      <p:sp>
        <p:nvSpPr>
          <p:cNvPr id="18" name="文本框 17">
            <a:extLst>
              <a:ext uri="{FF2B5EF4-FFF2-40B4-BE49-F238E27FC236}">
                <a16:creationId xmlns:a16="http://schemas.microsoft.com/office/drawing/2014/main" id="{F3AA38AC-4E5D-4B9E-96B3-74CFE9482356}"/>
              </a:ext>
            </a:extLst>
          </p:cNvPr>
          <p:cNvSpPr txBox="1"/>
          <p:nvPr/>
        </p:nvSpPr>
        <p:spPr>
          <a:xfrm>
            <a:off x="8202729" y="4972664"/>
            <a:ext cx="1593706" cy="400110"/>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2000" i="0" u="none" strike="noStrike" kern="1200" cap="none" spc="0" normalizeH="0" baseline="0" noProof="0">
                <a:ln>
                  <a:noFill/>
                </a:ln>
                <a:solidFill>
                  <a:schemeClr val="tx1">
                    <a:lumMod val="85000"/>
                    <a:lumOff val="15000"/>
                  </a:schemeClr>
                </a:solidFill>
                <a:effectLst/>
                <a:uLnTx/>
                <a:uFillTx/>
                <a:cs typeface="+mn-ea"/>
                <a:sym typeface="+mn-lt"/>
              </a:rPr>
              <a:t>Add title text</a:t>
            </a:r>
            <a:endParaRPr kumimoji="0" lang="zh-CN" altLang="en-US" sz="2000" i="0" u="none" strike="noStrike" kern="1200" cap="none" spc="0" normalizeH="0" baseline="0" noProof="0">
              <a:ln>
                <a:noFill/>
              </a:ln>
              <a:solidFill>
                <a:schemeClr val="tx1">
                  <a:lumMod val="85000"/>
                  <a:lumOff val="15000"/>
                </a:schemeClr>
              </a:solidFill>
              <a:effectLst/>
              <a:uLnTx/>
              <a:uFillTx/>
              <a:cs typeface="+mn-ea"/>
              <a:sym typeface="+mn-lt"/>
            </a:endParaRPr>
          </a:p>
        </p:txBody>
      </p:sp>
      <p:sp>
        <p:nvSpPr>
          <p:cNvPr id="19" name="TextBox 2">
            <a:extLst>
              <a:ext uri="{FF2B5EF4-FFF2-40B4-BE49-F238E27FC236}">
                <a16:creationId xmlns:a16="http://schemas.microsoft.com/office/drawing/2014/main" id="{52DB6A12-4A66-440B-ABBF-1176F276724F}"/>
              </a:ext>
            </a:extLst>
          </p:cNvPr>
          <p:cNvSpPr txBox="1"/>
          <p:nvPr/>
        </p:nvSpPr>
        <p:spPr>
          <a:xfrm>
            <a:off x="1672508" y="2704890"/>
            <a:ext cx="4099641" cy="830997"/>
          </a:xfrm>
          <a:prstGeom prst="rect">
            <a:avLst/>
          </a:prstGeom>
          <a:noFill/>
        </p:spPr>
        <p:txBody>
          <a:bodyPr wrap="square" rtlCol="0">
            <a:spAutoFit/>
          </a:bodyPr>
          <a:lstStyle/>
          <a:p>
            <a:r>
              <a:rPr lang="en-US" sz="2400" b="1">
                <a:solidFill>
                  <a:schemeClr val="bg1"/>
                </a:solidFill>
                <a:cs typeface="+mn-ea"/>
                <a:sym typeface="+mn-lt"/>
              </a:rPr>
              <a:t>WORLD DAY AGAINST CHILD </a:t>
            </a:r>
            <a:r>
              <a:rPr lang="en-US" sz="2400" b="1">
                <a:solidFill>
                  <a:srgbClr val="E31E24"/>
                </a:solidFill>
                <a:cs typeface="+mn-ea"/>
                <a:sym typeface="+mn-lt"/>
              </a:rPr>
              <a:t>EXPLOITATION</a:t>
            </a:r>
          </a:p>
        </p:txBody>
      </p:sp>
      <p:pic>
        <p:nvPicPr>
          <p:cNvPr id="11" name="Imagen 10">
            <a:extLst>
              <a:ext uri="{FF2B5EF4-FFF2-40B4-BE49-F238E27FC236}">
                <a16:creationId xmlns:a16="http://schemas.microsoft.com/office/drawing/2014/main" id="{709B2C9D-1CFA-F093-E505-A0EF5245D0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36280" y="5060961"/>
            <a:ext cx="1543158" cy="1543158"/>
          </a:xfrm>
          <a:prstGeom prst="rect">
            <a:avLst/>
          </a:prstGeom>
        </p:spPr>
      </p:pic>
    </p:spTree>
    <p:extLst>
      <p:ext uri="{BB962C8B-B14F-4D97-AF65-F5344CB8AC3E}">
        <p14:creationId xmlns:p14="http://schemas.microsoft.com/office/powerpoint/2010/main" val="2389600525"/>
      </p:ext>
    </p:extLst>
  </p:cSld>
  <p:clrMapOvr>
    <a:masterClrMapping/>
  </p:clrMapOvr>
  <mc:AlternateContent xmlns:mc="http://schemas.openxmlformats.org/markup-compatibility/2006">
    <mc:Choice xmlns:p14="http://schemas.microsoft.com/office/powerpoint/2010/main" Requires="p14">
      <p:transition spd="slow" advTm="3000" p14:dur="2000">
        <p:random/>
      </p:transition>
    </mc:Choice>
    <mc:Fallback>
      <p:transition spd="slow" advTm="3000">
        <p:random/>
      </p:transition>
    </mc:Fallback>
  </mc:AlternateContent>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5" name="Imagen 4">
            <a:extLst>
              <a:ext uri="{FF2B5EF4-FFF2-40B4-BE49-F238E27FC236}">
                <a16:creationId xmlns:a16="http://schemas.microsoft.com/office/drawing/2014/main" id="{BE3AB7D4-798E-7B4C-087C-C494059269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7082" y="1666873"/>
            <a:ext cx="3313730" cy="2493341"/>
          </a:xfrm>
          <a:prstGeom prst="rect">
            <a:avLst/>
          </a:prstGeom>
        </p:spPr>
      </p:pic>
      <p:pic>
        <p:nvPicPr>
          <p:cNvPr id="4" name="Imagen 3">
            <a:extLst>
              <a:ext uri="{FF2B5EF4-FFF2-40B4-BE49-F238E27FC236}">
                <a16:creationId xmlns:a16="http://schemas.microsoft.com/office/drawing/2014/main" id="{6E1A0676-B436-C167-A506-F51AE8B4A9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82138" y="1799682"/>
            <a:ext cx="2227724" cy="2227724"/>
          </a:xfrm>
          <a:prstGeom prst="rect">
            <a:avLst/>
          </a:prstGeom>
        </p:spPr>
      </p:pic>
      <p:pic>
        <p:nvPicPr>
          <p:cNvPr id="3" name="Imagen 2">
            <a:extLst>
              <a:ext uri="{FF2B5EF4-FFF2-40B4-BE49-F238E27FC236}">
                <a16:creationId xmlns:a16="http://schemas.microsoft.com/office/drawing/2014/main" id="{7E688228-D46F-C5D5-D15C-0B89D23E88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3142" y="1648022"/>
            <a:ext cx="3313730" cy="2493341"/>
          </a:xfrm>
          <a:prstGeom prst="rect">
            <a:avLst/>
          </a:prstGeom>
        </p:spPr>
      </p:pic>
      <p:sp>
        <p:nvSpPr>
          <p:cNvPr id="109" name="Triángulo isósceles 108">
            <a:extLst>
              <a:ext uri="{FF2B5EF4-FFF2-40B4-BE49-F238E27FC236}">
                <a16:creationId xmlns:a16="http://schemas.microsoft.com/office/drawing/2014/main" id="{14C5F8AB-B54D-4CDD-A029-BF2965A9E75F}"/>
              </a:ext>
            </a:extLst>
          </p:cNvPr>
          <p:cNvSpPr/>
          <p:nvPr/>
        </p:nvSpPr>
        <p:spPr>
          <a:xfrm>
            <a:off x="8200675" y="1722690"/>
            <a:ext cx="2051052" cy="1925746"/>
          </a:xfrm>
          <a:prstGeom prst="triangle">
            <a:avLst/>
          </a:prstGeom>
          <a:noFill/>
          <a:ln>
            <a:solidFill>
              <a:srgbClr val="E31E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08" name="Triángulo isósceles 107">
            <a:extLst>
              <a:ext uri="{FF2B5EF4-FFF2-40B4-BE49-F238E27FC236}">
                <a16:creationId xmlns:a16="http://schemas.microsoft.com/office/drawing/2014/main" id="{1AD32D47-D17F-46B4-8BC3-D93AE324A5C0}"/>
              </a:ext>
            </a:extLst>
          </p:cNvPr>
          <p:cNvSpPr/>
          <p:nvPr/>
        </p:nvSpPr>
        <p:spPr>
          <a:xfrm>
            <a:off x="5028885" y="1673868"/>
            <a:ext cx="2051052" cy="1925746"/>
          </a:xfrm>
          <a:prstGeom prst="triangle">
            <a:avLst/>
          </a:prstGeom>
          <a:noFill/>
          <a:ln>
            <a:solidFill>
              <a:srgbClr val="E31E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32" name="Triángulo isósceles 31">
            <a:extLst>
              <a:ext uri="{FF2B5EF4-FFF2-40B4-BE49-F238E27FC236}">
                <a16:creationId xmlns:a16="http://schemas.microsoft.com/office/drawing/2014/main" id="{91BEA88D-AA3E-45D8-A1EB-70B0CDEC6DA6}"/>
              </a:ext>
            </a:extLst>
          </p:cNvPr>
          <p:cNvSpPr/>
          <p:nvPr/>
        </p:nvSpPr>
        <p:spPr>
          <a:xfrm>
            <a:off x="1888532" y="1688775"/>
            <a:ext cx="2051052" cy="1925746"/>
          </a:xfrm>
          <a:prstGeom prst="triangle">
            <a:avLst/>
          </a:prstGeom>
          <a:noFill/>
          <a:ln>
            <a:solidFill>
              <a:srgbClr val="E31E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grpSp>
        <p:nvGrpSpPr>
          <p:cNvPr id="13" name="组合 12">
            <a:extLst>
              <a:ext uri="{FF2B5EF4-FFF2-40B4-BE49-F238E27FC236}">
                <a16:creationId xmlns:a16="http://schemas.microsoft.com/office/drawing/2014/main" id="{F516AF81-48FE-4F11-9362-82D1EE282E7D}"/>
              </a:ext>
            </a:extLst>
          </p:cNvPr>
          <p:cNvGrpSpPr/>
          <p:nvPr/>
        </p:nvGrpSpPr>
        <p:grpSpPr>
          <a:xfrm>
            <a:off x="2226278" y="5873508"/>
            <a:ext cx="1430997" cy="218732"/>
            <a:chOff x="1712236" y="5376594"/>
            <a:chExt cx="1430997" cy="218732"/>
          </a:xfrm>
          <a:solidFill>
            <a:srgbClr val="24563C"/>
          </a:solidFill>
        </p:grpSpPr>
        <p:grpSp>
          <p:nvGrpSpPr>
            <p:cNvPr id="15" name="组合 14">
              <a:extLst>
                <a:ext uri="{FF2B5EF4-FFF2-40B4-BE49-F238E27FC236}">
                  <a16:creationId xmlns:a16="http://schemas.microsoft.com/office/drawing/2014/main" id="{86A045B6-25E8-434D-ADE3-36C9909B34BC}"/>
                </a:ext>
              </a:extLst>
            </p:cNvPr>
            <p:cNvGrpSpPr/>
            <p:nvPr/>
          </p:nvGrpSpPr>
          <p:grpSpPr>
            <a:xfrm>
              <a:off x="2321059" y="5401135"/>
              <a:ext cx="217665" cy="169651"/>
              <a:chOff x="9439656" y="2777910"/>
              <a:chExt cx="548947" cy="427856"/>
            </a:xfrm>
            <a:grpFill/>
          </p:grpSpPr>
          <p:sp>
            <p:nvSpPr>
              <p:cNvPr id="29" name="Freeform 267">
                <a:extLst>
                  <a:ext uri="{FF2B5EF4-FFF2-40B4-BE49-F238E27FC236}">
                    <a16:creationId xmlns:a16="http://schemas.microsoft.com/office/drawing/2014/main" id="{3AE2BB7F-247C-4D5F-A8E8-50CF54C72D50}"/>
                  </a:ext>
                </a:extLst>
              </p:cNvPr>
              <p:cNvSpPr>
                <a:spLocks noEditPoints="1"/>
              </p:cNvSpPr>
              <p:nvPr/>
            </p:nvSpPr>
            <p:spPr bwMode="auto">
              <a:xfrm>
                <a:off x="9439656" y="2777910"/>
                <a:ext cx="548947" cy="427856"/>
              </a:xfrm>
              <a:custGeom>
                <a:gdLst>
                  <a:gd name="T0" fmla="*/ 224 w 260"/>
                  <a:gd name="T1" fmla="*/ 0 h 202"/>
                  <a:gd name="T2" fmla="*/ 36 w 260"/>
                  <a:gd name="T3" fmla="*/ 0 h 202"/>
                  <a:gd name="T4" fmla="*/ 0 w 260"/>
                  <a:gd name="T5" fmla="*/ 36 h 202"/>
                  <a:gd name="T6" fmla="*/ 0 w 260"/>
                  <a:gd name="T7" fmla="*/ 166 h 202"/>
                  <a:gd name="T8" fmla="*/ 36 w 260"/>
                  <a:gd name="T9" fmla="*/ 202 h 202"/>
                  <a:gd name="T10" fmla="*/ 224 w 260"/>
                  <a:gd name="T11" fmla="*/ 202 h 202"/>
                  <a:gd name="T12" fmla="*/ 260 w 260"/>
                  <a:gd name="T13" fmla="*/ 166 h 202"/>
                  <a:gd name="T14" fmla="*/ 260 w 260"/>
                  <a:gd name="T15" fmla="*/ 36 h 202"/>
                  <a:gd name="T16" fmla="*/ 224 w 260"/>
                  <a:gd name="T17" fmla="*/ 0 h 202"/>
                  <a:gd name="T18" fmla="*/ 239 w 260"/>
                  <a:gd name="T19" fmla="*/ 166 h 202"/>
                  <a:gd name="T20" fmla="*/ 224 w 260"/>
                  <a:gd name="T21" fmla="*/ 181 h 202"/>
                  <a:gd name="T22" fmla="*/ 36 w 260"/>
                  <a:gd name="T23" fmla="*/ 181 h 202"/>
                  <a:gd name="T24" fmla="*/ 22 w 260"/>
                  <a:gd name="T25" fmla="*/ 166 h 202"/>
                  <a:gd name="T26" fmla="*/ 22 w 260"/>
                  <a:gd name="T27" fmla="*/ 36 h 202"/>
                  <a:gd name="T28" fmla="*/ 36 w 260"/>
                  <a:gd name="T29" fmla="*/ 21 h 202"/>
                  <a:gd name="T30" fmla="*/ 224 w 260"/>
                  <a:gd name="T31" fmla="*/ 21 h 202"/>
                  <a:gd name="T32" fmla="*/ 239 w 260"/>
                  <a:gd name="T33" fmla="*/ 36 h 202"/>
                  <a:gd name="T34" fmla="*/ 239 w 260"/>
                  <a:gd name="T35" fmla="*/ 166 h 20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0" h="201">
                    <a:moveTo>
                      <a:pt x="224" y="0"/>
                    </a:moveTo>
                    <a:cubicBezTo>
                      <a:pt x="36" y="0"/>
                      <a:pt x="36" y="0"/>
                      <a:pt x="36" y="0"/>
                    </a:cubicBezTo>
                    <a:cubicBezTo>
                      <a:pt x="16" y="0"/>
                      <a:pt x="0" y="16"/>
                      <a:pt x="0" y="36"/>
                    </a:cubicBezTo>
                    <a:cubicBezTo>
                      <a:pt x="0" y="166"/>
                      <a:pt x="0" y="166"/>
                      <a:pt x="0" y="166"/>
                    </a:cubicBezTo>
                    <a:cubicBezTo>
                      <a:pt x="0" y="186"/>
                      <a:pt x="16" y="202"/>
                      <a:pt x="36" y="202"/>
                    </a:cubicBezTo>
                    <a:cubicBezTo>
                      <a:pt x="224" y="202"/>
                      <a:pt x="224" y="202"/>
                      <a:pt x="224" y="202"/>
                    </a:cubicBezTo>
                    <a:cubicBezTo>
                      <a:pt x="244" y="202"/>
                      <a:pt x="260" y="186"/>
                      <a:pt x="260" y="166"/>
                    </a:cubicBezTo>
                    <a:cubicBezTo>
                      <a:pt x="260" y="36"/>
                      <a:pt x="260" y="36"/>
                      <a:pt x="260" y="36"/>
                    </a:cubicBezTo>
                    <a:cubicBezTo>
                      <a:pt x="260" y="16"/>
                      <a:pt x="244" y="0"/>
                      <a:pt x="224" y="0"/>
                    </a:cubicBezTo>
                    <a:close/>
                    <a:moveTo>
                      <a:pt x="239" y="166"/>
                    </a:moveTo>
                    <a:cubicBezTo>
                      <a:pt x="239" y="174"/>
                      <a:pt x="232" y="181"/>
                      <a:pt x="224" y="181"/>
                    </a:cubicBezTo>
                    <a:cubicBezTo>
                      <a:pt x="36" y="181"/>
                      <a:pt x="36" y="181"/>
                      <a:pt x="36" y="181"/>
                    </a:cubicBezTo>
                    <a:cubicBezTo>
                      <a:pt x="28" y="181"/>
                      <a:pt x="22" y="174"/>
                      <a:pt x="22" y="166"/>
                    </a:cubicBezTo>
                    <a:cubicBezTo>
                      <a:pt x="22" y="36"/>
                      <a:pt x="22" y="36"/>
                      <a:pt x="22" y="36"/>
                    </a:cubicBezTo>
                    <a:cubicBezTo>
                      <a:pt x="22" y="28"/>
                      <a:pt x="28" y="21"/>
                      <a:pt x="36" y="21"/>
                    </a:cubicBezTo>
                    <a:cubicBezTo>
                      <a:pt x="224" y="21"/>
                      <a:pt x="224" y="21"/>
                      <a:pt x="224" y="21"/>
                    </a:cubicBezTo>
                    <a:cubicBezTo>
                      <a:pt x="232" y="21"/>
                      <a:pt x="239" y="28"/>
                      <a:pt x="239" y="36"/>
                    </a:cubicBezTo>
                    <a:lnTo>
                      <a:pt x="239" y="166"/>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30" name="Freeform 268">
                <a:extLst>
                  <a:ext uri="{FF2B5EF4-FFF2-40B4-BE49-F238E27FC236}">
                    <a16:creationId xmlns:a16="http://schemas.microsoft.com/office/drawing/2014/main" id="{4D91D755-7F1C-4A75-AC97-F94086CB64C5}"/>
                  </a:ext>
                </a:extLst>
              </p:cNvPr>
              <p:cNvSpPr/>
              <p:nvPr/>
            </p:nvSpPr>
            <p:spPr bwMode="auto">
              <a:xfrm>
                <a:off x="9638784" y="2884201"/>
                <a:ext cx="192401" cy="215273"/>
              </a:xfrm>
              <a:custGeom>
                <a:gdLst>
                  <a:gd name="T0" fmla="*/ 80 w 91"/>
                  <a:gd name="T1" fmla="*/ 40 h 102"/>
                  <a:gd name="T2" fmla="*/ 19 w 91"/>
                  <a:gd name="T3" fmla="*/ 6 h 102"/>
                  <a:gd name="T4" fmla="*/ 0 w 91"/>
                  <a:gd name="T5" fmla="*/ 17 h 102"/>
                  <a:gd name="T6" fmla="*/ 0 w 91"/>
                  <a:gd name="T7" fmla="*/ 85 h 102"/>
                  <a:gd name="T8" fmla="*/ 19 w 91"/>
                  <a:gd name="T9" fmla="*/ 96 h 102"/>
                  <a:gd name="T10" fmla="*/ 80 w 91"/>
                  <a:gd name="T11" fmla="*/ 62 h 102"/>
                  <a:gd name="T12" fmla="*/ 80 w 91"/>
                  <a:gd name="T13" fmla="*/ 40 h 102"/>
                </a:gdLst>
                <a:cxnLst>
                  <a:cxn ang="0">
                    <a:pos x="T0" y="T1"/>
                  </a:cxn>
                  <a:cxn ang="0">
                    <a:pos x="T2" y="T3"/>
                  </a:cxn>
                  <a:cxn ang="0">
                    <a:pos x="T4" y="T5"/>
                  </a:cxn>
                  <a:cxn ang="0">
                    <a:pos x="T6" y="T7"/>
                  </a:cxn>
                  <a:cxn ang="0">
                    <a:pos x="T8" y="T9"/>
                  </a:cxn>
                  <a:cxn ang="0">
                    <a:pos x="T10" y="T11"/>
                  </a:cxn>
                  <a:cxn ang="0">
                    <a:pos x="T12" y="T13"/>
                  </a:cxn>
                </a:cxnLst>
                <a:rect l="0" t="0" r="r" b="b"/>
                <a:pathLst>
                  <a:path w="91" h="102">
                    <a:moveTo>
                      <a:pt x="80" y="40"/>
                    </a:moveTo>
                    <a:cubicBezTo>
                      <a:pt x="19" y="6"/>
                      <a:pt x="19" y="6"/>
                      <a:pt x="19" y="6"/>
                    </a:cubicBezTo>
                    <a:cubicBezTo>
                      <a:pt x="8" y="0"/>
                      <a:pt x="0" y="5"/>
                      <a:pt x="0" y="17"/>
                    </a:cubicBezTo>
                    <a:cubicBezTo>
                      <a:pt x="0" y="85"/>
                      <a:pt x="0" y="85"/>
                      <a:pt x="0" y="85"/>
                    </a:cubicBezTo>
                    <a:cubicBezTo>
                      <a:pt x="0" y="97"/>
                      <a:pt x="8" y="102"/>
                      <a:pt x="19" y="96"/>
                    </a:cubicBezTo>
                    <a:cubicBezTo>
                      <a:pt x="80" y="62"/>
                      <a:pt x="80" y="62"/>
                      <a:pt x="80" y="62"/>
                    </a:cubicBezTo>
                    <a:cubicBezTo>
                      <a:pt x="91" y="56"/>
                      <a:pt x="91" y="46"/>
                      <a:pt x="80" y="4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grpSp>
        <p:grpSp>
          <p:nvGrpSpPr>
            <p:cNvPr id="16" name="组合 15">
              <a:extLst>
                <a:ext uri="{FF2B5EF4-FFF2-40B4-BE49-F238E27FC236}">
                  <a16:creationId xmlns:a16="http://schemas.microsoft.com/office/drawing/2014/main" id="{C6E53037-CE15-4AAD-951F-72E56AB21602}"/>
                </a:ext>
              </a:extLst>
            </p:cNvPr>
            <p:cNvGrpSpPr/>
            <p:nvPr/>
          </p:nvGrpSpPr>
          <p:grpSpPr>
            <a:xfrm>
              <a:off x="2924501" y="5376594"/>
              <a:ext cx="218732" cy="218732"/>
              <a:chOff x="10876606" y="5685447"/>
              <a:chExt cx="551638" cy="551638"/>
            </a:xfrm>
            <a:grpFill/>
          </p:grpSpPr>
          <p:sp>
            <p:nvSpPr>
              <p:cNvPr id="20" name="Freeform 285">
                <a:extLst>
                  <a:ext uri="{FF2B5EF4-FFF2-40B4-BE49-F238E27FC236}">
                    <a16:creationId xmlns:a16="http://schemas.microsoft.com/office/drawing/2014/main" id="{A917140A-02EA-4B96-83A7-EB3A8B7454C3}"/>
                  </a:ext>
                </a:extLst>
              </p:cNvPr>
              <p:cNvSpPr>
                <a:spLocks noEditPoints="1"/>
              </p:cNvSpPr>
              <p:nvPr/>
            </p:nvSpPr>
            <p:spPr bwMode="auto">
              <a:xfrm>
                <a:off x="10876606" y="5685447"/>
                <a:ext cx="551638" cy="551638"/>
              </a:xfrm>
              <a:custGeom>
                <a:gdLst>
                  <a:gd name="T0" fmla="*/ 130 w 261"/>
                  <a:gd name="T1" fmla="*/ 0 h 261"/>
                  <a:gd name="T2" fmla="*/ 0 w 261"/>
                  <a:gd name="T3" fmla="*/ 130 h 261"/>
                  <a:gd name="T4" fmla="*/ 130 w 261"/>
                  <a:gd name="T5" fmla="*/ 261 h 261"/>
                  <a:gd name="T6" fmla="*/ 261 w 261"/>
                  <a:gd name="T7" fmla="*/ 130 h 261"/>
                  <a:gd name="T8" fmla="*/ 130 w 261"/>
                  <a:gd name="T9" fmla="*/ 0 h 261"/>
                  <a:gd name="T10" fmla="*/ 130 w 261"/>
                  <a:gd name="T11" fmla="*/ 239 h 261"/>
                  <a:gd name="T12" fmla="*/ 22 w 261"/>
                  <a:gd name="T13" fmla="*/ 130 h 261"/>
                  <a:gd name="T14" fmla="*/ 130 w 261"/>
                  <a:gd name="T15" fmla="*/ 21 h 261"/>
                  <a:gd name="T16" fmla="*/ 239 w 261"/>
                  <a:gd name="T17" fmla="*/ 130 h 261"/>
                  <a:gd name="T18" fmla="*/ 130 w 261"/>
                  <a:gd name="T19" fmla="*/ 239 h 2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1" h="261">
                    <a:moveTo>
                      <a:pt x="130" y="0"/>
                    </a:moveTo>
                    <a:cubicBezTo>
                      <a:pt x="58" y="0"/>
                      <a:pt x="0" y="58"/>
                      <a:pt x="0" y="130"/>
                    </a:cubicBezTo>
                    <a:cubicBezTo>
                      <a:pt x="0" y="202"/>
                      <a:pt x="58" y="261"/>
                      <a:pt x="130" y="261"/>
                    </a:cubicBezTo>
                    <a:cubicBezTo>
                      <a:pt x="202" y="261"/>
                      <a:pt x="261" y="202"/>
                      <a:pt x="261" y="130"/>
                    </a:cubicBezTo>
                    <a:cubicBezTo>
                      <a:pt x="261" y="58"/>
                      <a:pt x="202" y="0"/>
                      <a:pt x="130" y="0"/>
                    </a:cubicBezTo>
                    <a:close/>
                    <a:moveTo>
                      <a:pt x="130" y="239"/>
                    </a:moveTo>
                    <a:cubicBezTo>
                      <a:pt x="70" y="239"/>
                      <a:pt x="22" y="190"/>
                      <a:pt x="22" y="130"/>
                    </a:cubicBezTo>
                    <a:cubicBezTo>
                      <a:pt x="22" y="70"/>
                      <a:pt x="70" y="21"/>
                      <a:pt x="130" y="21"/>
                    </a:cubicBezTo>
                    <a:cubicBezTo>
                      <a:pt x="191" y="21"/>
                      <a:pt x="239" y="70"/>
                      <a:pt x="239" y="130"/>
                    </a:cubicBezTo>
                    <a:cubicBezTo>
                      <a:pt x="239" y="190"/>
                      <a:pt x="191" y="239"/>
                      <a:pt x="130" y="23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21" name="Freeform 286">
                <a:extLst>
                  <a:ext uri="{FF2B5EF4-FFF2-40B4-BE49-F238E27FC236}">
                    <a16:creationId xmlns:a16="http://schemas.microsoft.com/office/drawing/2014/main" id="{A9B2E5D3-9DFF-4226-ADE0-AF42259E11AC}"/>
                  </a:ext>
                </a:extLst>
              </p:cNvPr>
              <p:cNvSpPr>
                <a:spLocks noEditPoints="1"/>
              </p:cNvSpPr>
              <p:nvPr/>
            </p:nvSpPr>
            <p:spPr bwMode="auto">
              <a:xfrm>
                <a:off x="11047480" y="5854975"/>
                <a:ext cx="209892" cy="211237"/>
              </a:xfrm>
              <a:custGeom>
                <a:gdLst>
                  <a:gd name="T0" fmla="*/ 49 w 99"/>
                  <a:gd name="T1" fmla="*/ 0 h 100"/>
                  <a:gd name="T2" fmla="*/ 0 w 99"/>
                  <a:gd name="T3" fmla="*/ 50 h 100"/>
                  <a:gd name="T4" fmla="*/ 49 w 99"/>
                  <a:gd name="T5" fmla="*/ 100 h 100"/>
                  <a:gd name="T6" fmla="*/ 99 w 99"/>
                  <a:gd name="T7" fmla="*/ 50 h 100"/>
                  <a:gd name="T8" fmla="*/ 49 w 99"/>
                  <a:gd name="T9" fmla="*/ 0 h 100"/>
                  <a:gd name="T10" fmla="*/ 49 w 99"/>
                  <a:gd name="T11" fmla="*/ 93 h 100"/>
                  <a:gd name="T12" fmla="*/ 7 w 99"/>
                  <a:gd name="T13" fmla="*/ 50 h 100"/>
                  <a:gd name="T14" fmla="*/ 49 w 99"/>
                  <a:gd name="T15" fmla="*/ 8 h 100"/>
                  <a:gd name="T16" fmla="*/ 92 w 99"/>
                  <a:gd name="T17" fmla="*/ 50 h 100"/>
                  <a:gd name="T18" fmla="*/ 49 w 99"/>
                  <a:gd name="T19" fmla="*/ 93 h 1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9" h="100">
                    <a:moveTo>
                      <a:pt x="49" y="0"/>
                    </a:moveTo>
                    <a:cubicBezTo>
                      <a:pt x="22" y="0"/>
                      <a:pt x="0" y="23"/>
                      <a:pt x="0" y="50"/>
                    </a:cubicBezTo>
                    <a:cubicBezTo>
                      <a:pt x="0" y="78"/>
                      <a:pt x="22" y="100"/>
                      <a:pt x="49" y="100"/>
                    </a:cubicBezTo>
                    <a:cubicBezTo>
                      <a:pt x="77" y="100"/>
                      <a:pt x="99" y="78"/>
                      <a:pt x="99" y="50"/>
                    </a:cubicBezTo>
                    <a:cubicBezTo>
                      <a:pt x="99" y="23"/>
                      <a:pt x="77" y="0"/>
                      <a:pt x="49" y="0"/>
                    </a:cubicBezTo>
                    <a:close/>
                    <a:moveTo>
                      <a:pt x="49" y="93"/>
                    </a:moveTo>
                    <a:cubicBezTo>
                      <a:pt x="26" y="93"/>
                      <a:pt x="7" y="74"/>
                      <a:pt x="7" y="50"/>
                    </a:cubicBezTo>
                    <a:cubicBezTo>
                      <a:pt x="7" y="27"/>
                      <a:pt x="26" y="8"/>
                      <a:pt x="49" y="8"/>
                    </a:cubicBezTo>
                    <a:cubicBezTo>
                      <a:pt x="73" y="8"/>
                      <a:pt x="92" y="27"/>
                      <a:pt x="92" y="50"/>
                    </a:cubicBezTo>
                    <a:cubicBezTo>
                      <a:pt x="92" y="74"/>
                      <a:pt x="73" y="93"/>
                      <a:pt x="49" y="93"/>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22" name="Freeform 287">
                <a:extLst>
                  <a:ext uri="{FF2B5EF4-FFF2-40B4-BE49-F238E27FC236}">
                    <a16:creationId xmlns:a16="http://schemas.microsoft.com/office/drawing/2014/main" id="{AF45A42E-A421-4466-8D6C-E4A7E756E71C}"/>
                  </a:ext>
                </a:extLst>
              </p:cNvPr>
              <p:cNvSpPr>
                <a:spLocks noEditPoints="1"/>
              </p:cNvSpPr>
              <p:nvPr/>
            </p:nvSpPr>
            <p:spPr bwMode="auto">
              <a:xfrm>
                <a:off x="11117443" y="5926284"/>
                <a:ext cx="69964" cy="69964"/>
              </a:xfrm>
              <a:custGeom>
                <a:gdLst>
                  <a:gd name="T0" fmla="*/ 16 w 33"/>
                  <a:gd name="T1" fmla="*/ 0 h 33"/>
                  <a:gd name="T2" fmla="*/ 0 w 33"/>
                  <a:gd name="T3" fmla="*/ 16 h 33"/>
                  <a:gd name="T4" fmla="*/ 16 w 33"/>
                  <a:gd name="T5" fmla="*/ 33 h 33"/>
                  <a:gd name="T6" fmla="*/ 33 w 33"/>
                  <a:gd name="T7" fmla="*/ 16 h 33"/>
                  <a:gd name="T8" fmla="*/ 16 w 33"/>
                  <a:gd name="T9" fmla="*/ 0 h 33"/>
                  <a:gd name="T10" fmla="*/ 16 w 33"/>
                  <a:gd name="T11" fmla="*/ 26 h 33"/>
                  <a:gd name="T12" fmla="*/ 7 w 33"/>
                  <a:gd name="T13" fmla="*/ 16 h 33"/>
                  <a:gd name="T14" fmla="*/ 16 w 33"/>
                  <a:gd name="T15" fmla="*/ 7 h 33"/>
                  <a:gd name="T16" fmla="*/ 26 w 33"/>
                  <a:gd name="T17" fmla="*/ 16 h 33"/>
                  <a:gd name="T18" fmla="*/ 16 w 33"/>
                  <a:gd name="T19" fmla="*/ 26 h 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33">
                    <a:moveTo>
                      <a:pt x="16" y="0"/>
                    </a:moveTo>
                    <a:cubicBezTo>
                      <a:pt x="7" y="0"/>
                      <a:pt x="0" y="7"/>
                      <a:pt x="0" y="16"/>
                    </a:cubicBezTo>
                    <a:cubicBezTo>
                      <a:pt x="0" y="25"/>
                      <a:pt x="7" y="33"/>
                      <a:pt x="16" y="33"/>
                    </a:cubicBezTo>
                    <a:cubicBezTo>
                      <a:pt x="26" y="33"/>
                      <a:pt x="33" y="25"/>
                      <a:pt x="33" y="16"/>
                    </a:cubicBezTo>
                    <a:cubicBezTo>
                      <a:pt x="33" y="7"/>
                      <a:pt x="26" y="0"/>
                      <a:pt x="16" y="0"/>
                    </a:cubicBezTo>
                    <a:close/>
                    <a:moveTo>
                      <a:pt x="16" y="26"/>
                    </a:moveTo>
                    <a:cubicBezTo>
                      <a:pt x="11" y="26"/>
                      <a:pt x="7" y="21"/>
                      <a:pt x="7" y="16"/>
                    </a:cubicBezTo>
                    <a:cubicBezTo>
                      <a:pt x="7" y="11"/>
                      <a:pt x="11" y="7"/>
                      <a:pt x="16" y="7"/>
                    </a:cubicBezTo>
                    <a:cubicBezTo>
                      <a:pt x="22" y="7"/>
                      <a:pt x="26" y="11"/>
                      <a:pt x="26" y="16"/>
                    </a:cubicBezTo>
                    <a:cubicBezTo>
                      <a:pt x="26" y="21"/>
                      <a:pt x="22" y="26"/>
                      <a:pt x="16" y="2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23" name="Freeform 288">
                <a:extLst>
                  <a:ext uri="{FF2B5EF4-FFF2-40B4-BE49-F238E27FC236}">
                    <a16:creationId xmlns:a16="http://schemas.microsoft.com/office/drawing/2014/main" id="{95D5A77A-C1B2-4E06-A5A4-AB5A30094A16}"/>
                  </a:ext>
                </a:extLst>
              </p:cNvPr>
              <p:cNvSpPr/>
              <p:nvPr/>
            </p:nvSpPr>
            <p:spPr bwMode="auto">
              <a:xfrm>
                <a:off x="11043443" y="5852284"/>
                <a:ext cx="33636" cy="32291"/>
              </a:xfrm>
              <a:custGeom>
                <a:gdLst>
                  <a:gd name="T0" fmla="*/ 25 w 25"/>
                  <a:gd name="T1" fmla="*/ 8 h 24"/>
                  <a:gd name="T2" fmla="*/ 17 w 25"/>
                  <a:gd name="T3" fmla="*/ 0 h 24"/>
                  <a:gd name="T4" fmla="*/ 0 w 25"/>
                  <a:gd name="T5" fmla="*/ 16 h 24"/>
                  <a:gd name="T6" fmla="*/ 8 w 25"/>
                  <a:gd name="T7" fmla="*/ 24 h 24"/>
                  <a:gd name="T8" fmla="*/ 25 w 25"/>
                  <a:gd name="T9" fmla="*/ 8 h 24"/>
                </a:gdLst>
                <a:cxnLst>
                  <a:cxn ang="0">
                    <a:pos x="T0" y="T1"/>
                  </a:cxn>
                  <a:cxn ang="0">
                    <a:pos x="T2" y="T3"/>
                  </a:cxn>
                  <a:cxn ang="0">
                    <a:pos x="T4" y="T5"/>
                  </a:cxn>
                  <a:cxn ang="0">
                    <a:pos x="T6" y="T7"/>
                  </a:cxn>
                  <a:cxn ang="0">
                    <a:pos x="T8" y="T9"/>
                  </a:cxn>
                </a:cxnLst>
                <a:rect l="0" t="0" r="r" b="b"/>
                <a:pathLst>
                  <a:path w="25" h="24">
                    <a:moveTo>
                      <a:pt x="25" y="8"/>
                    </a:moveTo>
                    <a:lnTo>
                      <a:pt x="17" y="0"/>
                    </a:lnTo>
                    <a:lnTo>
                      <a:pt x="0" y="16"/>
                    </a:lnTo>
                    <a:lnTo>
                      <a:pt x="8" y="24"/>
                    </a:lnTo>
                    <a:lnTo>
                      <a:pt x="25" y="8"/>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24" name="Freeform 289">
                <a:extLst>
                  <a:ext uri="{FF2B5EF4-FFF2-40B4-BE49-F238E27FC236}">
                    <a16:creationId xmlns:a16="http://schemas.microsoft.com/office/drawing/2014/main" id="{31B1BE57-09EB-49D2-81E5-DD5E53A85AE4}"/>
                  </a:ext>
                </a:extLst>
              </p:cNvPr>
              <p:cNvSpPr/>
              <p:nvPr/>
            </p:nvSpPr>
            <p:spPr bwMode="auto">
              <a:xfrm>
                <a:off x="11012498" y="5821338"/>
                <a:ext cx="53818" cy="52473"/>
              </a:xfrm>
              <a:custGeom>
                <a:gdLst>
                  <a:gd name="T0" fmla="*/ 31 w 40"/>
                  <a:gd name="T1" fmla="*/ 0 h 39"/>
                  <a:gd name="T2" fmla="*/ 0 w 40"/>
                  <a:gd name="T3" fmla="*/ 31 h 39"/>
                  <a:gd name="T4" fmla="*/ 7 w 40"/>
                  <a:gd name="T5" fmla="*/ 39 h 39"/>
                  <a:gd name="T6" fmla="*/ 40 w 40"/>
                  <a:gd name="T7" fmla="*/ 8 h 39"/>
                  <a:gd name="T8" fmla="*/ 31 w 40"/>
                  <a:gd name="T9" fmla="*/ 0 h 39"/>
                </a:gdLst>
                <a:cxnLst>
                  <a:cxn ang="0">
                    <a:pos x="T0" y="T1"/>
                  </a:cxn>
                  <a:cxn ang="0">
                    <a:pos x="T2" y="T3"/>
                  </a:cxn>
                  <a:cxn ang="0">
                    <a:pos x="T4" y="T5"/>
                  </a:cxn>
                  <a:cxn ang="0">
                    <a:pos x="T6" y="T7"/>
                  </a:cxn>
                  <a:cxn ang="0">
                    <a:pos x="T8" y="T9"/>
                  </a:cxn>
                </a:cxnLst>
                <a:rect l="0" t="0" r="r" b="b"/>
                <a:pathLst>
                  <a:path w="40" h="39">
                    <a:moveTo>
                      <a:pt x="31" y="0"/>
                    </a:moveTo>
                    <a:lnTo>
                      <a:pt x="0" y="31"/>
                    </a:lnTo>
                    <a:lnTo>
                      <a:pt x="7" y="39"/>
                    </a:lnTo>
                    <a:lnTo>
                      <a:pt x="40" y="8"/>
                    </a:lnTo>
                    <a:lnTo>
                      <a:pt x="31" y="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25" name="Freeform 290">
                <a:extLst>
                  <a:ext uri="{FF2B5EF4-FFF2-40B4-BE49-F238E27FC236}">
                    <a16:creationId xmlns:a16="http://schemas.microsoft.com/office/drawing/2014/main" id="{A0470F4A-9EED-46EE-ACD7-4281F56733B3}"/>
                  </a:ext>
                </a:extLst>
              </p:cNvPr>
              <p:cNvSpPr/>
              <p:nvPr/>
            </p:nvSpPr>
            <p:spPr bwMode="auto">
              <a:xfrm>
                <a:off x="10980207" y="5787702"/>
                <a:ext cx="74000" cy="75346"/>
              </a:xfrm>
              <a:custGeom>
                <a:gdLst>
                  <a:gd name="T0" fmla="*/ 47 w 55"/>
                  <a:gd name="T1" fmla="*/ 0 h 56"/>
                  <a:gd name="T2" fmla="*/ 0 w 55"/>
                  <a:gd name="T3" fmla="*/ 48 h 56"/>
                  <a:gd name="T4" fmla="*/ 8 w 55"/>
                  <a:gd name="T5" fmla="*/ 56 h 56"/>
                  <a:gd name="T6" fmla="*/ 55 w 55"/>
                  <a:gd name="T7" fmla="*/ 8 h 56"/>
                  <a:gd name="T8" fmla="*/ 47 w 55"/>
                  <a:gd name="T9" fmla="*/ 0 h 56"/>
                </a:gdLst>
                <a:cxnLst>
                  <a:cxn ang="0">
                    <a:pos x="T0" y="T1"/>
                  </a:cxn>
                  <a:cxn ang="0">
                    <a:pos x="T2" y="T3"/>
                  </a:cxn>
                  <a:cxn ang="0">
                    <a:pos x="T4" y="T5"/>
                  </a:cxn>
                  <a:cxn ang="0">
                    <a:pos x="T6" y="T7"/>
                  </a:cxn>
                  <a:cxn ang="0">
                    <a:pos x="T8" y="T9"/>
                  </a:cxn>
                </a:cxnLst>
                <a:rect l="0" t="0" r="r" b="b"/>
                <a:pathLst>
                  <a:path w="55" h="56">
                    <a:moveTo>
                      <a:pt x="47" y="0"/>
                    </a:moveTo>
                    <a:lnTo>
                      <a:pt x="0" y="48"/>
                    </a:lnTo>
                    <a:lnTo>
                      <a:pt x="8" y="56"/>
                    </a:lnTo>
                    <a:lnTo>
                      <a:pt x="55" y="8"/>
                    </a:lnTo>
                    <a:lnTo>
                      <a:pt x="47" y="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26" name="Freeform 291">
                <a:extLst>
                  <a:ext uri="{FF2B5EF4-FFF2-40B4-BE49-F238E27FC236}">
                    <a16:creationId xmlns:a16="http://schemas.microsoft.com/office/drawing/2014/main" id="{8C96C1E4-BA2A-48F0-850E-353039C291FA}"/>
                  </a:ext>
                </a:extLst>
              </p:cNvPr>
              <p:cNvSpPr/>
              <p:nvPr/>
            </p:nvSpPr>
            <p:spPr bwMode="auto">
              <a:xfrm>
                <a:off x="11227771" y="6036612"/>
                <a:ext cx="33636" cy="32291"/>
              </a:xfrm>
              <a:custGeom>
                <a:gdLst>
                  <a:gd name="T0" fmla="*/ 25 w 25"/>
                  <a:gd name="T1" fmla="*/ 8 h 24"/>
                  <a:gd name="T2" fmla="*/ 17 w 25"/>
                  <a:gd name="T3" fmla="*/ 0 h 24"/>
                  <a:gd name="T4" fmla="*/ 0 w 25"/>
                  <a:gd name="T5" fmla="*/ 16 h 24"/>
                  <a:gd name="T6" fmla="*/ 8 w 25"/>
                  <a:gd name="T7" fmla="*/ 24 h 24"/>
                  <a:gd name="T8" fmla="*/ 25 w 25"/>
                  <a:gd name="T9" fmla="*/ 8 h 24"/>
                </a:gdLst>
                <a:cxnLst>
                  <a:cxn ang="0">
                    <a:pos x="T0" y="T1"/>
                  </a:cxn>
                  <a:cxn ang="0">
                    <a:pos x="T2" y="T3"/>
                  </a:cxn>
                  <a:cxn ang="0">
                    <a:pos x="T4" y="T5"/>
                  </a:cxn>
                  <a:cxn ang="0">
                    <a:pos x="T6" y="T7"/>
                  </a:cxn>
                  <a:cxn ang="0">
                    <a:pos x="T8" y="T9"/>
                  </a:cxn>
                </a:cxnLst>
                <a:rect l="0" t="0" r="r" b="b"/>
                <a:pathLst>
                  <a:path w="25" h="24">
                    <a:moveTo>
                      <a:pt x="25" y="8"/>
                    </a:moveTo>
                    <a:lnTo>
                      <a:pt x="17" y="0"/>
                    </a:lnTo>
                    <a:lnTo>
                      <a:pt x="0" y="16"/>
                    </a:lnTo>
                    <a:lnTo>
                      <a:pt x="8" y="24"/>
                    </a:lnTo>
                    <a:lnTo>
                      <a:pt x="25" y="8"/>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27" name="Freeform 292">
                <a:extLst>
                  <a:ext uri="{FF2B5EF4-FFF2-40B4-BE49-F238E27FC236}">
                    <a16:creationId xmlns:a16="http://schemas.microsoft.com/office/drawing/2014/main" id="{F2AED12F-47B5-42C6-9BC7-349723C29961}"/>
                  </a:ext>
                </a:extLst>
              </p:cNvPr>
              <p:cNvSpPr/>
              <p:nvPr/>
            </p:nvSpPr>
            <p:spPr bwMode="auto">
              <a:xfrm>
                <a:off x="11238535" y="6047375"/>
                <a:ext cx="53818" cy="55164"/>
              </a:xfrm>
              <a:custGeom>
                <a:gdLst>
                  <a:gd name="T0" fmla="*/ 40 w 40"/>
                  <a:gd name="T1" fmla="*/ 8 h 41"/>
                  <a:gd name="T2" fmla="*/ 33 w 40"/>
                  <a:gd name="T3" fmla="*/ 0 h 41"/>
                  <a:gd name="T4" fmla="*/ 0 w 40"/>
                  <a:gd name="T5" fmla="*/ 33 h 41"/>
                  <a:gd name="T6" fmla="*/ 9 w 40"/>
                  <a:gd name="T7" fmla="*/ 41 h 41"/>
                  <a:gd name="T8" fmla="*/ 40 w 40"/>
                  <a:gd name="T9" fmla="*/ 8 h 41"/>
                </a:gdLst>
                <a:cxnLst>
                  <a:cxn ang="0">
                    <a:pos x="T0" y="T1"/>
                  </a:cxn>
                  <a:cxn ang="0">
                    <a:pos x="T2" y="T3"/>
                  </a:cxn>
                  <a:cxn ang="0">
                    <a:pos x="T4" y="T5"/>
                  </a:cxn>
                  <a:cxn ang="0">
                    <a:pos x="T6" y="T7"/>
                  </a:cxn>
                  <a:cxn ang="0">
                    <a:pos x="T8" y="T9"/>
                  </a:cxn>
                </a:cxnLst>
                <a:rect l="0" t="0" r="r" b="b"/>
                <a:pathLst>
                  <a:path w="40" h="41">
                    <a:moveTo>
                      <a:pt x="40" y="8"/>
                    </a:moveTo>
                    <a:lnTo>
                      <a:pt x="33" y="0"/>
                    </a:lnTo>
                    <a:lnTo>
                      <a:pt x="0" y="33"/>
                    </a:lnTo>
                    <a:lnTo>
                      <a:pt x="9" y="41"/>
                    </a:lnTo>
                    <a:lnTo>
                      <a:pt x="40" y="8"/>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28" name="Freeform 293">
                <a:extLst>
                  <a:ext uri="{FF2B5EF4-FFF2-40B4-BE49-F238E27FC236}">
                    <a16:creationId xmlns:a16="http://schemas.microsoft.com/office/drawing/2014/main" id="{AD9AC20A-65FE-4617-B42D-C3EFFF834AF6}"/>
                  </a:ext>
                </a:extLst>
              </p:cNvPr>
              <p:cNvSpPr/>
              <p:nvPr/>
            </p:nvSpPr>
            <p:spPr bwMode="auto">
              <a:xfrm>
                <a:off x="11250644" y="6058139"/>
                <a:ext cx="74000" cy="75346"/>
              </a:xfrm>
              <a:custGeom>
                <a:gdLst>
                  <a:gd name="T0" fmla="*/ 47 w 55"/>
                  <a:gd name="T1" fmla="*/ 0 h 56"/>
                  <a:gd name="T2" fmla="*/ 0 w 55"/>
                  <a:gd name="T3" fmla="*/ 49 h 56"/>
                  <a:gd name="T4" fmla="*/ 8 w 55"/>
                  <a:gd name="T5" fmla="*/ 56 h 56"/>
                  <a:gd name="T6" fmla="*/ 55 w 55"/>
                  <a:gd name="T7" fmla="*/ 8 h 56"/>
                  <a:gd name="T8" fmla="*/ 47 w 55"/>
                  <a:gd name="T9" fmla="*/ 0 h 56"/>
                </a:gdLst>
                <a:cxnLst>
                  <a:cxn ang="0">
                    <a:pos x="T0" y="T1"/>
                  </a:cxn>
                  <a:cxn ang="0">
                    <a:pos x="T2" y="T3"/>
                  </a:cxn>
                  <a:cxn ang="0">
                    <a:pos x="T4" y="T5"/>
                  </a:cxn>
                  <a:cxn ang="0">
                    <a:pos x="T6" y="T7"/>
                  </a:cxn>
                  <a:cxn ang="0">
                    <a:pos x="T8" y="T9"/>
                  </a:cxn>
                </a:cxnLst>
                <a:rect l="0" t="0" r="r" b="b"/>
                <a:pathLst>
                  <a:path w="55" h="56">
                    <a:moveTo>
                      <a:pt x="47" y="0"/>
                    </a:moveTo>
                    <a:lnTo>
                      <a:pt x="0" y="49"/>
                    </a:lnTo>
                    <a:lnTo>
                      <a:pt x="8" y="56"/>
                    </a:lnTo>
                    <a:lnTo>
                      <a:pt x="55" y="8"/>
                    </a:lnTo>
                    <a:lnTo>
                      <a:pt x="47" y="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grpSp>
        <p:grpSp>
          <p:nvGrpSpPr>
            <p:cNvPr id="17" name="组合 16">
              <a:extLst>
                <a:ext uri="{FF2B5EF4-FFF2-40B4-BE49-F238E27FC236}">
                  <a16:creationId xmlns:a16="http://schemas.microsoft.com/office/drawing/2014/main" id="{D47507B3-6923-4FAF-8A98-9D20F37EA58C}"/>
                </a:ext>
              </a:extLst>
            </p:cNvPr>
            <p:cNvGrpSpPr/>
            <p:nvPr/>
          </p:nvGrpSpPr>
          <p:grpSpPr>
            <a:xfrm>
              <a:off x="1712236" y="5391799"/>
              <a:ext cx="218732" cy="188323"/>
              <a:chOff x="7970415" y="1262923"/>
              <a:chExt cx="551638" cy="474947"/>
            </a:xfrm>
            <a:grpFill/>
          </p:grpSpPr>
          <p:sp>
            <p:nvSpPr>
              <p:cNvPr id="18" name="Freeform 294">
                <a:extLst>
                  <a:ext uri="{FF2B5EF4-FFF2-40B4-BE49-F238E27FC236}">
                    <a16:creationId xmlns:a16="http://schemas.microsoft.com/office/drawing/2014/main" id="{5480AC04-8B94-4D65-B0BF-B20BEBACFA8F}"/>
                  </a:ext>
                </a:extLst>
              </p:cNvPr>
              <p:cNvSpPr>
                <a:spLocks noEditPoints="1"/>
              </p:cNvSpPr>
              <p:nvPr/>
            </p:nvSpPr>
            <p:spPr bwMode="auto">
              <a:xfrm>
                <a:off x="7970415" y="1262923"/>
                <a:ext cx="551638" cy="474947"/>
              </a:xfrm>
              <a:custGeom>
                <a:gdLst>
                  <a:gd name="T0" fmla="*/ 224 w 261"/>
                  <a:gd name="T1" fmla="*/ 22 h 225"/>
                  <a:gd name="T2" fmla="*/ 224 w 261"/>
                  <a:gd name="T3" fmla="*/ 15 h 225"/>
                  <a:gd name="T4" fmla="*/ 192 w 261"/>
                  <a:gd name="T5" fmla="*/ 0 h 225"/>
                  <a:gd name="T6" fmla="*/ 159 w 261"/>
                  <a:gd name="T7" fmla="*/ 15 h 225"/>
                  <a:gd name="T8" fmla="*/ 159 w 261"/>
                  <a:gd name="T9" fmla="*/ 22 h 225"/>
                  <a:gd name="T10" fmla="*/ 36 w 261"/>
                  <a:gd name="T11" fmla="*/ 22 h 225"/>
                  <a:gd name="T12" fmla="*/ 0 w 261"/>
                  <a:gd name="T13" fmla="*/ 58 h 225"/>
                  <a:gd name="T14" fmla="*/ 0 w 261"/>
                  <a:gd name="T15" fmla="*/ 188 h 225"/>
                  <a:gd name="T16" fmla="*/ 36 w 261"/>
                  <a:gd name="T17" fmla="*/ 225 h 225"/>
                  <a:gd name="T18" fmla="*/ 224 w 261"/>
                  <a:gd name="T19" fmla="*/ 225 h 225"/>
                  <a:gd name="T20" fmla="*/ 261 w 261"/>
                  <a:gd name="T21" fmla="*/ 188 h 225"/>
                  <a:gd name="T22" fmla="*/ 261 w 261"/>
                  <a:gd name="T23" fmla="*/ 58 h 225"/>
                  <a:gd name="T24" fmla="*/ 224 w 261"/>
                  <a:gd name="T25" fmla="*/ 22 h 225"/>
                  <a:gd name="T26" fmla="*/ 239 w 261"/>
                  <a:gd name="T27" fmla="*/ 188 h 225"/>
                  <a:gd name="T28" fmla="*/ 224 w 261"/>
                  <a:gd name="T29" fmla="*/ 203 h 225"/>
                  <a:gd name="T30" fmla="*/ 36 w 261"/>
                  <a:gd name="T31" fmla="*/ 203 h 225"/>
                  <a:gd name="T32" fmla="*/ 22 w 261"/>
                  <a:gd name="T33" fmla="*/ 188 h 225"/>
                  <a:gd name="T34" fmla="*/ 22 w 261"/>
                  <a:gd name="T35" fmla="*/ 58 h 225"/>
                  <a:gd name="T36" fmla="*/ 36 w 261"/>
                  <a:gd name="T37" fmla="*/ 44 h 225"/>
                  <a:gd name="T38" fmla="*/ 224 w 261"/>
                  <a:gd name="T39" fmla="*/ 44 h 225"/>
                  <a:gd name="T40" fmla="*/ 239 w 261"/>
                  <a:gd name="T41" fmla="*/ 58 h 225"/>
                  <a:gd name="T42" fmla="*/ 239 w 261"/>
                  <a:gd name="T43" fmla="*/ 188 h 2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1" h="225">
                    <a:moveTo>
                      <a:pt x="224" y="22"/>
                    </a:moveTo>
                    <a:cubicBezTo>
                      <a:pt x="224" y="15"/>
                      <a:pt x="224" y="15"/>
                      <a:pt x="224" y="15"/>
                    </a:cubicBezTo>
                    <a:cubicBezTo>
                      <a:pt x="224" y="7"/>
                      <a:pt x="210" y="0"/>
                      <a:pt x="192" y="0"/>
                    </a:cubicBezTo>
                    <a:cubicBezTo>
                      <a:pt x="174" y="0"/>
                      <a:pt x="159" y="7"/>
                      <a:pt x="159" y="15"/>
                    </a:cubicBezTo>
                    <a:cubicBezTo>
                      <a:pt x="159" y="22"/>
                      <a:pt x="159" y="22"/>
                      <a:pt x="159" y="22"/>
                    </a:cubicBezTo>
                    <a:cubicBezTo>
                      <a:pt x="36" y="22"/>
                      <a:pt x="36" y="22"/>
                      <a:pt x="36" y="22"/>
                    </a:cubicBezTo>
                    <a:cubicBezTo>
                      <a:pt x="16" y="22"/>
                      <a:pt x="0" y="38"/>
                      <a:pt x="0" y="58"/>
                    </a:cubicBezTo>
                    <a:cubicBezTo>
                      <a:pt x="0" y="188"/>
                      <a:pt x="0" y="188"/>
                      <a:pt x="0" y="188"/>
                    </a:cubicBezTo>
                    <a:cubicBezTo>
                      <a:pt x="0" y="208"/>
                      <a:pt x="16" y="225"/>
                      <a:pt x="36" y="225"/>
                    </a:cubicBezTo>
                    <a:cubicBezTo>
                      <a:pt x="224" y="225"/>
                      <a:pt x="224" y="225"/>
                      <a:pt x="224" y="225"/>
                    </a:cubicBezTo>
                    <a:cubicBezTo>
                      <a:pt x="244" y="225"/>
                      <a:pt x="261" y="208"/>
                      <a:pt x="261" y="188"/>
                    </a:cubicBezTo>
                    <a:cubicBezTo>
                      <a:pt x="261" y="58"/>
                      <a:pt x="261" y="58"/>
                      <a:pt x="261" y="58"/>
                    </a:cubicBezTo>
                    <a:cubicBezTo>
                      <a:pt x="261" y="38"/>
                      <a:pt x="244" y="22"/>
                      <a:pt x="224" y="22"/>
                    </a:cubicBezTo>
                    <a:close/>
                    <a:moveTo>
                      <a:pt x="239" y="188"/>
                    </a:moveTo>
                    <a:cubicBezTo>
                      <a:pt x="239" y="196"/>
                      <a:pt x="232" y="203"/>
                      <a:pt x="224" y="203"/>
                    </a:cubicBezTo>
                    <a:cubicBezTo>
                      <a:pt x="36" y="203"/>
                      <a:pt x="36" y="203"/>
                      <a:pt x="36" y="203"/>
                    </a:cubicBezTo>
                    <a:cubicBezTo>
                      <a:pt x="28" y="203"/>
                      <a:pt x="22" y="196"/>
                      <a:pt x="22" y="188"/>
                    </a:cubicBezTo>
                    <a:cubicBezTo>
                      <a:pt x="22" y="58"/>
                      <a:pt x="22" y="58"/>
                      <a:pt x="22" y="58"/>
                    </a:cubicBezTo>
                    <a:cubicBezTo>
                      <a:pt x="22" y="50"/>
                      <a:pt x="28" y="44"/>
                      <a:pt x="36" y="44"/>
                    </a:cubicBezTo>
                    <a:cubicBezTo>
                      <a:pt x="224" y="44"/>
                      <a:pt x="224" y="44"/>
                      <a:pt x="224" y="44"/>
                    </a:cubicBezTo>
                    <a:cubicBezTo>
                      <a:pt x="232" y="44"/>
                      <a:pt x="239" y="50"/>
                      <a:pt x="239" y="58"/>
                    </a:cubicBezTo>
                    <a:lnTo>
                      <a:pt x="239" y="188"/>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19" name="Freeform 295">
                <a:extLst>
                  <a:ext uri="{FF2B5EF4-FFF2-40B4-BE49-F238E27FC236}">
                    <a16:creationId xmlns:a16="http://schemas.microsoft.com/office/drawing/2014/main" id="{533A3839-B61B-46A3-ADE9-8F5672CC6B23}"/>
                  </a:ext>
                </a:extLst>
              </p:cNvPr>
              <p:cNvSpPr>
                <a:spLocks noEditPoints="1"/>
              </p:cNvSpPr>
              <p:nvPr/>
            </p:nvSpPr>
            <p:spPr bwMode="auto">
              <a:xfrm>
                <a:off x="8117070" y="1393433"/>
                <a:ext cx="259674" cy="259674"/>
              </a:xfrm>
              <a:custGeom>
                <a:gdLst>
                  <a:gd name="T0" fmla="*/ 61 w 123"/>
                  <a:gd name="T1" fmla="*/ 0 h 123"/>
                  <a:gd name="T2" fmla="*/ 0 w 123"/>
                  <a:gd name="T3" fmla="*/ 61 h 123"/>
                  <a:gd name="T4" fmla="*/ 61 w 123"/>
                  <a:gd name="T5" fmla="*/ 123 h 123"/>
                  <a:gd name="T6" fmla="*/ 123 w 123"/>
                  <a:gd name="T7" fmla="*/ 61 h 123"/>
                  <a:gd name="T8" fmla="*/ 61 w 123"/>
                  <a:gd name="T9" fmla="*/ 0 h 123"/>
                  <a:gd name="T10" fmla="*/ 61 w 123"/>
                  <a:gd name="T11" fmla="*/ 101 h 123"/>
                  <a:gd name="T12" fmla="*/ 21 w 123"/>
                  <a:gd name="T13" fmla="*/ 61 h 123"/>
                  <a:gd name="T14" fmla="*/ 61 w 123"/>
                  <a:gd name="T15" fmla="*/ 21 h 123"/>
                  <a:gd name="T16" fmla="*/ 101 w 123"/>
                  <a:gd name="T17" fmla="*/ 61 h 123"/>
                  <a:gd name="T18" fmla="*/ 61 w 123"/>
                  <a:gd name="T19" fmla="*/ 101 h 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 h="123">
                    <a:moveTo>
                      <a:pt x="61" y="0"/>
                    </a:moveTo>
                    <a:cubicBezTo>
                      <a:pt x="27" y="0"/>
                      <a:pt x="0" y="27"/>
                      <a:pt x="0" y="61"/>
                    </a:cubicBezTo>
                    <a:cubicBezTo>
                      <a:pt x="0" y="95"/>
                      <a:pt x="27" y="123"/>
                      <a:pt x="61" y="123"/>
                    </a:cubicBezTo>
                    <a:cubicBezTo>
                      <a:pt x="95" y="123"/>
                      <a:pt x="123" y="95"/>
                      <a:pt x="123" y="61"/>
                    </a:cubicBezTo>
                    <a:cubicBezTo>
                      <a:pt x="123" y="27"/>
                      <a:pt x="95" y="0"/>
                      <a:pt x="61" y="0"/>
                    </a:cubicBezTo>
                    <a:close/>
                    <a:moveTo>
                      <a:pt x="61" y="101"/>
                    </a:moveTo>
                    <a:cubicBezTo>
                      <a:pt x="39" y="101"/>
                      <a:pt x="21" y="83"/>
                      <a:pt x="21" y="61"/>
                    </a:cubicBezTo>
                    <a:cubicBezTo>
                      <a:pt x="21" y="39"/>
                      <a:pt x="39" y="21"/>
                      <a:pt x="61" y="21"/>
                    </a:cubicBezTo>
                    <a:cubicBezTo>
                      <a:pt x="83" y="21"/>
                      <a:pt x="101" y="39"/>
                      <a:pt x="101" y="61"/>
                    </a:cubicBezTo>
                    <a:cubicBezTo>
                      <a:pt x="101" y="83"/>
                      <a:pt x="83" y="101"/>
                      <a:pt x="61" y="10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grpSp>
      </p:grpSp>
      <p:sp>
        <p:nvSpPr>
          <p:cNvPr id="14" name="文本框 13">
            <a:extLst>
              <a:ext uri="{FF2B5EF4-FFF2-40B4-BE49-F238E27FC236}">
                <a16:creationId xmlns:a16="http://schemas.microsoft.com/office/drawing/2014/main" id="{3F81676F-4817-414F-975B-CFDBE0593DDE}"/>
              </a:ext>
            </a:extLst>
          </p:cNvPr>
          <p:cNvSpPr txBox="1"/>
          <p:nvPr/>
        </p:nvSpPr>
        <p:spPr>
          <a:xfrm>
            <a:off x="1700972" y="4583026"/>
            <a:ext cx="2502462" cy="887231"/>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200000"/>
              </a:lnSpc>
              <a:spcBef>
                <a:spcPct val="0"/>
              </a:spcBef>
              <a:spcAft>
                <a:spcPct val="0"/>
              </a:spcAft>
              <a:buClrTx/>
              <a:buSzTx/>
              <a:buFontTx/>
              <a:buNone/>
              <a:defRPr/>
            </a:pPr>
            <a:r>
              <a:rPr kumimoji="0" lang="en-US" altLang="zh-CN" sz="1400" b="0" i="0" u="none" strike="noStrike" kern="1200" cap="none" spc="0" normalizeH="0" baseline="0" noProof="0">
                <a:ln>
                  <a:noFill/>
                </a:ln>
                <a:solidFill>
                  <a:schemeClr val="tx1">
                    <a:lumMod val="75000"/>
                    <a:lumOff val="25000"/>
                  </a:schemeClr>
                </a:solidFill>
                <a:effectLst/>
                <a:uLnTx/>
                <a:uFillTx/>
                <a:cs typeface="+mn-ea"/>
                <a:sym typeface="+mn-lt"/>
              </a:rPr>
              <a:t>Click here to add content, content to match the title. </a:t>
            </a:r>
          </a:p>
        </p:txBody>
      </p:sp>
      <p:sp>
        <p:nvSpPr>
          <p:cNvPr id="69" name="文本框 68">
            <a:extLst>
              <a:ext uri="{FF2B5EF4-FFF2-40B4-BE49-F238E27FC236}">
                <a16:creationId xmlns:a16="http://schemas.microsoft.com/office/drawing/2014/main" id="{98CDC68E-7670-45D0-BE67-FF62953F656A}"/>
              </a:ext>
            </a:extLst>
          </p:cNvPr>
          <p:cNvSpPr txBox="1"/>
          <p:nvPr/>
        </p:nvSpPr>
        <p:spPr>
          <a:xfrm>
            <a:off x="2156947" y="4300881"/>
            <a:ext cx="1454244" cy="369332"/>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b="0" i="0" u="none" strike="noStrike" kern="1200" cap="none" spc="0" normalizeH="0" baseline="0" noProof="0">
                <a:ln>
                  <a:noFill/>
                </a:ln>
                <a:solidFill>
                  <a:schemeClr val="tx1">
                    <a:lumMod val="85000"/>
                    <a:lumOff val="15000"/>
                  </a:schemeClr>
                </a:solidFill>
                <a:effectLst/>
                <a:uLnTx/>
                <a:uFillTx/>
                <a:cs typeface="+mn-ea"/>
                <a:sym typeface="+mn-lt"/>
              </a:rPr>
              <a:t>Add title text</a:t>
            </a:r>
            <a:endParaRPr kumimoji="0" lang="zh-CN" altLang="en-US" b="0" i="0" u="none" strike="noStrike" kern="1200" cap="none" spc="0" normalizeH="0" baseline="0" noProof="0">
              <a:ln>
                <a:noFill/>
              </a:ln>
              <a:solidFill>
                <a:schemeClr val="tx1">
                  <a:lumMod val="85000"/>
                  <a:lumOff val="15000"/>
                </a:schemeClr>
              </a:solidFill>
              <a:effectLst/>
              <a:uLnTx/>
              <a:uFillTx/>
              <a:cs typeface="+mn-ea"/>
              <a:sym typeface="+mn-lt"/>
            </a:endParaRPr>
          </a:p>
        </p:txBody>
      </p:sp>
      <p:grpSp>
        <p:nvGrpSpPr>
          <p:cNvPr id="70" name="组合 69">
            <a:extLst>
              <a:ext uri="{FF2B5EF4-FFF2-40B4-BE49-F238E27FC236}">
                <a16:creationId xmlns:a16="http://schemas.microsoft.com/office/drawing/2014/main" id="{D7DAE71D-4415-41A4-AE55-C6E8C29117ED}"/>
              </a:ext>
            </a:extLst>
          </p:cNvPr>
          <p:cNvGrpSpPr/>
          <p:nvPr/>
        </p:nvGrpSpPr>
        <p:grpSpPr>
          <a:xfrm>
            <a:off x="5445589" y="5859637"/>
            <a:ext cx="1430997" cy="218732"/>
            <a:chOff x="1712236" y="5376594"/>
            <a:chExt cx="1430997" cy="218732"/>
          </a:xfrm>
          <a:solidFill>
            <a:srgbClr val="24563C"/>
          </a:solidFill>
        </p:grpSpPr>
        <p:grpSp>
          <p:nvGrpSpPr>
            <p:cNvPr id="71" name="组合 70">
              <a:extLst>
                <a:ext uri="{FF2B5EF4-FFF2-40B4-BE49-F238E27FC236}">
                  <a16:creationId xmlns:a16="http://schemas.microsoft.com/office/drawing/2014/main" id="{51CF527E-A9FB-44AA-A4E5-1C6564087B00}"/>
                </a:ext>
              </a:extLst>
            </p:cNvPr>
            <p:cNvGrpSpPr/>
            <p:nvPr/>
          </p:nvGrpSpPr>
          <p:grpSpPr>
            <a:xfrm>
              <a:off x="2321059" y="5401135"/>
              <a:ext cx="217665" cy="169651"/>
              <a:chOff x="9439656" y="2777910"/>
              <a:chExt cx="548947" cy="427856"/>
            </a:xfrm>
            <a:grpFill/>
          </p:grpSpPr>
          <p:sp>
            <p:nvSpPr>
              <p:cNvPr id="85" name="Freeform 267">
                <a:extLst>
                  <a:ext uri="{FF2B5EF4-FFF2-40B4-BE49-F238E27FC236}">
                    <a16:creationId xmlns:a16="http://schemas.microsoft.com/office/drawing/2014/main" id="{73E6F963-1216-4EC7-911C-3D24ED16ECE9}"/>
                  </a:ext>
                </a:extLst>
              </p:cNvPr>
              <p:cNvSpPr>
                <a:spLocks noEditPoints="1"/>
              </p:cNvSpPr>
              <p:nvPr/>
            </p:nvSpPr>
            <p:spPr bwMode="auto">
              <a:xfrm>
                <a:off x="9439656" y="2777910"/>
                <a:ext cx="548947" cy="427856"/>
              </a:xfrm>
              <a:custGeom>
                <a:gdLst>
                  <a:gd name="T0" fmla="*/ 224 w 260"/>
                  <a:gd name="T1" fmla="*/ 0 h 202"/>
                  <a:gd name="T2" fmla="*/ 36 w 260"/>
                  <a:gd name="T3" fmla="*/ 0 h 202"/>
                  <a:gd name="T4" fmla="*/ 0 w 260"/>
                  <a:gd name="T5" fmla="*/ 36 h 202"/>
                  <a:gd name="T6" fmla="*/ 0 w 260"/>
                  <a:gd name="T7" fmla="*/ 166 h 202"/>
                  <a:gd name="T8" fmla="*/ 36 w 260"/>
                  <a:gd name="T9" fmla="*/ 202 h 202"/>
                  <a:gd name="T10" fmla="*/ 224 w 260"/>
                  <a:gd name="T11" fmla="*/ 202 h 202"/>
                  <a:gd name="T12" fmla="*/ 260 w 260"/>
                  <a:gd name="T13" fmla="*/ 166 h 202"/>
                  <a:gd name="T14" fmla="*/ 260 w 260"/>
                  <a:gd name="T15" fmla="*/ 36 h 202"/>
                  <a:gd name="T16" fmla="*/ 224 w 260"/>
                  <a:gd name="T17" fmla="*/ 0 h 202"/>
                  <a:gd name="T18" fmla="*/ 239 w 260"/>
                  <a:gd name="T19" fmla="*/ 166 h 202"/>
                  <a:gd name="T20" fmla="*/ 224 w 260"/>
                  <a:gd name="T21" fmla="*/ 181 h 202"/>
                  <a:gd name="T22" fmla="*/ 36 w 260"/>
                  <a:gd name="T23" fmla="*/ 181 h 202"/>
                  <a:gd name="T24" fmla="*/ 22 w 260"/>
                  <a:gd name="T25" fmla="*/ 166 h 202"/>
                  <a:gd name="T26" fmla="*/ 22 w 260"/>
                  <a:gd name="T27" fmla="*/ 36 h 202"/>
                  <a:gd name="T28" fmla="*/ 36 w 260"/>
                  <a:gd name="T29" fmla="*/ 21 h 202"/>
                  <a:gd name="T30" fmla="*/ 224 w 260"/>
                  <a:gd name="T31" fmla="*/ 21 h 202"/>
                  <a:gd name="T32" fmla="*/ 239 w 260"/>
                  <a:gd name="T33" fmla="*/ 36 h 202"/>
                  <a:gd name="T34" fmla="*/ 239 w 260"/>
                  <a:gd name="T35" fmla="*/ 166 h 20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0" h="201">
                    <a:moveTo>
                      <a:pt x="224" y="0"/>
                    </a:moveTo>
                    <a:cubicBezTo>
                      <a:pt x="36" y="0"/>
                      <a:pt x="36" y="0"/>
                      <a:pt x="36" y="0"/>
                    </a:cubicBezTo>
                    <a:cubicBezTo>
                      <a:pt x="16" y="0"/>
                      <a:pt x="0" y="16"/>
                      <a:pt x="0" y="36"/>
                    </a:cubicBezTo>
                    <a:cubicBezTo>
                      <a:pt x="0" y="166"/>
                      <a:pt x="0" y="166"/>
                      <a:pt x="0" y="166"/>
                    </a:cubicBezTo>
                    <a:cubicBezTo>
                      <a:pt x="0" y="186"/>
                      <a:pt x="16" y="202"/>
                      <a:pt x="36" y="202"/>
                    </a:cubicBezTo>
                    <a:cubicBezTo>
                      <a:pt x="224" y="202"/>
                      <a:pt x="224" y="202"/>
                      <a:pt x="224" y="202"/>
                    </a:cubicBezTo>
                    <a:cubicBezTo>
                      <a:pt x="244" y="202"/>
                      <a:pt x="260" y="186"/>
                      <a:pt x="260" y="166"/>
                    </a:cubicBezTo>
                    <a:cubicBezTo>
                      <a:pt x="260" y="36"/>
                      <a:pt x="260" y="36"/>
                      <a:pt x="260" y="36"/>
                    </a:cubicBezTo>
                    <a:cubicBezTo>
                      <a:pt x="260" y="16"/>
                      <a:pt x="244" y="0"/>
                      <a:pt x="224" y="0"/>
                    </a:cubicBezTo>
                    <a:close/>
                    <a:moveTo>
                      <a:pt x="239" y="166"/>
                    </a:moveTo>
                    <a:cubicBezTo>
                      <a:pt x="239" y="174"/>
                      <a:pt x="232" y="181"/>
                      <a:pt x="224" y="181"/>
                    </a:cubicBezTo>
                    <a:cubicBezTo>
                      <a:pt x="36" y="181"/>
                      <a:pt x="36" y="181"/>
                      <a:pt x="36" y="181"/>
                    </a:cubicBezTo>
                    <a:cubicBezTo>
                      <a:pt x="28" y="181"/>
                      <a:pt x="22" y="174"/>
                      <a:pt x="22" y="166"/>
                    </a:cubicBezTo>
                    <a:cubicBezTo>
                      <a:pt x="22" y="36"/>
                      <a:pt x="22" y="36"/>
                      <a:pt x="22" y="36"/>
                    </a:cubicBezTo>
                    <a:cubicBezTo>
                      <a:pt x="22" y="28"/>
                      <a:pt x="28" y="21"/>
                      <a:pt x="36" y="21"/>
                    </a:cubicBezTo>
                    <a:cubicBezTo>
                      <a:pt x="224" y="21"/>
                      <a:pt x="224" y="21"/>
                      <a:pt x="224" y="21"/>
                    </a:cubicBezTo>
                    <a:cubicBezTo>
                      <a:pt x="232" y="21"/>
                      <a:pt x="239" y="28"/>
                      <a:pt x="239" y="36"/>
                    </a:cubicBezTo>
                    <a:lnTo>
                      <a:pt x="239" y="166"/>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86" name="Freeform 268">
                <a:extLst>
                  <a:ext uri="{FF2B5EF4-FFF2-40B4-BE49-F238E27FC236}">
                    <a16:creationId xmlns:a16="http://schemas.microsoft.com/office/drawing/2014/main" id="{7C5FD7FD-122E-4F82-A20F-E2A2C51C0259}"/>
                  </a:ext>
                </a:extLst>
              </p:cNvPr>
              <p:cNvSpPr/>
              <p:nvPr/>
            </p:nvSpPr>
            <p:spPr bwMode="auto">
              <a:xfrm>
                <a:off x="9638784" y="2884201"/>
                <a:ext cx="192401" cy="215273"/>
              </a:xfrm>
              <a:custGeom>
                <a:gdLst>
                  <a:gd name="T0" fmla="*/ 80 w 91"/>
                  <a:gd name="T1" fmla="*/ 40 h 102"/>
                  <a:gd name="T2" fmla="*/ 19 w 91"/>
                  <a:gd name="T3" fmla="*/ 6 h 102"/>
                  <a:gd name="T4" fmla="*/ 0 w 91"/>
                  <a:gd name="T5" fmla="*/ 17 h 102"/>
                  <a:gd name="T6" fmla="*/ 0 w 91"/>
                  <a:gd name="T7" fmla="*/ 85 h 102"/>
                  <a:gd name="T8" fmla="*/ 19 w 91"/>
                  <a:gd name="T9" fmla="*/ 96 h 102"/>
                  <a:gd name="T10" fmla="*/ 80 w 91"/>
                  <a:gd name="T11" fmla="*/ 62 h 102"/>
                  <a:gd name="T12" fmla="*/ 80 w 91"/>
                  <a:gd name="T13" fmla="*/ 40 h 102"/>
                </a:gdLst>
                <a:cxnLst>
                  <a:cxn ang="0">
                    <a:pos x="T0" y="T1"/>
                  </a:cxn>
                  <a:cxn ang="0">
                    <a:pos x="T2" y="T3"/>
                  </a:cxn>
                  <a:cxn ang="0">
                    <a:pos x="T4" y="T5"/>
                  </a:cxn>
                  <a:cxn ang="0">
                    <a:pos x="T6" y="T7"/>
                  </a:cxn>
                  <a:cxn ang="0">
                    <a:pos x="T8" y="T9"/>
                  </a:cxn>
                  <a:cxn ang="0">
                    <a:pos x="T10" y="T11"/>
                  </a:cxn>
                  <a:cxn ang="0">
                    <a:pos x="T12" y="T13"/>
                  </a:cxn>
                </a:cxnLst>
                <a:rect l="0" t="0" r="r" b="b"/>
                <a:pathLst>
                  <a:path w="91" h="102">
                    <a:moveTo>
                      <a:pt x="80" y="40"/>
                    </a:moveTo>
                    <a:cubicBezTo>
                      <a:pt x="19" y="6"/>
                      <a:pt x="19" y="6"/>
                      <a:pt x="19" y="6"/>
                    </a:cubicBezTo>
                    <a:cubicBezTo>
                      <a:pt x="8" y="0"/>
                      <a:pt x="0" y="5"/>
                      <a:pt x="0" y="17"/>
                    </a:cubicBezTo>
                    <a:cubicBezTo>
                      <a:pt x="0" y="85"/>
                      <a:pt x="0" y="85"/>
                      <a:pt x="0" y="85"/>
                    </a:cubicBezTo>
                    <a:cubicBezTo>
                      <a:pt x="0" y="97"/>
                      <a:pt x="8" y="102"/>
                      <a:pt x="19" y="96"/>
                    </a:cubicBezTo>
                    <a:cubicBezTo>
                      <a:pt x="80" y="62"/>
                      <a:pt x="80" y="62"/>
                      <a:pt x="80" y="62"/>
                    </a:cubicBezTo>
                    <a:cubicBezTo>
                      <a:pt x="91" y="56"/>
                      <a:pt x="91" y="46"/>
                      <a:pt x="80" y="4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grpSp>
        <p:grpSp>
          <p:nvGrpSpPr>
            <p:cNvPr id="72" name="组合 71">
              <a:extLst>
                <a:ext uri="{FF2B5EF4-FFF2-40B4-BE49-F238E27FC236}">
                  <a16:creationId xmlns:a16="http://schemas.microsoft.com/office/drawing/2014/main" id="{73C126ED-3C3B-41C0-8FD3-5887643AEE08}"/>
                </a:ext>
              </a:extLst>
            </p:cNvPr>
            <p:cNvGrpSpPr/>
            <p:nvPr/>
          </p:nvGrpSpPr>
          <p:grpSpPr>
            <a:xfrm>
              <a:off x="2924501" y="5376594"/>
              <a:ext cx="218732" cy="218732"/>
              <a:chOff x="10876606" y="5685447"/>
              <a:chExt cx="551638" cy="551638"/>
            </a:xfrm>
            <a:grpFill/>
          </p:grpSpPr>
          <p:sp>
            <p:nvSpPr>
              <p:cNvPr id="76" name="Freeform 285">
                <a:extLst>
                  <a:ext uri="{FF2B5EF4-FFF2-40B4-BE49-F238E27FC236}">
                    <a16:creationId xmlns:a16="http://schemas.microsoft.com/office/drawing/2014/main" id="{635C5AFA-D3A6-472B-BE48-C409A5AF6EDD}"/>
                  </a:ext>
                </a:extLst>
              </p:cNvPr>
              <p:cNvSpPr>
                <a:spLocks noEditPoints="1"/>
              </p:cNvSpPr>
              <p:nvPr/>
            </p:nvSpPr>
            <p:spPr bwMode="auto">
              <a:xfrm>
                <a:off x="10876606" y="5685447"/>
                <a:ext cx="551638" cy="551638"/>
              </a:xfrm>
              <a:custGeom>
                <a:gdLst>
                  <a:gd name="T0" fmla="*/ 130 w 261"/>
                  <a:gd name="T1" fmla="*/ 0 h 261"/>
                  <a:gd name="T2" fmla="*/ 0 w 261"/>
                  <a:gd name="T3" fmla="*/ 130 h 261"/>
                  <a:gd name="T4" fmla="*/ 130 w 261"/>
                  <a:gd name="T5" fmla="*/ 261 h 261"/>
                  <a:gd name="T6" fmla="*/ 261 w 261"/>
                  <a:gd name="T7" fmla="*/ 130 h 261"/>
                  <a:gd name="T8" fmla="*/ 130 w 261"/>
                  <a:gd name="T9" fmla="*/ 0 h 261"/>
                  <a:gd name="T10" fmla="*/ 130 w 261"/>
                  <a:gd name="T11" fmla="*/ 239 h 261"/>
                  <a:gd name="T12" fmla="*/ 22 w 261"/>
                  <a:gd name="T13" fmla="*/ 130 h 261"/>
                  <a:gd name="T14" fmla="*/ 130 w 261"/>
                  <a:gd name="T15" fmla="*/ 21 h 261"/>
                  <a:gd name="T16" fmla="*/ 239 w 261"/>
                  <a:gd name="T17" fmla="*/ 130 h 261"/>
                  <a:gd name="T18" fmla="*/ 130 w 261"/>
                  <a:gd name="T19" fmla="*/ 239 h 2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1" h="261">
                    <a:moveTo>
                      <a:pt x="130" y="0"/>
                    </a:moveTo>
                    <a:cubicBezTo>
                      <a:pt x="58" y="0"/>
                      <a:pt x="0" y="58"/>
                      <a:pt x="0" y="130"/>
                    </a:cubicBezTo>
                    <a:cubicBezTo>
                      <a:pt x="0" y="202"/>
                      <a:pt x="58" y="261"/>
                      <a:pt x="130" y="261"/>
                    </a:cubicBezTo>
                    <a:cubicBezTo>
                      <a:pt x="202" y="261"/>
                      <a:pt x="261" y="202"/>
                      <a:pt x="261" y="130"/>
                    </a:cubicBezTo>
                    <a:cubicBezTo>
                      <a:pt x="261" y="58"/>
                      <a:pt x="202" y="0"/>
                      <a:pt x="130" y="0"/>
                    </a:cubicBezTo>
                    <a:close/>
                    <a:moveTo>
                      <a:pt x="130" y="239"/>
                    </a:moveTo>
                    <a:cubicBezTo>
                      <a:pt x="70" y="239"/>
                      <a:pt x="22" y="190"/>
                      <a:pt x="22" y="130"/>
                    </a:cubicBezTo>
                    <a:cubicBezTo>
                      <a:pt x="22" y="70"/>
                      <a:pt x="70" y="21"/>
                      <a:pt x="130" y="21"/>
                    </a:cubicBezTo>
                    <a:cubicBezTo>
                      <a:pt x="191" y="21"/>
                      <a:pt x="239" y="70"/>
                      <a:pt x="239" y="130"/>
                    </a:cubicBezTo>
                    <a:cubicBezTo>
                      <a:pt x="239" y="190"/>
                      <a:pt x="191" y="239"/>
                      <a:pt x="130" y="23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77" name="Freeform 286">
                <a:extLst>
                  <a:ext uri="{FF2B5EF4-FFF2-40B4-BE49-F238E27FC236}">
                    <a16:creationId xmlns:a16="http://schemas.microsoft.com/office/drawing/2014/main" id="{E4A94F8E-040B-416C-B2A6-82A57AF14735}"/>
                  </a:ext>
                </a:extLst>
              </p:cNvPr>
              <p:cNvSpPr>
                <a:spLocks noEditPoints="1"/>
              </p:cNvSpPr>
              <p:nvPr/>
            </p:nvSpPr>
            <p:spPr bwMode="auto">
              <a:xfrm>
                <a:off x="11047480" y="5854975"/>
                <a:ext cx="209892" cy="211237"/>
              </a:xfrm>
              <a:custGeom>
                <a:gdLst>
                  <a:gd name="T0" fmla="*/ 49 w 99"/>
                  <a:gd name="T1" fmla="*/ 0 h 100"/>
                  <a:gd name="T2" fmla="*/ 0 w 99"/>
                  <a:gd name="T3" fmla="*/ 50 h 100"/>
                  <a:gd name="T4" fmla="*/ 49 w 99"/>
                  <a:gd name="T5" fmla="*/ 100 h 100"/>
                  <a:gd name="T6" fmla="*/ 99 w 99"/>
                  <a:gd name="T7" fmla="*/ 50 h 100"/>
                  <a:gd name="T8" fmla="*/ 49 w 99"/>
                  <a:gd name="T9" fmla="*/ 0 h 100"/>
                  <a:gd name="T10" fmla="*/ 49 w 99"/>
                  <a:gd name="T11" fmla="*/ 93 h 100"/>
                  <a:gd name="T12" fmla="*/ 7 w 99"/>
                  <a:gd name="T13" fmla="*/ 50 h 100"/>
                  <a:gd name="T14" fmla="*/ 49 w 99"/>
                  <a:gd name="T15" fmla="*/ 8 h 100"/>
                  <a:gd name="T16" fmla="*/ 92 w 99"/>
                  <a:gd name="T17" fmla="*/ 50 h 100"/>
                  <a:gd name="T18" fmla="*/ 49 w 99"/>
                  <a:gd name="T19" fmla="*/ 93 h 1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9" h="100">
                    <a:moveTo>
                      <a:pt x="49" y="0"/>
                    </a:moveTo>
                    <a:cubicBezTo>
                      <a:pt x="22" y="0"/>
                      <a:pt x="0" y="23"/>
                      <a:pt x="0" y="50"/>
                    </a:cubicBezTo>
                    <a:cubicBezTo>
                      <a:pt x="0" y="78"/>
                      <a:pt x="22" y="100"/>
                      <a:pt x="49" y="100"/>
                    </a:cubicBezTo>
                    <a:cubicBezTo>
                      <a:pt x="77" y="100"/>
                      <a:pt x="99" y="78"/>
                      <a:pt x="99" y="50"/>
                    </a:cubicBezTo>
                    <a:cubicBezTo>
                      <a:pt x="99" y="23"/>
                      <a:pt x="77" y="0"/>
                      <a:pt x="49" y="0"/>
                    </a:cubicBezTo>
                    <a:close/>
                    <a:moveTo>
                      <a:pt x="49" y="93"/>
                    </a:moveTo>
                    <a:cubicBezTo>
                      <a:pt x="26" y="93"/>
                      <a:pt x="7" y="74"/>
                      <a:pt x="7" y="50"/>
                    </a:cubicBezTo>
                    <a:cubicBezTo>
                      <a:pt x="7" y="27"/>
                      <a:pt x="26" y="8"/>
                      <a:pt x="49" y="8"/>
                    </a:cubicBezTo>
                    <a:cubicBezTo>
                      <a:pt x="73" y="8"/>
                      <a:pt x="92" y="27"/>
                      <a:pt x="92" y="50"/>
                    </a:cubicBezTo>
                    <a:cubicBezTo>
                      <a:pt x="92" y="74"/>
                      <a:pt x="73" y="93"/>
                      <a:pt x="49" y="93"/>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78" name="Freeform 287">
                <a:extLst>
                  <a:ext uri="{FF2B5EF4-FFF2-40B4-BE49-F238E27FC236}">
                    <a16:creationId xmlns:a16="http://schemas.microsoft.com/office/drawing/2014/main" id="{6629DF34-39B1-4B2E-997A-3EAF2EE16E96}"/>
                  </a:ext>
                </a:extLst>
              </p:cNvPr>
              <p:cNvSpPr>
                <a:spLocks noEditPoints="1"/>
              </p:cNvSpPr>
              <p:nvPr/>
            </p:nvSpPr>
            <p:spPr bwMode="auto">
              <a:xfrm>
                <a:off x="11117443" y="5926284"/>
                <a:ext cx="69964" cy="69964"/>
              </a:xfrm>
              <a:custGeom>
                <a:gdLst>
                  <a:gd name="T0" fmla="*/ 16 w 33"/>
                  <a:gd name="T1" fmla="*/ 0 h 33"/>
                  <a:gd name="T2" fmla="*/ 0 w 33"/>
                  <a:gd name="T3" fmla="*/ 16 h 33"/>
                  <a:gd name="T4" fmla="*/ 16 w 33"/>
                  <a:gd name="T5" fmla="*/ 33 h 33"/>
                  <a:gd name="T6" fmla="*/ 33 w 33"/>
                  <a:gd name="T7" fmla="*/ 16 h 33"/>
                  <a:gd name="T8" fmla="*/ 16 w 33"/>
                  <a:gd name="T9" fmla="*/ 0 h 33"/>
                  <a:gd name="T10" fmla="*/ 16 w 33"/>
                  <a:gd name="T11" fmla="*/ 26 h 33"/>
                  <a:gd name="T12" fmla="*/ 7 w 33"/>
                  <a:gd name="T13" fmla="*/ 16 h 33"/>
                  <a:gd name="T14" fmla="*/ 16 w 33"/>
                  <a:gd name="T15" fmla="*/ 7 h 33"/>
                  <a:gd name="T16" fmla="*/ 26 w 33"/>
                  <a:gd name="T17" fmla="*/ 16 h 33"/>
                  <a:gd name="T18" fmla="*/ 16 w 33"/>
                  <a:gd name="T19" fmla="*/ 26 h 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33">
                    <a:moveTo>
                      <a:pt x="16" y="0"/>
                    </a:moveTo>
                    <a:cubicBezTo>
                      <a:pt x="7" y="0"/>
                      <a:pt x="0" y="7"/>
                      <a:pt x="0" y="16"/>
                    </a:cubicBezTo>
                    <a:cubicBezTo>
                      <a:pt x="0" y="25"/>
                      <a:pt x="7" y="33"/>
                      <a:pt x="16" y="33"/>
                    </a:cubicBezTo>
                    <a:cubicBezTo>
                      <a:pt x="26" y="33"/>
                      <a:pt x="33" y="25"/>
                      <a:pt x="33" y="16"/>
                    </a:cubicBezTo>
                    <a:cubicBezTo>
                      <a:pt x="33" y="7"/>
                      <a:pt x="26" y="0"/>
                      <a:pt x="16" y="0"/>
                    </a:cubicBezTo>
                    <a:close/>
                    <a:moveTo>
                      <a:pt x="16" y="26"/>
                    </a:moveTo>
                    <a:cubicBezTo>
                      <a:pt x="11" y="26"/>
                      <a:pt x="7" y="21"/>
                      <a:pt x="7" y="16"/>
                    </a:cubicBezTo>
                    <a:cubicBezTo>
                      <a:pt x="7" y="11"/>
                      <a:pt x="11" y="7"/>
                      <a:pt x="16" y="7"/>
                    </a:cubicBezTo>
                    <a:cubicBezTo>
                      <a:pt x="22" y="7"/>
                      <a:pt x="26" y="11"/>
                      <a:pt x="26" y="16"/>
                    </a:cubicBezTo>
                    <a:cubicBezTo>
                      <a:pt x="26" y="21"/>
                      <a:pt x="22" y="26"/>
                      <a:pt x="16" y="2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79" name="Freeform 288">
                <a:extLst>
                  <a:ext uri="{FF2B5EF4-FFF2-40B4-BE49-F238E27FC236}">
                    <a16:creationId xmlns:a16="http://schemas.microsoft.com/office/drawing/2014/main" id="{6BEDDABE-E038-4D83-8D78-325A0788FCAF}"/>
                  </a:ext>
                </a:extLst>
              </p:cNvPr>
              <p:cNvSpPr/>
              <p:nvPr/>
            </p:nvSpPr>
            <p:spPr bwMode="auto">
              <a:xfrm>
                <a:off x="11043443" y="5852284"/>
                <a:ext cx="33636" cy="32291"/>
              </a:xfrm>
              <a:custGeom>
                <a:gdLst>
                  <a:gd name="T0" fmla="*/ 25 w 25"/>
                  <a:gd name="T1" fmla="*/ 8 h 24"/>
                  <a:gd name="T2" fmla="*/ 17 w 25"/>
                  <a:gd name="T3" fmla="*/ 0 h 24"/>
                  <a:gd name="T4" fmla="*/ 0 w 25"/>
                  <a:gd name="T5" fmla="*/ 16 h 24"/>
                  <a:gd name="T6" fmla="*/ 8 w 25"/>
                  <a:gd name="T7" fmla="*/ 24 h 24"/>
                  <a:gd name="T8" fmla="*/ 25 w 25"/>
                  <a:gd name="T9" fmla="*/ 8 h 24"/>
                </a:gdLst>
                <a:cxnLst>
                  <a:cxn ang="0">
                    <a:pos x="T0" y="T1"/>
                  </a:cxn>
                  <a:cxn ang="0">
                    <a:pos x="T2" y="T3"/>
                  </a:cxn>
                  <a:cxn ang="0">
                    <a:pos x="T4" y="T5"/>
                  </a:cxn>
                  <a:cxn ang="0">
                    <a:pos x="T6" y="T7"/>
                  </a:cxn>
                  <a:cxn ang="0">
                    <a:pos x="T8" y="T9"/>
                  </a:cxn>
                </a:cxnLst>
                <a:rect l="0" t="0" r="r" b="b"/>
                <a:pathLst>
                  <a:path w="25" h="24">
                    <a:moveTo>
                      <a:pt x="25" y="8"/>
                    </a:moveTo>
                    <a:lnTo>
                      <a:pt x="17" y="0"/>
                    </a:lnTo>
                    <a:lnTo>
                      <a:pt x="0" y="16"/>
                    </a:lnTo>
                    <a:lnTo>
                      <a:pt x="8" y="24"/>
                    </a:lnTo>
                    <a:lnTo>
                      <a:pt x="25" y="8"/>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80" name="Freeform 289">
                <a:extLst>
                  <a:ext uri="{FF2B5EF4-FFF2-40B4-BE49-F238E27FC236}">
                    <a16:creationId xmlns:a16="http://schemas.microsoft.com/office/drawing/2014/main" id="{CFDC2397-1FC2-4E0E-BCE0-4E1D2501D08D}"/>
                  </a:ext>
                </a:extLst>
              </p:cNvPr>
              <p:cNvSpPr/>
              <p:nvPr/>
            </p:nvSpPr>
            <p:spPr bwMode="auto">
              <a:xfrm>
                <a:off x="11012498" y="5821338"/>
                <a:ext cx="53818" cy="52473"/>
              </a:xfrm>
              <a:custGeom>
                <a:gdLst>
                  <a:gd name="T0" fmla="*/ 31 w 40"/>
                  <a:gd name="T1" fmla="*/ 0 h 39"/>
                  <a:gd name="T2" fmla="*/ 0 w 40"/>
                  <a:gd name="T3" fmla="*/ 31 h 39"/>
                  <a:gd name="T4" fmla="*/ 7 w 40"/>
                  <a:gd name="T5" fmla="*/ 39 h 39"/>
                  <a:gd name="T6" fmla="*/ 40 w 40"/>
                  <a:gd name="T7" fmla="*/ 8 h 39"/>
                  <a:gd name="T8" fmla="*/ 31 w 40"/>
                  <a:gd name="T9" fmla="*/ 0 h 39"/>
                </a:gdLst>
                <a:cxnLst>
                  <a:cxn ang="0">
                    <a:pos x="T0" y="T1"/>
                  </a:cxn>
                  <a:cxn ang="0">
                    <a:pos x="T2" y="T3"/>
                  </a:cxn>
                  <a:cxn ang="0">
                    <a:pos x="T4" y="T5"/>
                  </a:cxn>
                  <a:cxn ang="0">
                    <a:pos x="T6" y="T7"/>
                  </a:cxn>
                  <a:cxn ang="0">
                    <a:pos x="T8" y="T9"/>
                  </a:cxn>
                </a:cxnLst>
                <a:rect l="0" t="0" r="r" b="b"/>
                <a:pathLst>
                  <a:path w="40" h="39">
                    <a:moveTo>
                      <a:pt x="31" y="0"/>
                    </a:moveTo>
                    <a:lnTo>
                      <a:pt x="0" y="31"/>
                    </a:lnTo>
                    <a:lnTo>
                      <a:pt x="7" y="39"/>
                    </a:lnTo>
                    <a:lnTo>
                      <a:pt x="40" y="8"/>
                    </a:lnTo>
                    <a:lnTo>
                      <a:pt x="31" y="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81" name="Freeform 290">
                <a:extLst>
                  <a:ext uri="{FF2B5EF4-FFF2-40B4-BE49-F238E27FC236}">
                    <a16:creationId xmlns:a16="http://schemas.microsoft.com/office/drawing/2014/main" id="{2F0573A5-8C05-48FA-96E0-A8A48B96A3C2}"/>
                  </a:ext>
                </a:extLst>
              </p:cNvPr>
              <p:cNvSpPr/>
              <p:nvPr/>
            </p:nvSpPr>
            <p:spPr bwMode="auto">
              <a:xfrm>
                <a:off x="10980207" y="5787702"/>
                <a:ext cx="74000" cy="75346"/>
              </a:xfrm>
              <a:custGeom>
                <a:gdLst>
                  <a:gd name="T0" fmla="*/ 47 w 55"/>
                  <a:gd name="T1" fmla="*/ 0 h 56"/>
                  <a:gd name="T2" fmla="*/ 0 w 55"/>
                  <a:gd name="T3" fmla="*/ 48 h 56"/>
                  <a:gd name="T4" fmla="*/ 8 w 55"/>
                  <a:gd name="T5" fmla="*/ 56 h 56"/>
                  <a:gd name="T6" fmla="*/ 55 w 55"/>
                  <a:gd name="T7" fmla="*/ 8 h 56"/>
                  <a:gd name="T8" fmla="*/ 47 w 55"/>
                  <a:gd name="T9" fmla="*/ 0 h 56"/>
                </a:gdLst>
                <a:cxnLst>
                  <a:cxn ang="0">
                    <a:pos x="T0" y="T1"/>
                  </a:cxn>
                  <a:cxn ang="0">
                    <a:pos x="T2" y="T3"/>
                  </a:cxn>
                  <a:cxn ang="0">
                    <a:pos x="T4" y="T5"/>
                  </a:cxn>
                  <a:cxn ang="0">
                    <a:pos x="T6" y="T7"/>
                  </a:cxn>
                  <a:cxn ang="0">
                    <a:pos x="T8" y="T9"/>
                  </a:cxn>
                </a:cxnLst>
                <a:rect l="0" t="0" r="r" b="b"/>
                <a:pathLst>
                  <a:path w="55" h="56">
                    <a:moveTo>
                      <a:pt x="47" y="0"/>
                    </a:moveTo>
                    <a:lnTo>
                      <a:pt x="0" y="48"/>
                    </a:lnTo>
                    <a:lnTo>
                      <a:pt x="8" y="56"/>
                    </a:lnTo>
                    <a:lnTo>
                      <a:pt x="55" y="8"/>
                    </a:lnTo>
                    <a:lnTo>
                      <a:pt x="47" y="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82" name="Freeform 291">
                <a:extLst>
                  <a:ext uri="{FF2B5EF4-FFF2-40B4-BE49-F238E27FC236}">
                    <a16:creationId xmlns:a16="http://schemas.microsoft.com/office/drawing/2014/main" id="{4776F769-76DD-40F8-831B-46897CE51AEF}"/>
                  </a:ext>
                </a:extLst>
              </p:cNvPr>
              <p:cNvSpPr/>
              <p:nvPr/>
            </p:nvSpPr>
            <p:spPr bwMode="auto">
              <a:xfrm>
                <a:off x="11227771" y="6036612"/>
                <a:ext cx="33636" cy="32291"/>
              </a:xfrm>
              <a:custGeom>
                <a:gdLst>
                  <a:gd name="T0" fmla="*/ 25 w 25"/>
                  <a:gd name="T1" fmla="*/ 8 h 24"/>
                  <a:gd name="T2" fmla="*/ 17 w 25"/>
                  <a:gd name="T3" fmla="*/ 0 h 24"/>
                  <a:gd name="T4" fmla="*/ 0 w 25"/>
                  <a:gd name="T5" fmla="*/ 16 h 24"/>
                  <a:gd name="T6" fmla="*/ 8 w 25"/>
                  <a:gd name="T7" fmla="*/ 24 h 24"/>
                  <a:gd name="T8" fmla="*/ 25 w 25"/>
                  <a:gd name="T9" fmla="*/ 8 h 24"/>
                </a:gdLst>
                <a:cxnLst>
                  <a:cxn ang="0">
                    <a:pos x="T0" y="T1"/>
                  </a:cxn>
                  <a:cxn ang="0">
                    <a:pos x="T2" y="T3"/>
                  </a:cxn>
                  <a:cxn ang="0">
                    <a:pos x="T4" y="T5"/>
                  </a:cxn>
                  <a:cxn ang="0">
                    <a:pos x="T6" y="T7"/>
                  </a:cxn>
                  <a:cxn ang="0">
                    <a:pos x="T8" y="T9"/>
                  </a:cxn>
                </a:cxnLst>
                <a:rect l="0" t="0" r="r" b="b"/>
                <a:pathLst>
                  <a:path w="25" h="24">
                    <a:moveTo>
                      <a:pt x="25" y="8"/>
                    </a:moveTo>
                    <a:lnTo>
                      <a:pt x="17" y="0"/>
                    </a:lnTo>
                    <a:lnTo>
                      <a:pt x="0" y="16"/>
                    </a:lnTo>
                    <a:lnTo>
                      <a:pt x="8" y="24"/>
                    </a:lnTo>
                    <a:lnTo>
                      <a:pt x="25" y="8"/>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83" name="Freeform 292">
                <a:extLst>
                  <a:ext uri="{FF2B5EF4-FFF2-40B4-BE49-F238E27FC236}">
                    <a16:creationId xmlns:a16="http://schemas.microsoft.com/office/drawing/2014/main" id="{16589A77-839D-4C18-8F9E-967D3288EFD6}"/>
                  </a:ext>
                </a:extLst>
              </p:cNvPr>
              <p:cNvSpPr/>
              <p:nvPr/>
            </p:nvSpPr>
            <p:spPr bwMode="auto">
              <a:xfrm>
                <a:off x="11238535" y="6047375"/>
                <a:ext cx="53818" cy="55164"/>
              </a:xfrm>
              <a:custGeom>
                <a:gdLst>
                  <a:gd name="T0" fmla="*/ 40 w 40"/>
                  <a:gd name="T1" fmla="*/ 8 h 41"/>
                  <a:gd name="T2" fmla="*/ 33 w 40"/>
                  <a:gd name="T3" fmla="*/ 0 h 41"/>
                  <a:gd name="T4" fmla="*/ 0 w 40"/>
                  <a:gd name="T5" fmla="*/ 33 h 41"/>
                  <a:gd name="T6" fmla="*/ 9 w 40"/>
                  <a:gd name="T7" fmla="*/ 41 h 41"/>
                  <a:gd name="T8" fmla="*/ 40 w 40"/>
                  <a:gd name="T9" fmla="*/ 8 h 41"/>
                </a:gdLst>
                <a:cxnLst>
                  <a:cxn ang="0">
                    <a:pos x="T0" y="T1"/>
                  </a:cxn>
                  <a:cxn ang="0">
                    <a:pos x="T2" y="T3"/>
                  </a:cxn>
                  <a:cxn ang="0">
                    <a:pos x="T4" y="T5"/>
                  </a:cxn>
                  <a:cxn ang="0">
                    <a:pos x="T6" y="T7"/>
                  </a:cxn>
                  <a:cxn ang="0">
                    <a:pos x="T8" y="T9"/>
                  </a:cxn>
                </a:cxnLst>
                <a:rect l="0" t="0" r="r" b="b"/>
                <a:pathLst>
                  <a:path w="40" h="41">
                    <a:moveTo>
                      <a:pt x="40" y="8"/>
                    </a:moveTo>
                    <a:lnTo>
                      <a:pt x="33" y="0"/>
                    </a:lnTo>
                    <a:lnTo>
                      <a:pt x="0" y="33"/>
                    </a:lnTo>
                    <a:lnTo>
                      <a:pt x="9" y="41"/>
                    </a:lnTo>
                    <a:lnTo>
                      <a:pt x="40" y="8"/>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84" name="Freeform 293">
                <a:extLst>
                  <a:ext uri="{FF2B5EF4-FFF2-40B4-BE49-F238E27FC236}">
                    <a16:creationId xmlns:a16="http://schemas.microsoft.com/office/drawing/2014/main" id="{BE741861-F4E8-499A-87C5-8C7A856D00E1}"/>
                  </a:ext>
                </a:extLst>
              </p:cNvPr>
              <p:cNvSpPr/>
              <p:nvPr/>
            </p:nvSpPr>
            <p:spPr bwMode="auto">
              <a:xfrm>
                <a:off x="11250644" y="6058139"/>
                <a:ext cx="74000" cy="75346"/>
              </a:xfrm>
              <a:custGeom>
                <a:gdLst>
                  <a:gd name="T0" fmla="*/ 47 w 55"/>
                  <a:gd name="T1" fmla="*/ 0 h 56"/>
                  <a:gd name="T2" fmla="*/ 0 w 55"/>
                  <a:gd name="T3" fmla="*/ 49 h 56"/>
                  <a:gd name="T4" fmla="*/ 8 w 55"/>
                  <a:gd name="T5" fmla="*/ 56 h 56"/>
                  <a:gd name="T6" fmla="*/ 55 w 55"/>
                  <a:gd name="T7" fmla="*/ 8 h 56"/>
                  <a:gd name="T8" fmla="*/ 47 w 55"/>
                  <a:gd name="T9" fmla="*/ 0 h 56"/>
                </a:gdLst>
                <a:cxnLst>
                  <a:cxn ang="0">
                    <a:pos x="T0" y="T1"/>
                  </a:cxn>
                  <a:cxn ang="0">
                    <a:pos x="T2" y="T3"/>
                  </a:cxn>
                  <a:cxn ang="0">
                    <a:pos x="T4" y="T5"/>
                  </a:cxn>
                  <a:cxn ang="0">
                    <a:pos x="T6" y="T7"/>
                  </a:cxn>
                  <a:cxn ang="0">
                    <a:pos x="T8" y="T9"/>
                  </a:cxn>
                </a:cxnLst>
                <a:rect l="0" t="0" r="r" b="b"/>
                <a:pathLst>
                  <a:path w="55" h="56">
                    <a:moveTo>
                      <a:pt x="47" y="0"/>
                    </a:moveTo>
                    <a:lnTo>
                      <a:pt x="0" y="49"/>
                    </a:lnTo>
                    <a:lnTo>
                      <a:pt x="8" y="56"/>
                    </a:lnTo>
                    <a:lnTo>
                      <a:pt x="55" y="8"/>
                    </a:lnTo>
                    <a:lnTo>
                      <a:pt x="47" y="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grpSp>
        <p:grpSp>
          <p:nvGrpSpPr>
            <p:cNvPr id="73" name="组合 72">
              <a:extLst>
                <a:ext uri="{FF2B5EF4-FFF2-40B4-BE49-F238E27FC236}">
                  <a16:creationId xmlns:a16="http://schemas.microsoft.com/office/drawing/2014/main" id="{E41AD033-2570-4FD2-9438-A3FD2D26CA60}"/>
                </a:ext>
              </a:extLst>
            </p:cNvPr>
            <p:cNvGrpSpPr/>
            <p:nvPr/>
          </p:nvGrpSpPr>
          <p:grpSpPr>
            <a:xfrm>
              <a:off x="1712236" y="5391799"/>
              <a:ext cx="218732" cy="188323"/>
              <a:chOff x="7970415" y="1262923"/>
              <a:chExt cx="551638" cy="474947"/>
            </a:xfrm>
            <a:grpFill/>
          </p:grpSpPr>
          <p:sp>
            <p:nvSpPr>
              <p:cNvPr id="74" name="Freeform 294">
                <a:extLst>
                  <a:ext uri="{FF2B5EF4-FFF2-40B4-BE49-F238E27FC236}">
                    <a16:creationId xmlns:a16="http://schemas.microsoft.com/office/drawing/2014/main" id="{AA885EDA-E007-4246-88E0-CBDEAE5B9603}"/>
                  </a:ext>
                </a:extLst>
              </p:cNvPr>
              <p:cNvSpPr>
                <a:spLocks noEditPoints="1"/>
              </p:cNvSpPr>
              <p:nvPr/>
            </p:nvSpPr>
            <p:spPr bwMode="auto">
              <a:xfrm>
                <a:off x="7970415" y="1262923"/>
                <a:ext cx="551638" cy="474947"/>
              </a:xfrm>
              <a:custGeom>
                <a:gdLst>
                  <a:gd name="T0" fmla="*/ 224 w 261"/>
                  <a:gd name="T1" fmla="*/ 22 h 225"/>
                  <a:gd name="T2" fmla="*/ 224 w 261"/>
                  <a:gd name="T3" fmla="*/ 15 h 225"/>
                  <a:gd name="T4" fmla="*/ 192 w 261"/>
                  <a:gd name="T5" fmla="*/ 0 h 225"/>
                  <a:gd name="T6" fmla="*/ 159 w 261"/>
                  <a:gd name="T7" fmla="*/ 15 h 225"/>
                  <a:gd name="T8" fmla="*/ 159 w 261"/>
                  <a:gd name="T9" fmla="*/ 22 h 225"/>
                  <a:gd name="T10" fmla="*/ 36 w 261"/>
                  <a:gd name="T11" fmla="*/ 22 h 225"/>
                  <a:gd name="T12" fmla="*/ 0 w 261"/>
                  <a:gd name="T13" fmla="*/ 58 h 225"/>
                  <a:gd name="T14" fmla="*/ 0 w 261"/>
                  <a:gd name="T15" fmla="*/ 188 h 225"/>
                  <a:gd name="T16" fmla="*/ 36 w 261"/>
                  <a:gd name="T17" fmla="*/ 225 h 225"/>
                  <a:gd name="T18" fmla="*/ 224 w 261"/>
                  <a:gd name="T19" fmla="*/ 225 h 225"/>
                  <a:gd name="T20" fmla="*/ 261 w 261"/>
                  <a:gd name="T21" fmla="*/ 188 h 225"/>
                  <a:gd name="T22" fmla="*/ 261 w 261"/>
                  <a:gd name="T23" fmla="*/ 58 h 225"/>
                  <a:gd name="T24" fmla="*/ 224 w 261"/>
                  <a:gd name="T25" fmla="*/ 22 h 225"/>
                  <a:gd name="T26" fmla="*/ 239 w 261"/>
                  <a:gd name="T27" fmla="*/ 188 h 225"/>
                  <a:gd name="T28" fmla="*/ 224 w 261"/>
                  <a:gd name="T29" fmla="*/ 203 h 225"/>
                  <a:gd name="T30" fmla="*/ 36 w 261"/>
                  <a:gd name="T31" fmla="*/ 203 h 225"/>
                  <a:gd name="T32" fmla="*/ 22 w 261"/>
                  <a:gd name="T33" fmla="*/ 188 h 225"/>
                  <a:gd name="T34" fmla="*/ 22 w 261"/>
                  <a:gd name="T35" fmla="*/ 58 h 225"/>
                  <a:gd name="T36" fmla="*/ 36 w 261"/>
                  <a:gd name="T37" fmla="*/ 44 h 225"/>
                  <a:gd name="T38" fmla="*/ 224 w 261"/>
                  <a:gd name="T39" fmla="*/ 44 h 225"/>
                  <a:gd name="T40" fmla="*/ 239 w 261"/>
                  <a:gd name="T41" fmla="*/ 58 h 225"/>
                  <a:gd name="T42" fmla="*/ 239 w 261"/>
                  <a:gd name="T43" fmla="*/ 188 h 2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1" h="225">
                    <a:moveTo>
                      <a:pt x="224" y="22"/>
                    </a:moveTo>
                    <a:cubicBezTo>
                      <a:pt x="224" y="15"/>
                      <a:pt x="224" y="15"/>
                      <a:pt x="224" y="15"/>
                    </a:cubicBezTo>
                    <a:cubicBezTo>
                      <a:pt x="224" y="7"/>
                      <a:pt x="210" y="0"/>
                      <a:pt x="192" y="0"/>
                    </a:cubicBezTo>
                    <a:cubicBezTo>
                      <a:pt x="174" y="0"/>
                      <a:pt x="159" y="7"/>
                      <a:pt x="159" y="15"/>
                    </a:cubicBezTo>
                    <a:cubicBezTo>
                      <a:pt x="159" y="22"/>
                      <a:pt x="159" y="22"/>
                      <a:pt x="159" y="22"/>
                    </a:cubicBezTo>
                    <a:cubicBezTo>
                      <a:pt x="36" y="22"/>
                      <a:pt x="36" y="22"/>
                      <a:pt x="36" y="22"/>
                    </a:cubicBezTo>
                    <a:cubicBezTo>
                      <a:pt x="16" y="22"/>
                      <a:pt x="0" y="38"/>
                      <a:pt x="0" y="58"/>
                    </a:cubicBezTo>
                    <a:cubicBezTo>
                      <a:pt x="0" y="188"/>
                      <a:pt x="0" y="188"/>
                      <a:pt x="0" y="188"/>
                    </a:cubicBezTo>
                    <a:cubicBezTo>
                      <a:pt x="0" y="208"/>
                      <a:pt x="16" y="225"/>
                      <a:pt x="36" y="225"/>
                    </a:cubicBezTo>
                    <a:cubicBezTo>
                      <a:pt x="224" y="225"/>
                      <a:pt x="224" y="225"/>
                      <a:pt x="224" y="225"/>
                    </a:cubicBezTo>
                    <a:cubicBezTo>
                      <a:pt x="244" y="225"/>
                      <a:pt x="261" y="208"/>
                      <a:pt x="261" y="188"/>
                    </a:cubicBezTo>
                    <a:cubicBezTo>
                      <a:pt x="261" y="58"/>
                      <a:pt x="261" y="58"/>
                      <a:pt x="261" y="58"/>
                    </a:cubicBezTo>
                    <a:cubicBezTo>
                      <a:pt x="261" y="38"/>
                      <a:pt x="244" y="22"/>
                      <a:pt x="224" y="22"/>
                    </a:cubicBezTo>
                    <a:close/>
                    <a:moveTo>
                      <a:pt x="239" y="188"/>
                    </a:moveTo>
                    <a:cubicBezTo>
                      <a:pt x="239" y="196"/>
                      <a:pt x="232" y="203"/>
                      <a:pt x="224" y="203"/>
                    </a:cubicBezTo>
                    <a:cubicBezTo>
                      <a:pt x="36" y="203"/>
                      <a:pt x="36" y="203"/>
                      <a:pt x="36" y="203"/>
                    </a:cubicBezTo>
                    <a:cubicBezTo>
                      <a:pt x="28" y="203"/>
                      <a:pt x="22" y="196"/>
                      <a:pt x="22" y="188"/>
                    </a:cubicBezTo>
                    <a:cubicBezTo>
                      <a:pt x="22" y="58"/>
                      <a:pt x="22" y="58"/>
                      <a:pt x="22" y="58"/>
                    </a:cubicBezTo>
                    <a:cubicBezTo>
                      <a:pt x="22" y="50"/>
                      <a:pt x="28" y="44"/>
                      <a:pt x="36" y="44"/>
                    </a:cubicBezTo>
                    <a:cubicBezTo>
                      <a:pt x="224" y="44"/>
                      <a:pt x="224" y="44"/>
                      <a:pt x="224" y="44"/>
                    </a:cubicBezTo>
                    <a:cubicBezTo>
                      <a:pt x="232" y="44"/>
                      <a:pt x="239" y="50"/>
                      <a:pt x="239" y="58"/>
                    </a:cubicBezTo>
                    <a:lnTo>
                      <a:pt x="239" y="188"/>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75" name="Freeform 295">
                <a:extLst>
                  <a:ext uri="{FF2B5EF4-FFF2-40B4-BE49-F238E27FC236}">
                    <a16:creationId xmlns:a16="http://schemas.microsoft.com/office/drawing/2014/main" id="{4B583F11-61CD-4018-AA26-1AE48B1981B9}"/>
                  </a:ext>
                </a:extLst>
              </p:cNvPr>
              <p:cNvSpPr>
                <a:spLocks noEditPoints="1"/>
              </p:cNvSpPr>
              <p:nvPr/>
            </p:nvSpPr>
            <p:spPr bwMode="auto">
              <a:xfrm>
                <a:off x="8117070" y="1393433"/>
                <a:ext cx="259674" cy="259674"/>
              </a:xfrm>
              <a:custGeom>
                <a:gdLst>
                  <a:gd name="T0" fmla="*/ 61 w 123"/>
                  <a:gd name="T1" fmla="*/ 0 h 123"/>
                  <a:gd name="T2" fmla="*/ 0 w 123"/>
                  <a:gd name="T3" fmla="*/ 61 h 123"/>
                  <a:gd name="T4" fmla="*/ 61 w 123"/>
                  <a:gd name="T5" fmla="*/ 123 h 123"/>
                  <a:gd name="T6" fmla="*/ 123 w 123"/>
                  <a:gd name="T7" fmla="*/ 61 h 123"/>
                  <a:gd name="T8" fmla="*/ 61 w 123"/>
                  <a:gd name="T9" fmla="*/ 0 h 123"/>
                  <a:gd name="T10" fmla="*/ 61 w 123"/>
                  <a:gd name="T11" fmla="*/ 101 h 123"/>
                  <a:gd name="T12" fmla="*/ 21 w 123"/>
                  <a:gd name="T13" fmla="*/ 61 h 123"/>
                  <a:gd name="T14" fmla="*/ 61 w 123"/>
                  <a:gd name="T15" fmla="*/ 21 h 123"/>
                  <a:gd name="T16" fmla="*/ 101 w 123"/>
                  <a:gd name="T17" fmla="*/ 61 h 123"/>
                  <a:gd name="T18" fmla="*/ 61 w 123"/>
                  <a:gd name="T19" fmla="*/ 101 h 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 h="123">
                    <a:moveTo>
                      <a:pt x="61" y="0"/>
                    </a:moveTo>
                    <a:cubicBezTo>
                      <a:pt x="27" y="0"/>
                      <a:pt x="0" y="27"/>
                      <a:pt x="0" y="61"/>
                    </a:cubicBezTo>
                    <a:cubicBezTo>
                      <a:pt x="0" y="95"/>
                      <a:pt x="27" y="123"/>
                      <a:pt x="61" y="123"/>
                    </a:cubicBezTo>
                    <a:cubicBezTo>
                      <a:pt x="95" y="123"/>
                      <a:pt x="123" y="95"/>
                      <a:pt x="123" y="61"/>
                    </a:cubicBezTo>
                    <a:cubicBezTo>
                      <a:pt x="123" y="27"/>
                      <a:pt x="95" y="0"/>
                      <a:pt x="61" y="0"/>
                    </a:cubicBezTo>
                    <a:close/>
                    <a:moveTo>
                      <a:pt x="61" y="101"/>
                    </a:moveTo>
                    <a:cubicBezTo>
                      <a:pt x="39" y="101"/>
                      <a:pt x="21" y="83"/>
                      <a:pt x="21" y="61"/>
                    </a:cubicBezTo>
                    <a:cubicBezTo>
                      <a:pt x="21" y="39"/>
                      <a:pt x="39" y="21"/>
                      <a:pt x="61" y="21"/>
                    </a:cubicBezTo>
                    <a:cubicBezTo>
                      <a:pt x="83" y="21"/>
                      <a:pt x="101" y="39"/>
                      <a:pt x="101" y="61"/>
                    </a:cubicBezTo>
                    <a:cubicBezTo>
                      <a:pt x="101" y="83"/>
                      <a:pt x="83" y="101"/>
                      <a:pt x="61" y="10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grpSp>
      </p:grpSp>
      <p:sp>
        <p:nvSpPr>
          <p:cNvPr id="87" name="文本框 86">
            <a:extLst>
              <a:ext uri="{FF2B5EF4-FFF2-40B4-BE49-F238E27FC236}">
                <a16:creationId xmlns:a16="http://schemas.microsoft.com/office/drawing/2014/main" id="{AC9EF98E-1A7C-4093-8368-103E82D4B9D8}"/>
              </a:ext>
            </a:extLst>
          </p:cNvPr>
          <p:cNvSpPr txBox="1"/>
          <p:nvPr/>
        </p:nvSpPr>
        <p:spPr>
          <a:xfrm>
            <a:off x="4920283" y="4569155"/>
            <a:ext cx="2502462" cy="887231"/>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200000"/>
              </a:lnSpc>
              <a:spcBef>
                <a:spcPct val="0"/>
              </a:spcBef>
              <a:spcAft>
                <a:spcPct val="0"/>
              </a:spcAft>
              <a:buClrTx/>
              <a:buSzTx/>
              <a:buFontTx/>
              <a:buNone/>
              <a:defRPr/>
            </a:pPr>
            <a:r>
              <a:rPr kumimoji="0" lang="en-US" altLang="zh-CN" sz="1400" b="0" i="0" u="none" strike="noStrike" kern="1200" cap="none" spc="0" normalizeH="0" baseline="0" noProof="0">
                <a:ln>
                  <a:noFill/>
                </a:ln>
                <a:solidFill>
                  <a:schemeClr val="tx1">
                    <a:lumMod val="75000"/>
                    <a:lumOff val="25000"/>
                  </a:schemeClr>
                </a:solidFill>
                <a:effectLst/>
                <a:uLnTx/>
                <a:uFillTx/>
                <a:cs typeface="+mn-ea"/>
                <a:sym typeface="+mn-lt"/>
              </a:rPr>
              <a:t>Click here to add content, content to match the title. </a:t>
            </a:r>
          </a:p>
        </p:txBody>
      </p:sp>
      <p:sp>
        <p:nvSpPr>
          <p:cNvPr id="88" name="文本框 87">
            <a:extLst>
              <a:ext uri="{FF2B5EF4-FFF2-40B4-BE49-F238E27FC236}">
                <a16:creationId xmlns:a16="http://schemas.microsoft.com/office/drawing/2014/main" id="{CCB1341B-86B4-4913-80FA-A98C5BD1FC23}"/>
              </a:ext>
            </a:extLst>
          </p:cNvPr>
          <p:cNvSpPr txBox="1"/>
          <p:nvPr/>
        </p:nvSpPr>
        <p:spPr>
          <a:xfrm>
            <a:off x="5376258" y="4287010"/>
            <a:ext cx="1454244" cy="369332"/>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b="0" i="0" u="none" strike="noStrike" kern="1200" cap="none" spc="0" normalizeH="0" baseline="0" noProof="0">
                <a:ln>
                  <a:noFill/>
                </a:ln>
                <a:solidFill>
                  <a:schemeClr val="tx1">
                    <a:lumMod val="85000"/>
                    <a:lumOff val="15000"/>
                  </a:schemeClr>
                </a:solidFill>
                <a:effectLst/>
                <a:uLnTx/>
                <a:uFillTx/>
                <a:cs typeface="+mn-ea"/>
                <a:sym typeface="+mn-lt"/>
              </a:rPr>
              <a:t>Add title text</a:t>
            </a:r>
            <a:endParaRPr kumimoji="0" lang="zh-CN" altLang="en-US" b="0" i="0" u="none" strike="noStrike" kern="1200" cap="none" spc="0" normalizeH="0" baseline="0" noProof="0">
              <a:ln>
                <a:noFill/>
              </a:ln>
              <a:solidFill>
                <a:schemeClr val="tx1">
                  <a:lumMod val="85000"/>
                  <a:lumOff val="15000"/>
                </a:schemeClr>
              </a:solidFill>
              <a:effectLst/>
              <a:uLnTx/>
              <a:uFillTx/>
              <a:cs typeface="+mn-ea"/>
              <a:sym typeface="+mn-lt"/>
            </a:endParaRPr>
          </a:p>
        </p:txBody>
      </p:sp>
      <p:grpSp>
        <p:nvGrpSpPr>
          <p:cNvPr id="89" name="组合 88">
            <a:extLst>
              <a:ext uri="{FF2B5EF4-FFF2-40B4-BE49-F238E27FC236}">
                <a16:creationId xmlns:a16="http://schemas.microsoft.com/office/drawing/2014/main" id="{EDA4E7C9-89B5-46E8-99F6-78713E33CAD7}"/>
              </a:ext>
            </a:extLst>
          </p:cNvPr>
          <p:cNvGrpSpPr/>
          <p:nvPr/>
        </p:nvGrpSpPr>
        <p:grpSpPr>
          <a:xfrm>
            <a:off x="8641400" y="5855291"/>
            <a:ext cx="1430997" cy="218732"/>
            <a:chOff x="1712236" y="5376594"/>
            <a:chExt cx="1430997" cy="218732"/>
          </a:xfrm>
          <a:solidFill>
            <a:srgbClr val="24563C"/>
          </a:solidFill>
        </p:grpSpPr>
        <p:grpSp>
          <p:nvGrpSpPr>
            <p:cNvPr id="90" name="组合 89">
              <a:extLst>
                <a:ext uri="{FF2B5EF4-FFF2-40B4-BE49-F238E27FC236}">
                  <a16:creationId xmlns:a16="http://schemas.microsoft.com/office/drawing/2014/main" id="{BCA17709-D7F9-476D-8CD4-AC11F03AAFFF}"/>
                </a:ext>
              </a:extLst>
            </p:cNvPr>
            <p:cNvGrpSpPr/>
            <p:nvPr/>
          </p:nvGrpSpPr>
          <p:grpSpPr>
            <a:xfrm>
              <a:off x="2321059" y="5401135"/>
              <a:ext cx="217665" cy="169651"/>
              <a:chOff x="9439656" y="2777910"/>
              <a:chExt cx="548947" cy="427856"/>
            </a:xfrm>
            <a:grpFill/>
          </p:grpSpPr>
          <p:sp>
            <p:nvSpPr>
              <p:cNvPr id="104" name="Freeform 267">
                <a:extLst>
                  <a:ext uri="{FF2B5EF4-FFF2-40B4-BE49-F238E27FC236}">
                    <a16:creationId xmlns:a16="http://schemas.microsoft.com/office/drawing/2014/main" id="{95DA031A-80D9-4520-9BE1-9E2A1E5964A1}"/>
                  </a:ext>
                </a:extLst>
              </p:cNvPr>
              <p:cNvSpPr>
                <a:spLocks noEditPoints="1"/>
              </p:cNvSpPr>
              <p:nvPr/>
            </p:nvSpPr>
            <p:spPr bwMode="auto">
              <a:xfrm>
                <a:off x="9439656" y="2777910"/>
                <a:ext cx="548947" cy="427856"/>
              </a:xfrm>
              <a:custGeom>
                <a:gdLst>
                  <a:gd name="T0" fmla="*/ 224 w 260"/>
                  <a:gd name="T1" fmla="*/ 0 h 202"/>
                  <a:gd name="T2" fmla="*/ 36 w 260"/>
                  <a:gd name="T3" fmla="*/ 0 h 202"/>
                  <a:gd name="T4" fmla="*/ 0 w 260"/>
                  <a:gd name="T5" fmla="*/ 36 h 202"/>
                  <a:gd name="T6" fmla="*/ 0 w 260"/>
                  <a:gd name="T7" fmla="*/ 166 h 202"/>
                  <a:gd name="T8" fmla="*/ 36 w 260"/>
                  <a:gd name="T9" fmla="*/ 202 h 202"/>
                  <a:gd name="T10" fmla="*/ 224 w 260"/>
                  <a:gd name="T11" fmla="*/ 202 h 202"/>
                  <a:gd name="T12" fmla="*/ 260 w 260"/>
                  <a:gd name="T13" fmla="*/ 166 h 202"/>
                  <a:gd name="T14" fmla="*/ 260 w 260"/>
                  <a:gd name="T15" fmla="*/ 36 h 202"/>
                  <a:gd name="T16" fmla="*/ 224 w 260"/>
                  <a:gd name="T17" fmla="*/ 0 h 202"/>
                  <a:gd name="T18" fmla="*/ 239 w 260"/>
                  <a:gd name="T19" fmla="*/ 166 h 202"/>
                  <a:gd name="T20" fmla="*/ 224 w 260"/>
                  <a:gd name="T21" fmla="*/ 181 h 202"/>
                  <a:gd name="T22" fmla="*/ 36 w 260"/>
                  <a:gd name="T23" fmla="*/ 181 h 202"/>
                  <a:gd name="T24" fmla="*/ 22 w 260"/>
                  <a:gd name="T25" fmla="*/ 166 h 202"/>
                  <a:gd name="T26" fmla="*/ 22 w 260"/>
                  <a:gd name="T27" fmla="*/ 36 h 202"/>
                  <a:gd name="T28" fmla="*/ 36 w 260"/>
                  <a:gd name="T29" fmla="*/ 21 h 202"/>
                  <a:gd name="T30" fmla="*/ 224 w 260"/>
                  <a:gd name="T31" fmla="*/ 21 h 202"/>
                  <a:gd name="T32" fmla="*/ 239 w 260"/>
                  <a:gd name="T33" fmla="*/ 36 h 202"/>
                  <a:gd name="T34" fmla="*/ 239 w 260"/>
                  <a:gd name="T35" fmla="*/ 166 h 20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0" h="201">
                    <a:moveTo>
                      <a:pt x="224" y="0"/>
                    </a:moveTo>
                    <a:cubicBezTo>
                      <a:pt x="36" y="0"/>
                      <a:pt x="36" y="0"/>
                      <a:pt x="36" y="0"/>
                    </a:cubicBezTo>
                    <a:cubicBezTo>
                      <a:pt x="16" y="0"/>
                      <a:pt x="0" y="16"/>
                      <a:pt x="0" y="36"/>
                    </a:cubicBezTo>
                    <a:cubicBezTo>
                      <a:pt x="0" y="166"/>
                      <a:pt x="0" y="166"/>
                      <a:pt x="0" y="166"/>
                    </a:cubicBezTo>
                    <a:cubicBezTo>
                      <a:pt x="0" y="186"/>
                      <a:pt x="16" y="202"/>
                      <a:pt x="36" y="202"/>
                    </a:cubicBezTo>
                    <a:cubicBezTo>
                      <a:pt x="224" y="202"/>
                      <a:pt x="224" y="202"/>
                      <a:pt x="224" y="202"/>
                    </a:cubicBezTo>
                    <a:cubicBezTo>
                      <a:pt x="244" y="202"/>
                      <a:pt x="260" y="186"/>
                      <a:pt x="260" y="166"/>
                    </a:cubicBezTo>
                    <a:cubicBezTo>
                      <a:pt x="260" y="36"/>
                      <a:pt x="260" y="36"/>
                      <a:pt x="260" y="36"/>
                    </a:cubicBezTo>
                    <a:cubicBezTo>
                      <a:pt x="260" y="16"/>
                      <a:pt x="244" y="0"/>
                      <a:pt x="224" y="0"/>
                    </a:cubicBezTo>
                    <a:close/>
                    <a:moveTo>
                      <a:pt x="239" y="166"/>
                    </a:moveTo>
                    <a:cubicBezTo>
                      <a:pt x="239" y="174"/>
                      <a:pt x="232" y="181"/>
                      <a:pt x="224" y="181"/>
                    </a:cubicBezTo>
                    <a:cubicBezTo>
                      <a:pt x="36" y="181"/>
                      <a:pt x="36" y="181"/>
                      <a:pt x="36" y="181"/>
                    </a:cubicBezTo>
                    <a:cubicBezTo>
                      <a:pt x="28" y="181"/>
                      <a:pt x="22" y="174"/>
                      <a:pt x="22" y="166"/>
                    </a:cubicBezTo>
                    <a:cubicBezTo>
                      <a:pt x="22" y="36"/>
                      <a:pt x="22" y="36"/>
                      <a:pt x="22" y="36"/>
                    </a:cubicBezTo>
                    <a:cubicBezTo>
                      <a:pt x="22" y="28"/>
                      <a:pt x="28" y="21"/>
                      <a:pt x="36" y="21"/>
                    </a:cubicBezTo>
                    <a:cubicBezTo>
                      <a:pt x="224" y="21"/>
                      <a:pt x="224" y="21"/>
                      <a:pt x="224" y="21"/>
                    </a:cubicBezTo>
                    <a:cubicBezTo>
                      <a:pt x="232" y="21"/>
                      <a:pt x="239" y="28"/>
                      <a:pt x="239" y="36"/>
                    </a:cubicBezTo>
                    <a:lnTo>
                      <a:pt x="239" y="166"/>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105" name="Freeform 268">
                <a:extLst>
                  <a:ext uri="{FF2B5EF4-FFF2-40B4-BE49-F238E27FC236}">
                    <a16:creationId xmlns:a16="http://schemas.microsoft.com/office/drawing/2014/main" id="{B04FAACA-E8E7-4EC1-A4D4-C9D9B819BBDC}"/>
                  </a:ext>
                </a:extLst>
              </p:cNvPr>
              <p:cNvSpPr/>
              <p:nvPr/>
            </p:nvSpPr>
            <p:spPr bwMode="auto">
              <a:xfrm>
                <a:off x="9638784" y="2884201"/>
                <a:ext cx="192401" cy="215273"/>
              </a:xfrm>
              <a:custGeom>
                <a:gdLst>
                  <a:gd name="T0" fmla="*/ 80 w 91"/>
                  <a:gd name="T1" fmla="*/ 40 h 102"/>
                  <a:gd name="T2" fmla="*/ 19 w 91"/>
                  <a:gd name="T3" fmla="*/ 6 h 102"/>
                  <a:gd name="T4" fmla="*/ 0 w 91"/>
                  <a:gd name="T5" fmla="*/ 17 h 102"/>
                  <a:gd name="T6" fmla="*/ 0 w 91"/>
                  <a:gd name="T7" fmla="*/ 85 h 102"/>
                  <a:gd name="T8" fmla="*/ 19 w 91"/>
                  <a:gd name="T9" fmla="*/ 96 h 102"/>
                  <a:gd name="T10" fmla="*/ 80 w 91"/>
                  <a:gd name="T11" fmla="*/ 62 h 102"/>
                  <a:gd name="T12" fmla="*/ 80 w 91"/>
                  <a:gd name="T13" fmla="*/ 40 h 102"/>
                </a:gdLst>
                <a:cxnLst>
                  <a:cxn ang="0">
                    <a:pos x="T0" y="T1"/>
                  </a:cxn>
                  <a:cxn ang="0">
                    <a:pos x="T2" y="T3"/>
                  </a:cxn>
                  <a:cxn ang="0">
                    <a:pos x="T4" y="T5"/>
                  </a:cxn>
                  <a:cxn ang="0">
                    <a:pos x="T6" y="T7"/>
                  </a:cxn>
                  <a:cxn ang="0">
                    <a:pos x="T8" y="T9"/>
                  </a:cxn>
                  <a:cxn ang="0">
                    <a:pos x="T10" y="T11"/>
                  </a:cxn>
                  <a:cxn ang="0">
                    <a:pos x="T12" y="T13"/>
                  </a:cxn>
                </a:cxnLst>
                <a:rect l="0" t="0" r="r" b="b"/>
                <a:pathLst>
                  <a:path w="91" h="102">
                    <a:moveTo>
                      <a:pt x="80" y="40"/>
                    </a:moveTo>
                    <a:cubicBezTo>
                      <a:pt x="19" y="6"/>
                      <a:pt x="19" y="6"/>
                      <a:pt x="19" y="6"/>
                    </a:cubicBezTo>
                    <a:cubicBezTo>
                      <a:pt x="8" y="0"/>
                      <a:pt x="0" y="5"/>
                      <a:pt x="0" y="17"/>
                    </a:cubicBezTo>
                    <a:cubicBezTo>
                      <a:pt x="0" y="85"/>
                      <a:pt x="0" y="85"/>
                      <a:pt x="0" y="85"/>
                    </a:cubicBezTo>
                    <a:cubicBezTo>
                      <a:pt x="0" y="97"/>
                      <a:pt x="8" y="102"/>
                      <a:pt x="19" y="96"/>
                    </a:cubicBezTo>
                    <a:cubicBezTo>
                      <a:pt x="80" y="62"/>
                      <a:pt x="80" y="62"/>
                      <a:pt x="80" y="62"/>
                    </a:cubicBezTo>
                    <a:cubicBezTo>
                      <a:pt x="91" y="56"/>
                      <a:pt x="91" y="46"/>
                      <a:pt x="80" y="4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grpSp>
        <p:grpSp>
          <p:nvGrpSpPr>
            <p:cNvPr id="91" name="组合 90">
              <a:extLst>
                <a:ext uri="{FF2B5EF4-FFF2-40B4-BE49-F238E27FC236}">
                  <a16:creationId xmlns:a16="http://schemas.microsoft.com/office/drawing/2014/main" id="{E1A3EB19-D19C-4735-A9A8-5BAA963C4E7D}"/>
                </a:ext>
              </a:extLst>
            </p:cNvPr>
            <p:cNvGrpSpPr/>
            <p:nvPr/>
          </p:nvGrpSpPr>
          <p:grpSpPr>
            <a:xfrm>
              <a:off x="2924501" y="5376594"/>
              <a:ext cx="218732" cy="218732"/>
              <a:chOff x="10876606" y="5685447"/>
              <a:chExt cx="551638" cy="551638"/>
            </a:xfrm>
            <a:grpFill/>
          </p:grpSpPr>
          <p:sp>
            <p:nvSpPr>
              <p:cNvPr id="95" name="Freeform 285">
                <a:extLst>
                  <a:ext uri="{FF2B5EF4-FFF2-40B4-BE49-F238E27FC236}">
                    <a16:creationId xmlns:a16="http://schemas.microsoft.com/office/drawing/2014/main" id="{911FE1D5-EC7D-4EDA-A25C-688FDC34834F}"/>
                  </a:ext>
                </a:extLst>
              </p:cNvPr>
              <p:cNvSpPr>
                <a:spLocks noEditPoints="1"/>
              </p:cNvSpPr>
              <p:nvPr/>
            </p:nvSpPr>
            <p:spPr bwMode="auto">
              <a:xfrm>
                <a:off x="10876606" y="5685447"/>
                <a:ext cx="551638" cy="551638"/>
              </a:xfrm>
              <a:custGeom>
                <a:gdLst>
                  <a:gd name="T0" fmla="*/ 130 w 261"/>
                  <a:gd name="T1" fmla="*/ 0 h 261"/>
                  <a:gd name="T2" fmla="*/ 0 w 261"/>
                  <a:gd name="T3" fmla="*/ 130 h 261"/>
                  <a:gd name="T4" fmla="*/ 130 w 261"/>
                  <a:gd name="T5" fmla="*/ 261 h 261"/>
                  <a:gd name="T6" fmla="*/ 261 w 261"/>
                  <a:gd name="T7" fmla="*/ 130 h 261"/>
                  <a:gd name="T8" fmla="*/ 130 w 261"/>
                  <a:gd name="T9" fmla="*/ 0 h 261"/>
                  <a:gd name="T10" fmla="*/ 130 w 261"/>
                  <a:gd name="T11" fmla="*/ 239 h 261"/>
                  <a:gd name="T12" fmla="*/ 22 w 261"/>
                  <a:gd name="T13" fmla="*/ 130 h 261"/>
                  <a:gd name="T14" fmla="*/ 130 w 261"/>
                  <a:gd name="T15" fmla="*/ 21 h 261"/>
                  <a:gd name="T16" fmla="*/ 239 w 261"/>
                  <a:gd name="T17" fmla="*/ 130 h 261"/>
                  <a:gd name="T18" fmla="*/ 130 w 261"/>
                  <a:gd name="T19" fmla="*/ 239 h 2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1" h="261">
                    <a:moveTo>
                      <a:pt x="130" y="0"/>
                    </a:moveTo>
                    <a:cubicBezTo>
                      <a:pt x="58" y="0"/>
                      <a:pt x="0" y="58"/>
                      <a:pt x="0" y="130"/>
                    </a:cubicBezTo>
                    <a:cubicBezTo>
                      <a:pt x="0" y="202"/>
                      <a:pt x="58" y="261"/>
                      <a:pt x="130" y="261"/>
                    </a:cubicBezTo>
                    <a:cubicBezTo>
                      <a:pt x="202" y="261"/>
                      <a:pt x="261" y="202"/>
                      <a:pt x="261" y="130"/>
                    </a:cubicBezTo>
                    <a:cubicBezTo>
                      <a:pt x="261" y="58"/>
                      <a:pt x="202" y="0"/>
                      <a:pt x="130" y="0"/>
                    </a:cubicBezTo>
                    <a:close/>
                    <a:moveTo>
                      <a:pt x="130" y="239"/>
                    </a:moveTo>
                    <a:cubicBezTo>
                      <a:pt x="70" y="239"/>
                      <a:pt x="22" y="190"/>
                      <a:pt x="22" y="130"/>
                    </a:cubicBezTo>
                    <a:cubicBezTo>
                      <a:pt x="22" y="70"/>
                      <a:pt x="70" y="21"/>
                      <a:pt x="130" y="21"/>
                    </a:cubicBezTo>
                    <a:cubicBezTo>
                      <a:pt x="191" y="21"/>
                      <a:pt x="239" y="70"/>
                      <a:pt x="239" y="130"/>
                    </a:cubicBezTo>
                    <a:cubicBezTo>
                      <a:pt x="239" y="190"/>
                      <a:pt x="191" y="239"/>
                      <a:pt x="130" y="23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96" name="Freeform 286">
                <a:extLst>
                  <a:ext uri="{FF2B5EF4-FFF2-40B4-BE49-F238E27FC236}">
                    <a16:creationId xmlns:a16="http://schemas.microsoft.com/office/drawing/2014/main" id="{D66AFEAA-1012-45BA-ACEB-EB08CA677296}"/>
                  </a:ext>
                </a:extLst>
              </p:cNvPr>
              <p:cNvSpPr>
                <a:spLocks noEditPoints="1"/>
              </p:cNvSpPr>
              <p:nvPr/>
            </p:nvSpPr>
            <p:spPr bwMode="auto">
              <a:xfrm>
                <a:off x="11047480" y="5854975"/>
                <a:ext cx="209892" cy="211237"/>
              </a:xfrm>
              <a:custGeom>
                <a:gdLst>
                  <a:gd name="T0" fmla="*/ 49 w 99"/>
                  <a:gd name="T1" fmla="*/ 0 h 100"/>
                  <a:gd name="T2" fmla="*/ 0 w 99"/>
                  <a:gd name="T3" fmla="*/ 50 h 100"/>
                  <a:gd name="T4" fmla="*/ 49 w 99"/>
                  <a:gd name="T5" fmla="*/ 100 h 100"/>
                  <a:gd name="T6" fmla="*/ 99 w 99"/>
                  <a:gd name="T7" fmla="*/ 50 h 100"/>
                  <a:gd name="T8" fmla="*/ 49 w 99"/>
                  <a:gd name="T9" fmla="*/ 0 h 100"/>
                  <a:gd name="T10" fmla="*/ 49 w 99"/>
                  <a:gd name="T11" fmla="*/ 93 h 100"/>
                  <a:gd name="T12" fmla="*/ 7 w 99"/>
                  <a:gd name="T13" fmla="*/ 50 h 100"/>
                  <a:gd name="T14" fmla="*/ 49 w 99"/>
                  <a:gd name="T15" fmla="*/ 8 h 100"/>
                  <a:gd name="T16" fmla="*/ 92 w 99"/>
                  <a:gd name="T17" fmla="*/ 50 h 100"/>
                  <a:gd name="T18" fmla="*/ 49 w 99"/>
                  <a:gd name="T19" fmla="*/ 93 h 1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9" h="100">
                    <a:moveTo>
                      <a:pt x="49" y="0"/>
                    </a:moveTo>
                    <a:cubicBezTo>
                      <a:pt x="22" y="0"/>
                      <a:pt x="0" y="23"/>
                      <a:pt x="0" y="50"/>
                    </a:cubicBezTo>
                    <a:cubicBezTo>
                      <a:pt x="0" y="78"/>
                      <a:pt x="22" y="100"/>
                      <a:pt x="49" y="100"/>
                    </a:cubicBezTo>
                    <a:cubicBezTo>
                      <a:pt x="77" y="100"/>
                      <a:pt x="99" y="78"/>
                      <a:pt x="99" y="50"/>
                    </a:cubicBezTo>
                    <a:cubicBezTo>
                      <a:pt x="99" y="23"/>
                      <a:pt x="77" y="0"/>
                      <a:pt x="49" y="0"/>
                    </a:cubicBezTo>
                    <a:close/>
                    <a:moveTo>
                      <a:pt x="49" y="93"/>
                    </a:moveTo>
                    <a:cubicBezTo>
                      <a:pt x="26" y="93"/>
                      <a:pt x="7" y="74"/>
                      <a:pt x="7" y="50"/>
                    </a:cubicBezTo>
                    <a:cubicBezTo>
                      <a:pt x="7" y="27"/>
                      <a:pt x="26" y="8"/>
                      <a:pt x="49" y="8"/>
                    </a:cubicBezTo>
                    <a:cubicBezTo>
                      <a:pt x="73" y="8"/>
                      <a:pt x="92" y="27"/>
                      <a:pt x="92" y="50"/>
                    </a:cubicBezTo>
                    <a:cubicBezTo>
                      <a:pt x="92" y="74"/>
                      <a:pt x="73" y="93"/>
                      <a:pt x="49" y="93"/>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97" name="Freeform 287">
                <a:extLst>
                  <a:ext uri="{FF2B5EF4-FFF2-40B4-BE49-F238E27FC236}">
                    <a16:creationId xmlns:a16="http://schemas.microsoft.com/office/drawing/2014/main" id="{0F332191-8652-4AA3-A98B-9FDB1D308747}"/>
                  </a:ext>
                </a:extLst>
              </p:cNvPr>
              <p:cNvSpPr>
                <a:spLocks noEditPoints="1"/>
              </p:cNvSpPr>
              <p:nvPr/>
            </p:nvSpPr>
            <p:spPr bwMode="auto">
              <a:xfrm>
                <a:off x="11117443" y="5926284"/>
                <a:ext cx="69964" cy="69964"/>
              </a:xfrm>
              <a:custGeom>
                <a:gdLst>
                  <a:gd name="T0" fmla="*/ 16 w 33"/>
                  <a:gd name="T1" fmla="*/ 0 h 33"/>
                  <a:gd name="T2" fmla="*/ 0 w 33"/>
                  <a:gd name="T3" fmla="*/ 16 h 33"/>
                  <a:gd name="T4" fmla="*/ 16 w 33"/>
                  <a:gd name="T5" fmla="*/ 33 h 33"/>
                  <a:gd name="T6" fmla="*/ 33 w 33"/>
                  <a:gd name="T7" fmla="*/ 16 h 33"/>
                  <a:gd name="T8" fmla="*/ 16 w 33"/>
                  <a:gd name="T9" fmla="*/ 0 h 33"/>
                  <a:gd name="T10" fmla="*/ 16 w 33"/>
                  <a:gd name="T11" fmla="*/ 26 h 33"/>
                  <a:gd name="T12" fmla="*/ 7 w 33"/>
                  <a:gd name="T13" fmla="*/ 16 h 33"/>
                  <a:gd name="T14" fmla="*/ 16 w 33"/>
                  <a:gd name="T15" fmla="*/ 7 h 33"/>
                  <a:gd name="T16" fmla="*/ 26 w 33"/>
                  <a:gd name="T17" fmla="*/ 16 h 33"/>
                  <a:gd name="T18" fmla="*/ 16 w 33"/>
                  <a:gd name="T19" fmla="*/ 26 h 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33">
                    <a:moveTo>
                      <a:pt x="16" y="0"/>
                    </a:moveTo>
                    <a:cubicBezTo>
                      <a:pt x="7" y="0"/>
                      <a:pt x="0" y="7"/>
                      <a:pt x="0" y="16"/>
                    </a:cubicBezTo>
                    <a:cubicBezTo>
                      <a:pt x="0" y="25"/>
                      <a:pt x="7" y="33"/>
                      <a:pt x="16" y="33"/>
                    </a:cubicBezTo>
                    <a:cubicBezTo>
                      <a:pt x="26" y="33"/>
                      <a:pt x="33" y="25"/>
                      <a:pt x="33" y="16"/>
                    </a:cubicBezTo>
                    <a:cubicBezTo>
                      <a:pt x="33" y="7"/>
                      <a:pt x="26" y="0"/>
                      <a:pt x="16" y="0"/>
                    </a:cubicBezTo>
                    <a:close/>
                    <a:moveTo>
                      <a:pt x="16" y="26"/>
                    </a:moveTo>
                    <a:cubicBezTo>
                      <a:pt x="11" y="26"/>
                      <a:pt x="7" y="21"/>
                      <a:pt x="7" y="16"/>
                    </a:cubicBezTo>
                    <a:cubicBezTo>
                      <a:pt x="7" y="11"/>
                      <a:pt x="11" y="7"/>
                      <a:pt x="16" y="7"/>
                    </a:cubicBezTo>
                    <a:cubicBezTo>
                      <a:pt x="22" y="7"/>
                      <a:pt x="26" y="11"/>
                      <a:pt x="26" y="16"/>
                    </a:cubicBezTo>
                    <a:cubicBezTo>
                      <a:pt x="26" y="21"/>
                      <a:pt x="22" y="26"/>
                      <a:pt x="16" y="2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98" name="Freeform 288">
                <a:extLst>
                  <a:ext uri="{FF2B5EF4-FFF2-40B4-BE49-F238E27FC236}">
                    <a16:creationId xmlns:a16="http://schemas.microsoft.com/office/drawing/2014/main" id="{C0A105C8-6182-4083-A833-2F4E8E281B8A}"/>
                  </a:ext>
                </a:extLst>
              </p:cNvPr>
              <p:cNvSpPr/>
              <p:nvPr/>
            </p:nvSpPr>
            <p:spPr bwMode="auto">
              <a:xfrm>
                <a:off x="11043443" y="5852284"/>
                <a:ext cx="33636" cy="32291"/>
              </a:xfrm>
              <a:custGeom>
                <a:gdLst>
                  <a:gd name="T0" fmla="*/ 25 w 25"/>
                  <a:gd name="T1" fmla="*/ 8 h 24"/>
                  <a:gd name="T2" fmla="*/ 17 w 25"/>
                  <a:gd name="T3" fmla="*/ 0 h 24"/>
                  <a:gd name="T4" fmla="*/ 0 w 25"/>
                  <a:gd name="T5" fmla="*/ 16 h 24"/>
                  <a:gd name="T6" fmla="*/ 8 w 25"/>
                  <a:gd name="T7" fmla="*/ 24 h 24"/>
                  <a:gd name="T8" fmla="*/ 25 w 25"/>
                  <a:gd name="T9" fmla="*/ 8 h 24"/>
                </a:gdLst>
                <a:cxnLst>
                  <a:cxn ang="0">
                    <a:pos x="T0" y="T1"/>
                  </a:cxn>
                  <a:cxn ang="0">
                    <a:pos x="T2" y="T3"/>
                  </a:cxn>
                  <a:cxn ang="0">
                    <a:pos x="T4" y="T5"/>
                  </a:cxn>
                  <a:cxn ang="0">
                    <a:pos x="T6" y="T7"/>
                  </a:cxn>
                  <a:cxn ang="0">
                    <a:pos x="T8" y="T9"/>
                  </a:cxn>
                </a:cxnLst>
                <a:rect l="0" t="0" r="r" b="b"/>
                <a:pathLst>
                  <a:path w="25" h="24">
                    <a:moveTo>
                      <a:pt x="25" y="8"/>
                    </a:moveTo>
                    <a:lnTo>
                      <a:pt x="17" y="0"/>
                    </a:lnTo>
                    <a:lnTo>
                      <a:pt x="0" y="16"/>
                    </a:lnTo>
                    <a:lnTo>
                      <a:pt x="8" y="24"/>
                    </a:lnTo>
                    <a:lnTo>
                      <a:pt x="25" y="8"/>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99" name="Freeform 289">
                <a:extLst>
                  <a:ext uri="{FF2B5EF4-FFF2-40B4-BE49-F238E27FC236}">
                    <a16:creationId xmlns:a16="http://schemas.microsoft.com/office/drawing/2014/main" id="{CC84EA35-BDF7-4DF8-B1FB-6161AA34B6D3}"/>
                  </a:ext>
                </a:extLst>
              </p:cNvPr>
              <p:cNvSpPr/>
              <p:nvPr/>
            </p:nvSpPr>
            <p:spPr bwMode="auto">
              <a:xfrm>
                <a:off x="11012498" y="5821338"/>
                <a:ext cx="53818" cy="52473"/>
              </a:xfrm>
              <a:custGeom>
                <a:gdLst>
                  <a:gd name="T0" fmla="*/ 31 w 40"/>
                  <a:gd name="T1" fmla="*/ 0 h 39"/>
                  <a:gd name="T2" fmla="*/ 0 w 40"/>
                  <a:gd name="T3" fmla="*/ 31 h 39"/>
                  <a:gd name="T4" fmla="*/ 7 w 40"/>
                  <a:gd name="T5" fmla="*/ 39 h 39"/>
                  <a:gd name="T6" fmla="*/ 40 w 40"/>
                  <a:gd name="T7" fmla="*/ 8 h 39"/>
                  <a:gd name="T8" fmla="*/ 31 w 40"/>
                  <a:gd name="T9" fmla="*/ 0 h 39"/>
                </a:gdLst>
                <a:cxnLst>
                  <a:cxn ang="0">
                    <a:pos x="T0" y="T1"/>
                  </a:cxn>
                  <a:cxn ang="0">
                    <a:pos x="T2" y="T3"/>
                  </a:cxn>
                  <a:cxn ang="0">
                    <a:pos x="T4" y="T5"/>
                  </a:cxn>
                  <a:cxn ang="0">
                    <a:pos x="T6" y="T7"/>
                  </a:cxn>
                  <a:cxn ang="0">
                    <a:pos x="T8" y="T9"/>
                  </a:cxn>
                </a:cxnLst>
                <a:rect l="0" t="0" r="r" b="b"/>
                <a:pathLst>
                  <a:path w="40" h="39">
                    <a:moveTo>
                      <a:pt x="31" y="0"/>
                    </a:moveTo>
                    <a:lnTo>
                      <a:pt x="0" y="31"/>
                    </a:lnTo>
                    <a:lnTo>
                      <a:pt x="7" y="39"/>
                    </a:lnTo>
                    <a:lnTo>
                      <a:pt x="40" y="8"/>
                    </a:lnTo>
                    <a:lnTo>
                      <a:pt x="31" y="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100" name="Freeform 290">
                <a:extLst>
                  <a:ext uri="{FF2B5EF4-FFF2-40B4-BE49-F238E27FC236}">
                    <a16:creationId xmlns:a16="http://schemas.microsoft.com/office/drawing/2014/main" id="{361BA80B-D110-40C5-901B-76B9B82E569D}"/>
                  </a:ext>
                </a:extLst>
              </p:cNvPr>
              <p:cNvSpPr/>
              <p:nvPr/>
            </p:nvSpPr>
            <p:spPr bwMode="auto">
              <a:xfrm>
                <a:off x="10980207" y="5787702"/>
                <a:ext cx="74000" cy="75346"/>
              </a:xfrm>
              <a:custGeom>
                <a:gdLst>
                  <a:gd name="T0" fmla="*/ 47 w 55"/>
                  <a:gd name="T1" fmla="*/ 0 h 56"/>
                  <a:gd name="T2" fmla="*/ 0 w 55"/>
                  <a:gd name="T3" fmla="*/ 48 h 56"/>
                  <a:gd name="T4" fmla="*/ 8 w 55"/>
                  <a:gd name="T5" fmla="*/ 56 h 56"/>
                  <a:gd name="T6" fmla="*/ 55 w 55"/>
                  <a:gd name="T7" fmla="*/ 8 h 56"/>
                  <a:gd name="T8" fmla="*/ 47 w 55"/>
                  <a:gd name="T9" fmla="*/ 0 h 56"/>
                </a:gdLst>
                <a:cxnLst>
                  <a:cxn ang="0">
                    <a:pos x="T0" y="T1"/>
                  </a:cxn>
                  <a:cxn ang="0">
                    <a:pos x="T2" y="T3"/>
                  </a:cxn>
                  <a:cxn ang="0">
                    <a:pos x="T4" y="T5"/>
                  </a:cxn>
                  <a:cxn ang="0">
                    <a:pos x="T6" y="T7"/>
                  </a:cxn>
                  <a:cxn ang="0">
                    <a:pos x="T8" y="T9"/>
                  </a:cxn>
                </a:cxnLst>
                <a:rect l="0" t="0" r="r" b="b"/>
                <a:pathLst>
                  <a:path w="55" h="56">
                    <a:moveTo>
                      <a:pt x="47" y="0"/>
                    </a:moveTo>
                    <a:lnTo>
                      <a:pt x="0" y="48"/>
                    </a:lnTo>
                    <a:lnTo>
                      <a:pt x="8" y="56"/>
                    </a:lnTo>
                    <a:lnTo>
                      <a:pt x="55" y="8"/>
                    </a:lnTo>
                    <a:lnTo>
                      <a:pt x="47" y="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101" name="Freeform 291">
                <a:extLst>
                  <a:ext uri="{FF2B5EF4-FFF2-40B4-BE49-F238E27FC236}">
                    <a16:creationId xmlns:a16="http://schemas.microsoft.com/office/drawing/2014/main" id="{B2FAB695-712D-471F-B4DA-6BA5612808D3}"/>
                  </a:ext>
                </a:extLst>
              </p:cNvPr>
              <p:cNvSpPr/>
              <p:nvPr/>
            </p:nvSpPr>
            <p:spPr bwMode="auto">
              <a:xfrm>
                <a:off x="11227771" y="6036612"/>
                <a:ext cx="33636" cy="32291"/>
              </a:xfrm>
              <a:custGeom>
                <a:gdLst>
                  <a:gd name="T0" fmla="*/ 25 w 25"/>
                  <a:gd name="T1" fmla="*/ 8 h 24"/>
                  <a:gd name="T2" fmla="*/ 17 w 25"/>
                  <a:gd name="T3" fmla="*/ 0 h 24"/>
                  <a:gd name="T4" fmla="*/ 0 w 25"/>
                  <a:gd name="T5" fmla="*/ 16 h 24"/>
                  <a:gd name="T6" fmla="*/ 8 w 25"/>
                  <a:gd name="T7" fmla="*/ 24 h 24"/>
                  <a:gd name="T8" fmla="*/ 25 w 25"/>
                  <a:gd name="T9" fmla="*/ 8 h 24"/>
                </a:gdLst>
                <a:cxnLst>
                  <a:cxn ang="0">
                    <a:pos x="T0" y="T1"/>
                  </a:cxn>
                  <a:cxn ang="0">
                    <a:pos x="T2" y="T3"/>
                  </a:cxn>
                  <a:cxn ang="0">
                    <a:pos x="T4" y="T5"/>
                  </a:cxn>
                  <a:cxn ang="0">
                    <a:pos x="T6" y="T7"/>
                  </a:cxn>
                  <a:cxn ang="0">
                    <a:pos x="T8" y="T9"/>
                  </a:cxn>
                </a:cxnLst>
                <a:rect l="0" t="0" r="r" b="b"/>
                <a:pathLst>
                  <a:path w="25" h="24">
                    <a:moveTo>
                      <a:pt x="25" y="8"/>
                    </a:moveTo>
                    <a:lnTo>
                      <a:pt x="17" y="0"/>
                    </a:lnTo>
                    <a:lnTo>
                      <a:pt x="0" y="16"/>
                    </a:lnTo>
                    <a:lnTo>
                      <a:pt x="8" y="24"/>
                    </a:lnTo>
                    <a:lnTo>
                      <a:pt x="25" y="8"/>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102" name="Freeform 292">
                <a:extLst>
                  <a:ext uri="{FF2B5EF4-FFF2-40B4-BE49-F238E27FC236}">
                    <a16:creationId xmlns:a16="http://schemas.microsoft.com/office/drawing/2014/main" id="{981B2997-18EF-46DD-A74F-FB9E018AEA6C}"/>
                  </a:ext>
                </a:extLst>
              </p:cNvPr>
              <p:cNvSpPr/>
              <p:nvPr/>
            </p:nvSpPr>
            <p:spPr bwMode="auto">
              <a:xfrm>
                <a:off x="11238535" y="6047375"/>
                <a:ext cx="53818" cy="55164"/>
              </a:xfrm>
              <a:custGeom>
                <a:gdLst>
                  <a:gd name="T0" fmla="*/ 40 w 40"/>
                  <a:gd name="T1" fmla="*/ 8 h 41"/>
                  <a:gd name="T2" fmla="*/ 33 w 40"/>
                  <a:gd name="T3" fmla="*/ 0 h 41"/>
                  <a:gd name="T4" fmla="*/ 0 w 40"/>
                  <a:gd name="T5" fmla="*/ 33 h 41"/>
                  <a:gd name="T6" fmla="*/ 9 w 40"/>
                  <a:gd name="T7" fmla="*/ 41 h 41"/>
                  <a:gd name="T8" fmla="*/ 40 w 40"/>
                  <a:gd name="T9" fmla="*/ 8 h 41"/>
                </a:gdLst>
                <a:cxnLst>
                  <a:cxn ang="0">
                    <a:pos x="T0" y="T1"/>
                  </a:cxn>
                  <a:cxn ang="0">
                    <a:pos x="T2" y="T3"/>
                  </a:cxn>
                  <a:cxn ang="0">
                    <a:pos x="T4" y="T5"/>
                  </a:cxn>
                  <a:cxn ang="0">
                    <a:pos x="T6" y="T7"/>
                  </a:cxn>
                  <a:cxn ang="0">
                    <a:pos x="T8" y="T9"/>
                  </a:cxn>
                </a:cxnLst>
                <a:rect l="0" t="0" r="r" b="b"/>
                <a:pathLst>
                  <a:path w="40" h="41">
                    <a:moveTo>
                      <a:pt x="40" y="8"/>
                    </a:moveTo>
                    <a:lnTo>
                      <a:pt x="33" y="0"/>
                    </a:lnTo>
                    <a:lnTo>
                      <a:pt x="0" y="33"/>
                    </a:lnTo>
                    <a:lnTo>
                      <a:pt x="9" y="41"/>
                    </a:lnTo>
                    <a:lnTo>
                      <a:pt x="40" y="8"/>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103" name="Freeform 293">
                <a:extLst>
                  <a:ext uri="{FF2B5EF4-FFF2-40B4-BE49-F238E27FC236}">
                    <a16:creationId xmlns:a16="http://schemas.microsoft.com/office/drawing/2014/main" id="{5A30AF58-3116-4C84-AA61-6DF17F8DC5B9}"/>
                  </a:ext>
                </a:extLst>
              </p:cNvPr>
              <p:cNvSpPr/>
              <p:nvPr/>
            </p:nvSpPr>
            <p:spPr bwMode="auto">
              <a:xfrm>
                <a:off x="11250644" y="6058139"/>
                <a:ext cx="74000" cy="75346"/>
              </a:xfrm>
              <a:custGeom>
                <a:gdLst>
                  <a:gd name="T0" fmla="*/ 47 w 55"/>
                  <a:gd name="T1" fmla="*/ 0 h 56"/>
                  <a:gd name="T2" fmla="*/ 0 w 55"/>
                  <a:gd name="T3" fmla="*/ 49 h 56"/>
                  <a:gd name="T4" fmla="*/ 8 w 55"/>
                  <a:gd name="T5" fmla="*/ 56 h 56"/>
                  <a:gd name="T6" fmla="*/ 55 w 55"/>
                  <a:gd name="T7" fmla="*/ 8 h 56"/>
                  <a:gd name="T8" fmla="*/ 47 w 55"/>
                  <a:gd name="T9" fmla="*/ 0 h 56"/>
                </a:gdLst>
                <a:cxnLst>
                  <a:cxn ang="0">
                    <a:pos x="T0" y="T1"/>
                  </a:cxn>
                  <a:cxn ang="0">
                    <a:pos x="T2" y="T3"/>
                  </a:cxn>
                  <a:cxn ang="0">
                    <a:pos x="T4" y="T5"/>
                  </a:cxn>
                  <a:cxn ang="0">
                    <a:pos x="T6" y="T7"/>
                  </a:cxn>
                  <a:cxn ang="0">
                    <a:pos x="T8" y="T9"/>
                  </a:cxn>
                </a:cxnLst>
                <a:rect l="0" t="0" r="r" b="b"/>
                <a:pathLst>
                  <a:path w="55" h="56">
                    <a:moveTo>
                      <a:pt x="47" y="0"/>
                    </a:moveTo>
                    <a:lnTo>
                      <a:pt x="0" y="49"/>
                    </a:lnTo>
                    <a:lnTo>
                      <a:pt x="8" y="56"/>
                    </a:lnTo>
                    <a:lnTo>
                      <a:pt x="55" y="8"/>
                    </a:lnTo>
                    <a:lnTo>
                      <a:pt x="47" y="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grpSp>
        <p:grpSp>
          <p:nvGrpSpPr>
            <p:cNvPr id="92" name="组合 91">
              <a:extLst>
                <a:ext uri="{FF2B5EF4-FFF2-40B4-BE49-F238E27FC236}">
                  <a16:creationId xmlns:a16="http://schemas.microsoft.com/office/drawing/2014/main" id="{6149B457-B9CD-4328-96A2-33D4CB2A0179}"/>
                </a:ext>
              </a:extLst>
            </p:cNvPr>
            <p:cNvGrpSpPr/>
            <p:nvPr/>
          </p:nvGrpSpPr>
          <p:grpSpPr>
            <a:xfrm>
              <a:off x="1712236" y="5391799"/>
              <a:ext cx="218732" cy="188323"/>
              <a:chOff x="7970415" y="1262923"/>
              <a:chExt cx="551638" cy="474947"/>
            </a:xfrm>
            <a:grpFill/>
          </p:grpSpPr>
          <p:sp>
            <p:nvSpPr>
              <p:cNvPr id="93" name="Freeform 294">
                <a:extLst>
                  <a:ext uri="{FF2B5EF4-FFF2-40B4-BE49-F238E27FC236}">
                    <a16:creationId xmlns:a16="http://schemas.microsoft.com/office/drawing/2014/main" id="{CBBE099E-B202-40D8-92C5-7F9A1BDB60F0}"/>
                  </a:ext>
                </a:extLst>
              </p:cNvPr>
              <p:cNvSpPr>
                <a:spLocks noEditPoints="1"/>
              </p:cNvSpPr>
              <p:nvPr/>
            </p:nvSpPr>
            <p:spPr bwMode="auto">
              <a:xfrm>
                <a:off x="7970415" y="1262923"/>
                <a:ext cx="551638" cy="474947"/>
              </a:xfrm>
              <a:custGeom>
                <a:gdLst>
                  <a:gd name="T0" fmla="*/ 224 w 261"/>
                  <a:gd name="T1" fmla="*/ 22 h 225"/>
                  <a:gd name="T2" fmla="*/ 224 w 261"/>
                  <a:gd name="T3" fmla="*/ 15 h 225"/>
                  <a:gd name="T4" fmla="*/ 192 w 261"/>
                  <a:gd name="T5" fmla="*/ 0 h 225"/>
                  <a:gd name="T6" fmla="*/ 159 w 261"/>
                  <a:gd name="T7" fmla="*/ 15 h 225"/>
                  <a:gd name="T8" fmla="*/ 159 w 261"/>
                  <a:gd name="T9" fmla="*/ 22 h 225"/>
                  <a:gd name="T10" fmla="*/ 36 w 261"/>
                  <a:gd name="T11" fmla="*/ 22 h 225"/>
                  <a:gd name="T12" fmla="*/ 0 w 261"/>
                  <a:gd name="T13" fmla="*/ 58 h 225"/>
                  <a:gd name="T14" fmla="*/ 0 w 261"/>
                  <a:gd name="T15" fmla="*/ 188 h 225"/>
                  <a:gd name="T16" fmla="*/ 36 w 261"/>
                  <a:gd name="T17" fmla="*/ 225 h 225"/>
                  <a:gd name="T18" fmla="*/ 224 w 261"/>
                  <a:gd name="T19" fmla="*/ 225 h 225"/>
                  <a:gd name="T20" fmla="*/ 261 w 261"/>
                  <a:gd name="T21" fmla="*/ 188 h 225"/>
                  <a:gd name="T22" fmla="*/ 261 w 261"/>
                  <a:gd name="T23" fmla="*/ 58 h 225"/>
                  <a:gd name="T24" fmla="*/ 224 w 261"/>
                  <a:gd name="T25" fmla="*/ 22 h 225"/>
                  <a:gd name="T26" fmla="*/ 239 w 261"/>
                  <a:gd name="T27" fmla="*/ 188 h 225"/>
                  <a:gd name="T28" fmla="*/ 224 w 261"/>
                  <a:gd name="T29" fmla="*/ 203 h 225"/>
                  <a:gd name="T30" fmla="*/ 36 w 261"/>
                  <a:gd name="T31" fmla="*/ 203 h 225"/>
                  <a:gd name="T32" fmla="*/ 22 w 261"/>
                  <a:gd name="T33" fmla="*/ 188 h 225"/>
                  <a:gd name="T34" fmla="*/ 22 w 261"/>
                  <a:gd name="T35" fmla="*/ 58 h 225"/>
                  <a:gd name="T36" fmla="*/ 36 w 261"/>
                  <a:gd name="T37" fmla="*/ 44 h 225"/>
                  <a:gd name="T38" fmla="*/ 224 w 261"/>
                  <a:gd name="T39" fmla="*/ 44 h 225"/>
                  <a:gd name="T40" fmla="*/ 239 w 261"/>
                  <a:gd name="T41" fmla="*/ 58 h 225"/>
                  <a:gd name="T42" fmla="*/ 239 w 261"/>
                  <a:gd name="T43" fmla="*/ 188 h 2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1" h="225">
                    <a:moveTo>
                      <a:pt x="224" y="22"/>
                    </a:moveTo>
                    <a:cubicBezTo>
                      <a:pt x="224" y="15"/>
                      <a:pt x="224" y="15"/>
                      <a:pt x="224" y="15"/>
                    </a:cubicBezTo>
                    <a:cubicBezTo>
                      <a:pt x="224" y="7"/>
                      <a:pt x="210" y="0"/>
                      <a:pt x="192" y="0"/>
                    </a:cubicBezTo>
                    <a:cubicBezTo>
                      <a:pt x="174" y="0"/>
                      <a:pt x="159" y="7"/>
                      <a:pt x="159" y="15"/>
                    </a:cubicBezTo>
                    <a:cubicBezTo>
                      <a:pt x="159" y="22"/>
                      <a:pt x="159" y="22"/>
                      <a:pt x="159" y="22"/>
                    </a:cubicBezTo>
                    <a:cubicBezTo>
                      <a:pt x="36" y="22"/>
                      <a:pt x="36" y="22"/>
                      <a:pt x="36" y="22"/>
                    </a:cubicBezTo>
                    <a:cubicBezTo>
                      <a:pt x="16" y="22"/>
                      <a:pt x="0" y="38"/>
                      <a:pt x="0" y="58"/>
                    </a:cubicBezTo>
                    <a:cubicBezTo>
                      <a:pt x="0" y="188"/>
                      <a:pt x="0" y="188"/>
                      <a:pt x="0" y="188"/>
                    </a:cubicBezTo>
                    <a:cubicBezTo>
                      <a:pt x="0" y="208"/>
                      <a:pt x="16" y="225"/>
                      <a:pt x="36" y="225"/>
                    </a:cubicBezTo>
                    <a:cubicBezTo>
                      <a:pt x="224" y="225"/>
                      <a:pt x="224" y="225"/>
                      <a:pt x="224" y="225"/>
                    </a:cubicBezTo>
                    <a:cubicBezTo>
                      <a:pt x="244" y="225"/>
                      <a:pt x="261" y="208"/>
                      <a:pt x="261" y="188"/>
                    </a:cubicBezTo>
                    <a:cubicBezTo>
                      <a:pt x="261" y="58"/>
                      <a:pt x="261" y="58"/>
                      <a:pt x="261" y="58"/>
                    </a:cubicBezTo>
                    <a:cubicBezTo>
                      <a:pt x="261" y="38"/>
                      <a:pt x="244" y="22"/>
                      <a:pt x="224" y="22"/>
                    </a:cubicBezTo>
                    <a:close/>
                    <a:moveTo>
                      <a:pt x="239" y="188"/>
                    </a:moveTo>
                    <a:cubicBezTo>
                      <a:pt x="239" y="196"/>
                      <a:pt x="232" y="203"/>
                      <a:pt x="224" y="203"/>
                    </a:cubicBezTo>
                    <a:cubicBezTo>
                      <a:pt x="36" y="203"/>
                      <a:pt x="36" y="203"/>
                      <a:pt x="36" y="203"/>
                    </a:cubicBezTo>
                    <a:cubicBezTo>
                      <a:pt x="28" y="203"/>
                      <a:pt x="22" y="196"/>
                      <a:pt x="22" y="188"/>
                    </a:cubicBezTo>
                    <a:cubicBezTo>
                      <a:pt x="22" y="58"/>
                      <a:pt x="22" y="58"/>
                      <a:pt x="22" y="58"/>
                    </a:cubicBezTo>
                    <a:cubicBezTo>
                      <a:pt x="22" y="50"/>
                      <a:pt x="28" y="44"/>
                      <a:pt x="36" y="44"/>
                    </a:cubicBezTo>
                    <a:cubicBezTo>
                      <a:pt x="224" y="44"/>
                      <a:pt x="224" y="44"/>
                      <a:pt x="224" y="44"/>
                    </a:cubicBezTo>
                    <a:cubicBezTo>
                      <a:pt x="232" y="44"/>
                      <a:pt x="239" y="50"/>
                      <a:pt x="239" y="58"/>
                    </a:cubicBezTo>
                    <a:lnTo>
                      <a:pt x="239" y="188"/>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94" name="Freeform 295">
                <a:extLst>
                  <a:ext uri="{FF2B5EF4-FFF2-40B4-BE49-F238E27FC236}">
                    <a16:creationId xmlns:a16="http://schemas.microsoft.com/office/drawing/2014/main" id="{F949A82C-B495-4ED9-8C1A-56DAEF000C20}"/>
                  </a:ext>
                </a:extLst>
              </p:cNvPr>
              <p:cNvSpPr>
                <a:spLocks noEditPoints="1"/>
              </p:cNvSpPr>
              <p:nvPr/>
            </p:nvSpPr>
            <p:spPr bwMode="auto">
              <a:xfrm>
                <a:off x="8117070" y="1393433"/>
                <a:ext cx="259674" cy="259674"/>
              </a:xfrm>
              <a:custGeom>
                <a:gdLst>
                  <a:gd name="T0" fmla="*/ 61 w 123"/>
                  <a:gd name="T1" fmla="*/ 0 h 123"/>
                  <a:gd name="T2" fmla="*/ 0 w 123"/>
                  <a:gd name="T3" fmla="*/ 61 h 123"/>
                  <a:gd name="T4" fmla="*/ 61 w 123"/>
                  <a:gd name="T5" fmla="*/ 123 h 123"/>
                  <a:gd name="T6" fmla="*/ 123 w 123"/>
                  <a:gd name="T7" fmla="*/ 61 h 123"/>
                  <a:gd name="T8" fmla="*/ 61 w 123"/>
                  <a:gd name="T9" fmla="*/ 0 h 123"/>
                  <a:gd name="T10" fmla="*/ 61 w 123"/>
                  <a:gd name="T11" fmla="*/ 101 h 123"/>
                  <a:gd name="T12" fmla="*/ 21 w 123"/>
                  <a:gd name="T13" fmla="*/ 61 h 123"/>
                  <a:gd name="T14" fmla="*/ 61 w 123"/>
                  <a:gd name="T15" fmla="*/ 21 h 123"/>
                  <a:gd name="T16" fmla="*/ 101 w 123"/>
                  <a:gd name="T17" fmla="*/ 61 h 123"/>
                  <a:gd name="T18" fmla="*/ 61 w 123"/>
                  <a:gd name="T19" fmla="*/ 101 h 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 h="123">
                    <a:moveTo>
                      <a:pt x="61" y="0"/>
                    </a:moveTo>
                    <a:cubicBezTo>
                      <a:pt x="27" y="0"/>
                      <a:pt x="0" y="27"/>
                      <a:pt x="0" y="61"/>
                    </a:cubicBezTo>
                    <a:cubicBezTo>
                      <a:pt x="0" y="95"/>
                      <a:pt x="27" y="123"/>
                      <a:pt x="61" y="123"/>
                    </a:cubicBezTo>
                    <a:cubicBezTo>
                      <a:pt x="95" y="123"/>
                      <a:pt x="123" y="95"/>
                      <a:pt x="123" y="61"/>
                    </a:cubicBezTo>
                    <a:cubicBezTo>
                      <a:pt x="123" y="27"/>
                      <a:pt x="95" y="0"/>
                      <a:pt x="61" y="0"/>
                    </a:cubicBezTo>
                    <a:close/>
                    <a:moveTo>
                      <a:pt x="61" y="101"/>
                    </a:moveTo>
                    <a:cubicBezTo>
                      <a:pt x="39" y="101"/>
                      <a:pt x="21" y="83"/>
                      <a:pt x="21" y="61"/>
                    </a:cubicBezTo>
                    <a:cubicBezTo>
                      <a:pt x="21" y="39"/>
                      <a:pt x="39" y="21"/>
                      <a:pt x="61" y="21"/>
                    </a:cubicBezTo>
                    <a:cubicBezTo>
                      <a:pt x="83" y="21"/>
                      <a:pt x="101" y="39"/>
                      <a:pt x="101" y="61"/>
                    </a:cubicBezTo>
                    <a:cubicBezTo>
                      <a:pt x="101" y="83"/>
                      <a:pt x="83" y="101"/>
                      <a:pt x="61" y="10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grpSp>
      </p:grpSp>
      <p:sp>
        <p:nvSpPr>
          <p:cNvPr id="106" name="文本框 105">
            <a:extLst>
              <a:ext uri="{FF2B5EF4-FFF2-40B4-BE49-F238E27FC236}">
                <a16:creationId xmlns:a16="http://schemas.microsoft.com/office/drawing/2014/main" id="{E5F796AD-5B1D-4F38-89FD-5469524B2CF2}"/>
              </a:ext>
            </a:extLst>
          </p:cNvPr>
          <p:cNvSpPr txBox="1"/>
          <p:nvPr/>
        </p:nvSpPr>
        <p:spPr>
          <a:xfrm>
            <a:off x="8116094" y="4564809"/>
            <a:ext cx="2502462" cy="887231"/>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200000"/>
              </a:lnSpc>
              <a:spcBef>
                <a:spcPct val="0"/>
              </a:spcBef>
              <a:spcAft>
                <a:spcPct val="0"/>
              </a:spcAft>
              <a:buClrTx/>
              <a:buSzTx/>
              <a:buFontTx/>
              <a:buNone/>
              <a:defRPr/>
            </a:pPr>
            <a:r>
              <a:rPr kumimoji="0" lang="en-US" altLang="zh-CN" sz="1400" b="0" i="0" u="none" strike="noStrike" kern="1200" cap="none" spc="0" normalizeH="0" baseline="0" noProof="0">
                <a:ln>
                  <a:noFill/>
                </a:ln>
                <a:solidFill>
                  <a:schemeClr val="tx1">
                    <a:lumMod val="75000"/>
                    <a:lumOff val="25000"/>
                  </a:schemeClr>
                </a:solidFill>
                <a:effectLst/>
                <a:uLnTx/>
                <a:uFillTx/>
                <a:cs typeface="+mn-ea"/>
                <a:sym typeface="+mn-lt"/>
              </a:rPr>
              <a:t>Click here to add content, content to match the title. </a:t>
            </a:r>
          </a:p>
        </p:txBody>
      </p:sp>
      <p:sp>
        <p:nvSpPr>
          <p:cNvPr id="107" name="文本框 106">
            <a:extLst>
              <a:ext uri="{FF2B5EF4-FFF2-40B4-BE49-F238E27FC236}">
                <a16:creationId xmlns:a16="http://schemas.microsoft.com/office/drawing/2014/main" id="{8ADBEE33-F485-4615-8293-5C73B6E4CCE3}"/>
              </a:ext>
            </a:extLst>
          </p:cNvPr>
          <p:cNvSpPr txBox="1"/>
          <p:nvPr/>
        </p:nvSpPr>
        <p:spPr>
          <a:xfrm>
            <a:off x="8572069" y="4282664"/>
            <a:ext cx="1454244" cy="369332"/>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b="0" i="0" u="none" strike="noStrike" kern="1200" cap="none" spc="0" normalizeH="0" baseline="0" noProof="0">
                <a:ln>
                  <a:noFill/>
                </a:ln>
                <a:solidFill>
                  <a:schemeClr val="tx1">
                    <a:lumMod val="85000"/>
                    <a:lumOff val="15000"/>
                  </a:schemeClr>
                </a:solidFill>
                <a:effectLst/>
                <a:uLnTx/>
                <a:uFillTx/>
                <a:cs typeface="+mn-ea"/>
                <a:sym typeface="+mn-lt"/>
              </a:rPr>
              <a:t>Add title text</a:t>
            </a:r>
            <a:endParaRPr kumimoji="0" lang="zh-CN" altLang="en-US" b="0" i="0" u="none" strike="noStrike" kern="1200" cap="none" spc="0" normalizeH="0" baseline="0" noProof="0">
              <a:ln>
                <a:noFill/>
              </a:ln>
              <a:solidFill>
                <a:schemeClr val="tx1">
                  <a:lumMod val="85000"/>
                  <a:lumOff val="15000"/>
                </a:schemeClr>
              </a:solidFill>
              <a:effectLst/>
              <a:uLnTx/>
              <a:uFillTx/>
              <a:cs typeface="+mn-ea"/>
              <a:sym typeface="+mn-lt"/>
            </a:endParaRPr>
          </a:p>
        </p:txBody>
      </p:sp>
      <p:grpSp>
        <p:nvGrpSpPr>
          <p:cNvPr id="62" name="组合 61">
            <a:extLst>
              <a:ext uri="{FF2B5EF4-FFF2-40B4-BE49-F238E27FC236}">
                <a16:creationId xmlns:a16="http://schemas.microsoft.com/office/drawing/2014/main" id="{B3B16EE6-408C-4C43-A21F-0058A9D2360B}"/>
              </a:ext>
            </a:extLst>
          </p:cNvPr>
          <p:cNvGrpSpPr/>
          <p:nvPr/>
        </p:nvGrpSpPr>
        <p:grpSpPr>
          <a:xfrm>
            <a:off x="596755" y="496330"/>
            <a:ext cx="6193011" cy="588861"/>
            <a:chOff x="184880" y="58865"/>
            <a:chExt cx="5063447" cy="588861"/>
          </a:xfrm>
        </p:grpSpPr>
        <p:grpSp>
          <p:nvGrpSpPr>
            <p:cNvPr id="63" name="组合 62">
              <a:extLst>
                <a:ext uri="{FF2B5EF4-FFF2-40B4-BE49-F238E27FC236}">
                  <a16:creationId xmlns:a16="http://schemas.microsoft.com/office/drawing/2014/main" id="{48095E3F-960E-4B07-8937-0A4496677CDB}"/>
                </a:ext>
              </a:extLst>
            </p:cNvPr>
            <p:cNvGrpSpPr/>
            <p:nvPr/>
          </p:nvGrpSpPr>
          <p:grpSpPr>
            <a:xfrm>
              <a:off x="640218" y="58865"/>
              <a:ext cx="4608109" cy="588861"/>
              <a:chOff x="4362191" y="419177"/>
              <a:chExt cx="4608109" cy="588861"/>
            </a:xfrm>
          </p:grpSpPr>
          <p:sp>
            <p:nvSpPr>
              <p:cNvPr id="66" name="文本框 65">
                <a:extLst>
                  <a:ext uri="{FF2B5EF4-FFF2-40B4-BE49-F238E27FC236}">
                    <a16:creationId xmlns:a16="http://schemas.microsoft.com/office/drawing/2014/main" id="{4E2A9C39-DE62-4407-825F-98332ECEAF63}"/>
                  </a:ext>
                </a:extLst>
              </p:cNvPr>
              <p:cNvSpPr txBox="1"/>
              <p:nvPr/>
            </p:nvSpPr>
            <p:spPr>
              <a:xfrm>
                <a:off x="4362191" y="419177"/>
                <a:ext cx="4608109" cy="400110"/>
              </a:xfrm>
              <a:prstGeom prst="rect">
                <a:avLst/>
              </a:prstGeom>
              <a:noFill/>
            </p:spPr>
            <p:txBody>
              <a:bodyPr wrap="none" rtlCol="0">
                <a:spAutoFit/>
                <a:scene3d>
                  <a:camera prst="orthographicFront"/>
                  <a:lightRig rig="threePt" dir="t"/>
                </a:scene3d>
                <a:sp3d contourW="12700"/>
              </a:bodyPr>
              <a:lstStyle/>
              <a:p>
                <a:pPr marL="0" marR="0" lvl="0" indent="0" defTabSz="914400" rtl="0" eaLnBrk="1" fontAlgn="auto" latinLnBrk="0" hangingPunct="1">
                  <a:lnSpc>
                    <a:spcPct val="100000"/>
                  </a:lnSpc>
                  <a:spcBef>
                    <a:spcPct val="0"/>
                  </a:spcBef>
                  <a:spcAft>
                    <a:spcPct val="0"/>
                  </a:spcAft>
                  <a:buClrTx/>
                  <a:buSzTx/>
                  <a:buFontTx/>
                  <a:buNone/>
                  <a:defRPr/>
                </a:pPr>
                <a:r>
                  <a:rPr kumimoji="0" lang="en-US" altLang="zh-CN" sz="2000" b="0" i="0" u="none" strike="noStrike" kern="1200" cap="none" spc="0" normalizeH="0" baseline="0" noProof="0">
                    <a:ln>
                      <a:noFill/>
                    </a:ln>
                    <a:solidFill>
                      <a:schemeClr val="tx1">
                        <a:lumMod val="85000"/>
                        <a:lumOff val="15000"/>
                      </a:schemeClr>
                    </a:solidFill>
                    <a:effectLst/>
                    <a:uLnTx/>
                    <a:uFillTx/>
                    <a:cs typeface="+mn-ea"/>
                    <a:sym typeface="+mn-lt"/>
                  </a:rPr>
                  <a:t>WORLD DAY AGAINST CHILD </a:t>
                </a:r>
                <a:r>
                  <a:rPr kumimoji="0" lang="en-US" altLang="zh-CN" sz="2000" b="1" i="0" u="none" strike="noStrike" kern="1200" cap="none" spc="0" normalizeH="0" baseline="0" noProof="0">
                    <a:ln>
                      <a:noFill/>
                    </a:ln>
                    <a:solidFill>
                      <a:srgbClr val="E31E24"/>
                    </a:solidFill>
                    <a:effectLst/>
                    <a:uLnTx/>
                    <a:uFillTx/>
                    <a:cs typeface="+mn-ea"/>
                    <a:sym typeface="+mn-lt"/>
                  </a:rPr>
                  <a:t>EXPLOITATION</a:t>
                </a:r>
              </a:p>
            </p:txBody>
          </p:sp>
          <p:sp>
            <p:nvSpPr>
              <p:cNvPr id="67" name="文本框 66">
                <a:extLst>
                  <a:ext uri="{FF2B5EF4-FFF2-40B4-BE49-F238E27FC236}">
                    <a16:creationId xmlns:a16="http://schemas.microsoft.com/office/drawing/2014/main" id="{C1612543-0CE0-45FC-B13D-DA6DEEE63C73}"/>
                  </a:ext>
                </a:extLst>
              </p:cNvPr>
              <p:cNvSpPr txBox="1"/>
              <p:nvPr/>
            </p:nvSpPr>
            <p:spPr>
              <a:xfrm>
                <a:off x="4362191" y="707507"/>
                <a:ext cx="3079608" cy="300531"/>
              </a:xfrm>
              <a:prstGeom prst="rect">
                <a:avLst/>
              </a:prstGeom>
              <a:noFill/>
            </p:spPr>
            <p:txBody>
              <a:bodyPr wrap="square" rtlCol="0">
                <a:spAutoFit/>
                <a:scene3d>
                  <a:camera prst="orthographicFront"/>
                  <a:lightRig rig="threePt" dir="t"/>
                </a:scene3d>
                <a:sp3d contourW="12700"/>
              </a:bodyPr>
              <a:lstStyle/>
              <a:p>
                <a:pPr marL="0" marR="0" lvl="0" indent="0" defTabSz="914400" rtl="0" eaLnBrk="1" fontAlgn="auto" latinLnBrk="0" hangingPunct="1">
                  <a:lnSpc>
                    <a:spcPct val="125000"/>
                  </a:lnSpc>
                  <a:spcBef>
                    <a:spcPct val="0"/>
                  </a:spcBef>
                  <a:spcAft>
                    <a:spcPct val="0"/>
                  </a:spcAft>
                  <a:buClrTx/>
                  <a:buSzTx/>
                  <a:buFontTx/>
                  <a:buNone/>
                  <a:defRPr/>
                </a:pPr>
                <a:r>
                  <a:rPr kumimoji="0" lang="en-US" altLang="zh-CN" sz="1200" b="0" i="0" u="none" strike="noStrike" kern="1200" cap="none" spc="0" normalizeH="0" baseline="0" noProof="0">
                    <a:ln>
                      <a:noFill/>
                    </a:ln>
                    <a:solidFill>
                      <a:schemeClr val="tx1">
                        <a:lumMod val="85000"/>
                        <a:lumOff val="15000"/>
                      </a:schemeClr>
                    </a:solidFill>
                    <a:effectLst/>
                    <a:uLnTx/>
                    <a:uFillTx/>
                    <a:cs typeface="+mn-ea"/>
                    <a:sym typeface="+mn-lt"/>
                  </a:rPr>
                  <a:t>Click here to add content, content to match the title. </a:t>
                </a:r>
              </a:p>
            </p:txBody>
          </p:sp>
        </p:grpSp>
        <p:sp>
          <p:nvSpPr>
            <p:cNvPr id="64" name="圆角矩形 9">
              <a:extLst>
                <a:ext uri="{FF2B5EF4-FFF2-40B4-BE49-F238E27FC236}">
                  <a16:creationId xmlns:a16="http://schemas.microsoft.com/office/drawing/2014/main" id="{BA715043-EC97-490D-982D-11C615040FDB}"/>
                </a:ext>
              </a:extLst>
            </p:cNvPr>
            <p:cNvSpPr/>
            <p:nvPr/>
          </p:nvSpPr>
          <p:spPr>
            <a:xfrm rot="2658816">
              <a:off x="184880" y="160074"/>
              <a:ext cx="390139" cy="467756"/>
            </a:xfrm>
            <a:prstGeom prst="roundRect">
              <a:avLst>
                <a:gd name="adj" fmla="val 18738"/>
              </a:avLst>
            </a:prstGeom>
            <a:noFill/>
            <a:ln w="60325">
              <a:solidFill>
                <a:srgbClr val="FF0000">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65" name="文本框 64">
              <a:extLst>
                <a:ext uri="{FF2B5EF4-FFF2-40B4-BE49-F238E27FC236}">
                  <a16:creationId xmlns:a16="http://schemas.microsoft.com/office/drawing/2014/main" id="{D14F05BC-9A90-4B61-84A2-D5F6EB860D39}"/>
                </a:ext>
              </a:extLst>
            </p:cNvPr>
            <p:cNvSpPr txBox="1"/>
            <p:nvPr/>
          </p:nvSpPr>
          <p:spPr>
            <a:xfrm>
              <a:off x="229096" y="231685"/>
              <a:ext cx="457848" cy="307777"/>
            </a:xfrm>
            <a:prstGeom prst="rect">
              <a:avLst/>
            </a:prstGeom>
            <a:noFill/>
          </p:spPr>
          <p:txBody>
            <a:bodyPr wrap="square" rtlCol="0">
              <a:spAutoFit/>
            </a:bodyPr>
            <a:lstStyle/>
            <a:p>
              <a:r>
                <a:rPr lang="en-US" altLang="zh-CN" sz="1400" b="1">
                  <a:cs typeface="+mn-ea"/>
                  <a:sym typeface="+mn-lt"/>
                </a:rPr>
                <a:t>01</a:t>
              </a:r>
              <a:endParaRPr lang="zh-CN" altLang="en-US" sz="1400" b="1">
                <a:cs typeface="+mn-ea"/>
                <a:sym typeface="+mn-lt"/>
              </a:endParaRPr>
            </a:p>
          </p:txBody>
        </p:sp>
      </p:grpSp>
      <p:grpSp>
        <p:nvGrpSpPr>
          <p:cNvPr id="110" name="Grupo 109">
            <a:extLst>
              <a:ext uri="{FF2B5EF4-FFF2-40B4-BE49-F238E27FC236}">
                <a16:creationId xmlns:a16="http://schemas.microsoft.com/office/drawing/2014/main" id="{4AD740A4-4499-4802-9C10-DD4727D98C53}"/>
              </a:ext>
            </a:extLst>
          </p:cNvPr>
          <p:cNvGrpSpPr/>
          <p:nvPr/>
        </p:nvGrpSpPr>
        <p:grpSpPr>
          <a:xfrm rot="10800000">
            <a:off x="-324816" y="0"/>
            <a:ext cx="12516816" cy="1407250"/>
            <a:chOff x="0" y="5395329"/>
            <a:chExt cx="12516816" cy="1407250"/>
          </a:xfrm>
          <a:solidFill>
            <a:srgbClr val="404040"/>
          </a:solidFill>
        </p:grpSpPr>
        <p:sp>
          <p:nvSpPr>
            <p:cNvPr id="111" name="Rectángulo 110">
              <a:extLst>
                <a:ext uri="{FF2B5EF4-FFF2-40B4-BE49-F238E27FC236}">
                  <a16:creationId xmlns:a16="http://schemas.microsoft.com/office/drawing/2014/main" id="{21B4365E-B977-48AE-9286-8565E34C9D0B}"/>
                </a:ext>
              </a:extLst>
            </p:cNvPr>
            <p:cNvSpPr/>
            <p:nvPr userDrawn="1"/>
          </p:nvSpPr>
          <p:spPr>
            <a:xfrm>
              <a:off x="0" y="6326330"/>
              <a:ext cx="12192000" cy="4762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2" name="Freeform 7">
              <a:extLst>
                <a:ext uri="{FF2B5EF4-FFF2-40B4-BE49-F238E27FC236}">
                  <a16:creationId xmlns:a16="http://schemas.microsoft.com/office/drawing/2014/main" id="{7A93414F-D968-4FCE-9BD3-4DFE7FBA350B}"/>
                </a:ext>
              </a:extLst>
            </p:cNvPr>
            <p:cNvSpPr/>
            <p:nvPr userDrawn="1"/>
          </p:nvSpPr>
          <p:spPr bwMode="auto">
            <a:xfrm rot="7963427">
              <a:off x="11439354" y="5607939"/>
              <a:ext cx="1290072" cy="864852"/>
            </a:xfrm>
            <a:custGeom>
              <a:gdLst>
                <a:gd name="T0" fmla="*/ 0 w 765"/>
                <a:gd name="T1" fmla="*/ 547 h 547"/>
                <a:gd name="T2" fmla="*/ 195 w 765"/>
                <a:gd name="T3" fmla="*/ 547 h 547"/>
                <a:gd name="T4" fmla="*/ 765 w 765"/>
                <a:gd name="T5" fmla="*/ 0 h 547"/>
                <a:gd name="T6" fmla="*/ 570 w 765"/>
                <a:gd name="T7" fmla="*/ 0 h 547"/>
                <a:gd name="T8" fmla="*/ 0 w 765"/>
                <a:gd name="T9" fmla="*/ 547 h 547"/>
              </a:gdLst>
              <a:cxnLst>
                <a:cxn ang="0">
                  <a:pos x="T0" y="T1"/>
                </a:cxn>
                <a:cxn ang="0">
                  <a:pos x="T2" y="T3"/>
                </a:cxn>
                <a:cxn ang="0">
                  <a:pos x="T4" y="T5"/>
                </a:cxn>
                <a:cxn ang="0">
                  <a:pos x="T6" y="T7"/>
                </a:cxn>
                <a:cxn ang="0">
                  <a:pos x="T8" y="T9"/>
                </a:cxn>
              </a:cxnLst>
              <a:rect l="0" t="0" r="r" b="b"/>
              <a:pathLst>
                <a:path w="765" h="547">
                  <a:moveTo>
                    <a:pt x="0" y="547"/>
                  </a:moveTo>
                  <a:lnTo>
                    <a:pt x="195" y="547"/>
                  </a:lnTo>
                  <a:lnTo>
                    <a:pt x="765" y="0"/>
                  </a:lnTo>
                  <a:lnTo>
                    <a:pt x="570" y="0"/>
                  </a:lnTo>
                  <a:lnTo>
                    <a:pt x="0" y="547"/>
                  </a:lnTo>
                  <a:close/>
                </a:path>
              </a:pathLst>
            </a:custGeom>
            <a:grpFill/>
            <a:ln>
              <a:noFill/>
            </a:ln>
          </p:spPr>
          <p:txBody>
            <a:bodyPr vert="horz" wrap="square" lIns="91440" tIns="45720" rIns="91440" bIns="45720" numCol="1" anchor="t" anchorCtr="0" compatLnSpc="1">
              <a:prstTxWarp prst="textNoShape">
                <a:avLst/>
              </a:prstTxWarp>
            </a:bodyPr>
            <a:lstStyle/>
            <a:p>
              <a:endParaRPr lang="es-ES"/>
            </a:p>
          </p:txBody>
        </p:sp>
      </p:grpSp>
    </p:spTree>
    <p:extLst>
      <p:ext uri="{BB962C8B-B14F-4D97-AF65-F5344CB8AC3E}">
        <p14:creationId xmlns:p14="http://schemas.microsoft.com/office/powerpoint/2010/main" val="4003960737"/>
      </p:ext>
    </p:extLst>
  </p:cSld>
  <p:clrMapOvr>
    <a:masterClrMapping/>
  </p:clrMapOvr>
  <mc:AlternateContent xmlns:mc="http://schemas.openxmlformats.org/markup-compatibility/2006">
    <mc:Choice xmlns:p14="http://schemas.microsoft.com/office/powerpoint/2010/main" Requires="p14">
      <p:transition spd="slow" advTm="3000" p14:dur="2000">
        <p:random/>
      </p:transition>
    </mc:Choice>
    <mc:Fallback>
      <p:transition spd="slow" advTm="3000">
        <p:random/>
      </p:transition>
    </mc:Fallback>
  </mc:AlternateContent>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1026" name="Picture 2" descr="Free Align Fingers Index Fingers photo and picture">
            <a:extLst>
              <a:ext uri="{FF2B5EF4-FFF2-40B4-BE49-F238E27FC236}">
                <a16:creationId xmlns:a16="http://schemas.microsoft.com/office/drawing/2014/main" id="{10B3996F-5F82-3045-303E-808E8F2CD3F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1369699"/>
            <a:ext cx="6865495" cy="4307136"/>
          </a:xfrm>
          <a:prstGeom prst="rect">
            <a:avLst/>
          </a:prstGeom>
          <a:noFill/>
          <a:extLst>
            <a:ext uri="{909E8E84-426E-40DD-AFC4-6F175D3DCCD1}">
              <a14:hiddenFill xmlns:a14="http://schemas.microsoft.com/office/drawing/2010/main">
                <a:solidFill>
                  <a:srgbClr val="FFFFFF"/>
                </a:solidFill>
              </a14:hiddenFill>
            </a:ext>
          </a:extLst>
        </p:spPr>
      </p:pic>
      <p:pic>
        <p:nvPicPr>
          <p:cNvPr id="6" name="Marcador de posición de imagen 5">
            <a:extLst>
              <a:ext uri="{FF2B5EF4-FFF2-40B4-BE49-F238E27FC236}">
                <a16:creationId xmlns:a16="http://schemas.microsoft.com/office/drawing/2014/main" id="{FE193D55-30A7-4CB9-B7D4-ED8F27B7F5CF}"/>
              </a:ext>
            </a:extLst>
          </p:cNvPr>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8102600" y="0"/>
            <a:ext cx="4089400" cy="6858000"/>
          </a:xfrm>
        </p:spPr>
      </p:pic>
      <p:sp>
        <p:nvSpPr>
          <p:cNvPr id="17" name="矩形 16"/>
          <p:cNvSpPr/>
          <p:nvPr/>
        </p:nvSpPr>
        <p:spPr>
          <a:xfrm>
            <a:off x="3952877" y="1266826"/>
            <a:ext cx="4286247" cy="451485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27" name="图片占位符 6">
            <a:extLst>
              <a:ext uri="{FF2B5EF4-FFF2-40B4-BE49-F238E27FC236}">
                <a16:creationId xmlns:a16="http://schemas.microsoft.com/office/drawing/2014/main" id="{E6A6CAA9-9BF8-4072-A147-42A78C150A9A}"/>
              </a:ext>
            </a:extLst>
          </p:cNvPr>
          <p:cNvSpPr txBox="1"/>
          <p:nvPr/>
        </p:nvSpPr>
        <p:spPr>
          <a:xfrm>
            <a:off x="0" y="1266825"/>
            <a:ext cx="3952876" cy="4514850"/>
          </a:xfrm>
          <a:custGeom>
            <a:gdLst>
              <a:gd name="connsiteX0" fmla="*/ 0 w 2441233"/>
              <a:gd name="connsiteY0" fmla="*/ 0 h 2423886"/>
              <a:gd name="connsiteX1" fmla="*/ 2441233 w 2441233"/>
              <a:gd name="connsiteY1" fmla="*/ 0 h 2423886"/>
              <a:gd name="connsiteX2" fmla="*/ 2441233 w 2441233"/>
              <a:gd name="connsiteY2" fmla="*/ 2423886 h 2423886"/>
              <a:gd name="connsiteX3" fmla="*/ 0 w 2441233"/>
              <a:gd name="connsiteY3" fmla="*/ 2423886 h 2423886"/>
            </a:gdLst>
            <a:cxnLst>
              <a:cxn ang="0">
                <a:pos x="connsiteX0" y="connsiteY0"/>
              </a:cxn>
              <a:cxn ang="0">
                <a:pos x="connsiteX1" y="connsiteY1"/>
              </a:cxn>
              <a:cxn ang="0">
                <a:pos x="connsiteX2" y="connsiteY2"/>
              </a:cxn>
              <a:cxn ang="0">
                <a:pos x="connsiteX3" y="connsiteY3"/>
              </a:cxn>
            </a:cxnLst>
            <a:rect l="l" t="t" r="r" b="b"/>
            <a:pathLst>
              <a:path w="2441233" h="2423886">
                <a:moveTo>
                  <a:pt x="0" y="0"/>
                </a:moveTo>
                <a:lnTo>
                  <a:pt x="2441233" y="0"/>
                </a:lnTo>
                <a:lnTo>
                  <a:pt x="2441233" y="2423886"/>
                </a:lnTo>
                <a:lnTo>
                  <a:pt x="0" y="2423886"/>
                </a:lnTo>
                <a:close/>
              </a:path>
            </a:pathLst>
          </a:custGeom>
        </p:spPr>
        <p:txBody>
          <a:bodyPr/>
          <a:lstStyle/>
          <a:p>
            <a:endParaRPr lang="zh-CN" altLang="en-US">
              <a:cs typeface="+mn-ea"/>
              <a:sym typeface="+mn-lt"/>
            </a:endParaRPr>
          </a:p>
        </p:txBody>
      </p:sp>
      <p:sp>
        <p:nvSpPr>
          <p:cNvPr id="33" name="文本框 32">
            <a:extLst>
              <a:ext uri="{FF2B5EF4-FFF2-40B4-BE49-F238E27FC236}">
                <a16:creationId xmlns:a16="http://schemas.microsoft.com/office/drawing/2014/main" id="{BF6A959B-9500-47F9-8A21-A77178FE48C1}"/>
              </a:ext>
            </a:extLst>
          </p:cNvPr>
          <p:cNvSpPr txBox="1"/>
          <p:nvPr/>
        </p:nvSpPr>
        <p:spPr>
          <a:xfrm>
            <a:off x="4844767" y="2102650"/>
            <a:ext cx="2502462" cy="773738"/>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200000"/>
              </a:lnSpc>
              <a:spcBef>
                <a:spcPct val="0"/>
              </a:spcBef>
              <a:spcAft>
                <a:spcPct val="0"/>
              </a:spcAft>
              <a:buClrTx/>
              <a:buSzTx/>
              <a:buFontTx/>
              <a:buNone/>
              <a:defRPr/>
            </a:pPr>
            <a:r>
              <a:rPr kumimoji="0" lang="en-US" altLang="zh-CN" sz="1200" b="0" i="0" u="none" strike="noStrike" kern="1200" cap="none" spc="0" normalizeH="0" baseline="0" noProof="0">
                <a:ln>
                  <a:noFill/>
                </a:ln>
                <a:solidFill>
                  <a:schemeClr val="bg1"/>
                </a:solidFill>
                <a:effectLst/>
                <a:uLnTx/>
                <a:uFillTx/>
                <a:cs typeface="+mn-ea"/>
                <a:sym typeface="+mn-lt"/>
              </a:rPr>
              <a:t>Click here to add content, content to match the title. </a:t>
            </a:r>
          </a:p>
        </p:txBody>
      </p:sp>
      <p:sp>
        <p:nvSpPr>
          <p:cNvPr id="34" name="文本框 33">
            <a:extLst>
              <a:ext uri="{FF2B5EF4-FFF2-40B4-BE49-F238E27FC236}">
                <a16:creationId xmlns:a16="http://schemas.microsoft.com/office/drawing/2014/main" id="{111FD953-10CB-4B09-8DF9-09DE7A48CBD0}"/>
              </a:ext>
            </a:extLst>
          </p:cNvPr>
          <p:cNvSpPr txBox="1"/>
          <p:nvPr/>
        </p:nvSpPr>
        <p:spPr>
          <a:xfrm>
            <a:off x="5300742" y="1820505"/>
            <a:ext cx="1582484" cy="369332"/>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b="1" i="0" u="none" strike="noStrike" kern="1200" cap="none" spc="0" normalizeH="0" baseline="0" noProof="0">
                <a:ln>
                  <a:noFill/>
                </a:ln>
                <a:solidFill>
                  <a:srgbClr val="E31E24"/>
                </a:solidFill>
                <a:effectLst/>
                <a:uLnTx/>
                <a:uFillTx/>
                <a:cs typeface="+mn-ea"/>
                <a:sym typeface="+mn-lt"/>
              </a:rPr>
              <a:t>Add title text</a:t>
            </a:r>
            <a:endParaRPr kumimoji="0" lang="zh-CN" altLang="en-US" b="1" i="0" u="none" strike="noStrike" kern="1200" cap="none" spc="0" normalizeH="0" baseline="0" noProof="0">
              <a:ln>
                <a:noFill/>
              </a:ln>
              <a:solidFill>
                <a:srgbClr val="E31E24"/>
              </a:solidFill>
              <a:effectLst/>
              <a:uLnTx/>
              <a:uFillTx/>
              <a:cs typeface="+mn-ea"/>
              <a:sym typeface="+mn-lt"/>
            </a:endParaRPr>
          </a:p>
        </p:txBody>
      </p:sp>
      <p:sp>
        <p:nvSpPr>
          <p:cNvPr id="38" name="文本框 37">
            <a:extLst>
              <a:ext uri="{FF2B5EF4-FFF2-40B4-BE49-F238E27FC236}">
                <a16:creationId xmlns:a16="http://schemas.microsoft.com/office/drawing/2014/main" id="{4540DD94-5083-4596-BDD3-35F5C2B91479}"/>
              </a:ext>
            </a:extLst>
          </p:cNvPr>
          <p:cNvSpPr txBox="1"/>
          <p:nvPr/>
        </p:nvSpPr>
        <p:spPr>
          <a:xfrm>
            <a:off x="4844767" y="4245775"/>
            <a:ext cx="2502462" cy="773738"/>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200000"/>
              </a:lnSpc>
              <a:spcBef>
                <a:spcPct val="0"/>
              </a:spcBef>
              <a:spcAft>
                <a:spcPct val="0"/>
              </a:spcAft>
              <a:buClrTx/>
              <a:buSzTx/>
              <a:buFontTx/>
              <a:buNone/>
              <a:defRPr/>
            </a:pPr>
            <a:r>
              <a:rPr kumimoji="0" lang="en-US" altLang="zh-CN" sz="1200" b="0" i="0" u="none" strike="noStrike" kern="1200" cap="none" spc="0" normalizeH="0" baseline="0" noProof="0">
                <a:ln>
                  <a:noFill/>
                </a:ln>
                <a:solidFill>
                  <a:schemeClr val="bg1"/>
                </a:solidFill>
                <a:effectLst/>
                <a:uLnTx/>
                <a:uFillTx/>
                <a:cs typeface="+mn-ea"/>
                <a:sym typeface="+mn-lt"/>
              </a:rPr>
              <a:t>Click here to add content, content to match the title. </a:t>
            </a:r>
          </a:p>
        </p:txBody>
      </p:sp>
      <p:sp>
        <p:nvSpPr>
          <p:cNvPr id="39" name="文本框 38">
            <a:extLst>
              <a:ext uri="{FF2B5EF4-FFF2-40B4-BE49-F238E27FC236}">
                <a16:creationId xmlns:a16="http://schemas.microsoft.com/office/drawing/2014/main" id="{D6D02749-C67C-40A0-94A3-757D2419BB80}"/>
              </a:ext>
            </a:extLst>
          </p:cNvPr>
          <p:cNvSpPr txBox="1"/>
          <p:nvPr/>
        </p:nvSpPr>
        <p:spPr>
          <a:xfrm>
            <a:off x="5300742" y="3963630"/>
            <a:ext cx="1582484" cy="369332"/>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b="1" i="0" u="none" strike="noStrike" kern="1200" cap="none" spc="0" normalizeH="0" baseline="0" noProof="0">
                <a:ln>
                  <a:noFill/>
                </a:ln>
                <a:solidFill>
                  <a:srgbClr val="E31E24"/>
                </a:solidFill>
                <a:effectLst/>
                <a:uLnTx/>
                <a:uFillTx/>
                <a:cs typeface="+mn-ea"/>
                <a:sym typeface="+mn-lt"/>
              </a:rPr>
              <a:t>Add title text</a:t>
            </a:r>
            <a:endParaRPr kumimoji="0" lang="zh-CN" altLang="en-US" b="1" i="0" u="none" strike="noStrike" kern="1200" cap="none" spc="0" normalizeH="0" baseline="0" noProof="0">
              <a:ln>
                <a:noFill/>
              </a:ln>
              <a:solidFill>
                <a:srgbClr val="E31E24"/>
              </a:solidFill>
              <a:effectLst/>
              <a:uLnTx/>
              <a:uFillTx/>
              <a:cs typeface="+mn-ea"/>
              <a:sym typeface="+mn-lt"/>
            </a:endParaRPr>
          </a:p>
        </p:txBody>
      </p:sp>
      <p:grpSp>
        <p:nvGrpSpPr>
          <p:cNvPr id="2" name="组合 61">
            <a:extLst>
              <a:ext uri="{FF2B5EF4-FFF2-40B4-BE49-F238E27FC236}">
                <a16:creationId xmlns:a16="http://schemas.microsoft.com/office/drawing/2014/main" id="{0D9F6320-815F-4B7B-CB78-7F4F05DF64FC}"/>
              </a:ext>
            </a:extLst>
          </p:cNvPr>
          <p:cNvGrpSpPr/>
          <p:nvPr/>
        </p:nvGrpSpPr>
        <p:grpSpPr>
          <a:xfrm>
            <a:off x="311942" y="214959"/>
            <a:ext cx="6193011" cy="588861"/>
            <a:chOff x="184880" y="58865"/>
            <a:chExt cx="5063447" cy="588861"/>
          </a:xfrm>
        </p:grpSpPr>
        <p:grpSp>
          <p:nvGrpSpPr>
            <p:cNvPr id="3" name="组合 62">
              <a:extLst>
                <a:ext uri="{FF2B5EF4-FFF2-40B4-BE49-F238E27FC236}">
                  <a16:creationId xmlns:a16="http://schemas.microsoft.com/office/drawing/2014/main" id="{1F668ADB-F566-81DC-E936-E41F976D1D25}"/>
                </a:ext>
              </a:extLst>
            </p:cNvPr>
            <p:cNvGrpSpPr/>
            <p:nvPr/>
          </p:nvGrpSpPr>
          <p:grpSpPr>
            <a:xfrm>
              <a:off x="640218" y="58865"/>
              <a:ext cx="4608109" cy="588861"/>
              <a:chOff x="4362191" y="419177"/>
              <a:chExt cx="4608109" cy="588861"/>
            </a:xfrm>
          </p:grpSpPr>
          <p:sp>
            <p:nvSpPr>
              <p:cNvPr id="7" name="文本框 65">
                <a:extLst>
                  <a:ext uri="{FF2B5EF4-FFF2-40B4-BE49-F238E27FC236}">
                    <a16:creationId xmlns:a16="http://schemas.microsoft.com/office/drawing/2014/main" id="{5C405761-ED65-4B3B-C499-6F68CFEE1DC4}"/>
                  </a:ext>
                </a:extLst>
              </p:cNvPr>
              <p:cNvSpPr txBox="1"/>
              <p:nvPr/>
            </p:nvSpPr>
            <p:spPr>
              <a:xfrm>
                <a:off x="4362191" y="419177"/>
                <a:ext cx="4608109" cy="400110"/>
              </a:xfrm>
              <a:prstGeom prst="rect">
                <a:avLst/>
              </a:prstGeom>
              <a:noFill/>
            </p:spPr>
            <p:txBody>
              <a:bodyPr wrap="none" rtlCol="0">
                <a:spAutoFit/>
                <a:scene3d>
                  <a:camera prst="orthographicFront"/>
                  <a:lightRig rig="threePt" dir="t"/>
                </a:scene3d>
                <a:sp3d contourW="12700"/>
              </a:bodyPr>
              <a:lstStyle/>
              <a:p>
                <a:pPr marL="0" marR="0" lvl="0" indent="0" defTabSz="914400" rtl="0" eaLnBrk="1" fontAlgn="auto" latinLnBrk="0" hangingPunct="1">
                  <a:lnSpc>
                    <a:spcPct val="100000"/>
                  </a:lnSpc>
                  <a:spcBef>
                    <a:spcPct val="0"/>
                  </a:spcBef>
                  <a:spcAft>
                    <a:spcPct val="0"/>
                  </a:spcAft>
                  <a:buClrTx/>
                  <a:buSzTx/>
                  <a:buFontTx/>
                  <a:buNone/>
                  <a:defRPr/>
                </a:pPr>
                <a:r>
                  <a:rPr kumimoji="0" lang="en-US" altLang="zh-CN" sz="2000" b="0" i="0" u="none" strike="noStrike" kern="1200" cap="none" spc="0" normalizeH="0" baseline="0" noProof="0">
                    <a:ln>
                      <a:noFill/>
                    </a:ln>
                    <a:solidFill>
                      <a:schemeClr val="tx1">
                        <a:lumMod val="85000"/>
                        <a:lumOff val="15000"/>
                      </a:schemeClr>
                    </a:solidFill>
                    <a:effectLst/>
                    <a:uLnTx/>
                    <a:uFillTx/>
                    <a:cs typeface="+mn-ea"/>
                    <a:sym typeface="+mn-lt"/>
                  </a:rPr>
                  <a:t>WORLD DAY AGAINST CHILD </a:t>
                </a:r>
                <a:r>
                  <a:rPr kumimoji="0" lang="en-US" altLang="zh-CN" sz="2000" b="1" i="0" u="none" strike="noStrike" kern="1200" cap="none" spc="0" normalizeH="0" baseline="0" noProof="0">
                    <a:ln>
                      <a:noFill/>
                    </a:ln>
                    <a:solidFill>
                      <a:srgbClr val="E31E24"/>
                    </a:solidFill>
                    <a:effectLst/>
                    <a:uLnTx/>
                    <a:uFillTx/>
                    <a:cs typeface="+mn-ea"/>
                    <a:sym typeface="+mn-lt"/>
                  </a:rPr>
                  <a:t>EXPLOITATION</a:t>
                </a:r>
              </a:p>
            </p:txBody>
          </p:sp>
          <p:sp>
            <p:nvSpPr>
              <p:cNvPr id="8" name="文本框 66">
                <a:extLst>
                  <a:ext uri="{FF2B5EF4-FFF2-40B4-BE49-F238E27FC236}">
                    <a16:creationId xmlns:a16="http://schemas.microsoft.com/office/drawing/2014/main" id="{59319EE3-0A7E-E19D-7FAC-9AFF35C4E891}"/>
                  </a:ext>
                </a:extLst>
              </p:cNvPr>
              <p:cNvSpPr txBox="1"/>
              <p:nvPr/>
            </p:nvSpPr>
            <p:spPr>
              <a:xfrm>
                <a:off x="4362191" y="707507"/>
                <a:ext cx="3079608" cy="300531"/>
              </a:xfrm>
              <a:prstGeom prst="rect">
                <a:avLst/>
              </a:prstGeom>
              <a:noFill/>
            </p:spPr>
            <p:txBody>
              <a:bodyPr wrap="square" rtlCol="0">
                <a:spAutoFit/>
                <a:scene3d>
                  <a:camera prst="orthographicFront"/>
                  <a:lightRig rig="threePt" dir="t"/>
                </a:scene3d>
                <a:sp3d contourW="12700"/>
              </a:bodyPr>
              <a:lstStyle/>
              <a:p>
                <a:pPr marL="0" marR="0" lvl="0" indent="0" defTabSz="914400" rtl="0" eaLnBrk="1" fontAlgn="auto" latinLnBrk="0" hangingPunct="1">
                  <a:lnSpc>
                    <a:spcPct val="125000"/>
                  </a:lnSpc>
                  <a:spcBef>
                    <a:spcPct val="0"/>
                  </a:spcBef>
                  <a:spcAft>
                    <a:spcPct val="0"/>
                  </a:spcAft>
                  <a:buClrTx/>
                  <a:buSzTx/>
                  <a:buFontTx/>
                  <a:buNone/>
                  <a:defRPr/>
                </a:pPr>
                <a:r>
                  <a:rPr kumimoji="0" lang="en-US" altLang="zh-CN" sz="1200" b="0" i="0" u="none" strike="noStrike" kern="1200" cap="none" spc="0" normalizeH="0" baseline="0" noProof="0">
                    <a:ln>
                      <a:noFill/>
                    </a:ln>
                    <a:solidFill>
                      <a:schemeClr val="tx1">
                        <a:lumMod val="85000"/>
                        <a:lumOff val="15000"/>
                      </a:schemeClr>
                    </a:solidFill>
                    <a:effectLst/>
                    <a:uLnTx/>
                    <a:uFillTx/>
                    <a:cs typeface="+mn-ea"/>
                    <a:sym typeface="+mn-lt"/>
                  </a:rPr>
                  <a:t>Click here to add content, content to match the title. </a:t>
                </a:r>
              </a:p>
            </p:txBody>
          </p:sp>
        </p:grpSp>
        <p:sp>
          <p:nvSpPr>
            <p:cNvPr id="4" name="圆角矩形 9">
              <a:extLst>
                <a:ext uri="{FF2B5EF4-FFF2-40B4-BE49-F238E27FC236}">
                  <a16:creationId xmlns:a16="http://schemas.microsoft.com/office/drawing/2014/main" id="{19F3DD82-8096-C501-AB50-A519775F47E5}"/>
                </a:ext>
              </a:extLst>
            </p:cNvPr>
            <p:cNvSpPr/>
            <p:nvPr/>
          </p:nvSpPr>
          <p:spPr>
            <a:xfrm rot="2658816">
              <a:off x="184880" y="160074"/>
              <a:ext cx="390139" cy="467756"/>
            </a:xfrm>
            <a:prstGeom prst="roundRect">
              <a:avLst>
                <a:gd name="adj" fmla="val 18738"/>
              </a:avLst>
            </a:prstGeom>
            <a:noFill/>
            <a:ln w="60325">
              <a:solidFill>
                <a:srgbClr val="FF0000">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 name="文本框 64">
              <a:extLst>
                <a:ext uri="{FF2B5EF4-FFF2-40B4-BE49-F238E27FC236}">
                  <a16:creationId xmlns:a16="http://schemas.microsoft.com/office/drawing/2014/main" id="{A4F9C2A3-D19A-7AF3-A6D6-A938D24F4924}"/>
                </a:ext>
              </a:extLst>
            </p:cNvPr>
            <p:cNvSpPr txBox="1"/>
            <p:nvPr/>
          </p:nvSpPr>
          <p:spPr>
            <a:xfrm>
              <a:off x="229096" y="231685"/>
              <a:ext cx="457848" cy="307777"/>
            </a:xfrm>
            <a:prstGeom prst="rect">
              <a:avLst/>
            </a:prstGeom>
            <a:noFill/>
          </p:spPr>
          <p:txBody>
            <a:bodyPr wrap="square" rtlCol="0">
              <a:spAutoFit/>
            </a:bodyPr>
            <a:lstStyle/>
            <a:p>
              <a:r>
                <a:rPr lang="en-US" altLang="zh-CN" sz="1400" b="1">
                  <a:cs typeface="+mn-ea"/>
                  <a:sym typeface="+mn-lt"/>
                </a:rPr>
                <a:t>01</a:t>
              </a:r>
              <a:endParaRPr lang="zh-CN" altLang="en-US" sz="1400" b="1">
                <a:cs typeface="+mn-ea"/>
                <a:sym typeface="+mn-lt"/>
              </a:endParaRPr>
            </a:p>
          </p:txBody>
        </p:sp>
      </p:grpSp>
      <p:pic>
        <p:nvPicPr>
          <p:cNvPr id="19" name="Imagen 18">
            <a:extLst>
              <a:ext uri="{FF2B5EF4-FFF2-40B4-BE49-F238E27FC236}">
                <a16:creationId xmlns:a16="http://schemas.microsoft.com/office/drawing/2014/main" id="{FEBE0FBA-BC61-6CDC-6205-B0E79D6FBAD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98775" y="4971469"/>
            <a:ext cx="1543158" cy="1543158"/>
          </a:xfrm>
          <a:prstGeom prst="rect">
            <a:avLst/>
          </a:prstGeom>
        </p:spPr>
      </p:pic>
    </p:spTree>
    <p:extLst>
      <p:ext uri="{BB962C8B-B14F-4D97-AF65-F5344CB8AC3E}">
        <p14:creationId xmlns:p14="http://schemas.microsoft.com/office/powerpoint/2010/main" val="2801902934"/>
      </p:ext>
    </p:extLst>
  </p:cSld>
  <p:clrMapOvr>
    <a:masterClrMapping/>
  </p:clrMapOvr>
  <mc:AlternateContent xmlns:mc="http://schemas.openxmlformats.org/markup-compatibility/2006">
    <mc:Choice xmlns:p14="http://schemas.microsoft.com/office/powerpoint/2010/main" Requires="p14">
      <p:transition spd="slow" advTm="3000" p14:dur="2000">
        <p:random/>
      </p:transition>
    </mc:Choice>
    <mc:Fallback>
      <p:transition spd="slow" advTm="3000">
        <p:random/>
      </p:transition>
    </mc:Fallback>
  </mc:AlternateContent>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3" name="Imagen 2">
            <a:extLst>
              <a:ext uri="{FF2B5EF4-FFF2-40B4-BE49-F238E27FC236}">
                <a16:creationId xmlns:a16="http://schemas.microsoft.com/office/drawing/2014/main" id="{6E3A47E5-6710-4B4E-8289-B4875081E43D}"/>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矩形 8">
            <a:extLst>
              <a:ext uri="{FF2B5EF4-FFF2-40B4-BE49-F238E27FC236}">
                <a16:creationId xmlns:a16="http://schemas.microsoft.com/office/drawing/2014/main" id="{3B2CEA50-5DA0-4E78-8B24-1D077B6FF85A}"/>
              </a:ext>
            </a:extLst>
          </p:cNvPr>
          <p:cNvSpPr/>
          <p:nvPr/>
        </p:nvSpPr>
        <p:spPr>
          <a:xfrm>
            <a:off x="3897541" y="5054383"/>
            <a:ext cx="4567778" cy="523220"/>
          </a:xfrm>
          <a:prstGeom prst="rect">
            <a:avLst/>
          </a:prstGeom>
        </p:spPr>
        <p:txBody>
          <a:bodyPr wrap="square">
            <a:spAutoFit/>
          </a:bodyPr>
          <a:lstStyle/>
          <a:p>
            <a:pPr algn="dist"/>
            <a:r>
              <a:rPr kumimoji="1" lang="en-US" altLang="zh-CN" sz="2800" b="1" spc="600">
                <a:solidFill>
                  <a:schemeClr val="bg1"/>
                </a:solidFill>
                <a:latin typeface="Source Han Sans CN Medium" panose="020b0500000000000000" pitchFamily="34" charset="-128"/>
                <a:ea typeface="Source Han Sans CN Medium" panose="020b0500000000000000" pitchFamily="34" charset="-128"/>
              </a:rPr>
              <a:t>Title Preset</a:t>
            </a:r>
            <a:endParaRPr kumimoji="1" lang="zh-CN" altLang="en-US" sz="2800" b="1" spc="600">
              <a:solidFill>
                <a:schemeClr val="bg1"/>
              </a:solidFill>
              <a:latin typeface="Source Han Sans CN Medium" panose="020b0500000000000000" pitchFamily="34" charset="-128"/>
              <a:ea typeface="Source Han Sans CN Medium" panose="020b0500000000000000" pitchFamily="34" charset="-128"/>
            </a:endParaRPr>
          </a:p>
        </p:txBody>
      </p:sp>
      <p:sp>
        <p:nvSpPr>
          <p:cNvPr id="10" name="文本框 9">
            <a:extLst>
              <a:ext uri="{FF2B5EF4-FFF2-40B4-BE49-F238E27FC236}">
                <a16:creationId xmlns:a16="http://schemas.microsoft.com/office/drawing/2014/main" id="{88310AF9-AF54-4CB0-B172-5268C4995751}"/>
              </a:ext>
            </a:extLst>
          </p:cNvPr>
          <p:cNvSpPr txBox="1"/>
          <p:nvPr/>
        </p:nvSpPr>
        <p:spPr>
          <a:xfrm>
            <a:off x="1680528" y="5627602"/>
            <a:ext cx="8830944" cy="896977"/>
          </a:xfrm>
          <a:prstGeom prst="rect">
            <a:avLst/>
          </a:prstGeom>
          <a:noFill/>
        </p:spPr>
        <p:txBody>
          <a:bodyPr wrap="square" rtlCol="0">
            <a:spAutoFit/>
          </a:bodyPr>
          <a:lstStyle/>
          <a:p>
            <a:pPr algn="ctr">
              <a:lnSpc>
                <a:spcPct val="200000"/>
              </a:lnSpc>
            </a:pPr>
            <a:r>
              <a:rPr lang="en-US" altLang="zh-CN" sz="1400">
                <a:solidFill>
                  <a:schemeClr val="bg1"/>
                </a:solidFill>
                <a:latin typeface="Source Han Sans CN Medium" panose="020b0500000000000000" pitchFamily="34" charset="-128"/>
                <a:ea typeface="Source Han Sans CN Medium" panose="020b0500000000000000" pitchFamily="34" charset="-128"/>
              </a:rPr>
              <a:t>This is a placeholder. You can key in or paste your texts here. This is a placeholder. You can key in or paste your texts here. This is a placeholder. You can key in or paste your texts here. </a:t>
            </a:r>
          </a:p>
        </p:txBody>
      </p:sp>
      <p:pic>
        <p:nvPicPr>
          <p:cNvPr id="4" name="Imagen 3">
            <a:extLst>
              <a:ext uri="{FF2B5EF4-FFF2-40B4-BE49-F238E27FC236}">
                <a16:creationId xmlns:a16="http://schemas.microsoft.com/office/drawing/2014/main" id="{7523097F-36DA-833C-A6F4-33B438B3E963}"/>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4057650" y="300061"/>
            <a:ext cx="4060921" cy="4060921"/>
          </a:xfrm>
          <a:prstGeom prst="rect">
            <a:avLst/>
          </a:prstGeom>
          <a:effectLst>
            <a:reflection blurRad="6350" stA="50000" endA="300" endPos="55500" dist="101600" dir="5400000" sy="-100000" algn="bl" rotWithShape="0"/>
          </a:effectLst>
        </p:spPr>
      </p:pic>
      <p:sp>
        <p:nvSpPr>
          <p:cNvPr id="8" name="矩形: 圆角 7">
            <a:extLst>
              <a:ext uri="{FF2B5EF4-FFF2-40B4-BE49-F238E27FC236}">
                <a16:creationId xmlns:a16="http://schemas.microsoft.com/office/drawing/2014/main" id="{B15425BE-9AB9-4000-A4CA-B33542153076}"/>
              </a:ext>
            </a:extLst>
          </p:cNvPr>
          <p:cNvSpPr/>
          <p:nvPr/>
        </p:nvSpPr>
        <p:spPr>
          <a:xfrm>
            <a:off x="4017643" y="3432467"/>
            <a:ext cx="4406902" cy="976870"/>
          </a:xfrm>
          <a:prstGeom prst="roundRect">
            <a:avLst>
              <a:gd name="adj" fmla="val 0"/>
            </a:avLst>
          </a:prstGeom>
          <a:solidFill>
            <a:srgbClr val="E31E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spc="600">
              <a:solidFill>
                <a:srgbClr val="45856B"/>
              </a:solidFill>
              <a:latin typeface="Source Han Sans CN Medium" panose="020b0500000000000000" pitchFamily="34" charset="-128"/>
              <a:ea typeface="Source Han Sans CN Medium" panose="020b0500000000000000" pitchFamily="34" charset="-128"/>
            </a:endParaRPr>
          </a:p>
        </p:txBody>
      </p:sp>
      <p:sp>
        <p:nvSpPr>
          <p:cNvPr id="5" name="文本框 2">
            <a:extLst>
              <a:ext uri="{FF2B5EF4-FFF2-40B4-BE49-F238E27FC236}">
                <a16:creationId xmlns:a16="http://schemas.microsoft.com/office/drawing/2014/main" id="{02E9B32B-2849-E1D3-5D0C-AD67BB378EF1}"/>
              </a:ext>
            </a:extLst>
          </p:cNvPr>
          <p:cNvSpPr txBox="1"/>
          <p:nvPr/>
        </p:nvSpPr>
        <p:spPr>
          <a:xfrm>
            <a:off x="3442968" y="3581400"/>
            <a:ext cx="5476924" cy="1661993"/>
          </a:xfrm>
          <a:prstGeom prst="rect">
            <a:avLst/>
          </a:prstGeom>
          <a:noFill/>
        </p:spPr>
        <p:txBody>
          <a:bodyPr wrap="square" rtlCol="0">
            <a:spAutoFit/>
          </a:bodyPr>
          <a:lstStyle/>
          <a:p>
            <a:pPr algn="ctr"/>
            <a:r>
              <a:rPr lang="en-US" altLang="zh-CN" sz="4800" b="1">
                <a:solidFill>
                  <a:schemeClr val="bg1">
                    <a:lumMod val="95000"/>
                  </a:schemeClr>
                </a:solidFill>
                <a:latin typeface="Bahnschrift Condensed" panose="020b0502040204020203" pitchFamily="34" charset="0"/>
                <a:cs typeface="+mn-ea"/>
                <a:sym typeface="+mn-lt"/>
              </a:rPr>
              <a:t>WORLD DAY AGAINST </a:t>
            </a:r>
            <a:r>
              <a:rPr lang="en-US" altLang="zh-CN" sz="5400" b="1">
                <a:solidFill>
                  <a:srgbClr val="E31E24"/>
                </a:solidFill>
                <a:latin typeface="Bahnschrift Condensed" panose="020b0502040204020203" pitchFamily="34" charset="0"/>
                <a:cs typeface="+mn-ea"/>
                <a:sym typeface="+mn-lt"/>
              </a:rPr>
              <a:t>CHILD EXPLOITATION</a:t>
            </a:r>
            <a:endParaRPr lang="zh-CN" altLang="en-US" sz="5400" b="1">
              <a:solidFill>
                <a:srgbClr val="E31E24"/>
              </a:solidFill>
              <a:latin typeface="Bahnschrift Condensed" panose="020b0502040204020203" pitchFamily="34" charset="0"/>
              <a:cs typeface="+mn-ea"/>
              <a:sym typeface="+mn-lt"/>
            </a:endParaRPr>
          </a:p>
        </p:txBody>
      </p:sp>
    </p:spTree>
    <p:extLst>
      <p:ext uri="{BB962C8B-B14F-4D97-AF65-F5344CB8AC3E}">
        <p14:creationId xmlns:p14="http://schemas.microsoft.com/office/powerpoint/2010/main" val="653401569"/>
      </p:ext>
    </p:extLst>
  </p:cSld>
  <p:clrMapOvr>
    <a:masterClrMapping/>
  </p:clrMapOvr>
  <mc:AlternateContent xmlns:mc="http://schemas.openxmlformats.org/markup-compatibility/2006">
    <mc:Choice xmlns:p14="http://schemas.microsoft.com/office/powerpoint/2010/main" Requires="p14">
      <p:transition spd="slow" advClick="0" advTm="1000" p14:dur="2000">
        <p:random/>
      </p:transition>
    </mc:Choice>
    <mc:Fallback>
      <p:transition spd="slow" advClick="0" advTm="1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ppt_x"/>
                                          </p:val>
                                        </p:tav>
                                        <p:tav tm="100000">
                                          <p:val>
                                            <p:strVal val="#ppt_x"/>
                                          </p:val>
                                        </p:tav>
                                      </p:tavLst>
                                    </p:anim>
                                    <p:anim calcmode="lin" valueType="num">
                                      <p:cBhvr additive="base">
                                        <p:cTn id="8" dur="750" fill="hold"/>
                                        <p:tgtEl>
                                          <p:spTgt spid="8"/>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750"/>
                            </p:stCondLst>
                            <p:childTnLst>
                              <p:par>
                                <p:cTn id="10" presetID="42" presetClass="entr" presetSubtype="0" fill="hold" nodeType="after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750"/>
                                        <p:tgtEl>
                                          <p:spTgt spid="9">
                                            <p:txEl>
                                              <p:pRg st="0" end="0"/>
                                            </p:txEl>
                                          </p:spTgt>
                                        </p:tgtEl>
                                      </p:cBhvr>
                                    </p:animEffect>
                                    <p:anim calcmode="lin" valueType="num">
                                      <p:cBhvr>
                                        <p:cTn id="13"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4"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5" fill="hold" nodeType="afterGroup">
                            <p:stCondLst>
                              <p:cond delay="1500"/>
                            </p:stCondLst>
                            <p:childTnLst>
                              <p:par>
                                <p:cTn id="16" presetID="14" presetClass="entr" presetSubtype="10"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randombar(horizontal)">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1"/>
    </p:bldLst>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9" name="Marcador de posición de imagen 8">
            <a:extLst>
              <a:ext uri="{FF2B5EF4-FFF2-40B4-BE49-F238E27FC236}">
                <a16:creationId xmlns:a16="http://schemas.microsoft.com/office/drawing/2014/main" id="{84C825FC-7707-42EE-B756-D94821CAB74D}"/>
              </a:ext>
            </a:extLst>
          </p:cNvPr>
          <p:cNvPicPr>
            <a:picLocks noGrp="1" noChangeAspect="1"/>
          </p:cNvPicPr>
          <p:nvPr>
            <p:ph type="pic" sz="quarter" idx="10"/>
          </p:nvPr>
        </p:nvPicPr>
        <p:blipFill>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4466831" y="-1"/>
            <a:ext cx="7115486" cy="3804247"/>
          </a:xfrm>
        </p:spPr>
      </p:pic>
      <p:sp>
        <p:nvSpPr>
          <p:cNvPr id="7" name="文本框 6"/>
          <p:cNvSpPr txBox="1"/>
          <p:nvPr/>
        </p:nvSpPr>
        <p:spPr>
          <a:xfrm>
            <a:off x="6428957" y="5116158"/>
            <a:ext cx="2980303" cy="646331"/>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3600" b="1" i="0" u="none" strike="noStrike" kern="1200" cap="none" spc="0" normalizeH="0" baseline="0" noProof="0">
                <a:ln>
                  <a:noFill/>
                </a:ln>
                <a:solidFill>
                  <a:srgbClr val="E31E24"/>
                </a:solidFill>
                <a:effectLst/>
                <a:uLnTx/>
                <a:uFillTx/>
                <a:cs typeface="+mn-ea"/>
                <a:sym typeface="+mn-lt"/>
              </a:rPr>
              <a:t>Add title text</a:t>
            </a:r>
            <a:endParaRPr kumimoji="0" lang="zh-CN" altLang="en-US" sz="3600" b="1" i="0" u="none" strike="noStrike" kern="1200" cap="none" spc="0" normalizeH="0" baseline="0" noProof="0">
              <a:ln>
                <a:noFill/>
              </a:ln>
              <a:solidFill>
                <a:srgbClr val="E31E24"/>
              </a:solidFill>
              <a:effectLst/>
              <a:uLnTx/>
              <a:uFillTx/>
              <a:cs typeface="+mn-ea"/>
              <a:sym typeface="+mn-lt"/>
            </a:endParaRPr>
          </a:p>
        </p:txBody>
      </p:sp>
      <p:sp>
        <p:nvSpPr>
          <p:cNvPr id="8" name="文本框 7"/>
          <p:cNvSpPr txBox="1"/>
          <p:nvPr/>
        </p:nvSpPr>
        <p:spPr>
          <a:xfrm>
            <a:off x="4771096" y="5762489"/>
            <a:ext cx="6223002" cy="404406"/>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200000"/>
              </a:lnSpc>
              <a:spcBef>
                <a:spcPct val="0"/>
              </a:spcBef>
              <a:spcAft>
                <a:spcPct val="0"/>
              </a:spcAft>
              <a:buClrTx/>
              <a:buSzTx/>
              <a:buFontTx/>
              <a:buNone/>
              <a:defRPr/>
            </a:pPr>
            <a:r>
              <a:rPr kumimoji="0" lang="en-US" altLang="zh-CN" sz="1200" b="0" i="0" u="none" strike="noStrike" kern="1200" cap="none" spc="0" normalizeH="0" baseline="0" noProof="0">
                <a:ln>
                  <a:noFill/>
                </a:ln>
                <a:solidFill>
                  <a:prstClr val="black">
                    <a:lumMod val="85000"/>
                    <a:lumOff val="15000"/>
                  </a:prstClr>
                </a:solidFill>
                <a:effectLst/>
                <a:uLnTx/>
                <a:uFillTx/>
                <a:cs typeface="+mn-ea"/>
                <a:sym typeface="+mn-lt"/>
              </a:rPr>
              <a:t>Click here to add text content, such as keywords, some brief introductions, etc.</a:t>
            </a:r>
          </a:p>
        </p:txBody>
      </p:sp>
      <p:sp>
        <p:nvSpPr>
          <p:cNvPr id="2" name="文本框 1">
            <a:extLst>
              <a:ext uri="{FF2B5EF4-FFF2-40B4-BE49-F238E27FC236}">
                <a16:creationId xmlns:a16="http://schemas.microsoft.com/office/drawing/2014/main" id="{8759966C-E482-4476-A59B-797E4F297FAA}"/>
              </a:ext>
            </a:extLst>
          </p:cNvPr>
          <p:cNvSpPr txBox="1"/>
          <p:nvPr/>
        </p:nvSpPr>
        <p:spPr>
          <a:xfrm>
            <a:off x="6582434" y="4324062"/>
            <a:ext cx="2969305"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4000" b="1" i="0" u="none" strike="noStrike" kern="1200" cap="none" spc="0" normalizeH="0" baseline="0" noProof="0">
                <a:ln>
                  <a:noFill/>
                </a:ln>
                <a:solidFill>
                  <a:prstClr val="black"/>
                </a:solidFill>
                <a:effectLst/>
                <a:uLnTx/>
                <a:uFillTx/>
                <a:cs typeface="+mn-ea"/>
                <a:sym typeface="+mn-lt"/>
              </a:rPr>
              <a:t>PART </a:t>
            </a:r>
            <a:r>
              <a:rPr lang="en-US" altLang="zh-CN" sz="4000" b="1">
                <a:solidFill>
                  <a:prstClr val="black"/>
                </a:solidFill>
                <a:cs typeface="+mn-ea"/>
                <a:sym typeface="+mn-lt"/>
              </a:rPr>
              <a:t>TWO</a:t>
            </a:r>
            <a:endParaRPr kumimoji="0" lang="zh-CN" altLang="en-US" sz="4000" b="1" i="0" u="none" strike="noStrike" kern="1200" cap="none" spc="0" normalizeH="0" baseline="0" noProof="0">
              <a:ln>
                <a:noFill/>
              </a:ln>
              <a:solidFill>
                <a:prstClr val="black"/>
              </a:solidFill>
              <a:effectLst/>
              <a:uLnTx/>
              <a:uFillTx/>
              <a:cs typeface="+mn-ea"/>
              <a:sym typeface="+mn-lt"/>
            </a:endParaRPr>
          </a:p>
        </p:txBody>
      </p:sp>
      <p:sp>
        <p:nvSpPr>
          <p:cNvPr id="11" name="Rectángulo 10">
            <a:extLst>
              <a:ext uri="{FF2B5EF4-FFF2-40B4-BE49-F238E27FC236}">
                <a16:creationId xmlns:a16="http://schemas.microsoft.com/office/drawing/2014/main" id="{7E6AE97E-A1F1-45F2-AA75-86A666807B3C}"/>
              </a:ext>
            </a:extLst>
          </p:cNvPr>
          <p:cNvSpPr/>
          <p:nvPr userDrawn="1"/>
        </p:nvSpPr>
        <p:spPr>
          <a:xfrm>
            <a:off x="0" y="6611670"/>
            <a:ext cx="12192000" cy="25179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Forma libre: forma 14">
            <a:extLst>
              <a:ext uri="{FF2B5EF4-FFF2-40B4-BE49-F238E27FC236}">
                <a16:creationId xmlns:a16="http://schemas.microsoft.com/office/drawing/2014/main" id="{6EAFED38-07E0-430C-B339-2911C8AB6338}"/>
              </a:ext>
            </a:extLst>
          </p:cNvPr>
          <p:cNvSpPr/>
          <p:nvPr/>
        </p:nvSpPr>
        <p:spPr>
          <a:xfrm rot="10800000">
            <a:off x="5431481" y="-38359"/>
            <a:ext cx="4975253" cy="2487627"/>
          </a:xfrm>
          <a:custGeom>
            <a:gdLst>
              <a:gd name="connsiteX0" fmla="*/ 1777282 w 3554563"/>
              <a:gd name="connsiteY0" fmla="*/ 0 h 1777282"/>
              <a:gd name="connsiteX1" fmla="*/ 2105551 w 3554563"/>
              <a:gd name="connsiteY1" fmla="*/ 135974 h 1777282"/>
              <a:gd name="connsiteX2" fmla="*/ 3418590 w 3554563"/>
              <a:gd name="connsiteY2" fmla="*/ 1449012 h 1777282"/>
              <a:gd name="connsiteX3" fmla="*/ 3554563 w 3554563"/>
              <a:gd name="connsiteY3" fmla="*/ 1777282 h 1777282"/>
              <a:gd name="connsiteX4" fmla="*/ 3554563 w 3554563"/>
              <a:gd name="connsiteY4" fmla="*/ 1777282 h 1777282"/>
              <a:gd name="connsiteX5" fmla="*/ 3294254 w 3554563"/>
              <a:gd name="connsiteY5" fmla="*/ 1777282 h 1777282"/>
              <a:gd name="connsiteX6" fmla="*/ 3294255 w 3554563"/>
              <a:gd name="connsiteY6" fmla="*/ 1777281 h 1777282"/>
              <a:gd name="connsiteX7" fmla="*/ 3178196 w 3554563"/>
              <a:gd name="connsiteY7" fmla="*/ 1497091 h 1777282"/>
              <a:gd name="connsiteX8" fmla="*/ 2057471 w 3554563"/>
              <a:gd name="connsiteY8" fmla="*/ 376367 h 1777282"/>
              <a:gd name="connsiteX9" fmla="*/ 1497092 w 3554563"/>
              <a:gd name="connsiteY9" fmla="*/ 376367 h 1777282"/>
              <a:gd name="connsiteX10" fmla="*/ 376367 w 3554563"/>
              <a:gd name="connsiteY10" fmla="*/ 1497091 h 1777282"/>
              <a:gd name="connsiteX11" fmla="*/ 260309 w 3554563"/>
              <a:gd name="connsiteY11" fmla="*/ 1777281 h 1777282"/>
              <a:gd name="connsiteX12" fmla="*/ 260309 w 3554563"/>
              <a:gd name="connsiteY12" fmla="*/ 1777282 h 1777282"/>
              <a:gd name="connsiteX13" fmla="*/ 0 w 3554563"/>
              <a:gd name="connsiteY13" fmla="*/ 1777282 h 1777282"/>
              <a:gd name="connsiteX14" fmla="*/ 0 w 3554563"/>
              <a:gd name="connsiteY14" fmla="*/ 1777282 h 1777282"/>
              <a:gd name="connsiteX15" fmla="*/ 135974 w 3554563"/>
              <a:gd name="connsiteY15" fmla="*/ 1449012 h 1777282"/>
              <a:gd name="connsiteX16" fmla="*/ 1449012 w 3554563"/>
              <a:gd name="connsiteY16" fmla="*/ 135974 h 1777282"/>
              <a:gd name="connsiteX17" fmla="*/ 1777282 w 3554563"/>
              <a:gd name="connsiteY17" fmla="*/ 0 h 177728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54563" h="1777281">
                <a:moveTo>
                  <a:pt x="1777282" y="0"/>
                </a:moveTo>
                <a:cubicBezTo>
                  <a:pt x="1896092" y="0"/>
                  <a:pt x="2014902" y="45325"/>
                  <a:pt x="2105551" y="135974"/>
                </a:cubicBezTo>
                <a:lnTo>
                  <a:pt x="3418590" y="1449012"/>
                </a:lnTo>
                <a:cubicBezTo>
                  <a:pt x="3509239" y="1539661"/>
                  <a:pt x="3554563" y="1658471"/>
                  <a:pt x="3554563" y="1777282"/>
                </a:cubicBezTo>
                <a:lnTo>
                  <a:pt x="3554563" y="1777282"/>
                </a:lnTo>
                <a:lnTo>
                  <a:pt x="3294254" y="1777282"/>
                </a:lnTo>
                <a:lnTo>
                  <a:pt x="3294255" y="1777281"/>
                </a:lnTo>
                <a:cubicBezTo>
                  <a:pt x="3294255" y="1675872"/>
                  <a:pt x="3255568" y="1574464"/>
                  <a:pt x="3178196" y="1497091"/>
                </a:cubicBezTo>
                <a:lnTo>
                  <a:pt x="2057471" y="376367"/>
                </a:lnTo>
                <a:cubicBezTo>
                  <a:pt x="1902727" y="221622"/>
                  <a:pt x="1651837" y="221622"/>
                  <a:pt x="1497092" y="376367"/>
                </a:cubicBezTo>
                <a:lnTo>
                  <a:pt x="376367" y="1497091"/>
                </a:lnTo>
                <a:cubicBezTo>
                  <a:pt x="298995" y="1574464"/>
                  <a:pt x="260309" y="1675872"/>
                  <a:pt x="260309" y="1777281"/>
                </a:cubicBezTo>
                <a:lnTo>
                  <a:pt x="260309" y="1777282"/>
                </a:lnTo>
                <a:lnTo>
                  <a:pt x="0" y="1777282"/>
                </a:lnTo>
                <a:lnTo>
                  <a:pt x="0" y="1777282"/>
                </a:lnTo>
                <a:cubicBezTo>
                  <a:pt x="0" y="1658471"/>
                  <a:pt x="45325" y="1539661"/>
                  <a:pt x="135974" y="1449012"/>
                </a:cubicBezTo>
                <a:lnTo>
                  <a:pt x="1449012" y="135974"/>
                </a:lnTo>
                <a:cubicBezTo>
                  <a:pt x="1539661" y="45325"/>
                  <a:pt x="1658472" y="0"/>
                  <a:pt x="177728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LID4096"/>
          </a:p>
        </p:txBody>
      </p:sp>
      <p:pic>
        <p:nvPicPr>
          <p:cNvPr id="4" name="Imagen 3">
            <a:extLst>
              <a:ext uri="{FF2B5EF4-FFF2-40B4-BE49-F238E27FC236}">
                <a16:creationId xmlns:a16="http://schemas.microsoft.com/office/drawing/2014/main" id="{DC62B59F-B54B-EA97-F9C4-6AB583F82FE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760" y="1657350"/>
            <a:ext cx="5200650" cy="5200650"/>
          </a:xfrm>
          <a:prstGeom prst="rect">
            <a:avLst/>
          </a:prstGeom>
        </p:spPr>
      </p:pic>
      <p:pic>
        <p:nvPicPr>
          <p:cNvPr id="10" name="Imagen 9">
            <a:extLst>
              <a:ext uri="{FF2B5EF4-FFF2-40B4-BE49-F238E27FC236}">
                <a16:creationId xmlns:a16="http://schemas.microsoft.com/office/drawing/2014/main" id="{BC9F8EA2-8565-2D0A-CA36-02F9CF305EA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98731" y="2778119"/>
            <a:ext cx="1574622" cy="1574622"/>
          </a:xfrm>
          <a:prstGeom prst="rect">
            <a:avLst/>
          </a:prstGeom>
        </p:spPr>
      </p:pic>
    </p:spTree>
    <p:extLst>
      <p:ext uri="{BB962C8B-B14F-4D97-AF65-F5344CB8AC3E}">
        <p14:creationId xmlns:p14="http://schemas.microsoft.com/office/powerpoint/2010/main" val="1234674943"/>
      </p:ext>
    </p:extLst>
  </p:cSld>
  <p:clrMapOvr>
    <a:masterClrMapping/>
  </p:clrMapOvr>
  <mc:AlternateContent xmlns:mc="http://schemas.openxmlformats.org/markup-compatibility/2006">
    <mc:Choice xmlns:p14="http://schemas.microsoft.com/office/powerpoint/2010/main" Requires="p14">
      <p:transition spd="slow" advTm="3000" p14:dur="2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1"/>
    </p:bldLst>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2050" name="Picture 2" descr="Free Child Boy photo and picture">
            <a:extLst>
              <a:ext uri="{FF2B5EF4-FFF2-40B4-BE49-F238E27FC236}">
                <a16:creationId xmlns:a16="http://schemas.microsoft.com/office/drawing/2014/main" id="{C61AB279-B815-6B03-ECB3-DEA1B22FD158}"/>
              </a:ext>
            </a:extLst>
          </p:cNvPr>
          <p:cNvPicPr>
            <a:picLocks noGrp="1" noChangeAspect="1" noChangeArrowheads="1"/>
          </p:cNvPicPr>
          <p:nvPr>
            <p:ph type="pic" sz="quarter" idx="10"/>
          </p:nvPr>
        </p:nvPicPr>
        <p:blipFill>
          <a:blip r:embed="rId3">
            <a:extLst>
              <a:ext uri="{28A0092B-C50C-407E-A947-70E740481C1C}">
                <a14:useLocalDpi xmlns:a14="http://schemas.microsoft.com/office/drawing/2010/main" val="0"/>
              </a:ext>
            </a:extLst>
          </a:blip>
          <a:srcRect t="30076" b="30076"/>
          <a:stretch>
            <a:fillRect/>
          </a:stretch>
        </p:blipFill>
        <p:spPr bwMode="auto">
          <a:xfrm>
            <a:off x="874713" y="1428750"/>
            <a:ext cx="10442575" cy="2786063"/>
          </a:xfrm>
          <a:prstGeom prst="rect">
            <a:avLst/>
          </a:prstGeom>
          <a:noFill/>
          <a:extLst>
            <a:ext uri="{909E8E84-426E-40DD-AFC4-6F175D3DCCD1}">
              <a14:hiddenFill xmlns:a14="http://schemas.microsoft.com/office/drawing/2010/main">
                <a:solidFill>
                  <a:srgbClr val="FFFFFF"/>
                </a:solidFill>
              </a14:hiddenFill>
            </a:ext>
          </a:extLst>
        </p:spPr>
      </p:pic>
      <p:sp>
        <p:nvSpPr>
          <p:cNvPr id="11" name="矩形 10"/>
          <p:cNvSpPr/>
          <p:nvPr/>
        </p:nvSpPr>
        <p:spPr>
          <a:xfrm>
            <a:off x="8115589" y="1427627"/>
            <a:ext cx="3211224" cy="278618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nvGrpSpPr>
          <p:cNvPr id="9" name="组合 8"/>
          <p:cNvGrpSpPr/>
          <p:nvPr/>
        </p:nvGrpSpPr>
        <p:grpSpPr>
          <a:xfrm>
            <a:off x="776841" y="4536979"/>
            <a:ext cx="7119297" cy="1329743"/>
            <a:chOff x="1065401" y="2329497"/>
            <a:chExt cx="7119297" cy="1329743"/>
          </a:xfrm>
        </p:grpSpPr>
        <p:sp>
          <p:nvSpPr>
            <p:cNvPr id="10" name="文本框 9"/>
            <p:cNvSpPr txBox="1"/>
            <p:nvPr/>
          </p:nvSpPr>
          <p:spPr>
            <a:xfrm>
              <a:off x="1083974" y="2885502"/>
              <a:ext cx="7100724" cy="773738"/>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200000"/>
                </a:lnSpc>
                <a:spcBef>
                  <a:spcPct val="0"/>
                </a:spcBef>
                <a:spcAft>
                  <a:spcPct val="0"/>
                </a:spcAft>
                <a:buClrTx/>
                <a:buSzTx/>
                <a:buFontTx/>
                <a:buNone/>
                <a:defRPr/>
              </a:pPr>
              <a:r>
                <a:rPr kumimoji="0" lang="en-US" altLang="zh-CN" sz="1200" b="0" i="0" u="none" strike="noStrike" kern="1200" cap="none" spc="0" normalizeH="0" baseline="0" noProof="0">
                  <a:ln>
                    <a:noFill/>
                  </a:ln>
                  <a:solidFill>
                    <a:schemeClr val="tx1">
                      <a:lumMod val="85000"/>
                      <a:lumOff val="15000"/>
                    </a:schemeClr>
                  </a:solidFill>
                  <a:effectLst/>
                  <a:uLnTx/>
                  <a:uFillTx/>
                  <a:cs typeface="+mn-ea"/>
                  <a:sym typeface="+mn-lt"/>
                </a:rPr>
                <a:t>Click here to add text content, such as keywords, some brief introductions, etc.Click here to add text content, such as keywords, some brief introductions, etc.</a:t>
              </a:r>
            </a:p>
          </p:txBody>
        </p:sp>
        <p:sp>
          <p:nvSpPr>
            <p:cNvPr id="12" name="文本框 11"/>
            <p:cNvSpPr txBox="1"/>
            <p:nvPr/>
          </p:nvSpPr>
          <p:spPr>
            <a:xfrm>
              <a:off x="1065401" y="2329497"/>
              <a:ext cx="1593706" cy="400110"/>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2000" b="0" i="0" u="none" strike="noStrike" kern="1200" cap="none" spc="0" normalizeH="0" baseline="0" noProof="0">
                  <a:ln>
                    <a:noFill/>
                  </a:ln>
                  <a:solidFill>
                    <a:schemeClr val="tx1">
                      <a:lumMod val="85000"/>
                      <a:lumOff val="15000"/>
                    </a:schemeClr>
                  </a:solidFill>
                  <a:effectLst/>
                  <a:uLnTx/>
                  <a:uFillTx/>
                  <a:cs typeface="+mn-ea"/>
                  <a:sym typeface="+mn-lt"/>
                </a:rPr>
                <a:t>Add title text</a:t>
              </a:r>
              <a:endParaRPr kumimoji="0" lang="zh-CN" altLang="en-US" sz="2000" b="0" i="0" u="none" strike="noStrike" kern="1200" cap="none" spc="0" normalizeH="0" baseline="0" noProof="0">
                <a:ln>
                  <a:noFill/>
                </a:ln>
                <a:solidFill>
                  <a:schemeClr val="tx1">
                    <a:lumMod val="85000"/>
                    <a:lumOff val="15000"/>
                  </a:schemeClr>
                </a:solidFill>
                <a:effectLst/>
                <a:uLnTx/>
                <a:uFillTx/>
                <a:cs typeface="+mn-ea"/>
                <a:sym typeface="+mn-lt"/>
              </a:endParaRPr>
            </a:p>
          </p:txBody>
        </p:sp>
        <p:cxnSp>
          <p:nvCxnSpPr>
            <p:cNvPr id="13" name="直接连接符 12"/>
            <p:cNvCxnSpPr/>
            <p:nvPr/>
          </p:nvCxnSpPr>
          <p:spPr>
            <a:xfrm>
              <a:off x="1177458" y="2851380"/>
              <a:ext cx="622300" cy="0"/>
            </a:xfrm>
            <a:prstGeom prst="line">
              <a:avLst/>
            </a:prstGeom>
            <a:ln w="38100">
              <a:solidFill>
                <a:srgbClr val="E31E24"/>
              </a:solidFill>
            </a:ln>
          </p:spPr>
          <p:style>
            <a:lnRef idx="1">
              <a:schemeClr val="accent1"/>
            </a:lnRef>
            <a:fillRef idx="0">
              <a:schemeClr val="accent1"/>
            </a:fillRef>
            <a:effectRef idx="0">
              <a:schemeClr val="accent1"/>
            </a:effectRef>
            <a:fontRef idx="minor">
              <a:schemeClr val="tx1"/>
            </a:fontRef>
          </p:style>
        </p:cxnSp>
      </p:grpSp>
      <p:sp>
        <p:nvSpPr>
          <p:cNvPr id="18" name="Shape 2587">
            <a:extLst>
              <a:ext uri="{FF2B5EF4-FFF2-40B4-BE49-F238E27FC236}">
                <a16:creationId xmlns:a16="http://schemas.microsoft.com/office/drawing/2014/main" id="{3B11EBE7-DA00-4429-8772-35AE9B2A2811}"/>
              </a:ext>
            </a:extLst>
          </p:cNvPr>
          <p:cNvSpPr/>
          <p:nvPr/>
        </p:nvSpPr>
        <p:spPr>
          <a:xfrm>
            <a:off x="9477242" y="1801745"/>
            <a:ext cx="487918" cy="487918"/>
          </a:xfrm>
          <a:custGeom>
            <a:cxnLst>
              <a:cxn ang="0">
                <a:pos x="wd2" y="hd2"/>
              </a:cxn>
              <a:cxn ang="5400000">
                <a:pos x="wd2" y="hd2"/>
              </a:cxn>
              <a:cxn ang="10800000">
                <a:pos x="wd2" y="hd2"/>
              </a:cxn>
              <a:cxn ang="16200000">
                <a:pos x="wd2" y="hd2"/>
              </a:cxn>
            </a:cxnLst>
            <a:rect l="0" t="0" r="r" b="b"/>
            <a:pathLst>
              <a:path w="21600" h="21600" extrusionOk="0">
                <a:moveTo>
                  <a:pt x="12281" y="19846"/>
                </a:moveTo>
                <a:lnTo>
                  <a:pt x="9413" y="12882"/>
                </a:lnTo>
                <a:lnTo>
                  <a:pt x="19655" y="2640"/>
                </a:lnTo>
                <a:cubicBezTo>
                  <a:pt x="19655" y="2640"/>
                  <a:pt x="12281" y="19846"/>
                  <a:pt x="12281" y="19846"/>
                </a:cubicBezTo>
                <a:close/>
                <a:moveTo>
                  <a:pt x="1755" y="9320"/>
                </a:moveTo>
                <a:lnTo>
                  <a:pt x="18960" y="1945"/>
                </a:lnTo>
                <a:lnTo>
                  <a:pt x="8719" y="12187"/>
                </a:lnTo>
                <a:cubicBezTo>
                  <a:pt x="8719" y="12187"/>
                  <a:pt x="1755" y="9320"/>
                  <a:pt x="1755" y="9320"/>
                </a:cubicBezTo>
                <a:close/>
                <a:moveTo>
                  <a:pt x="21600" y="491"/>
                </a:moveTo>
                <a:cubicBezTo>
                  <a:pt x="21600" y="220"/>
                  <a:pt x="21380" y="0"/>
                  <a:pt x="21109" y="0"/>
                </a:cubicBezTo>
                <a:cubicBezTo>
                  <a:pt x="21034" y="0"/>
                  <a:pt x="20964" y="20"/>
                  <a:pt x="20900" y="52"/>
                </a:cubicBezTo>
                <a:lnTo>
                  <a:pt x="20898" y="48"/>
                </a:lnTo>
                <a:lnTo>
                  <a:pt x="302" y="8875"/>
                </a:lnTo>
                <a:cubicBezTo>
                  <a:pt x="301" y="8875"/>
                  <a:pt x="299" y="8876"/>
                  <a:pt x="297" y="8877"/>
                </a:cubicBezTo>
                <a:lnTo>
                  <a:pt x="280" y="8885"/>
                </a:lnTo>
                <a:lnTo>
                  <a:pt x="281" y="8887"/>
                </a:lnTo>
                <a:cubicBezTo>
                  <a:pt x="116" y="8967"/>
                  <a:pt x="0" y="9132"/>
                  <a:pt x="0" y="9327"/>
                </a:cubicBezTo>
                <a:cubicBezTo>
                  <a:pt x="0" y="9550"/>
                  <a:pt x="151" y="9731"/>
                  <a:pt x="355" y="9791"/>
                </a:cubicBezTo>
                <a:lnTo>
                  <a:pt x="353" y="9799"/>
                </a:lnTo>
                <a:lnTo>
                  <a:pt x="8462" y="13138"/>
                </a:lnTo>
                <a:lnTo>
                  <a:pt x="11801" y="21248"/>
                </a:lnTo>
                <a:lnTo>
                  <a:pt x="11809" y="21245"/>
                </a:lnTo>
                <a:cubicBezTo>
                  <a:pt x="11869" y="21449"/>
                  <a:pt x="12050" y="21600"/>
                  <a:pt x="12273" y="21600"/>
                </a:cubicBezTo>
                <a:cubicBezTo>
                  <a:pt x="12468" y="21600"/>
                  <a:pt x="12634" y="21484"/>
                  <a:pt x="12713" y="21319"/>
                </a:cubicBezTo>
                <a:lnTo>
                  <a:pt x="12716" y="21320"/>
                </a:lnTo>
                <a:lnTo>
                  <a:pt x="12723" y="21303"/>
                </a:lnTo>
                <a:cubicBezTo>
                  <a:pt x="12724" y="21301"/>
                  <a:pt x="12725" y="21300"/>
                  <a:pt x="12725" y="21298"/>
                </a:cubicBezTo>
                <a:lnTo>
                  <a:pt x="21553" y="702"/>
                </a:lnTo>
                <a:lnTo>
                  <a:pt x="21547" y="699"/>
                </a:lnTo>
                <a:cubicBezTo>
                  <a:pt x="21578" y="636"/>
                  <a:pt x="21600" y="567"/>
                  <a:pt x="21600" y="491"/>
                </a:cubicBezTo>
                <a:moveTo>
                  <a:pt x="7855" y="16200"/>
                </a:moveTo>
                <a:cubicBezTo>
                  <a:pt x="7719" y="16200"/>
                  <a:pt x="7596" y="16255"/>
                  <a:pt x="7507" y="16344"/>
                </a:cubicBezTo>
                <a:lnTo>
                  <a:pt x="6035" y="17817"/>
                </a:lnTo>
                <a:cubicBezTo>
                  <a:pt x="5946" y="17905"/>
                  <a:pt x="5891" y="18029"/>
                  <a:pt x="5891" y="18164"/>
                </a:cubicBezTo>
                <a:cubicBezTo>
                  <a:pt x="5891" y="18435"/>
                  <a:pt x="6111" y="18655"/>
                  <a:pt x="6382" y="18655"/>
                </a:cubicBezTo>
                <a:cubicBezTo>
                  <a:pt x="6517" y="18655"/>
                  <a:pt x="6640" y="18600"/>
                  <a:pt x="6729" y="18511"/>
                </a:cubicBezTo>
                <a:lnTo>
                  <a:pt x="8202" y="17038"/>
                </a:lnTo>
                <a:cubicBezTo>
                  <a:pt x="8291" y="16950"/>
                  <a:pt x="8345" y="16827"/>
                  <a:pt x="8345" y="16691"/>
                </a:cubicBezTo>
                <a:cubicBezTo>
                  <a:pt x="8345" y="16420"/>
                  <a:pt x="8126" y="16200"/>
                  <a:pt x="7855" y="16200"/>
                </a:cubicBezTo>
                <a:moveTo>
                  <a:pt x="7855" y="14237"/>
                </a:moveTo>
                <a:cubicBezTo>
                  <a:pt x="7855" y="13966"/>
                  <a:pt x="7635" y="13745"/>
                  <a:pt x="7364" y="13745"/>
                </a:cubicBezTo>
                <a:cubicBezTo>
                  <a:pt x="7228" y="13745"/>
                  <a:pt x="7105" y="13801"/>
                  <a:pt x="7017" y="13889"/>
                </a:cubicBezTo>
                <a:lnTo>
                  <a:pt x="2107" y="18798"/>
                </a:lnTo>
                <a:cubicBezTo>
                  <a:pt x="2019" y="18888"/>
                  <a:pt x="1964" y="19011"/>
                  <a:pt x="1964" y="19145"/>
                </a:cubicBezTo>
                <a:cubicBezTo>
                  <a:pt x="1964" y="19417"/>
                  <a:pt x="2184" y="19636"/>
                  <a:pt x="2455" y="19636"/>
                </a:cubicBezTo>
                <a:cubicBezTo>
                  <a:pt x="2590" y="19636"/>
                  <a:pt x="2713" y="19582"/>
                  <a:pt x="2802" y="19493"/>
                </a:cubicBezTo>
                <a:lnTo>
                  <a:pt x="7711" y="14583"/>
                </a:lnTo>
                <a:cubicBezTo>
                  <a:pt x="7800" y="14495"/>
                  <a:pt x="7855" y="14372"/>
                  <a:pt x="7855" y="14237"/>
                </a:cubicBezTo>
                <a:moveTo>
                  <a:pt x="4765" y="14583"/>
                </a:moveTo>
                <a:lnTo>
                  <a:pt x="5256" y="14093"/>
                </a:lnTo>
                <a:cubicBezTo>
                  <a:pt x="5345" y="14004"/>
                  <a:pt x="5400" y="13881"/>
                  <a:pt x="5400" y="13745"/>
                </a:cubicBezTo>
                <a:cubicBezTo>
                  <a:pt x="5400" y="13475"/>
                  <a:pt x="5180" y="13255"/>
                  <a:pt x="4909" y="13255"/>
                </a:cubicBezTo>
                <a:cubicBezTo>
                  <a:pt x="4774" y="13255"/>
                  <a:pt x="4651" y="13310"/>
                  <a:pt x="4562" y="13398"/>
                </a:cubicBezTo>
                <a:lnTo>
                  <a:pt x="4071" y="13889"/>
                </a:lnTo>
                <a:cubicBezTo>
                  <a:pt x="3982" y="13979"/>
                  <a:pt x="3927" y="14101"/>
                  <a:pt x="3927" y="14237"/>
                </a:cubicBezTo>
                <a:cubicBezTo>
                  <a:pt x="3927" y="14507"/>
                  <a:pt x="4147" y="14727"/>
                  <a:pt x="4418" y="14727"/>
                </a:cubicBezTo>
                <a:cubicBezTo>
                  <a:pt x="4554" y="14727"/>
                  <a:pt x="4676" y="14673"/>
                  <a:pt x="4765" y="14583"/>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cs typeface="+mn-ea"/>
              <a:sym typeface="+mn-lt"/>
            </a:endParaRPr>
          </a:p>
        </p:txBody>
      </p:sp>
      <p:sp>
        <p:nvSpPr>
          <p:cNvPr id="19" name="TextBox 2">
            <a:extLst>
              <a:ext uri="{FF2B5EF4-FFF2-40B4-BE49-F238E27FC236}">
                <a16:creationId xmlns:a16="http://schemas.microsoft.com/office/drawing/2014/main" id="{4790D5FE-D56F-4B80-B0B9-3DADA7638825}"/>
              </a:ext>
            </a:extLst>
          </p:cNvPr>
          <p:cNvSpPr txBox="1"/>
          <p:nvPr/>
        </p:nvSpPr>
        <p:spPr>
          <a:xfrm>
            <a:off x="8022671" y="2347097"/>
            <a:ext cx="3304142" cy="1308884"/>
          </a:xfrm>
          <a:prstGeom prst="rect">
            <a:avLst/>
          </a:prstGeom>
          <a:noFill/>
        </p:spPr>
        <p:txBody>
          <a:bodyPr wrap="square" rtlCol="0">
            <a:spAutoFit/>
          </a:bodyPr>
          <a:lstStyle/>
          <a:p>
            <a:pPr algn="ctr">
              <a:lnSpc>
                <a:spcPct val="150000"/>
              </a:lnSpc>
            </a:pPr>
            <a:r>
              <a:rPr lang="en-US" sz="2800" b="1">
                <a:solidFill>
                  <a:schemeClr val="bg1"/>
                </a:solidFill>
                <a:cs typeface="+mn-ea"/>
                <a:sym typeface="+mn-lt"/>
              </a:rPr>
              <a:t>Section About Company</a:t>
            </a:r>
          </a:p>
        </p:txBody>
      </p:sp>
      <p:sp>
        <p:nvSpPr>
          <p:cNvPr id="20" name="TextBox 28">
            <a:extLst>
              <a:ext uri="{FF2B5EF4-FFF2-40B4-BE49-F238E27FC236}">
                <a16:creationId xmlns:a16="http://schemas.microsoft.com/office/drawing/2014/main" id="{104E861B-7094-4BD8-BAF9-0132040A7A1D}"/>
              </a:ext>
            </a:extLst>
          </p:cNvPr>
          <p:cNvSpPr txBox="1"/>
          <p:nvPr/>
        </p:nvSpPr>
        <p:spPr>
          <a:xfrm>
            <a:off x="7564206" y="4977831"/>
            <a:ext cx="2364921" cy="523220"/>
          </a:xfrm>
          <a:prstGeom prst="rect">
            <a:avLst/>
          </a:prstGeom>
          <a:noFill/>
        </p:spPr>
        <p:txBody>
          <a:bodyPr wrap="square" rtlCol="0">
            <a:spAutoFit/>
          </a:bodyPr>
          <a:lstStyle/>
          <a:p>
            <a:pPr algn="ctr"/>
            <a:r>
              <a:rPr lang="en-US" sz="2800" b="1">
                <a:solidFill>
                  <a:srgbClr val="E31E24"/>
                </a:solidFill>
                <a:cs typeface="+mn-ea"/>
                <a:sym typeface="+mn-lt"/>
              </a:rPr>
              <a:t>$30,52</a:t>
            </a:r>
          </a:p>
        </p:txBody>
      </p:sp>
      <p:sp>
        <p:nvSpPr>
          <p:cNvPr id="21" name="TextBox 29">
            <a:extLst>
              <a:ext uri="{FF2B5EF4-FFF2-40B4-BE49-F238E27FC236}">
                <a16:creationId xmlns:a16="http://schemas.microsoft.com/office/drawing/2014/main" id="{863BB50C-EE6D-4DE3-B74C-109C792FADA3}"/>
              </a:ext>
            </a:extLst>
          </p:cNvPr>
          <p:cNvSpPr txBox="1"/>
          <p:nvPr/>
        </p:nvSpPr>
        <p:spPr>
          <a:xfrm>
            <a:off x="7896138" y="5528159"/>
            <a:ext cx="1700846" cy="338554"/>
          </a:xfrm>
          <a:prstGeom prst="rect">
            <a:avLst/>
          </a:prstGeom>
          <a:noFill/>
        </p:spPr>
        <p:txBody>
          <a:bodyPr wrap="square" rtlCol="0">
            <a:spAutoFit/>
          </a:bodyPr>
          <a:lstStyle/>
          <a:p>
            <a:pPr algn="ctr"/>
            <a:r>
              <a:rPr lang="en-US" sz="1600">
                <a:solidFill>
                  <a:schemeClr val="tx1">
                    <a:lumMod val="85000"/>
                    <a:lumOff val="15000"/>
                  </a:schemeClr>
                </a:solidFill>
                <a:cs typeface="+mn-ea"/>
                <a:sym typeface="+mn-lt"/>
              </a:rPr>
              <a:t>Project X</a:t>
            </a:r>
          </a:p>
        </p:txBody>
      </p:sp>
      <p:sp>
        <p:nvSpPr>
          <p:cNvPr id="22" name="TextBox 30">
            <a:extLst>
              <a:ext uri="{FF2B5EF4-FFF2-40B4-BE49-F238E27FC236}">
                <a16:creationId xmlns:a16="http://schemas.microsoft.com/office/drawing/2014/main" id="{EE92EB6F-27F1-443C-A1E6-539BD10BE8C9}"/>
              </a:ext>
            </a:extLst>
          </p:cNvPr>
          <p:cNvSpPr txBox="1"/>
          <p:nvPr/>
        </p:nvSpPr>
        <p:spPr>
          <a:xfrm>
            <a:off x="7438227" y="5888579"/>
            <a:ext cx="2616625" cy="369332"/>
          </a:xfrm>
          <a:prstGeom prst="rect">
            <a:avLst/>
          </a:prstGeom>
          <a:noFill/>
        </p:spPr>
        <p:txBody>
          <a:bodyPr wrap="square" rtlCol="0">
            <a:spAutoFit/>
          </a:bodyPr>
          <a:lstStyle/>
          <a:p>
            <a:pPr algn="ctr"/>
            <a:r>
              <a:rPr lang="en-US" b="1">
                <a:solidFill>
                  <a:schemeClr val="tx1">
                    <a:lumMod val="85000"/>
                    <a:lumOff val="15000"/>
                  </a:schemeClr>
                </a:solidFill>
                <a:cs typeface="+mn-ea"/>
                <a:sym typeface="+mn-lt"/>
              </a:rPr>
              <a:t>20, JAN 202X</a:t>
            </a:r>
          </a:p>
        </p:txBody>
      </p:sp>
      <p:sp>
        <p:nvSpPr>
          <p:cNvPr id="23" name="Shape 2525">
            <a:extLst>
              <a:ext uri="{FF2B5EF4-FFF2-40B4-BE49-F238E27FC236}">
                <a16:creationId xmlns:a16="http://schemas.microsoft.com/office/drawing/2014/main" id="{DD75A8DD-282A-43F2-9D3C-9DCBA846232B}"/>
              </a:ext>
            </a:extLst>
          </p:cNvPr>
          <p:cNvSpPr/>
          <p:nvPr/>
        </p:nvSpPr>
        <p:spPr>
          <a:xfrm>
            <a:off x="8528037" y="4467966"/>
            <a:ext cx="437261" cy="437261"/>
          </a:xfrm>
          <a:custGeom>
            <a:cxnLst>
              <a:cxn ang="0">
                <a:pos x="wd2" y="hd2"/>
              </a:cxn>
              <a:cxn ang="5400000">
                <a:pos x="wd2" y="hd2"/>
              </a:cxn>
              <a:cxn ang="10800000">
                <a:pos x="wd2" y="hd2"/>
              </a:cxn>
              <a:cxn ang="16200000">
                <a:pos x="wd2" y="hd2"/>
              </a:cxn>
            </a:cxnLst>
            <a:rect l="0" t="0" r="r" b="b"/>
            <a:pathLst>
              <a:path w="21600" h="21600" extrusionOk="0">
                <a:moveTo>
                  <a:pt x="11291" y="17673"/>
                </a:moveTo>
                <a:cubicBezTo>
                  <a:pt x="11562" y="17673"/>
                  <a:pt x="11782" y="17453"/>
                  <a:pt x="11782" y="17182"/>
                </a:cubicBezTo>
                <a:cubicBezTo>
                  <a:pt x="11782" y="16911"/>
                  <a:pt x="11562" y="16691"/>
                  <a:pt x="11291" y="16691"/>
                </a:cubicBezTo>
                <a:cubicBezTo>
                  <a:pt x="11020" y="16691"/>
                  <a:pt x="10800" y="16911"/>
                  <a:pt x="10800" y="17182"/>
                </a:cubicBezTo>
                <a:cubicBezTo>
                  <a:pt x="10800" y="17453"/>
                  <a:pt x="11020" y="17673"/>
                  <a:pt x="11291" y="17673"/>
                </a:cubicBezTo>
                <a:moveTo>
                  <a:pt x="17673" y="18655"/>
                </a:moveTo>
                <a:lnTo>
                  <a:pt x="13745" y="18655"/>
                </a:lnTo>
                <a:lnTo>
                  <a:pt x="13745" y="12273"/>
                </a:lnTo>
                <a:cubicBezTo>
                  <a:pt x="13745" y="12002"/>
                  <a:pt x="13525" y="11782"/>
                  <a:pt x="13255" y="11782"/>
                </a:cubicBezTo>
                <a:lnTo>
                  <a:pt x="8345" y="11782"/>
                </a:lnTo>
                <a:cubicBezTo>
                  <a:pt x="8075" y="11782"/>
                  <a:pt x="7855" y="12002"/>
                  <a:pt x="7855" y="12273"/>
                </a:cubicBezTo>
                <a:lnTo>
                  <a:pt x="7855" y="18655"/>
                </a:lnTo>
                <a:lnTo>
                  <a:pt x="3927" y="18655"/>
                </a:lnTo>
                <a:lnTo>
                  <a:pt x="3927" y="8058"/>
                </a:lnTo>
                <a:lnTo>
                  <a:pt x="10800" y="1185"/>
                </a:lnTo>
                <a:lnTo>
                  <a:pt x="17673" y="8058"/>
                </a:lnTo>
                <a:cubicBezTo>
                  <a:pt x="17673" y="8058"/>
                  <a:pt x="17673" y="18655"/>
                  <a:pt x="17673" y="18655"/>
                </a:cubicBezTo>
                <a:close/>
                <a:moveTo>
                  <a:pt x="17673" y="20618"/>
                </a:moveTo>
                <a:lnTo>
                  <a:pt x="13745" y="20618"/>
                </a:lnTo>
                <a:lnTo>
                  <a:pt x="13745" y="19636"/>
                </a:lnTo>
                <a:lnTo>
                  <a:pt x="17673" y="19636"/>
                </a:lnTo>
                <a:cubicBezTo>
                  <a:pt x="17673" y="19636"/>
                  <a:pt x="17673" y="20618"/>
                  <a:pt x="17673" y="20618"/>
                </a:cubicBezTo>
                <a:close/>
                <a:moveTo>
                  <a:pt x="12764" y="20618"/>
                </a:moveTo>
                <a:lnTo>
                  <a:pt x="8836" y="20618"/>
                </a:lnTo>
                <a:lnTo>
                  <a:pt x="8836" y="12764"/>
                </a:lnTo>
                <a:lnTo>
                  <a:pt x="12764" y="12764"/>
                </a:lnTo>
                <a:cubicBezTo>
                  <a:pt x="12764" y="12764"/>
                  <a:pt x="12764" y="20618"/>
                  <a:pt x="12764" y="20618"/>
                </a:cubicBezTo>
                <a:close/>
                <a:moveTo>
                  <a:pt x="7855" y="20618"/>
                </a:moveTo>
                <a:lnTo>
                  <a:pt x="3927" y="20618"/>
                </a:lnTo>
                <a:lnTo>
                  <a:pt x="3927" y="19636"/>
                </a:lnTo>
                <a:lnTo>
                  <a:pt x="7855" y="19636"/>
                </a:lnTo>
                <a:cubicBezTo>
                  <a:pt x="7855" y="19636"/>
                  <a:pt x="7855" y="20618"/>
                  <a:pt x="7855" y="20618"/>
                </a:cubicBezTo>
                <a:close/>
                <a:moveTo>
                  <a:pt x="14727" y="1964"/>
                </a:moveTo>
                <a:lnTo>
                  <a:pt x="16691" y="1964"/>
                </a:lnTo>
                <a:lnTo>
                  <a:pt x="16691" y="5688"/>
                </a:lnTo>
                <a:lnTo>
                  <a:pt x="14727" y="3724"/>
                </a:lnTo>
                <a:cubicBezTo>
                  <a:pt x="14727" y="3724"/>
                  <a:pt x="14727" y="1964"/>
                  <a:pt x="14727" y="1964"/>
                </a:cubicBezTo>
                <a:close/>
                <a:moveTo>
                  <a:pt x="21456" y="10453"/>
                </a:moveTo>
                <a:lnTo>
                  <a:pt x="17673" y="6670"/>
                </a:lnTo>
                <a:lnTo>
                  <a:pt x="17673" y="1473"/>
                </a:lnTo>
                <a:cubicBezTo>
                  <a:pt x="17673" y="1202"/>
                  <a:pt x="17453" y="982"/>
                  <a:pt x="17182" y="982"/>
                </a:cubicBezTo>
                <a:lnTo>
                  <a:pt x="14236" y="982"/>
                </a:lnTo>
                <a:cubicBezTo>
                  <a:pt x="13966" y="982"/>
                  <a:pt x="13745" y="1202"/>
                  <a:pt x="13745" y="1473"/>
                </a:cubicBezTo>
                <a:lnTo>
                  <a:pt x="13745" y="2742"/>
                </a:lnTo>
                <a:lnTo>
                  <a:pt x="11147" y="144"/>
                </a:lnTo>
                <a:cubicBezTo>
                  <a:pt x="11058" y="55"/>
                  <a:pt x="10935" y="0"/>
                  <a:pt x="10800" y="0"/>
                </a:cubicBezTo>
                <a:cubicBezTo>
                  <a:pt x="10665" y="0"/>
                  <a:pt x="10542" y="55"/>
                  <a:pt x="10453" y="144"/>
                </a:cubicBezTo>
                <a:lnTo>
                  <a:pt x="144" y="10453"/>
                </a:lnTo>
                <a:cubicBezTo>
                  <a:pt x="55" y="10542"/>
                  <a:pt x="0" y="10665"/>
                  <a:pt x="0" y="10800"/>
                </a:cubicBezTo>
                <a:cubicBezTo>
                  <a:pt x="0" y="11072"/>
                  <a:pt x="220" y="11291"/>
                  <a:pt x="491" y="11291"/>
                </a:cubicBezTo>
                <a:cubicBezTo>
                  <a:pt x="626" y="11291"/>
                  <a:pt x="749" y="11236"/>
                  <a:pt x="838" y="11147"/>
                </a:cubicBezTo>
                <a:lnTo>
                  <a:pt x="2945" y="9040"/>
                </a:lnTo>
                <a:lnTo>
                  <a:pt x="2945" y="21109"/>
                </a:lnTo>
                <a:cubicBezTo>
                  <a:pt x="2945" y="21381"/>
                  <a:pt x="3166" y="21600"/>
                  <a:pt x="3436" y="21600"/>
                </a:cubicBezTo>
                <a:lnTo>
                  <a:pt x="18164" y="21600"/>
                </a:lnTo>
                <a:cubicBezTo>
                  <a:pt x="18434" y="21600"/>
                  <a:pt x="18655" y="21381"/>
                  <a:pt x="18655" y="21109"/>
                </a:cubicBezTo>
                <a:lnTo>
                  <a:pt x="18655" y="9040"/>
                </a:lnTo>
                <a:lnTo>
                  <a:pt x="20762" y="11147"/>
                </a:lnTo>
                <a:cubicBezTo>
                  <a:pt x="20851" y="11236"/>
                  <a:pt x="20974" y="11291"/>
                  <a:pt x="21109" y="11291"/>
                </a:cubicBezTo>
                <a:cubicBezTo>
                  <a:pt x="21380" y="11291"/>
                  <a:pt x="21600" y="11072"/>
                  <a:pt x="21600" y="10800"/>
                </a:cubicBezTo>
                <a:cubicBezTo>
                  <a:pt x="21600" y="10665"/>
                  <a:pt x="21545" y="10542"/>
                  <a:pt x="21456" y="10453"/>
                </a:cubicBezTo>
              </a:path>
            </a:pathLst>
          </a:custGeom>
          <a:solidFill>
            <a:srgbClr val="E31E24"/>
          </a:solidFill>
          <a:ln w="19050">
            <a:noFill/>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solidFill>
                <a:srgbClr val="24563C"/>
              </a:solidFill>
              <a:cs typeface="+mn-ea"/>
              <a:sym typeface="+mn-lt"/>
            </a:endParaRPr>
          </a:p>
        </p:txBody>
      </p:sp>
      <p:sp>
        <p:nvSpPr>
          <p:cNvPr id="24" name="TextBox 38">
            <a:extLst>
              <a:ext uri="{FF2B5EF4-FFF2-40B4-BE49-F238E27FC236}">
                <a16:creationId xmlns:a16="http://schemas.microsoft.com/office/drawing/2014/main" id="{0C87B930-E04D-4635-A780-8F477F7E5CFD}"/>
              </a:ext>
            </a:extLst>
          </p:cNvPr>
          <p:cNvSpPr txBox="1"/>
          <p:nvPr/>
        </p:nvSpPr>
        <p:spPr>
          <a:xfrm>
            <a:off x="9578279" y="4977831"/>
            <a:ext cx="2364921" cy="523220"/>
          </a:xfrm>
          <a:prstGeom prst="rect">
            <a:avLst/>
          </a:prstGeom>
          <a:noFill/>
        </p:spPr>
        <p:txBody>
          <a:bodyPr wrap="square" rtlCol="0">
            <a:spAutoFit/>
          </a:bodyPr>
          <a:lstStyle/>
          <a:p>
            <a:pPr algn="ctr"/>
            <a:r>
              <a:rPr lang="en-US" sz="2800" b="1">
                <a:solidFill>
                  <a:srgbClr val="E31E24"/>
                </a:solidFill>
                <a:cs typeface="+mn-ea"/>
                <a:sym typeface="+mn-lt"/>
              </a:rPr>
              <a:t>$20,63</a:t>
            </a:r>
          </a:p>
        </p:txBody>
      </p:sp>
      <p:sp>
        <p:nvSpPr>
          <p:cNvPr id="25" name="TextBox 39">
            <a:extLst>
              <a:ext uri="{FF2B5EF4-FFF2-40B4-BE49-F238E27FC236}">
                <a16:creationId xmlns:a16="http://schemas.microsoft.com/office/drawing/2014/main" id="{FACAA27A-C6FD-4C5E-8C02-5D48CB8C4815}"/>
              </a:ext>
            </a:extLst>
          </p:cNvPr>
          <p:cNvSpPr txBox="1"/>
          <p:nvPr/>
        </p:nvSpPr>
        <p:spPr>
          <a:xfrm>
            <a:off x="9929127" y="5527074"/>
            <a:ext cx="1700846" cy="338554"/>
          </a:xfrm>
          <a:prstGeom prst="rect">
            <a:avLst/>
          </a:prstGeom>
          <a:noFill/>
        </p:spPr>
        <p:txBody>
          <a:bodyPr wrap="square" rtlCol="0">
            <a:spAutoFit/>
          </a:bodyPr>
          <a:lstStyle/>
          <a:p>
            <a:pPr algn="ctr"/>
            <a:r>
              <a:rPr lang="en-US" sz="1600">
                <a:solidFill>
                  <a:schemeClr val="tx1">
                    <a:lumMod val="85000"/>
                    <a:lumOff val="15000"/>
                  </a:schemeClr>
                </a:solidFill>
                <a:cs typeface="+mn-ea"/>
                <a:sym typeface="+mn-lt"/>
              </a:rPr>
              <a:t>Project X</a:t>
            </a:r>
          </a:p>
        </p:txBody>
      </p:sp>
      <p:sp>
        <p:nvSpPr>
          <p:cNvPr id="26" name="TextBox 40">
            <a:extLst>
              <a:ext uri="{FF2B5EF4-FFF2-40B4-BE49-F238E27FC236}">
                <a16:creationId xmlns:a16="http://schemas.microsoft.com/office/drawing/2014/main" id="{33BD3F09-DC90-4601-8767-0E48F834656B}"/>
              </a:ext>
            </a:extLst>
          </p:cNvPr>
          <p:cNvSpPr txBox="1"/>
          <p:nvPr/>
        </p:nvSpPr>
        <p:spPr>
          <a:xfrm>
            <a:off x="9452426" y="5860208"/>
            <a:ext cx="2616625" cy="369332"/>
          </a:xfrm>
          <a:prstGeom prst="rect">
            <a:avLst/>
          </a:prstGeom>
          <a:noFill/>
        </p:spPr>
        <p:txBody>
          <a:bodyPr wrap="square" rtlCol="0">
            <a:spAutoFit/>
          </a:bodyPr>
          <a:lstStyle/>
          <a:p>
            <a:pPr algn="ctr"/>
            <a:r>
              <a:rPr lang="en-US" b="1">
                <a:solidFill>
                  <a:schemeClr val="tx1">
                    <a:lumMod val="85000"/>
                    <a:lumOff val="15000"/>
                  </a:schemeClr>
                </a:solidFill>
                <a:cs typeface="+mn-ea"/>
                <a:sym typeface="+mn-lt"/>
              </a:rPr>
              <a:t>22, JAN 202X</a:t>
            </a:r>
          </a:p>
        </p:txBody>
      </p:sp>
      <p:sp>
        <p:nvSpPr>
          <p:cNvPr id="27" name="Shape 2551">
            <a:extLst>
              <a:ext uri="{FF2B5EF4-FFF2-40B4-BE49-F238E27FC236}">
                <a16:creationId xmlns:a16="http://schemas.microsoft.com/office/drawing/2014/main" id="{2B22EE11-44BE-4839-8C02-83540E7004F7}"/>
              </a:ext>
            </a:extLst>
          </p:cNvPr>
          <p:cNvSpPr/>
          <p:nvPr/>
        </p:nvSpPr>
        <p:spPr>
          <a:xfrm>
            <a:off x="10653937" y="4427220"/>
            <a:ext cx="412933" cy="412933"/>
          </a:xfrm>
          <a:custGeom>
            <a:cxnLst>
              <a:cxn ang="0">
                <a:pos x="wd2" y="hd2"/>
              </a:cxn>
              <a:cxn ang="5400000">
                <a:pos x="wd2" y="hd2"/>
              </a:cxn>
              <a:cxn ang="10800000">
                <a:pos x="wd2" y="hd2"/>
              </a:cxn>
              <a:cxn ang="16200000">
                <a:pos x="wd2" y="hd2"/>
              </a:cxn>
            </a:cxnLst>
            <a:rect l="0" t="0" r="r" b="b"/>
            <a:pathLst>
              <a:path w="21600" h="21600" extrusionOk="0">
                <a:moveTo>
                  <a:pt x="19755" y="6010"/>
                </a:moveTo>
                <a:lnTo>
                  <a:pt x="18630" y="7136"/>
                </a:lnTo>
                <a:lnTo>
                  <a:pt x="14465" y="2970"/>
                </a:lnTo>
                <a:lnTo>
                  <a:pt x="15590" y="1845"/>
                </a:lnTo>
                <a:cubicBezTo>
                  <a:pt x="15590" y="1845"/>
                  <a:pt x="16391" y="982"/>
                  <a:pt x="17673" y="982"/>
                </a:cubicBezTo>
                <a:cubicBezTo>
                  <a:pt x="19300" y="982"/>
                  <a:pt x="20618" y="2300"/>
                  <a:pt x="20618" y="3927"/>
                </a:cubicBezTo>
                <a:cubicBezTo>
                  <a:pt x="20618" y="4741"/>
                  <a:pt x="20288" y="5477"/>
                  <a:pt x="19755" y="6010"/>
                </a:cubicBezTo>
                <a:moveTo>
                  <a:pt x="7364" y="18402"/>
                </a:moveTo>
                <a:lnTo>
                  <a:pt x="7364" y="14727"/>
                </a:lnTo>
                <a:cubicBezTo>
                  <a:pt x="7364" y="14456"/>
                  <a:pt x="7144" y="14236"/>
                  <a:pt x="6873" y="14236"/>
                </a:cubicBezTo>
                <a:lnTo>
                  <a:pt x="3198" y="14236"/>
                </a:lnTo>
                <a:lnTo>
                  <a:pt x="13770" y="3665"/>
                </a:lnTo>
                <a:lnTo>
                  <a:pt x="17935" y="7830"/>
                </a:lnTo>
                <a:cubicBezTo>
                  <a:pt x="17935" y="7830"/>
                  <a:pt x="7364" y="18402"/>
                  <a:pt x="7364" y="18402"/>
                </a:cubicBezTo>
                <a:close/>
                <a:moveTo>
                  <a:pt x="6382" y="19042"/>
                </a:moveTo>
                <a:lnTo>
                  <a:pt x="2945" y="19845"/>
                </a:lnTo>
                <a:lnTo>
                  <a:pt x="2945" y="18655"/>
                </a:lnTo>
                <a:lnTo>
                  <a:pt x="1755" y="18655"/>
                </a:lnTo>
                <a:lnTo>
                  <a:pt x="2558" y="15218"/>
                </a:lnTo>
                <a:lnTo>
                  <a:pt x="6382" y="15218"/>
                </a:lnTo>
                <a:cubicBezTo>
                  <a:pt x="6382" y="15218"/>
                  <a:pt x="6382" y="19042"/>
                  <a:pt x="6382" y="19042"/>
                </a:cubicBezTo>
                <a:close/>
                <a:moveTo>
                  <a:pt x="17673" y="0"/>
                </a:moveTo>
                <a:cubicBezTo>
                  <a:pt x="16588" y="0"/>
                  <a:pt x="15606" y="439"/>
                  <a:pt x="14896" y="1151"/>
                </a:cubicBezTo>
                <a:lnTo>
                  <a:pt x="1641" y="14405"/>
                </a:lnTo>
                <a:lnTo>
                  <a:pt x="0" y="21600"/>
                </a:lnTo>
                <a:lnTo>
                  <a:pt x="7195" y="19959"/>
                </a:lnTo>
                <a:lnTo>
                  <a:pt x="20449" y="6704"/>
                </a:lnTo>
                <a:cubicBezTo>
                  <a:pt x="21160" y="5994"/>
                  <a:pt x="21600" y="5012"/>
                  <a:pt x="21600" y="3927"/>
                </a:cubicBezTo>
                <a:cubicBezTo>
                  <a:pt x="21600" y="1758"/>
                  <a:pt x="19842" y="0"/>
                  <a:pt x="17673" y="0"/>
                </a:cubicBezTo>
              </a:path>
            </a:pathLst>
          </a:custGeom>
          <a:solidFill>
            <a:srgbClr val="E31E24"/>
          </a:solidFill>
          <a:ln w="19050">
            <a:noFill/>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solidFill>
                <a:srgbClr val="24563C"/>
              </a:solidFill>
              <a:cs typeface="+mn-ea"/>
              <a:sym typeface="+mn-lt"/>
            </a:endParaRPr>
          </a:p>
        </p:txBody>
      </p:sp>
      <p:grpSp>
        <p:nvGrpSpPr>
          <p:cNvPr id="4" name="组合 61">
            <a:extLst>
              <a:ext uri="{FF2B5EF4-FFF2-40B4-BE49-F238E27FC236}">
                <a16:creationId xmlns:a16="http://schemas.microsoft.com/office/drawing/2014/main" id="{741255BC-7323-70E4-4575-52B3990B01D7}"/>
              </a:ext>
            </a:extLst>
          </p:cNvPr>
          <p:cNvGrpSpPr/>
          <p:nvPr/>
        </p:nvGrpSpPr>
        <p:grpSpPr>
          <a:xfrm>
            <a:off x="311942" y="214959"/>
            <a:ext cx="6193011" cy="588861"/>
            <a:chOff x="184880" y="58865"/>
            <a:chExt cx="5063447" cy="588861"/>
          </a:xfrm>
        </p:grpSpPr>
        <p:grpSp>
          <p:nvGrpSpPr>
            <p:cNvPr id="5" name="组合 62">
              <a:extLst>
                <a:ext uri="{FF2B5EF4-FFF2-40B4-BE49-F238E27FC236}">
                  <a16:creationId xmlns:a16="http://schemas.microsoft.com/office/drawing/2014/main" id="{3AB7025F-18DF-AAD8-9034-AE53E933D38C}"/>
                </a:ext>
              </a:extLst>
            </p:cNvPr>
            <p:cNvGrpSpPr/>
            <p:nvPr/>
          </p:nvGrpSpPr>
          <p:grpSpPr>
            <a:xfrm>
              <a:off x="640218" y="58865"/>
              <a:ext cx="4608109" cy="588861"/>
              <a:chOff x="4362191" y="419177"/>
              <a:chExt cx="4608109" cy="588861"/>
            </a:xfrm>
          </p:grpSpPr>
          <p:sp>
            <p:nvSpPr>
              <p:cNvPr id="28" name="文本框 65">
                <a:extLst>
                  <a:ext uri="{FF2B5EF4-FFF2-40B4-BE49-F238E27FC236}">
                    <a16:creationId xmlns:a16="http://schemas.microsoft.com/office/drawing/2014/main" id="{0B61B403-0ABD-74C8-9545-D56CDE8607AB}"/>
                  </a:ext>
                </a:extLst>
              </p:cNvPr>
              <p:cNvSpPr txBox="1"/>
              <p:nvPr/>
            </p:nvSpPr>
            <p:spPr>
              <a:xfrm>
                <a:off x="4362191" y="419177"/>
                <a:ext cx="4608109" cy="400110"/>
              </a:xfrm>
              <a:prstGeom prst="rect">
                <a:avLst/>
              </a:prstGeom>
              <a:noFill/>
            </p:spPr>
            <p:txBody>
              <a:bodyPr wrap="none" rtlCol="0">
                <a:spAutoFit/>
                <a:scene3d>
                  <a:camera prst="orthographicFront"/>
                  <a:lightRig rig="threePt" dir="t"/>
                </a:scene3d>
                <a:sp3d contourW="12700"/>
              </a:bodyPr>
              <a:lstStyle/>
              <a:p>
                <a:pPr marL="0" marR="0" lvl="0" indent="0" defTabSz="914400" rtl="0" eaLnBrk="1" fontAlgn="auto" latinLnBrk="0" hangingPunct="1">
                  <a:lnSpc>
                    <a:spcPct val="100000"/>
                  </a:lnSpc>
                  <a:spcBef>
                    <a:spcPct val="0"/>
                  </a:spcBef>
                  <a:spcAft>
                    <a:spcPct val="0"/>
                  </a:spcAft>
                  <a:buClrTx/>
                  <a:buSzTx/>
                  <a:buFontTx/>
                  <a:buNone/>
                  <a:defRPr/>
                </a:pPr>
                <a:r>
                  <a:rPr kumimoji="0" lang="en-US" altLang="zh-CN" sz="2000" b="0" i="0" u="none" strike="noStrike" kern="1200" cap="none" spc="0" normalizeH="0" baseline="0" noProof="0">
                    <a:ln>
                      <a:noFill/>
                    </a:ln>
                    <a:solidFill>
                      <a:schemeClr val="tx1">
                        <a:lumMod val="85000"/>
                        <a:lumOff val="15000"/>
                      </a:schemeClr>
                    </a:solidFill>
                    <a:effectLst/>
                    <a:uLnTx/>
                    <a:uFillTx/>
                    <a:cs typeface="+mn-ea"/>
                    <a:sym typeface="+mn-lt"/>
                  </a:rPr>
                  <a:t>WORLD DAY AGAINST CHILD </a:t>
                </a:r>
                <a:r>
                  <a:rPr kumimoji="0" lang="en-US" altLang="zh-CN" sz="2000" b="1" i="0" u="none" strike="noStrike" kern="1200" cap="none" spc="0" normalizeH="0" baseline="0" noProof="0">
                    <a:ln>
                      <a:noFill/>
                    </a:ln>
                    <a:solidFill>
                      <a:srgbClr val="E31E24"/>
                    </a:solidFill>
                    <a:effectLst/>
                    <a:uLnTx/>
                    <a:uFillTx/>
                    <a:cs typeface="+mn-ea"/>
                    <a:sym typeface="+mn-lt"/>
                  </a:rPr>
                  <a:t>EXPLOITATION</a:t>
                </a:r>
              </a:p>
            </p:txBody>
          </p:sp>
          <p:sp>
            <p:nvSpPr>
              <p:cNvPr id="29" name="文本框 66">
                <a:extLst>
                  <a:ext uri="{FF2B5EF4-FFF2-40B4-BE49-F238E27FC236}">
                    <a16:creationId xmlns:a16="http://schemas.microsoft.com/office/drawing/2014/main" id="{244DF3C3-4C13-8813-F6C7-C3AD5DC3535B}"/>
                  </a:ext>
                </a:extLst>
              </p:cNvPr>
              <p:cNvSpPr txBox="1"/>
              <p:nvPr/>
            </p:nvSpPr>
            <p:spPr>
              <a:xfrm>
                <a:off x="4362191" y="707507"/>
                <a:ext cx="3079608" cy="300531"/>
              </a:xfrm>
              <a:prstGeom prst="rect">
                <a:avLst/>
              </a:prstGeom>
              <a:noFill/>
            </p:spPr>
            <p:txBody>
              <a:bodyPr wrap="square" rtlCol="0">
                <a:spAutoFit/>
                <a:scene3d>
                  <a:camera prst="orthographicFront"/>
                  <a:lightRig rig="threePt" dir="t"/>
                </a:scene3d>
                <a:sp3d contourW="12700"/>
              </a:bodyPr>
              <a:lstStyle/>
              <a:p>
                <a:pPr marL="0" marR="0" lvl="0" indent="0" defTabSz="914400" rtl="0" eaLnBrk="1" fontAlgn="auto" latinLnBrk="0" hangingPunct="1">
                  <a:lnSpc>
                    <a:spcPct val="125000"/>
                  </a:lnSpc>
                  <a:spcBef>
                    <a:spcPct val="0"/>
                  </a:spcBef>
                  <a:spcAft>
                    <a:spcPct val="0"/>
                  </a:spcAft>
                  <a:buClrTx/>
                  <a:buSzTx/>
                  <a:buFontTx/>
                  <a:buNone/>
                  <a:defRPr/>
                </a:pPr>
                <a:r>
                  <a:rPr kumimoji="0" lang="en-US" altLang="zh-CN" sz="1200" b="0" i="0" u="none" strike="noStrike" kern="1200" cap="none" spc="0" normalizeH="0" baseline="0" noProof="0">
                    <a:ln>
                      <a:noFill/>
                    </a:ln>
                    <a:solidFill>
                      <a:schemeClr val="tx1">
                        <a:lumMod val="85000"/>
                        <a:lumOff val="15000"/>
                      </a:schemeClr>
                    </a:solidFill>
                    <a:effectLst/>
                    <a:uLnTx/>
                    <a:uFillTx/>
                    <a:cs typeface="+mn-ea"/>
                    <a:sym typeface="+mn-lt"/>
                  </a:rPr>
                  <a:t>Click here to add content, content to match the title. </a:t>
                </a:r>
              </a:p>
            </p:txBody>
          </p:sp>
        </p:grpSp>
        <p:sp>
          <p:nvSpPr>
            <p:cNvPr id="6" name="圆角矩形 9">
              <a:extLst>
                <a:ext uri="{FF2B5EF4-FFF2-40B4-BE49-F238E27FC236}">
                  <a16:creationId xmlns:a16="http://schemas.microsoft.com/office/drawing/2014/main" id="{2F4815ED-F867-207B-DF01-BD62A09ECF46}"/>
                </a:ext>
              </a:extLst>
            </p:cNvPr>
            <p:cNvSpPr/>
            <p:nvPr/>
          </p:nvSpPr>
          <p:spPr>
            <a:xfrm rot="2658816">
              <a:off x="184880" y="160074"/>
              <a:ext cx="390139" cy="467756"/>
            </a:xfrm>
            <a:prstGeom prst="roundRect">
              <a:avLst>
                <a:gd name="adj" fmla="val 18738"/>
              </a:avLst>
            </a:prstGeom>
            <a:noFill/>
            <a:ln w="60325">
              <a:solidFill>
                <a:srgbClr val="FF0000">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7" name="文本框 64">
              <a:extLst>
                <a:ext uri="{FF2B5EF4-FFF2-40B4-BE49-F238E27FC236}">
                  <a16:creationId xmlns:a16="http://schemas.microsoft.com/office/drawing/2014/main" id="{94FFC186-252C-5824-F4ED-727BAC82CE88}"/>
                </a:ext>
              </a:extLst>
            </p:cNvPr>
            <p:cNvSpPr txBox="1"/>
            <p:nvPr/>
          </p:nvSpPr>
          <p:spPr>
            <a:xfrm>
              <a:off x="229096" y="231685"/>
              <a:ext cx="457848" cy="307777"/>
            </a:xfrm>
            <a:prstGeom prst="rect">
              <a:avLst/>
            </a:prstGeom>
            <a:noFill/>
          </p:spPr>
          <p:txBody>
            <a:bodyPr wrap="square" rtlCol="0">
              <a:spAutoFit/>
            </a:bodyPr>
            <a:lstStyle/>
            <a:p>
              <a:r>
                <a:rPr lang="en-US" altLang="zh-CN" sz="1400" b="1">
                  <a:cs typeface="+mn-ea"/>
                  <a:sym typeface="+mn-lt"/>
                </a:rPr>
                <a:t>02</a:t>
              </a:r>
              <a:endParaRPr lang="zh-CN" altLang="en-US" sz="1400" b="1">
                <a:cs typeface="+mn-ea"/>
                <a:sym typeface="+mn-lt"/>
              </a:endParaRPr>
            </a:p>
          </p:txBody>
        </p:sp>
      </p:grpSp>
      <p:pic>
        <p:nvPicPr>
          <p:cNvPr id="32" name="Imagen 31">
            <a:extLst>
              <a:ext uri="{FF2B5EF4-FFF2-40B4-BE49-F238E27FC236}">
                <a16:creationId xmlns:a16="http://schemas.microsoft.com/office/drawing/2014/main" id="{AFE6EC8B-5C9C-7169-C655-AA9B4AB2FF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59719" y="328301"/>
            <a:ext cx="1543158" cy="1543158"/>
          </a:xfrm>
          <a:prstGeom prst="rect">
            <a:avLst/>
          </a:prstGeom>
        </p:spPr>
      </p:pic>
    </p:spTree>
    <p:extLst>
      <p:ext uri="{BB962C8B-B14F-4D97-AF65-F5344CB8AC3E}">
        <p14:creationId xmlns:p14="http://schemas.microsoft.com/office/powerpoint/2010/main" val="3769008321"/>
      </p:ext>
    </p:extLst>
  </p:cSld>
  <p:clrMapOvr>
    <a:masterClrMapping/>
  </p:clrMapOvr>
  <mc:AlternateContent xmlns:mc="http://schemas.openxmlformats.org/markup-compatibility/2006">
    <mc:Choice xmlns:p14="http://schemas.microsoft.com/office/powerpoint/2010/main" Requires="p14">
      <p:transition spd="slow" advTm="3000" p14:dur="2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nodeType="afterGroup">
                            <p:stCondLst>
                              <p:cond delay="500"/>
                            </p:stCondLst>
                            <p:childTnLst>
                              <p:par>
                                <p:cTn id="9" presetID="2" presetClass="entr" presetSubtype="8" decel="10000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tags/tag1.xml><?xml version="1.0" encoding="utf-8"?>
<p:tagLst xmlns:p="http://schemas.openxmlformats.org/presentationml/2006/main">
  <p:tag name="AS_NET" val="4.0.30319.42000"/>
  <p:tag name="AS_OS" val="Microsoft Windows NT 10.0.14393.0"/>
  <p:tag name="AS_RELEASE_DATE" val="2019.12.14"/>
  <p:tag name="AS_TITLE" val="Aspose.Slides for .NET 4.0 Client Profile"/>
  <p:tag name="AS_VERSION" val="19.12"/>
  <p:tag name="ISPRING_FIRST_PUBLISH" val="1"/>
  <p:tag name="ISPRING_OUTPUT_FOLDER" val="F:\第六批\17872422"/>
  <p:tag name="ISPRING_PRESENTATION_TITLE" val="21"/>
  <p:tag name="ISPRING_SCORM_ENDPOINT" val="&lt;endpoint&gt;&lt;enable&gt;0&lt;/enable&gt;&lt;lrs&gt;http://&lt;/lrs&gt;&lt;auth&gt;0&lt;/auth&gt;&lt;login&gt;&lt;/login&gt;&lt;password&gt;&lt;/password&gt;&lt;key&gt;&lt;/key&gt;&lt;name&gt;&lt;/name&gt;&lt;email&gt;&lt;/email&gt;&lt;/endpoint&gt;&#10;"/>
  <p:tag name="ISPRING_SCORM_PASSING_SCORE" val="0.000000"/>
  <p:tag name="ISPRING_SCORM_RATE_QUIZZES" val="0"/>
  <p:tag name="ISPRING_SCORM_RATE_SLIDES" val="0"/>
  <p:tag name="ISPRING_ULTRA_SCORM_COURSE_ID" val="5A289342-EB64-4E99-9D37-A1E593D3A8BB"/>
  <p:tag name="ISPRINGCLOUDFOLDERID" val="0"/>
  <p:tag name="ISPRINGCLOUDFOLDERPATH" val="资源库"/>
  <p:tag name="ISPRINGONLINEFOLDERID" val="0"/>
  <p:tag name="ISPRINGONLINEFOLDERPATH" val="内容列表"/>
</p:tagLst>
</file>

<file path=ppt/theme/theme1.xml><?xml version="1.0" encoding="utf-8"?>
<a:theme xmlns:r="http://schemas.openxmlformats.org/officeDocument/2006/relationships" xmlns:a="http://schemas.openxmlformats.org/drawingml/2006/main" name="www.jp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2dutyi1">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包图主题2" id="{50CFA792-C506-47E4-B272-6A6183483AB3}" vid="{CC1AE437-2F7F-4319-9F22-408F5F8C346F}"/>
    </a:ext>
  </a:extLst>
</a:theme>
</file>

<file path=ppt/theme/theme2.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Manager>slidesppt.net</Manager>
  <Company>slidesppt.net</Company>
  <PresentationFormat>Panorámica</PresentationFormat>
  <Paragraphs>155</Paragraphs>
  <Slides>24</Slides>
  <Notes>24</Notes>
  <TotalTime>485</TotalTime>
  <HiddenSlides>0</HiddenSlides>
  <MMClips>0</MMClips>
  <ScaleCrop>0</ScaleCrop>
  <HeadingPairs>
    <vt:vector baseType="variant" size="6">
      <vt:variant>
        <vt:lpstr>Fonts used</vt:lpstr>
      </vt:variant>
      <vt:variant>
        <vt:i4>19</vt:i4>
      </vt:variant>
      <vt:variant>
        <vt:lpstr>Theme</vt:lpstr>
      </vt:variant>
      <vt:variant>
        <vt:i4>1</vt:i4>
      </vt:variant>
      <vt:variant>
        <vt:lpstr>Slide Titles</vt:lpstr>
      </vt:variant>
      <vt:variant>
        <vt:i4>24</vt:i4>
      </vt:variant>
    </vt:vector>
  </HeadingPairs>
  <TitlesOfParts>
    <vt:vector baseType="lpstr" size="44">
      <vt:lpstr>Arial</vt:lpstr>
      <vt:lpstr>微软雅黑</vt:lpstr>
      <vt:lpstr>等线 Light</vt:lpstr>
      <vt:lpstr>等线</vt:lpstr>
      <vt:lpstr>Bahnschrift Condensed</vt:lpstr>
      <vt:lpstr>Agency FB</vt:lpstr>
      <vt:lpstr>Source Han Sans CN Medium</vt:lpstr>
      <vt:lpstr>Gill Sans</vt:lpstr>
      <vt:lpstr>Roboto</vt:lpstr>
      <vt:lpstr>DM Sans</vt:lpstr>
      <vt:lpstr>Arial (Títulos)</vt:lpstr>
      <vt:lpstr>Rubik</vt:lpstr>
      <vt:lpstr>Source Sans Pro</vt:lpstr>
      <vt:lpstr>Montserrat</vt:lpstr>
      <vt:lpstr>Assistant Light</vt:lpstr>
      <vt:lpstr>Kanit Light</vt:lpstr>
      <vt:lpstr>Barlow</vt:lpstr>
      <vt:lpstr>Bahnschrift</vt:lpstr>
      <vt:lpstr>Calibri</vt:lpstr>
      <vt:lpstr>www.jpppt.com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19.1200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Presentacion del Día Mundial contra la explotación infantil</dc:title>
  <cp:category>slidesppt.net</cp:category>
  <dc:creator>slidesppt.net</dc:creator>
  <dc:description>slidesppt.net</dc:description>
  <cp:keywords>slidesppt.net</cp:keywords>
  <cp:lastModifiedBy>Franklin</cp:lastModifiedBy>
  <cp:revision>178</cp:revision>
  <dcterms:created xsi:type="dcterms:W3CDTF">2018-11-21T06:40:09Z</dcterms:created>
  <dcterms:modified xsi:type="dcterms:W3CDTF">2024-04-08T18:17:20Z</dcterms:modified>
</cp:coreProperties>
</file>