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dp" ContentType="image/vnd.ms-photo"/>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saveSubsetFonts="1">
  <p:sldMasterIdLst>
    <p:sldMasterId id="2147483648" r:id="rId1"/>
  </p:sldMasterIdLst>
  <p:notesMasterIdLst>
    <p:notesMasterId r:id="rId2"/>
  </p:notesMasterIdLst>
  <p:sldIdLst>
    <p:sldId id="1082" r:id="rId3"/>
    <p:sldId id="256" r:id="rId4"/>
    <p:sldId id="1083" r:id="rId5"/>
    <p:sldId id="1084" r:id="rId6"/>
    <p:sldId id="258" r:id="rId7"/>
    <p:sldId id="259" r:id="rId8"/>
    <p:sldId id="261" r:id="rId9"/>
    <p:sldId id="265" r:id="rId10"/>
    <p:sldId id="267" r:id="rId11"/>
    <p:sldId id="269" r:id="rId12"/>
    <p:sldId id="270" r:id="rId13"/>
    <p:sldId id="1080" r:id="rId14"/>
    <p:sldId id="263" r:id="rId15"/>
    <p:sldId id="272" r:id="rId16"/>
    <p:sldId id="273" r:id="rId17"/>
    <p:sldId id="274" r:id="rId18"/>
    <p:sldId id="271" r:id="rId19"/>
    <p:sldId id="278" r:id="rId20"/>
    <p:sldId id="280" r:id="rId21"/>
    <p:sldId id="1085" r:id="rId22"/>
    <p:sldId id="1079" r:id="rId23"/>
    <p:sldId id="416" r:id="rId24"/>
    <p:sldId id="417" r:id="rId25"/>
    <p:sldId id="436" r:id="rId26"/>
    <p:sldId id="437" r:id="rId27"/>
    <p:sldId id="1078" r:id="rId28"/>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FF"/>
    <a:srgbClr val="07E2FF"/>
    <a:srgbClr val="50D6F2"/>
    <a:srgbClr val="B53472"/>
    <a:srgbClr val="FFA0F5"/>
    <a:srgbClr val="632B6C"/>
    <a:srgbClr val="E6E6E6"/>
    <a:srgbClr val="C86B98"/>
    <a:srgbClr val="F09F9C"/>
    <a:srgbClr val="882B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51" autoAdjust="0"/>
    <p:restoredTop sz="96204" autoAdjust="0"/>
  </p:normalViewPr>
  <p:slideViewPr>
    <p:cSldViewPr snapToGrid="0">
      <p:cViewPr>
        <p:scale>
          <a:sx n="50" d="100"/>
          <a:sy n="50" d="100"/>
        </p:scale>
        <p:origin x="636" y="378"/>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tags" Target="tags/tag1.xml" /><Relationship Id="rId3" Type="http://schemas.openxmlformats.org/officeDocument/2006/relationships/slide" Target="slides/slide1.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heme" Target="theme/theme1.xml" /><Relationship Id="rId33" Type="http://schemas.openxmlformats.org/officeDocument/2006/relationships/tableStyles" Target="tableStyles.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3A0948-D55E-40D7-A810-AC3A92342D3E}" type="datetimeFigureOut">
              <a:rPr lang="en-US" smtClean="0"/>
              <a:t>4/3/2024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0E484-ADE9-4D36-AAD5-D05E2DDC112C}" type="slidenum">
              <a:rPr lang="en-US" smtClean="0"/>
              <a:t>‹Nº›</a:t>
            </a:fld>
            <a:endParaRPr lang="en-US"/>
          </a:p>
        </p:txBody>
      </p:sp>
    </p:spTree>
    <p:extLst>
      <p:ext uri="{BB962C8B-B14F-4D97-AF65-F5344CB8AC3E}">
        <p14:creationId xmlns:p14="http://schemas.microsoft.com/office/powerpoint/2010/main" val="3611779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a:t>slidesppt.net</a:t>
            </a:r>
            <a:endParaRPr lang="es-PE"/>
          </a:p>
        </p:txBody>
      </p:sp>
      <p:sp>
        <p:nvSpPr>
          <p:cNvPr id="4" name="Marcador de número de diapositiva 3"/>
          <p:cNvSpPr>
            <a:spLocks noGrp="1"/>
          </p:cNvSpPr>
          <p:nvPr>
            <p:ph type="sldNum" sz="quarter" idx="5"/>
          </p:nvPr>
        </p:nvSpPr>
        <p:spPr/>
        <p:txBody>
          <a:bodyPr/>
          <a:lstStyle/>
          <a:p>
            <a:fld id="{16F0E484-ADE9-4D36-AAD5-D05E2DDC112C}" type="slidenum">
              <a:rPr lang="en-US" smtClean="0"/>
              <a:t>1</a:t>
            </a:fld>
            <a:endParaRPr lang="en-US"/>
          </a:p>
        </p:txBody>
      </p:sp>
    </p:spTree>
    <p:extLst>
      <p:ext uri="{BB962C8B-B14F-4D97-AF65-F5344CB8AC3E}">
        <p14:creationId xmlns:p14="http://schemas.microsoft.com/office/powerpoint/2010/main" val="3628044073"/>
      </p:ext>
    </p:extLst>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slidesppt.net</a:t>
            </a:r>
          </a:p>
          <a:p>
            <a:endParaRPr lang="LID4096"/>
          </a:p>
        </p:txBody>
      </p:sp>
      <p:sp>
        <p:nvSpPr>
          <p:cNvPr id="4" name="Marcador de número de diapositiva 3"/>
          <p:cNvSpPr>
            <a:spLocks noGrp="1"/>
          </p:cNvSpPr>
          <p:nvPr>
            <p:ph type="sldNum" sz="quarter" idx="5"/>
          </p:nvPr>
        </p:nvSpPr>
        <p:spPr/>
        <p:txBody>
          <a:bodyPr/>
          <a:lstStyle/>
          <a:p>
            <a:fld id="{16F0E484-ADE9-4D36-AAD5-D05E2DDC112C}" type="slidenum">
              <a:rPr lang="en-US" smtClean="0"/>
              <a:t>15</a:t>
            </a:fld>
            <a:endParaRPr lang="en-US"/>
          </a:p>
        </p:txBody>
      </p:sp>
    </p:spTree>
    <p:extLst>
      <p:ext uri="{BB962C8B-B14F-4D97-AF65-F5344CB8AC3E}">
        <p14:creationId xmlns:p14="http://schemas.microsoft.com/office/powerpoint/2010/main" val="1424425171"/>
      </p:ext>
    </p:extLst>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slidesppt.net</a:t>
            </a:r>
          </a:p>
          <a:p>
            <a:endParaRPr lang="LID4096"/>
          </a:p>
        </p:txBody>
      </p:sp>
      <p:sp>
        <p:nvSpPr>
          <p:cNvPr id="4" name="Marcador de número de diapositiva 3"/>
          <p:cNvSpPr>
            <a:spLocks noGrp="1"/>
          </p:cNvSpPr>
          <p:nvPr>
            <p:ph type="sldNum" sz="quarter" idx="5"/>
          </p:nvPr>
        </p:nvSpPr>
        <p:spPr/>
        <p:txBody>
          <a:bodyPr/>
          <a:lstStyle/>
          <a:p>
            <a:fld id="{16F0E484-ADE9-4D36-AAD5-D05E2DDC112C}" type="slidenum">
              <a:rPr lang="en-US" smtClean="0"/>
              <a:t>17</a:t>
            </a:fld>
            <a:endParaRPr lang="en-US"/>
          </a:p>
        </p:txBody>
      </p:sp>
    </p:spTree>
    <p:extLst>
      <p:ext uri="{BB962C8B-B14F-4D97-AF65-F5344CB8AC3E}">
        <p14:creationId xmlns:p14="http://schemas.microsoft.com/office/powerpoint/2010/main" val="2738387570"/>
      </p:ext>
    </p:extLst>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16F0E484-ADE9-4D36-AAD5-D05E2DDC112C}" type="slidenum">
              <a:rPr lang="en-US" smtClean="0"/>
              <a:t>19</a:t>
            </a:fld>
            <a:endParaRPr lang="en-US"/>
          </a:p>
        </p:txBody>
      </p:sp>
    </p:spTree>
    <p:extLst>
      <p:ext uri="{BB962C8B-B14F-4D97-AF65-F5344CB8AC3E}">
        <p14:creationId xmlns:p14="http://schemas.microsoft.com/office/powerpoint/2010/main" val="2385612063"/>
      </p:ext>
    </p:extLst>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幻灯片图像占位符 1">
            <a:extLst>
              <a:ext uri="{FF2B5EF4-FFF2-40B4-BE49-F238E27FC236}">
                <a16:creationId xmlns:a16="http://schemas.microsoft.com/office/drawing/2014/main" id="{9F477C99-2DB2-403A-9104-EFC4A8679097}"/>
              </a:ext>
            </a:extLst>
          </p:cNvPr>
          <p:cNvSpPr>
            <a:spLocks noGrp="1" noRot="1" noChangeAspect="1"/>
          </p:cNvSpPr>
          <p:nvPr>
            <p:ph type="sldImg"/>
          </p:nvPr>
        </p:nvSpPr>
        <p:spPr>
          <a:xfrm>
            <a:off x="381000" y="685800"/>
            <a:ext cx="6096000" cy="3429000"/>
          </a:xfrm>
        </p:spPr>
      </p:sp>
      <p:sp>
        <p:nvSpPr>
          <p:cNvPr id="3" name="备注占位符 2">
            <a:extLst>
              <a:ext uri="{FF2B5EF4-FFF2-40B4-BE49-F238E27FC236}">
                <a16:creationId xmlns:a16="http://schemas.microsoft.com/office/drawing/2014/main" id="{A8100563-6BD0-4AF4-9127-E85EB26E2AD7}"/>
              </a:ext>
            </a:extLst>
          </p:cNvPr>
          <p:cNvSpPr txBox="1">
            <a:spLocks noGrp="1"/>
          </p:cNvSpPr>
          <p:nvPr>
            <p:ph type="body" sz="quarter"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LID4096"/>
          </a:p>
        </p:txBody>
      </p:sp>
    </p:spTree>
    <p:extLst>
      <p:ext uri="{BB962C8B-B14F-4D97-AF65-F5344CB8AC3E}">
        <p14:creationId xmlns:p14="http://schemas.microsoft.com/office/powerpoint/2010/main" val="3895950014"/>
      </p:ext>
    </p:extLst>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a:extLst>
              <a:ext uri="{FF2B5EF4-FFF2-40B4-BE49-F238E27FC236}">
                <a16:creationId xmlns:a16="http://schemas.microsoft.com/office/drawing/2014/main" id="{4BCD0303-EB0B-4E9E-8EF8-DEBFDCF05805}"/>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8A0B2F05-8BC1-4858-B775-67488D0767D3}"/>
              </a:ext>
            </a:extLst>
          </p:cNvPr>
          <p:cNvSpPr txBox="1">
            <a:spLocks noGrp="1"/>
          </p:cNvSpPr>
          <p:nvPr>
            <p:ph type="body" sz="quarter" idx="1"/>
          </p:nvPr>
        </p:nvSpPr>
        <p:spPr/>
        <p:txBody>
          <a:bodyPr/>
          <a:lstStyle/>
          <a:p>
            <a:pPr marL="158748" lvl="0"/>
            <a:r>
              <a:rPr lang="en-US">
                <a:solidFill>
                  <a:srgbClr val="143A78"/>
                </a:solidFill>
                <a:latin typeface="Arial" panose="020b0604020202020204" pitchFamily="34" charset="0"/>
                <a:cs typeface="Arial" panose="020b0604020202020204" pitchFamily="34" charset="0"/>
              </a:rPr>
              <a:t>slidesppt.net</a:t>
            </a:r>
          </a:p>
          <a:p>
            <a:pPr marL="158748" lvl="0"/>
            <a:endParaRPr lang="es-PE"/>
          </a:p>
        </p:txBody>
      </p:sp>
    </p:spTree>
    <p:extLst>
      <p:ext uri="{BB962C8B-B14F-4D97-AF65-F5344CB8AC3E}">
        <p14:creationId xmlns:p14="http://schemas.microsoft.com/office/powerpoint/2010/main" val="2438382931"/>
      </p:ext>
    </p:extLst>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a:extLst>
              <a:ext uri="{FF2B5EF4-FFF2-40B4-BE49-F238E27FC236}">
                <a16:creationId xmlns:a16="http://schemas.microsoft.com/office/drawing/2014/main" id="{6BD104E0-31A2-40FB-99E4-6782C4F7A740}"/>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1BFF701E-5F67-49D7-851F-3E61E1CCC14B}"/>
              </a:ext>
            </a:extLst>
          </p:cNvPr>
          <p:cNvSpPr txBox="1">
            <a:spLocks noGrp="1"/>
          </p:cNvSpPr>
          <p:nvPr>
            <p:ph type="body" sz="quarter" idx="1"/>
          </p:nvPr>
        </p:nvSpPr>
        <p:spPr/>
        <p:txBody>
          <a:bodyPr/>
          <a:lstStyle/>
          <a:p>
            <a:pPr lvl="0"/>
            <a:r>
              <a:rPr lang="en-US">
                <a:solidFill>
                  <a:srgbClr val="0070C0"/>
                </a:solidFill>
                <a:latin typeface="Arial" panose="020b0604020202020204" pitchFamily="34" charset="0"/>
                <a:cs typeface="Arial" panose="020b0604020202020204" pitchFamily="34" charset="0"/>
              </a:rPr>
              <a:t>slidesppt.net</a:t>
            </a:r>
          </a:p>
          <a:p>
            <a:pPr lvl="0"/>
            <a:endParaRPr lang="es-ES"/>
          </a:p>
        </p:txBody>
      </p:sp>
    </p:spTree>
    <p:extLst>
      <p:ext uri="{BB962C8B-B14F-4D97-AF65-F5344CB8AC3E}">
        <p14:creationId xmlns:p14="http://schemas.microsoft.com/office/powerpoint/2010/main" val="2308110103"/>
      </p:ext>
    </p:extLst>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a:extLst>
              <a:ext uri="{FF2B5EF4-FFF2-40B4-BE49-F238E27FC236}">
                <a16:creationId xmlns:a16="http://schemas.microsoft.com/office/drawing/2014/main" id="{18A49862-8A7F-4BA4-B533-EA4A6AD301E9}"/>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2C6C611F-F006-4FDC-BEEB-6D3750D27B97}"/>
              </a:ext>
            </a:extLst>
          </p:cNvPr>
          <p:cNvSpPr txBox="1">
            <a:spLocks noGrp="1"/>
          </p:cNvSpPr>
          <p:nvPr>
            <p:ph type="body" sz="quarter" idx="1"/>
          </p:nvPr>
        </p:nvSpPr>
        <p:spPr/>
        <p:txBody>
          <a:bodyPr/>
          <a:lstStyle/>
          <a:p>
            <a:pPr lvl="0"/>
            <a:r>
              <a:rPr lang="en-US">
                <a:latin typeface="Arial" panose="020b0604020202020204" pitchFamily="34" charset="0"/>
                <a:cs typeface="Arial" panose="020b0604020202020204" pitchFamily="34" charset="0"/>
              </a:rPr>
              <a:t>slidesppt.net</a:t>
            </a:r>
          </a:p>
          <a:p>
            <a:pPr lvl="0"/>
            <a:endParaRPr lang="es-ES"/>
          </a:p>
        </p:txBody>
      </p:sp>
    </p:spTree>
    <p:extLst>
      <p:ext uri="{BB962C8B-B14F-4D97-AF65-F5344CB8AC3E}">
        <p14:creationId xmlns:p14="http://schemas.microsoft.com/office/powerpoint/2010/main" val="4090248557"/>
      </p:ext>
    </p:extLst>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a:extLst>
              <a:ext uri="{FF2B5EF4-FFF2-40B4-BE49-F238E27FC236}">
                <a16:creationId xmlns:a16="http://schemas.microsoft.com/office/drawing/2014/main" id="{0676AAE4-3B88-4C28-9914-4286F1A03C23}"/>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D8B05A46-E048-4418-8323-0648CFAFEC99}"/>
              </a:ext>
            </a:extLst>
          </p:cNvPr>
          <p:cNvSpPr txBox="1">
            <a:spLocks noGrp="1"/>
          </p:cNvSpPr>
          <p:nvPr>
            <p:ph type="body" sz="quarter" idx="1"/>
          </p:nvPr>
        </p:nvSpPr>
        <p:spPr/>
        <p:txBody>
          <a:bodyPr/>
          <a:lstStyle/>
          <a:p>
            <a:pPr lvl="0"/>
            <a:r>
              <a:rPr lang="en-US">
                <a:solidFill>
                  <a:srgbClr val="0070C0"/>
                </a:solidFill>
                <a:latin typeface="Arial" panose="020b0604020202020204" pitchFamily="34" charset="0"/>
                <a:cs typeface="Arial" panose="020b0604020202020204" pitchFamily="34" charset="0"/>
              </a:rPr>
              <a:t>slidesppt.net</a:t>
            </a:r>
          </a:p>
          <a:p>
            <a:pPr lvl="0"/>
            <a:endParaRPr lang="es-ES"/>
          </a:p>
        </p:txBody>
      </p:sp>
    </p:spTree>
    <p:extLst>
      <p:ext uri="{BB962C8B-B14F-4D97-AF65-F5344CB8AC3E}">
        <p14:creationId xmlns:p14="http://schemas.microsoft.com/office/powerpoint/2010/main" val="1163239813"/>
      </p:ext>
    </p:extLst>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幻灯片图像占位符 1">
            <a:extLst>
              <a:ext uri="{FF2B5EF4-FFF2-40B4-BE49-F238E27FC236}">
                <a16:creationId xmlns:a16="http://schemas.microsoft.com/office/drawing/2014/main" id="{B68F73D9-102A-47C5-B716-BF94E69278C2}"/>
              </a:ext>
            </a:extLst>
          </p:cNvPr>
          <p:cNvSpPr>
            <a:spLocks noGrp="1" noRot="1" noChangeAspect="1"/>
          </p:cNvSpPr>
          <p:nvPr>
            <p:ph type="sldImg"/>
          </p:nvPr>
        </p:nvSpPr>
        <p:spPr>
          <a:xfrm>
            <a:off x="381000" y="685800"/>
            <a:ext cx="6096000" cy="3429000"/>
          </a:xfrm>
        </p:spPr>
      </p:sp>
      <p:sp>
        <p:nvSpPr>
          <p:cNvPr id="3" name="备注占位符 2">
            <a:extLst>
              <a:ext uri="{FF2B5EF4-FFF2-40B4-BE49-F238E27FC236}">
                <a16:creationId xmlns:a16="http://schemas.microsoft.com/office/drawing/2014/main" id="{5110A5B0-B597-4E97-8F4B-39B63EF32B26}"/>
              </a:ext>
            </a:extLst>
          </p:cNvPr>
          <p:cNvSpPr txBox="1">
            <a:spLocks noGrp="1"/>
          </p:cNvSpPr>
          <p:nvPr>
            <p:ph type="body" sz="quarter" idx="1"/>
          </p:nvPr>
        </p:nvSpPr>
        <p:spPr/>
        <p:txBody>
          <a:bodyPr/>
          <a:lstStyle/>
          <a:p>
            <a:pPr marL="158748" lvl="0" indent="0">
              <a:buNone/>
            </a:pPr>
            <a:r>
              <a:rPr lang="en-US">
                <a:solidFill>
                  <a:srgbClr val="FFFFFF"/>
                </a:solidFill>
                <a:latin typeface="Arial" panose="020b0604020202020204" pitchFamily="34" charset="0"/>
                <a:cs typeface="Arial" panose="020b0604020202020204" pitchFamily="34" charset="0"/>
              </a:rPr>
              <a:t>slidesppt.net</a:t>
            </a:r>
          </a:p>
          <a:p>
            <a:pPr lvl="0"/>
            <a:endParaRPr lang="en-US"/>
          </a:p>
        </p:txBody>
      </p:sp>
    </p:spTree>
    <p:extLst>
      <p:ext uri="{BB962C8B-B14F-4D97-AF65-F5344CB8AC3E}">
        <p14:creationId xmlns:p14="http://schemas.microsoft.com/office/powerpoint/2010/main" val="3149584482"/>
      </p:ext>
    </p:extLst>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16F0E484-ADE9-4D36-AAD5-D05E2DDC112C}" type="slidenum">
              <a:rPr lang="en-US" smtClean="0"/>
              <a:t>3</a:t>
            </a:fld>
            <a:endParaRPr lang="en-US"/>
          </a:p>
        </p:txBody>
      </p:sp>
    </p:spTree>
    <p:extLst>
      <p:ext uri="{BB962C8B-B14F-4D97-AF65-F5344CB8AC3E}">
        <p14:creationId xmlns:p14="http://schemas.microsoft.com/office/powerpoint/2010/main" val="2813245288"/>
      </p:ext>
    </p:extLst>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slidesppt.net</a:t>
            </a:r>
          </a:p>
          <a:p>
            <a:endParaRPr lang="LID4096"/>
          </a:p>
        </p:txBody>
      </p:sp>
      <p:sp>
        <p:nvSpPr>
          <p:cNvPr id="4" name="Marcador de número de diapositiva 3"/>
          <p:cNvSpPr>
            <a:spLocks noGrp="1"/>
          </p:cNvSpPr>
          <p:nvPr>
            <p:ph type="sldNum" sz="quarter" idx="5"/>
          </p:nvPr>
        </p:nvSpPr>
        <p:spPr/>
        <p:txBody>
          <a:bodyPr/>
          <a:lstStyle/>
          <a:p>
            <a:fld id="{16F0E484-ADE9-4D36-AAD5-D05E2DDC112C}" type="slidenum">
              <a:rPr lang="en-US" smtClean="0"/>
              <a:t>5</a:t>
            </a:fld>
            <a:endParaRPr lang="en-US"/>
          </a:p>
        </p:txBody>
      </p:sp>
    </p:spTree>
    <p:extLst>
      <p:ext uri="{BB962C8B-B14F-4D97-AF65-F5344CB8AC3E}">
        <p14:creationId xmlns:p14="http://schemas.microsoft.com/office/powerpoint/2010/main" val="780203212"/>
      </p:ext>
    </p:extLst>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slidesppt.net</a:t>
            </a:r>
          </a:p>
          <a:p>
            <a:endParaRPr lang="LID4096"/>
          </a:p>
        </p:txBody>
      </p:sp>
      <p:sp>
        <p:nvSpPr>
          <p:cNvPr id="4" name="Marcador de número de diapositiva 3"/>
          <p:cNvSpPr>
            <a:spLocks noGrp="1"/>
          </p:cNvSpPr>
          <p:nvPr>
            <p:ph type="sldNum" sz="quarter" idx="5"/>
          </p:nvPr>
        </p:nvSpPr>
        <p:spPr/>
        <p:txBody>
          <a:bodyPr/>
          <a:lstStyle/>
          <a:p>
            <a:fld id="{16F0E484-ADE9-4D36-AAD5-D05E2DDC112C}" type="slidenum">
              <a:rPr lang="en-US" smtClean="0"/>
              <a:t>7</a:t>
            </a:fld>
            <a:endParaRPr lang="en-US"/>
          </a:p>
        </p:txBody>
      </p:sp>
    </p:spTree>
    <p:extLst>
      <p:ext uri="{BB962C8B-B14F-4D97-AF65-F5344CB8AC3E}">
        <p14:creationId xmlns:p14="http://schemas.microsoft.com/office/powerpoint/2010/main" val="1990609506"/>
      </p:ext>
    </p:extLst>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slidesppt.net</a:t>
            </a:r>
          </a:p>
          <a:p>
            <a:endParaRPr lang="LID4096"/>
          </a:p>
        </p:txBody>
      </p:sp>
      <p:sp>
        <p:nvSpPr>
          <p:cNvPr id="4" name="Marcador de número de diapositiva 3"/>
          <p:cNvSpPr>
            <a:spLocks noGrp="1"/>
          </p:cNvSpPr>
          <p:nvPr>
            <p:ph type="sldNum" sz="quarter" idx="5"/>
          </p:nvPr>
        </p:nvSpPr>
        <p:spPr/>
        <p:txBody>
          <a:bodyPr/>
          <a:lstStyle/>
          <a:p>
            <a:fld id="{16F0E484-ADE9-4D36-AAD5-D05E2DDC112C}" type="slidenum">
              <a:rPr lang="en-US" smtClean="0"/>
              <a:t>9</a:t>
            </a:fld>
            <a:endParaRPr lang="en-US"/>
          </a:p>
        </p:txBody>
      </p:sp>
    </p:spTree>
    <p:extLst>
      <p:ext uri="{BB962C8B-B14F-4D97-AF65-F5344CB8AC3E}">
        <p14:creationId xmlns:p14="http://schemas.microsoft.com/office/powerpoint/2010/main" val="1505161346"/>
      </p:ext>
    </p:extLst>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slidesppt.net</a:t>
            </a:r>
          </a:p>
          <a:p>
            <a:endParaRPr lang="LID4096"/>
          </a:p>
        </p:txBody>
      </p:sp>
      <p:sp>
        <p:nvSpPr>
          <p:cNvPr id="4" name="Marcador de número de diapositiva 3"/>
          <p:cNvSpPr>
            <a:spLocks noGrp="1"/>
          </p:cNvSpPr>
          <p:nvPr>
            <p:ph type="sldNum" sz="quarter" idx="5"/>
          </p:nvPr>
        </p:nvSpPr>
        <p:spPr/>
        <p:txBody>
          <a:bodyPr/>
          <a:lstStyle/>
          <a:p>
            <a:fld id="{16F0E484-ADE9-4D36-AAD5-D05E2DDC112C}" type="slidenum">
              <a:rPr lang="en-US" smtClean="0"/>
              <a:t>10</a:t>
            </a:fld>
            <a:endParaRPr lang="en-US"/>
          </a:p>
        </p:txBody>
      </p:sp>
    </p:spTree>
    <p:extLst>
      <p:ext uri="{BB962C8B-B14F-4D97-AF65-F5344CB8AC3E}">
        <p14:creationId xmlns:p14="http://schemas.microsoft.com/office/powerpoint/2010/main" val="1189425664"/>
      </p:ext>
    </p:extLst>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16F0E484-ADE9-4D36-AAD5-D05E2DDC112C}" type="slidenum">
              <a:rPr lang="en-US" smtClean="0"/>
              <a:t>11</a:t>
            </a:fld>
            <a:endParaRPr lang="en-US"/>
          </a:p>
        </p:txBody>
      </p:sp>
    </p:spTree>
    <p:extLst>
      <p:ext uri="{BB962C8B-B14F-4D97-AF65-F5344CB8AC3E}">
        <p14:creationId xmlns:p14="http://schemas.microsoft.com/office/powerpoint/2010/main" val="2362610959"/>
      </p:ext>
    </p:extLst>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223"/>
        <p:cNvGrpSpPr/>
        <p:nvPr/>
      </p:nvGrpSpPr>
      <p:grpSpPr>
        <a:xfrm>
          <a:off x="0" y="0"/>
          <a:ext cx="0" cy="0"/>
        </a:xfrm>
      </p:grpSpPr>
      <p:sp>
        <p:nvSpPr>
          <p:cNvPr id="224" name="Google Shape;224;p2: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es-MX" sz="1100" b="1">
                <a:solidFill>
                  <a:schemeClr val="bg1"/>
                </a:solidFill>
                <a:latin typeface="Arial" panose="020b0604020202020204" pitchFamily="34" charset="0"/>
                <a:cs typeface="Arial" panose="020b0604020202020204" pitchFamily="34" charset="0"/>
              </a:rPr>
              <a:t>slidesppt.net</a:t>
            </a:r>
            <a:endParaRPr lang="es-PE" sz="1100" b="1">
              <a:solidFill>
                <a:schemeClr val="bg1"/>
              </a:solidFill>
              <a:latin typeface="Arial" panose="020b0604020202020204" pitchFamily="34" charset="0"/>
              <a:cs typeface="Arial" panose="020b0604020202020204" pitchFamily="34" charset="0"/>
            </a:endParaRPr>
          </a:p>
          <a:p>
            <a:pPr marL="0" lvl="0" indent="0" algn="l" rtl="0">
              <a:lnSpc>
                <a:spcPct val="100000"/>
              </a:lnSpc>
              <a:spcBef>
                <a:spcPct val="0"/>
              </a:spcBef>
              <a:spcAft>
                <a:spcPct val="0"/>
              </a:spcAft>
              <a:buSzPts val="1100"/>
              <a:buNone/>
            </a:pPr>
            <a:endParaRPr/>
          </a:p>
        </p:txBody>
      </p:sp>
    </p:spTree>
    <p:extLst>
      <p:ext uri="{BB962C8B-B14F-4D97-AF65-F5344CB8AC3E}">
        <p14:creationId xmlns:p14="http://schemas.microsoft.com/office/powerpoint/2010/main" val="1127122315"/>
      </p:ext>
    </p:extLst>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slidesppt.net</a:t>
            </a:r>
          </a:p>
          <a:p>
            <a:endParaRPr lang="LID4096"/>
          </a:p>
        </p:txBody>
      </p:sp>
      <p:sp>
        <p:nvSpPr>
          <p:cNvPr id="4" name="Marcador de número de diapositiva 3"/>
          <p:cNvSpPr>
            <a:spLocks noGrp="1"/>
          </p:cNvSpPr>
          <p:nvPr>
            <p:ph type="sldNum" sz="quarter" idx="5"/>
          </p:nvPr>
        </p:nvSpPr>
        <p:spPr/>
        <p:txBody>
          <a:bodyPr/>
          <a:lstStyle/>
          <a:p>
            <a:fld id="{16F0E484-ADE9-4D36-AAD5-D05E2DDC112C}" type="slidenum">
              <a:rPr lang="en-US" smtClean="0"/>
              <a:t>13</a:t>
            </a:fld>
            <a:endParaRPr lang="en-US"/>
          </a:p>
        </p:txBody>
      </p:sp>
    </p:spTree>
    <p:extLst>
      <p:ext uri="{BB962C8B-B14F-4D97-AF65-F5344CB8AC3E}">
        <p14:creationId xmlns:p14="http://schemas.microsoft.com/office/powerpoint/2010/main" val="2749904597"/>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5D412BDA-CC84-F4EC-848D-B2CA380233B3}"/>
              </a:ext>
            </a:extLst>
          </p:cNvPr>
          <p:cNvSpPr>
            <a:spLocks noGrp="1"/>
          </p:cNvSpPr>
          <p:nvPr>
            <p:ph type="dt" sz="half" idx="10"/>
          </p:nvPr>
        </p:nvSpPr>
        <p:spPr/>
        <p:txBody>
          <a:bodyPr/>
          <a:lstStyle/>
          <a:p>
            <a:fld id="{FCD5FA05-63A1-4EC8-8B6E-389779E939AD}" type="datetimeFigureOut">
              <a:rPr lang="en-US" smtClean="0"/>
              <a:t>4/3/2024</a:t>
            </a:fld>
            <a:endParaRPr lang="en-US"/>
          </a:p>
        </p:txBody>
      </p:sp>
      <p:sp>
        <p:nvSpPr>
          <p:cNvPr id="3" name="Footer Placeholder 2">
            <a:extLst>
              <a:ext uri="{FF2B5EF4-FFF2-40B4-BE49-F238E27FC236}">
                <a16:creationId xmlns:a16="http://schemas.microsoft.com/office/drawing/2014/main" id="{D38253EF-30B3-93D1-E7CE-C9E8FD77AF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82F46B-77E3-FA31-928D-E3E446FC0CF8}"/>
              </a:ext>
            </a:extLst>
          </p:cNvPr>
          <p:cNvSpPr>
            <a:spLocks noGrp="1"/>
          </p:cNvSpPr>
          <p:nvPr>
            <p:ph type="sldNum" sz="quarter" idx="12"/>
          </p:nvPr>
        </p:nvSpPr>
        <p:spPr/>
        <p:txBody>
          <a:bodyPr/>
          <a:lstStyle/>
          <a:p>
            <a:fld id="{CE5B968D-8FBE-45F2-A9A0-45DE8461B164}" type="slidenum">
              <a:rPr lang="en-US" smtClean="0"/>
              <a:t>‹Nº›</a:t>
            </a:fld>
            <a:endParaRPr lang="en-US"/>
          </a:p>
        </p:txBody>
      </p:sp>
    </p:spTree>
    <p:extLst>
      <p:ext uri="{BB962C8B-B14F-4D97-AF65-F5344CB8AC3E}">
        <p14:creationId xmlns:p14="http://schemas.microsoft.com/office/powerpoint/2010/main" val="44370131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Title + 1 column">
    <p:spTree>
      <p:nvGrpSpPr>
        <p:cNvPr id="1" name=""/>
        <p:cNvGrpSpPr/>
        <p:nvPr/>
      </p:nvGrpSpPr>
      <p:grpSpPr>
        <a:xfrm>
          <a:off x="0" y="0"/>
          <a:ext cx="0" cy="0"/>
        </a:xfrm>
      </p:grpSpPr>
      <p:sp>
        <p:nvSpPr>
          <p:cNvPr id="2" name="Google Shape;12;p2">
            <a:extLst>
              <a:ext uri="{FF2B5EF4-FFF2-40B4-BE49-F238E27FC236}">
                <a16:creationId xmlns:a16="http://schemas.microsoft.com/office/drawing/2014/main" id="{B7759E1B-B7C8-467B-BB07-034E9DC13CF2}"/>
              </a:ext>
            </a:extLst>
          </p:cNvPr>
          <p:cNvSpPr txBox="1">
            <a:spLocks noGrp="1"/>
          </p:cNvSpPr>
          <p:nvPr>
            <p:ph type="title"/>
          </p:nvPr>
        </p:nvSpPr>
        <p:spPr>
          <a:xfrm>
            <a:off x="1317421" y="131810"/>
            <a:ext cx="9559073" cy="865717"/>
          </a:xfrm>
        </p:spPr>
        <p:txBody>
          <a:bodyPr lIns="0" tIns="0" rIns="0" bIns="0" anchorCtr="1"/>
          <a:lstStyle>
            <a:lvl1pPr algn="ctr">
              <a:lnSpc>
                <a:spcPct val="80000"/>
              </a:lnSpc>
              <a:defRPr lang="es-PE" sz="4800">
                <a:solidFill>
                  <a:srgbClr val="27348B"/>
                </a:solidFill>
              </a:defRPr>
            </a:lvl1pPr>
          </a:lstStyle>
          <a:p>
            <a:pPr lvl="0"/>
            <a:endParaRPr lang="es-PE"/>
          </a:p>
        </p:txBody>
      </p:sp>
    </p:spTree>
    <p:extLst>
      <p:ext uri="{BB962C8B-B14F-4D97-AF65-F5344CB8AC3E}">
        <p14:creationId xmlns:p14="http://schemas.microsoft.com/office/powerpoint/2010/main" val="266732668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1_Icon sets layout">
    <p:spTree>
      <p:nvGrpSpPr>
        <p:cNvPr id="1" name=""/>
        <p:cNvGrpSpPr/>
        <p:nvPr/>
      </p:nvGrpSpPr>
      <p:grpSpPr>
        <a:xfrm>
          <a:off x="0" y="0"/>
          <a:ext cx="0" cy="0"/>
        </a:xfrm>
      </p:grpSpPr>
      <p:sp>
        <p:nvSpPr>
          <p:cNvPr id="2" name="Text Placeholder 9">
            <a:extLst>
              <a:ext uri="{FF2B5EF4-FFF2-40B4-BE49-F238E27FC236}">
                <a16:creationId xmlns:a16="http://schemas.microsoft.com/office/drawing/2014/main" id="{1B980D5C-9A55-4787-98FE-38454E983030}"/>
              </a:ext>
            </a:extLst>
          </p:cNvPr>
          <p:cNvSpPr txBox="1">
            <a:spLocks noGrp="1"/>
          </p:cNvSpPr>
          <p:nvPr>
            <p:ph type="body" idx="4294967295"/>
          </p:nvPr>
        </p:nvSpPr>
        <p:spPr>
          <a:xfrm>
            <a:off x="323523" y="123480"/>
            <a:ext cx="11573195" cy="724241"/>
          </a:xfrm>
        </p:spPr>
        <p:txBody>
          <a:bodyPr anchor="ctr" anchorCtr="1"/>
          <a:lstStyle>
            <a:lvl1pPr marL="0" indent="0" algn="ctr">
              <a:buNone/>
              <a:defRPr lang="en-US" sz="5400">
                <a:latin typeface="Arial"/>
                <a:cs typeface="Arial" panose="020b0604020202020204" pitchFamily="34" charset="0"/>
              </a:defRPr>
            </a:lvl1pPr>
          </a:lstStyle>
          <a:p>
            <a:pPr lvl="0"/>
            <a:r>
              <a:rPr lang="en-US"/>
              <a:t>BASIC LAYOUT</a:t>
            </a:r>
          </a:p>
        </p:txBody>
      </p:sp>
      <p:sp>
        <p:nvSpPr>
          <p:cNvPr id="3" name="Rounded Rectangle 2">
            <a:extLst>
              <a:ext uri="{FF2B5EF4-FFF2-40B4-BE49-F238E27FC236}">
                <a16:creationId xmlns:a16="http://schemas.microsoft.com/office/drawing/2014/main" id="{5CEB18D2-64B5-4994-AADC-65A8F28A4208}"/>
              </a:ext>
            </a:extLst>
          </p:cNvPr>
          <p:cNvSpPr/>
          <p:nvPr/>
        </p:nvSpPr>
        <p:spPr>
          <a:xfrm>
            <a:off x="354019" y="1131597"/>
            <a:ext cx="3560774" cy="5402558"/>
          </a:xfrm>
          <a:custGeom>
            <a:avLst>
              <a:gd name="f10" fmla="val 857"/>
            </a:avLst>
            <a:gdLst>
              <a:gd name="f1" fmla="val 10800000"/>
              <a:gd name="f2" fmla="val 5400000"/>
              <a:gd name="f3" fmla="val 16200000"/>
              <a:gd name="f4" fmla="val w"/>
              <a:gd name="f5" fmla="val h"/>
              <a:gd name="f6" fmla="val ss"/>
              <a:gd name="f7" fmla="val 0"/>
              <a:gd name="f8" fmla="*/ 5419351 1 1725033"/>
              <a:gd name="f9" fmla="val 45"/>
              <a:gd name="f10" fmla="val 857"/>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00A3FF"/>
          </a:solidFill>
          <a:ln cap="flat">
            <a:noFill/>
            <a:prstDash val="solid"/>
          </a:ln>
        </p:spPr>
        <p:txBody>
          <a:bodyPr vert="horz" wrap="square" lIns="121916" tIns="60963" rIns="121916" bIns="60963" anchor="ctr" anchorCtr="1" compatLnSpc="1">
            <a:noAutofit/>
          </a:bodyPr>
          <a:lstStyle/>
          <a:p>
            <a:pPr marL="0" marR="0" lvl="0" indent="0" algn="ct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1" b="0" i="0" u="none" strike="noStrike" kern="0" cap="none" spc="0" baseline="0">
              <a:solidFill>
                <a:srgbClr val="5E4028"/>
              </a:solidFill>
              <a:uFillTx/>
              <a:latin typeface="Arial"/>
              <a:ea typeface="맑은 고딕" pitchFamily="34"/>
            </a:endParaRPr>
          </a:p>
        </p:txBody>
      </p:sp>
      <p:sp>
        <p:nvSpPr>
          <p:cNvPr id="4" name="Rounded Rectangle 3">
            <a:extLst>
              <a:ext uri="{FF2B5EF4-FFF2-40B4-BE49-F238E27FC236}">
                <a16:creationId xmlns:a16="http://schemas.microsoft.com/office/drawing/2014/main" id="{88313564-3F77-4642-BABF-1D846FBAF240}"/>
              </a:ext>
            </a:extLst>
          </p:cNvPr>
          <p:cNvSpPr/>
          <p:nvPr/>
        </p:nvSpPr>
        <p:spPr>
          <a:xfrm>
            <a:off x="456477" y="1296683"/>
            <a:ext cx="130868" cy="4265758"/>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alpha val="77647"/>
            </a:srgbClr>
          </a:solidFill>
          <a:ln cap="flat">
            <a:noFill/>
            <a:prstDash val="solid"/>
          </a:ln>
        </p:spPr>
        <p:txBody>
          <a:bodyPr vert="horz" wrap="square" lIns="121916" tIns="60963" rIns="121916" bIns="60963" anchor="ctr" anchorCtr="1" compatLnSpc="1">
            <a:noAutofit/>
          </a:bodyPr>
          <a:lstStyle/>
          <a:p>
            <a:pPr marL="0" marR="0" lvl="0" indent="0" algn="ct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1" b="0" i="0" u="none" strike="noStrike" kern="0" cap="none" spc="0" baseline="0">
              <a:solidFill>
                <a:srgbClr val="000000"/>
              </a:solidFill>
              <a:uFillTx/>
              <a:latin typeface="Arial"/>
              <a:ea typeface="맑은 고딕" pitchFamily="34"/>
            </a:endParaRPr>
          </a:p>
        </p:txBody>
      </p:sp>
      <p:grpSp>
        <p:nvGrpSpPr>
          <p:cNvPr id="5" name="Grupo 11">
            <a:extLst>
              <a:ext uri="{FF2B5EF4-FFF2-40B4-BE49-F238E27FC236}">
                <a16:creationId xmlns:a16="http://schemas.microsoft.com/office/drawing/2014/main" id="{10D53055-73E9-4DAC-9F98-D6E6B98F59CF}"/>
              </a:ext>
            </a:extLst>
          </p:cNvPr>
          <p:cNvGrpSpPr/>
          <p:nvPr/>
        </p:nvGrpSpPr>
        <p:grpSpPr>
          <a:xfrm>
            <a:off x="1396041" y="1837569"/>
            <a:ext cx="2232242" cy="1861352"/>
            <a:chOff x="1396041" y="1837569"/>
            <a:chExt cx="2232242" cy="1861352"/>
          </a:xfrm>
        </p:grpSpPr>
        <p:sp>
          <p:nvSpPr>
            <p:cNvPr id="6" name="TextBox 57">
              <a:extLst>
                <a:ext uri="{FF2B5EF4-FFF2-40B4-BE49-F238E27FC236}">
                  <a16:creationId xmlns:a16="http://schemas.microsoft.com/office/drawing/2014/main" id="{9F8E2B0F-9A19-4B14-ABAC-EF2AB008E961}"/>
                </a:ext>
              </a:extLst>
            </p:cNvPr>
            <p:cNvSpPr txBox="1"/>
            <p:nvPr/>
          </p:nvSpPr>
          <p:spPr>
            <a:xfrm>
              <a:off x="1396041" y="1837569"/>
              <a:ext cx="2232242" cy="1015660"/>
            </a:xfrm>
            <a:prstGeom prst="rect">
              <a:avLst/>
            </a:prstGeom>
            <a:noFill/>
            <a:ln cap="flat">
              <a:noFill/>
            </a:ln>
          </p:spPr>
          <p:txBody>
            <a:bodyPr vert="horz" wrap="square" lIns="91440" tIns="45720" rIns="91440" bIns="45720" anchor="ctr" anchorCtr="0" compatLnSpc="1">
              <a:spAutoFit/>
            </a:bodyPr>
            <a:lstStyle/>
            <a:p>
              <a:pPr marL="0" marR="0" lvl="0" indent="0" algn="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000" b="1" i="0" u="none" strike="noStrike" kern="0" cap="none" spc="0" baseline="0">
                  <a:solidFill>
                    <a:srgbClr val="FFFFFF"/>
                  </a:solidFill>
                  <a:uFillTx/>
                  <a:latin typeface="Arial" panose="020b0604020202020204" pitchFamily="34" charset="0"/>
                  <a:ea typeface="Arial"/>
                  <a:cs typeface="Arial" panose="020b0604020202020204" pitchFamily="34" charset="0"/>
                </a:rPr>
                <a:t>You can Resize without losing quality</a:t>
              </a:r>
            </a:p>
          </p:txBody>
        </p:sp>
        <p:sp>
          <p:nvSpPr>
            <p:cNvPr id="7" name="TextBox 58">
              <a:extLst>
                <a:ext uri="{FF2B5EF4-FFF2-40B4-BE49-F238E27FC236}">
                  <a16:creationId xmlns:a16="http://schemas.microsoft.com/office/drawing/2014/main" id="{FEFBCC12-87B7-4FFD-859F-60544A25176E}"/>
                </a:ext>
              </a:extLst>
            </p:cNvPr>
            <p:cNvSpPr txBox="1"/>
            <p:nvPr/>
          </p:nvSpPr>
          <p:spPr>
            <a:xfrm>
              <a:off x="1396041" y="2683261"/>
              <a:ext cx="2232242" cy="1015660"/>
            </a:xfrm>
            <a:prstGeom prst="rect">
              <a:avLst/>
            </a:prstGeom>
            <a:noFill/>
            <a:ln cap="flat">
              <a:noFill/>
            </a:ln>
          </p:spPr>
          <p:txBody>
            <a:bodyPr vert="horz" wrap="square" lIns="91440" tIns="45720" rIns="91440" bIns="45720" anchor="ctr" anchorCtr="0" compatLnSpc="1">
              <a:spAutoFit/>
            </a:bodyPr>
            <a:lstStyle/>
            <a:p>
              <a:pPr marL="0" marR="0" lvl="0" indent="0" algn="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000" b="1" i="0" u="none" strike="noStrike" kern="0" cap="none" spc="0" baseline="0">
                  <a:solidFill>
                    <a:srgbClr val="FFFFFF"/>
                  </a:solidFill>
                  <a:uFillTx/>
                  <a:latin typeface="Arial" panose="020b0604020202020204" pitchFamily="34" charset="0"/>
                  <a:ea typeface="Arial"/>
                  <a:cs typeface="Arial" panose="020b0604020202020204" pitchFamily="34" charset="0"/>
                </a:rPr>
                <a:t>You can Change Fill Color &amp;</a:t>
              </a:r>
            </a:p>
            <a:p>
              <a:pPr marL="0" marR="0" lvl="0" indent="0" algn="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000" b="1" i="0" u="none" strike="noStrike" kern="0" cap="none" spc="0" baseline="0">
                  <a:solidFill>
                    <a:srgbClr val="FFFFFF"/>
                  </a:solidFill>
                  <a:uFillTx/>
                  <a:latin typeface="Arial" panose="020b0604020202020204" pitchFamily="34" charset="0"/>
                  <a:ea typeface="Arial"/>
                  <a:cs typeface="Arial" panose="020b0604020202020204" pitchFamily="34" charset="0"/>
                </a:rPr>
                <a:t>Line Color</a:t>
              </a:r>
            </a:p>
          </p:txBody>
        </p:sp>
      </p:grpSp>
      <p:sp>
        <p:nvSpPr>
          <p:cNvPr id="8" name="TextBox 59">
            <a:extLst>
              <a:ext uri="{FF2B5EF4-FFF2-40B4-BE49-F238E27FC236}">
                <a16:creationId xmlns:a16="http://schemas.microsoft.com/office/drawing/2014/main" id="{6F7C2BFC-9509-4390-8E79-75F8AFC031E9}"/>
              </a:ext>
            </a:extLst>
          </p:cNvPr>
          <p:cNvSpPr txBox="1"/>
          <p:nvPr/>
        </p:nvSpPr>
        <p:spPr>
          <a:xfrm>
            <a:off x="1613193" y="5833890"/>
            <a:ext cx="2232004" cy="400114"/>
          </a:xfrm>
          <a:prstGeom prst="rect">
            <a:avLst/>
          </a:prstGeom>
          <a:noFill/>
          <a:ln cap="flat">
            <a:noFill/>
          </a:ln>
        </p:spPr>
        <p:txBody>
          <a:bodyPr vert="horz" wrap="square" lIns="121916" tIns="60963" rIns="121916" bIns="60963" anchor="ctr" anchorCtr="0" compatLnSpc="1">
            <a:sp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800" b="0" i="0" u="none" strike="noStrike" kern="0" cap="none" spc="0" baseline="0">
                <a:solidFill>
                  <a:srgbClr val="FFFFFF"/>
                </a:solidFill>
                <a:uFillTx/>
                <a:latin typeface="Arial" panose="020b0604020202020204" pitchFamily="34" charset="0"/>
                <a:ea typeface="Arial"/>
                <a:cs typeface="Arial" panose="020b0604020202020204" pitchFamily="34" charset="0"/>
              </a:rPr>
              <a:t>www.slidesppt.net</a:t>
            </a:r>
          </a:p>
        </p:txBody>
      </p:sp>
      <p:sp>
        <p:nvSpPr>
          <p:cNvPr id="9" name="TextBox 60">
            <a:extLst>
              <a:ext uri="{FF2B5EF4-FFF2-40B4-BE49-F238E27FC236}">
                <a16:creationId xmlns:a16="http://schemas.microsoft.com/office/drawing/2014/main" id="{4834294A-73E5-4A70-B13F-846C3026131C}"/>
              </a:ext>
            </a:extLst>
          </p:cNvPr>
          <p:cNvSpPr txBox="1"/>
          <p:nvPr/>
        </p:nvSpPr>
        <p:spPr>
          <a:xfrm>
            <a:off x="910998" y="4021924"/>
            <a:ext cx="2717295" cy="1969773"/>
          </a:xfrm>
          <a:prstGeom prst="rect">
            <a:avLst/>
          </a:prstGeom>
          <a:noFill/>
          <a:ln cap="flat">
            <a:noFill/>
          </a:ln>
        </p:spPr>
        <p:txBody>
          <a:bodyPr vert="horz" wrap="square" lIns="121916" tIns="60963" rIns="121916" bIns="60963" anchor="ctr" anchorCtr="0" compatLnSpc="1">
            <a:spAutoFit/>
          </a:bodyPr>
          <a:lstStyle/>
          <a:p>
            <a:pPr marL="0" marR="0" lvl="0" indent="0" algn="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1" i="0" u="none" strike="noStrike" kern="0" cap="none" spc="0" baseline="0">
                <a:solidFill>
                  <a:srgbClr val="FFFFFF"/>
                </a:solidFill>
                <a:uFillTx/>
                <a:latin typeface="Arial"/>
                <a:ea typeface="맑은 고딕" pitchFamily="34"/>
                <a:cs typeface="Arial" panose="020b0604020202020204" pitchFamily="34" charset="0"/>
              </a:rPr>
              <a:t>GOOGLE SLIDES AND FREE </a:t>
            </a:r>
          </a:p>
          <a:p>
            <a:pPr marL="0" marR="0" lvl="0" indent="0" algn="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1" i="0" u="none" strike="noStrike" kern="0" cap="none" spc="0" baseline="0">
                <a:solidFill>
                  <a:srgbClr val="FFFFFF"/>
                </a:solidFill>
                <a:uFillTx/>
                <a:latin typeface="Arial"/>
                <a:ea typeface="맑은 고딕" pitchFamily="34"/>
                <a:cs typeface="Arial" panose="020b0604020202020204" pitchFamily="34" charset="0"/>
              </a:rPr>
              <a:t>PPT </a:t>
            </a:r>
          </a:p>
          <a:p>
            <a:pPr marL="0" marR="0" lvl="0" indent="0" algn="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1" i="0" u="none" strike="noStrike" kern="0" cap="none" spc="0" baseline="0">
                <a:solidFill>
                  <a:srgbClr val="FFFFFF"/>
                </a:solidFill>
                <a:uFillTx/>
                <a:latin typeface="Arial"/>
                <a:ea typeface="맑은 고딕" pitchFamily="34"/>
                <a:cs typeface="Arial" panose="020b0604020202020204" pitchFamily="34" charset="0"/>
              </a:rPr>
              <a:t>TEMPLATES  </a:t>
            </a:r>
          </a:p>
        </p:txBody>
      </p:sp>
      <p:grpSp>
        <p:nvGrpSpPr>
          <p:cNvPr id="10" name="Grupo 16">
            <a:extLst>
              <a:ext uri="{FF2B5EF4-FFF2-40B4-BE49-F238E27FC236}">
                <a16:creationId xmlns:a16="http://schemas.microsoft.com/office/drawing/2014/main" id="{D5AE76E6-81D0-4064-AB5B-E6DA6B95E35F}"/>
              </a:ext>
            </a:extLst>
          </p:cNvPr>
          <p:cNvGrpSpPr/>
          <p:nvPr/>
        </p:nvGrpSpPr>
        <p:grpSpPr>
          <a:xfrm>
            <a:off x="567156" y="5403427"/>
            <a:ext cx="976460" cy="976460"/>
            <a:chOff x="567156" y="5403427"/>
            <a:chExt cx="976460" cy="976460"/>
          </a:xfrm>
        </p:grpSpPr>
        <p:sp>
          <p:nvSpPr>
            <p:cNvPr id="11" name="Lágrima 17">
              <a:extLst>
                <a:ext uri="{FF2B5EF4-FFF2-40B4-BE49-F238E27FC236}">
                  <a16:creationId xmlns:a16="http://schemas.microsoft.com/office/drawing/2014/main" id="{E1201DD0-3463-47F4-BB49-2ECC687D9E25}"/>
                </a:ext>
              </a:extLst>
            </p:cNvPr>
            <p:cNvSpPr/>
            <p:nvPr/>
          </p:nvSpPr>
          <p:spPr>
            <a:xfrm rot="10799991">
              <a:off x="567156" y="5403427"/>
              <a:ext cx="976460" cy="976460"/>
            </a:xfrm>
            <a:custGeom>
              <a:gdLst>
                <a:gd name="f0" fmla="val 10800000"/>
                <a:gd name="f1" fmla="val 5400000"/>
                <a:gd name="f2" fmla="val 180"/>
                <a:gd name="f3" fmla="val w"/>
                <a:gd name="f4" fmla="val h"/>
                <a:gd name="f5" fmla="val ss"/>
                <a:gd name="f6" fmla="val 0"/>
                <a:gd name="f7" fmla="*/ 5419351 1 1725033"/>
                <a:gd name="f8" fmla="sqrt 2"/>
                <a:gd name="f9" fmla="val 100000"/>
                <a:gd name="f10" fmla="+- 0 0 -180"/>
                <a:gd name="f11" fmla="+- 0 0 -360"/>
                <a:gd name="f12" fmla="abs f3"/>
                <a:gd name="f13" fmla="abs f4"/>
                <a:gd name="f14" fmla="abs f5"/>
                <a:gd name="f15" fmla="+- 2700000 f1 0"/>
                <a:gd name="f16" fmla="*/ f10 f0 1"/>
                <a:gd name="f17" fmla="*/ f11 f0 1"/>
                <a:gd name="f18" fmla="?: f12 f3 1"/>
                <a:gd name="f19" fmla="?: f13 f4 1"/>
                <a:gd name="f20" fmla="?: f14 f5 1"/>
                <a:gd name="f21" fmla="+- f15 0 f1"/>
                <a:gd name="f22" fmla="*/ f16 1 f2"/>
                <a:gd name="f23" fmla="*/ f17 1 f2"/>
                <a:gd name="f24" fmla="*/ f18 1 21600"/>
                <a:gd name="f25" fmla="*/ f19 1 21600"/>
                <a:gd name="f26" fmla="*/ 21600 f18 1"/>
                <a:gd name="f27" fmla="*/ 21600 f19 1"/>
                <a:gd name="f28" fmla="+- f21 f1 0"/>
                <a:gd name="f29" fmla="+- f22 0 f1"/>
                <a:gd name="f30" fmla="+- f23 0 f1"/>
                <a:gd name="f31" fmla="min f25 f24"/>
                <a:gd name="f32" fmla="*/ f26 1 f20"/>
                <a:gd name="f33" fmla="*/ f27 1 f20"/>
                <a:gd name="f34" fmla="*/ f28 f7 1"/>
                <a:gd name="f35" fmla="val f32"/>
                <a:gd name="f36" fmla="val f33"/>
                <a:gd name="f37" fmla="*/ f34 1 f0"/>
                <a:gd name="f38" fmla="*/ f6 f31 1"/>
                <a:gd name="f39" fmla="+- f36 0 f6"/>
                <a:gd name="f40" fmla="+- f35 0 f6"/>
                <a:gd name="f41" fmla="+- 0 0 f37"/>
                <a:gd name="f42" fmla="*/ f35 f31 1"/>
                <a:gd name="f43" fmla="*/ f39 1 2"/>
                <a:gd name="f44" fmla="*/ f40 1 2"/>
                <a:gd name="f45" fmla="+- 0 0 f41"/>
                <a:gd name="f46" fmla="+- f6 f43 0"/>
                <a:gd name="f47" fmla="+- f6 f44 0"/>
                <a:gd name="f48" fmla="*/ f44 f8 1"/>
                <a:gd name="f49" fmla="*/ f43 f8 1"/>
                <a:gd name="f50" fmla="*/ f45 f0 1"/>
                <a:gd name="f51" fmla="*/ f44 f31 1"/>
                <a:gd name="f52" fmla="*/ f43 f31 1"/>
                <a:gd name="f53" fmla="*/ f48 f9 1"/>
                <a:gd name="f54" fmla="*/ f49 f9 1"/>
                <a:gd name="f55" fmla="*/ f50 1 f7"/>
                <a:gd name="f56" fmla="*/ f46 f31 1"/>
                <a:gd name="f57" fmla="+- f55 0 f1"/>
                <a:gd name="f58" fmla="*/ f53 1 100000"/>
                <a:gd name="f59" fmla="*/ f54 1 100000"/>
                <a:gd name="f60" fmla="cos 1 f57"/>
                <a:gd name="f61" fmla="sin 1 f57"/>
                <a:gd name="f62" fmla="+- 0 0 f60"/>
                <a:gd name="f63" fmla="+- 0 0 f61"/>
                <a:gd name="f64" fmla="+- 0 0 f62"/>
                <a:gd name="f65" fmla="+- 0 0 f63"/>
                <a:gd name="f66" fmla="val f64"/>
                <a:gd name="f67" fmla="val f65"/>
                <a:gd name="f68" fmla="*/ f66 f58 1"/>
                <a:gd name="f69" fmla="*/ f67 f59 1"/>
                <a:gd name="f70" fmla="*/ f66 f44 1"/>
                <a:gd name="f71" fmla="*/ f67 f43 1"/>
                <a:gd name="f72" fmla="+- f47 f68 0"/>
                <a:gd name="f73" fmla="+- f46 0 f69"/>
                <a:gd name="f74" fmla="+- f47 0 f70"/>
                <a:gd name="f75" fmla="+- f47 f70 0"/>
                <a:gd name="f76" fmla="+- f46 0 f71"/>
                <a:gd name="f77" fmla="+- f46 f71 0"/>
                <a:gd name="f78" fmla="+- f47 f72 0"/>
                <a:gd name="f79" fmla="+- f46 f73 0"/>
                <a:gd name="f80" fmla="*/ f74 f31 1"/>
                <a:gd name="f81" fmla="*/ f76 f31 1"/>
                <a:gd name="f82" fmla="*/ f75 f31 1"/>
                <a:gd name="f83" fmla="*/ f77 f31 1"/>
                <a:gd name="f84" fmla="*/ f72 f31 1"/>
                <a:gd name="f85" fmla="*/ f73 f31 1"/>
                <a:gd name="f86" fmla="*/ f78 1 2"/>
                <a:gd name="f87" fmla="*/ f79 1 2"/>
                <a:gd name="f88" fmla="*/ f86 f31 1"/>
                <a:gd name="f89" fmla="*/ f87 f31 1"/>
              </a:gdLst>
              <a:cxnLst>
                <a:cxn ang="3cd4">
                  <a:pos x="hc" y="t"/>
                </a:cxn>
                <a:cxn ang="0">
                  <a:pos x="r" y="vc"/>
                </a:cxn>
                <a:cxn ang="cd4">
                  <a:pos x="hc" y="b"/>
                </a:cxn>
                <a:cxn ang="cd2">
                  <a:pos x="l" y="vc"/>
                </a:cxn>
                <a:cxn ang="f29">
                  <a:pos x="f82" y="f83"/>
                </a:cxn>
                <a:cxn ang="f29">
                  <a:pos x="f80" y="f83"/>
                </a:cxn>
                <a:cxn ang="f30">
                  <a:pos x="f80" y="f81"/>
                </a:cxn>
                <a:cxn ang="f30">
                  <a:pos x="f84" y="f85"/>
                </a:cxn>
              </a:cxnLst>
              <a:rect l="f80" t="f81" r="f82" b="f83"/>
              <a:pathLst>
                <a:path>
                  <a:moveTo>
                    <a:pt x="f38" y="f56"/>
                  </a:moveTo>
                  <a:arcTo wR="f51" hR="f52" stAng="f0" swAng="f1"/>
                  <a:quadBezTo>
                    <a:pt x="f88" y="f38"/>
                    <a:pt x="f84" y="f85"/>
                  </a:quadBezTo>
                  <a:quadBezTo>
                    <a:pt x="f42" y="f89"/>
                    <a:pt x="f42" y="f56"/>
                  </a:quadBezTo>
                  <a:arcTo wR="f51" hR="f52" stAng="f6" swAng="f0"/>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ndParaRPr>
            </a:p>
          </p:txBody>
        </p:sp>
        <p:grpSp>
          <p:nvGrpSpPr>
            <p:cNvPr id="12" name="Grupo 18">
              <a:extLst>
                <a:ext uri="{FF2B5EF4-FFF2-40B4-BE49-F238E27FC236}">
                  <a16:creationId xmlns:a16="http://schemas.microsoft.com/office/drawing/2014/main" id="{A1E925AB-BC3E-492E-B33D-ED7844DFCC9B}"/>
                </a:ext>
              </a:extLst>
            </p:cNvPr>
            <p:cNvGrpSpPr/>
            <p:nvPr/>
          </p:nvGrpSpPr>
          <p:grpSpPr>
            <a:xfrm>
              <a:off x="736338" y="5562441"/>
              <a:ext cx="662784" cy="641570"/>
              <a:chOff x="736338" y="5562441"/>
              <a:chExt cx="662784" cy="641570"/>
            </a:xfrm>
          </p:grpSpPr>
          <p:sp>
            <p:nvSpPr>
              <p:cNvPr id="13" name="Freeform 14">
                <a:extLst>
                  <a:ext uri="{FF2B5EF4-FFF2-40B4-BE49-F238E27FC236}">
                    <a16:creationId xmlns:a16="http://schemas.microsoft.com/office/drawing/2014/main" id="{63800E04-CF68-4C18-BC51-8B8ADA326726}"/>
                  </a:ext>
                </a:extLst>
              </p:cNvPr>
              <p:cNvSpPr/>
              <p:nvPr/>
            </p:nvSpPr>
            <p:spPr>
              <a:xfrm>
                <a:off x="736338" y="5562441"/>
                <a:ext cx="383673" cy="641570"/>
              </a:xfrm>
              <a:custGeom>
                <a:gdLst>
                  <a:gd name="f0" fmla="val 10800000"/>
                  <a:gd name="f1" fmla="val 5400000"/>
                  <a:gd name="f2" fmla="val 180"/>
                  <a:gd name="f3" fmla="val w"/>
                  <a:gd name="f4" fmla="val h"/>
                  <a:gd name="f5" fmla="val 0"/>
                  <a:gd name="f6" fmla="val 669"/>
                  <a:gd name="f7" fmla="val 1118"/>
                  <a:gd name="f8" fmla="val 112"/>
                  <a:gd name="f9" fmla="val 410"/>
                  <a:gd name="f10" fmla="val 707"/>
                  <a:gd name="f11" fmla="val 1005"/>
                  <a:gd name="f12" fmla="val 223"/>
                  <a:gd name="f13" fmla="val 1043"/>
                  <a:gd name="f14" fmla="val 446"/>
                  <a:gd name="f15" fmla="val 1080"/>
                  <a:gd name="f16" fmla="val 745"/>
                  <a:gd name="f17" fmla="val 372"/>
                  <a:gd name="f18" fmla="val 37"/>
                  <a:gd name="f19" fmla="val 74"/>
                  <a:gd name="f20" fmla="+- 0 0 -90"/>
                  <a:gd name="f21" fmla="*/ f3 1 669"/>
                  <a:gd name="f22" fmla="*/ f4 1 1118"/>
                  <a:gd name="f23" fmla="+- f7 0 f5"/>
                  <a:gd name="f24" fmla="+- f6 0 f5"/>
                  <a:gd name="f25" fmla="*/ f20 f0 1"/>
                  <a:gd name="f26" fmla="*/ f24 1 669"/>
                  <a:gd name="f27" fmla="*/ f23 1 1118"/>
                  <a:gd name="f28" fmla="*/ 0 f24 1"/>
                  <a:gd name="f29" fmla="*/ 112 f23 1"/>
                  <a:gd name="f30" fmla="*/ 1005 f23 1"/>
                  <a:gd name="f31" fmla="*/ 669 f24 1"/>
                  <a:gd name="f32" fmla="*/ 1118 f23 1"/>
                  <a:gd name="f33" fmla="*/ 0 f23 1"/>
                  <a:gd name="f34" fmla="*/ f25 1 f2"/>
                  <a:gd name="f35" fmla="*/ f28 1 669"/>
                  <a:gd name="f36" fmla="*/ f29 1 1118"/>
                  <a:gd name="f37" fmla="*/ f30 1 1118"/>
                  <a:gd name="f38" fmla="*/ f31 1 669"/>
                  <a:gd name="f39" fmla="*/ f32 1 1118"/>
                  <a:gd name="f40" fmla="*/ f33 1 1118"/>
                  <a:gd name="f41" fmla="*/ 0 1 f26"/>
                  <a:gd name="f42" fmla="*/ f6 1 f26"/>
                  <a:gd name="f43" fmla="*/ 0 1 f27"/>
                  <a:gd name="f44" fmla="*/ f7 1 f27"/>
                  <a:gd name="f45" fmla="+- f34 0 f1"/>
                  <a:gd name="f46" fmla="*/ f35 1 f26"/>
                  <a:gd name="f47" fmla="*/ f36 1 f27"/>
                  <a:gd name="f48" fmla="*/ f37 1 f27"/>
                  <a:gd name="f49" fmla="*/ f38 1 f26"/>
                  <a:gd name="f50" fmla="*/ f39 1 f27"/>
                  <a:gd name="f51" fmla="*/ f40 1 f27"/>
                  <a:gd name="f52" fmla="*/ f41 f21 1"/>
                  <a:gd name="f53" fmla="*/ f42 f21 1"/>
                  <a:gd name="f54" fmla="*/ f44 f22 1"/>
                  <a:gd name="f55" fmla="*/ f43 f22 1"/>
                  <a:gd name="f56" fmla="*/ f46 f21 1"/>
                  <a:gd name="f57" fmla="*/ f47 f22 1"/>
                  <a:gd name="f58" fmla="*/ f48 f22 1"/>
                  <a:gd name="f59" fmla="*/ f49 f21 1"/>
                  <a:gd name="f60" fmla="*/ f50 f22 1"/>
                  <a:gd name="f61" fmla="*/ f51 f22 1"/>
                </a:gdLst>
                <a:cxnLst>
                  <a:cxn ang="3cd4">
                    <a:pos x="hc" y="t"/>
                  </a:cxn>
                  <a:cxn ang="0">
                    <a:pos x="r" y="vc"/>
                  </a:cxn>
                  <a:cxn ang="cd4">
                    <a:pos x="hc" y="b"/>
                  </a:cxn>
                  <a:cxn ang="cd2">
                    <a:pos x="l" y="vc"/>
                  </a:cxn>
                  <a:cxn ang="f45">
                    <a:pos x="f56" y="f57"/>
                  </a:cxn>
                  <a:cxn ang="f45">
                    <a:pos x="f56" y="f58"/>
                  </a:cxn>
                  <a:cxn ang="f45">
                    <a:pos x="f59" y="f60"/>
                  </a:cxn>
                  <a:cxn ang="f45">
                    <a:pos x="f59" y="f61"/>
                  </a:cxn>
                  <a:cxn ang="f45">
                    <a:pos x="f56" y="f57"/>
                  </a:cxn>
                </a:cxnLst>
                <a:rect l="f52" t="f55" r="f53" b="f54"/>
                <a:pathLst>
                  <a:path w="669" h="1118">
                    <a:moveTo>
                      <a:pt x="f5" y="f8"/>
                    </a:moveTo>
                    <a:cubicBezTo>
                      <a:pt x="f5" y="f9"/>
                      <a:pt x="f5" y="f10"/>
                      <a:pt x="f5" y="f11"/>
                    </a:cubicBezTo>
                    <a:cubicBezTo>
                      <a:pt x="f12" y="f13"/>
                      <a:pt x="f14" y="f15"/>
                      <a:pt x="f6" y="f7"/>
                    </a:cubicBezTo>
                    <a:cubicBezTo>
                      <a:pt x="f6" y="f16"/>
                      <a:pt x="f6" y="f17"/>
                      <a:pt x="f6" y="f5"/>
                    </a:cubicBezTo>
                    <a:cubicBezTo>
                      <a:pt x="f14" y="f18"/>
                      <a:pt x="f12" y="f19"/>
                      <a:pt x="f5" y="f8"/>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4" name="Freeform 15">
                <a:extLst>
                  <a:ext uri="{FF2B5EF4-FFF2-40B4-BE49-F238E27FC236}">
                    <a16:creationId xmlns:a16="http://schemas.microsoft.com/office/drawing/2014/main" id="{0A29C4A1-D77C-436C-B0A0-2030FBDFE203}"/>
                  </a:ext>
                </a:extLst>
              </p:cNvPr>
              <p:cNvSpPr/>
              <p:nvPr/>
            </p:nvSpPr>
            <p:spPr>
              <a:xfrm>
                <a:off x="1135163" y="5684870"/>
                <a:ext cx="263959" cy="319116"/>
              </a:xfrm>
              <a:custGeom>
                <a:gdLst>
                  <a:gd name="f0" fmla="val 10800000"/>
                  <a:gd name="f1" fmla="val 5400000"/>
                  <a:gd name="f2" fmla="val 180"/>
                  <a:gd name="f3" fmla="val w"/>
                  <a:gd name="f4" fmla="val h"/>
                  <a:gd name="f5" fmla="val 0"/>
                  <a:gd name="f6" fmla="val 460"/>
                  <a:gd name="f7" fmla="val 556"/>
                  <a:gd name="f8" fmla="val 17"/>
                  <a:gd name="f9" fmla="val 35"/>
                  <a:gd name="f10" fmla="val 53"/>
                  <a:gd name="f11" fmla="val 135"/>
                  <a:gd name="f12" fmla="val 270"/>
                  <a:gd name="f13" fmla="val 406"/>
                  <a:gd name="f14" fmla="val 221"/>
                  <a:gd name="f15" fmla="val 388"/>
                  <a:gd name="f16" fmla="val 424"/>
                  <a:gd name="f17" fmla="val 442"/>
                  <a:gd name="f18" fmla="val 370"/>
                  <a:gd name="f19" fmla="val 185"/>
                  <a:gd name="f20" fmla="val 307"/>
                  <a:gd name="f21" fmla="val 153"/>
                  <a:gd name="f22" fmla="+- 0 0 -90"/>
                  <a:gd name="f23" fmla="*/ f3 1 460"/>
                  <a:gd name="f24" fmla="*/ f4 1 556"/>
                  <a:gd name="f25" fmla="+- f7 0 f5"/>
                  <a:gd name="f26" fmla="+- f6 0 f5"/>
                  <a:gd name="f27" fmla="*/ f22 f0 1"/>
                  <a:gd name="f28" fmla="*/ f26 1 460"/>
                  <a:gd name="f29" fmla="*/ f25 1 556"/>
                  <a:gd name="f30" fmla="*/ 0 f26 1"/>
                  <a:gd name="f31" fmla="*/ 0 f25 1"/>
                  <a:gd name="f32" fmla="*/ 53 f25 1"/>
                  <a:gd name="f33" fmla="*/ 406 f26 1"/>
                  <a:gd name="f34" fmla="*/ 556 f25 1"/>
                  <a:gd name="f35" fmla="*/ 460 f26 1"/>
                  <a:gd name="f36" fmla="*/ f27 1 f2"/>
                  <a:gd name="f37" fmla="*/ f30 1 460"/>
                  <a:gd name="f38" fmla="*/ f31 1 556"/>
                  <a:gd name="f39" fmla="*/ f32 1 556"/>
                  <a:gd name="f40" fmla="*/ f33 1 460"/>
                  <a:gd name="f41" fmla="*/ f34 1 556"/>
                  <a:gd name="f42" fmla="*/ f35 1 460"/>
                  <a:gd name="f43" fmla="*/ 0 1 f28"/>
                  <a:gd name="f44" fmla="*/ f6 1 f28"/>
                  <a:gd name="f45" fmla="*/ 0 1 f29"/>
                  <a:gd name="f46" fmla="*/ f7 1 f29"/>
                  <a:gd name="f47" fmla="+- f36 0 f1"/>
                  <a:gd name="f48" fmla="*/ f37 1 f28"/>
                  <a:gd name="f49" fmla="*/ f38 1 f29"/>
                  <a:gd name="f50" fmla="*/ f39 1 f29"/>
                  <a:gd name="f51" fmla="*/ f40 1 f28"/>
                  <a:gd name="f52" fmla="*/ f41 1 f29"/>
                  <a:gd name="f53" fmla="*/ f42 1 f28"/>
                  <a:gd name="f54" fmla="*/ f43 f23 1"/>
                  <a:gd name="f55" fmla="*/ f44 f23 1"/>
                  <a:gd name="f56" fmla="*/ f46 f24 1"/>
                  <a:gd name="f57" fmla="*/ f45 f24 1"/>
                  <a:gd name="f58" fmla="*/ f48 f23 1"/>
                  <a:gd name="f59" fmla="*/ f49 f24 1"/>
                  <a:gd name="f60" fmla="*/ f50 f24 1"/>
                  <a:gd name="f61" fmla="*/ f51 f23 1"/>
                  <a:gd name="f62" fmla="*/ f52 f24 1"/>
                  <a:gd name="f63" fmla="*/ f53 f23 1"/>
                </a:gdLst>
                <a:cxnLst>
                  <a:cxn ang="3cd4">
                    <a:pos x="hc" y="t"/>
                  </a:cxn>
                  <a:cxn ang="0">
                    <a:pos x="r" y="vc"/>
                  </a:cxn>
                  <a:cxn ang="cd4">
                    <a:pos x="hc" y="b"/>
                  </a:cxn>
                  <a:cxn ang="cd2">
                    <a:pos x="l" y="vc"/>
                  </a:cxn>
                  <a:cxn ang="f47">
                    <a:pos x="f58" y="f59"/>
                  </a:cxn>
                  <a:cxn ang="f47">
                    <a:pos x="f58" y="f60"/>
                  </a:cxn>
                  <a:cxn ang="f47">
                    <a:pos x="f61" y="f60"/>
                  </a:cxn>
                  <a:cxn ang="f47">
                    <a:pos x="f61" y="f62"/>
                  </a:cxn>
                  <a:cxn ang="f47">
                    <a:pos x="f63" y="f62"/>
                  </a:cxn>
                  <a:cxn ang="f47">
                    <a:pos x="f63" y="f59"/>
                  </a:cxn>
                  <a:cxn ang="f47">
                    <a:pos x="f58" y="f59"/>
                  </a:cxn>
                </a:cxnLst>
                <a:rect l="f54" t="f57" r="f55" b="f56"/>
                <a:pathLst>
                  <a:path w="460" h="556">
                    <a:moveTo>
                      <a:pt x="f5" y="f5"/>
                    </a:moveTo>
                    <a:cubicBezTo>
                      <a:pt x="f5" y="f8"/>
                      <a:pt x="f5" y="f9"/>
                      <a:pt x="f5" y="f10"/>
                    </a:cubicBezTo>
                    <a:cubicBezTo>
                      <a:pt x="f11" y="f10"/>
                      <a:pt x="f12" y="f10"/>
                      <a:pt x="f13" y="f10"/>
                    </a:cubicBezTo>
                    <a:cubicBezTo>
                      <a:pt x="f13" y="f14"/>
                      <a:pt x="f13" y="f15"/>
                      <a:pt x="f13" y="f7"/>
                    </a:cubicBezTo>
                    <a:cubicBezTo>
                      <a:pt x="f16" y="f7"/>
                      <a:pt x="f17" y="f7"/>
                      <a:pt x="f6" y="f7"/>
                    </a:cubicBezTo>
                    <a:cubicBezTo>
                      <a:pt x="f6" y="f18"/>
                      <a:pt x="f6" y="f19"/>
                      <a:pt x="f6" y="f5"/>
                    </a:cubicBezTo>
                    <a:cubicBezTo>
                      <a:pt x="f20" y="f5"/>
                      <a:pt x="f21" y="f5"/>
                      <a:pt x="f5" y="f5"/>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5" name="Freeform 16">
                <a:extLst>
                  <a:ext uri="{FF2B5EF4-FFF2-40B4-BE49-F238E27FC236}">
                    <a16:creationId xmlns:a16="http://schemas.microsoft.com/office/drawing/2014/main" id="{07A7F002-BF98-4FD2-9F93-9801E056C2E9}"/>
                  </a:ext>
                </a:extLst>
              </p:cNvPr>
              <p:cNvSpPr/>
              <p:nvPr/>
            </p:nvSpPr>
            <p:spPr>
              <a:xfrm>
                <a:off x="1135163" y="5730645"/>
                <a:ext cx="216685" cy="347910"/>
              </a:xfrm>
              <a:custGeom>
                <a:gdLst>
                  <a:gd name="f0" fmla="val 10800000"/>
                  <a:gd name="f1" fmla="val 5400000"/>
                  <a:gd name="f2" fmla="val 360"/>
                  <a:gd name="f3" fmla="val 180"/>
                  <a:gd name="f4" fmla="val w"/>
                  <a:gd name="f5" fmla="val h"/>
                  <a:gd name="f6" fmla="val 0"/>
                  <a:gd name="f7" fmla="val 378"/>
                  <a:gd name="f8" fmla="val 606"/>
                  <a:gd name="f9" fmla="val 23"/>
                  <a:gd name="f10" fmla="val 47"/>
                  <a:gd name="f11" fmla="val 70"/>
                  <a:gd name="f12" fmla="val 4"/>
                  <a:gd name="f13" fmla="val 69"/>
                  <a:gd name="f14" fmla="val 16"/>
                  <a:gd name="f15" fmla="val 68"/>
                  <a:gd name="f16" fmla="val 26"/>
                  <a:gd name="f17" fmla="val 67"/>
                  <a:gd name="f18" fmla="val 37"/>
                  <a:gd name="f19" fmla="val 66"/>
                  <a:gd name="f20" fmla="val 65"/>
                  <a:gd name="f21" fmla="val 51"/>
                  <a:gd name="f22" fmla="val 113"/>
                  <a:gd name="f23" fmla="val 160"/>
                  <a:gd name="f24" fmla="val 208"/>
                  <a:gd name="f25" fmla="val 100"/>
                  <a:gd name="f26" fmla="val 149"/>
                  <a:gd name="f27" fmla="val 198"/>
                  <a:gd name="f28" fmla="val 221"/>
                  <a:gd name="f29" fmla="val 197"/>
                  <a:gd name="f30" fmla="val 255"/>
                  <a:gd name="f31" fmla="val 173"/>
                  <a:gd name="f32" fmla="val 289"/>
                  <a:gd name="f33" fmla="val 170"/>
                  <a:gd name="f34" fmla="val 293"/>
                  <a:gd name="f35" fmla="val 146"/>
                  <a:gd name="f36" fmla="val 326"/>
                  <a:gd name="f37" fmla="val 101"/>
                  <a:gd name="f38" fmla="val 340"/>
                  <a:gd name="f39" fmla="val 78"/>
                  <a:gd name="f40" fmla="val 347"/>
                  <a:gd name="f41" fmla="val 57"/>
                  <a:gd name="f42" fmla="val 41"/>
                  <a:gd name="f43" fmla="val 24"/>
                  <a:gd name="f44" fmla="val 346"/>
                  <a:gd name="f45" fmla="val 10"/>
                  <a:gd name="f46" fmla="val 344"/>
                  <a:gd name="f47" fmla="val 342"/>
                  <a:gd name="f48" fmla="val 377"/>
                  <a:gd name="f49" fmla="val 395"/>
                  <a:gd name="f50" fmla="val 87"/>
                  <a:gd name="f51" fmla="val 175"/>
                  <a:gd name="f52" fmla="val 262"/>
                  <a:gd name="f53" fmla="val 412"/>
                  <a:gd name="f54" fmla="val 428"/>
                  <a:gd name="f55" fmla="val 445"/>
                  <a:gd name="f56" fmla="val 461"/>
                  <a:gd name="f57" fmla="val 476"/>
                  <a:gd name="f58" fmla="val 492"/>
                  <a:gd name="f59" fmla="val 174"/>
                  <a:gd name="f60" fmla="val 261"/>
                  <a:gd name="f61" fmla="val 509"/>
                  <a:gd name="f62" fmla="val 527"/>
                  <a:gd name="f63" fmla="val 545"/>
                  <a:gd name="f64" fmla="val 565"/>
                  <a:gd name="f65" fmla="val 586"/>
                  <a:gd name="f66" fmla="val 126"/>
                  <a:gd name="f67" fmla="val 252"/>
                  <a:gd name="f68" fmla="val 404"/>
                  <a:gd name="f69" fmla="val 202"/>
                  <a:gd name="f70" fmla="+- 0 0 -90"/>
                  <a:gd name="f71" fmla="*/ f4 1 378"/>
                  <a:gd name="f72" fmla="*/ f5 1 606"/>
                  <a:gd name="f73" fmla="+- f8 0 f6"/>
                  <a:gd name="f74" fmla="+- f7 0 f6"/>
                  <a:gd name="f75" fmla="*/ f70 f0 1"/>
                  <a:gd name="f76" fmla="*/ f74 1 378"/>
                  <a:gd name="f77" fmla="*/ f73 1 606"/>
                  <a:gd name="f78" fmla="*/ 0 f74 1"/>
                  <a:gd name="f79" fmla="*/ 0 f73 1"/>
                  <a:gd name="f80" fmla="*/ 70 f73 1"/>
                  <a:gd name="f81" fmla="*/ 26 f74 1"/>
                  <a:gd name="f82" fmla="*/ 67 f73 1"/>
                  <a:gd name="f83" fmla="*/ 51 f74 1"/>
                  <a:gd name="f84" fmla="*/ 65 f73 1"/>
                  <a:gd name="f85" fmla="*/ 208 f73 1"/>
                  <a:gd name="f86" fmla="*/ 198 f74 1"/>
                  <a:gd name="f87" fmla="*/ 173 f74 1"/>
                  <a:gd name="f88" fmla="*/ 289 f73 1"/>
                  <a:gd name="f89" fmla="*/ 101 f74 1"/>
                  <a:gd name="f90" fmla="*/ 340 f73 1"/>
                  <a:gd name="f91" fmla="*/ 41 f74 1"/>
                  <a:gd name="f92" fmla="*/ 347 f73 1"/>
                  <a:gd name="f93" fmla="*/ 342 f73 1"/>
                  <a:gd name="f94" fmla="*/ 395 f73 1"/>
                  <a:gd name="f95" fmla="*/ 262 f74 1"/>
                  <a:gd name="f96" fmla="*/ 445 f73 1"/>
                  <a:gd name="f97" fmla="*/ 492 f73 1"/>
                  <a:gd name="f98" fmla="*/ 261 f74 1"/>
                  <a:gd name="f99" fmla="*/ 545 f73 1"/>
                  <a:gd name="f100" fmla="*/ 606 f73 1"/>
                  <a:gd name="f101" fmla="*/ 378 f74 1"/>
                  <a:gd name="f102" fmla="*/ f75 1 f3"/>
                  <a:gd name="f103" fmla="*/ f78 1 378"/>
                  <a:gd name="f104" fmla="*/ f79 1 606"/>
                  <a:gd name="f105" fmla="*/ f80 1 606"/>
                  <a:gd name="f106" fmla="*/ f81 1 378"/>
                  <a:gd name="f107" fmla="*/ f82 1 606"/>
                  <a:gd name="f108" fmla="*/ f83 1 378"/>
                  <a:gd name="f109" fmla="*/ f84 1 606"/>
                  <a:gd name="f110" fmla="*/ f85 1 606"/>
                  <a:gd name="f111" fmla="*/ f86 1 378"/>
                  <a:gd name="f112" fmla="*/ f87 1 378"/>
                  <a:gd name="f113" fmla="*/ f88 1 606"/>
                  <a:gd name="f114" fmla="*/ f89 1 378"/>
                  <a:gd name="f115" fmla="*/ f90 1 606"/>
                  <a:gd name="f116" fmla="*/ f91 1 378"/>
                  <a:gd name="f117" fmla="*/ f92 1 606"/>
                  <a:gd name="f118" fmla="*/ f93 1 606"/>
                  <a:gd name="f119" fmla="*/ f94 1 606"/>
                  <a:gd name="f120" fmla="*/ f95 1 378"/>
                  <a:gd name="f121" fmla="*/ f96 1 606"/>
                  <a:gd name="f122" fmla="*/ f97 1 606"/>
                  <a:gd name="f123" fmla="*/ f98 1 378"/>
                  <a:gd name="f124" fmla="*/ f99 1 606"/>
                  <a:gd name="f125" fmla="*/ f100 1 606"/>
                  <a:gd name="f126" fmla="*/ f101 1 378"/>
                  <a:gd name="f127" fmla="*/ 0 1 f76"/>
                  <a:gd name="f128" fmla="*/ f7 1 f76"/>
                  <a:gd name="f129" fmla="*/ 0 1 f77"/>
                  <a:gd name="f130" fmla="*/ f8 1 f77"/>
                  <a:gd name="f131" fmla="+- f102 0 f1"/>
                  <a:gd name="f132" fmla="*/ f103 1 f76"/>
                  <a:gd name="f133" fmla="*/ f104 1 f77"/>
                  <a:gd name="f134" fmla="*/ f105 1 f77"/>
                  <a:gd name="f135" fmla="*/ f106 1 f76"/>
                  <a:gd name="f136" fmla="*/ f107 1 f77"/>
                  <a:gd name="f137" fmla="*/ f108 1 f76"/>
                  <a:gd name="f138" fmla="*/ f109 1 f77"/>
                  <a:gd name="f139" fmla="*/ f110 1 f77"/>
                  <a:gd name="f140" fmla="*/ f111 1 f76"/>
                  <a:gd name="f141" fmla="*/ f112 1 f76"/>
                  <a:gd name="f142" fmla="*/ f113 1 f77"/>
                  <a:gd name="f143" fmla="*/ f114 1 f76"/>
                  <a:gd name="f144" fmla="*/ f115 1 f77"/>
                  <a:gd name="f145" fmla="*/ f116 1 f76"/>
                  <a:gd name="f146" fmla="*/ f117 1 f77"/>
                  <a:gd name="f147" fmla="*/ f118 1 f77"/>
                  <a:gd name="f148" fmla="*/ f119 1 f77"/>
                  <a:gd name="f149" fmla="*/ f120 1 f76"/>
                  <a:gd name="f150" fmla="*/ f121 1 f77"/>
                  <a:gd name="f151" fmla="*/ f122 1 f77"/>
                  <a:gd name="f152" fmla="*/ f123 1 f76"/>
                  <a:gd name="f153" fmla="*/ f124 1 f77"/>
                  <a:gd name="f154" fmla="*/ f125 1 f77"/>
                  <a:gd name="f155" fmla="*/ f126 1 f76"/>
                  <a:gd name="f156" fmla="*/ f127 f71 1"/>
                  <a:gd name="f157" fmla="*/ f128 f71 1"/>
                  <a:gd name="f158" fmla="*/ f130 f72 1"/>
                  <a:gd name="f159" fmla="*/ f129 f72 1"/>
                  <a:gd name="f160" fmla="*/ f132 f71 1"/>
                  <a:gd name="f161" fmla="*/ f133 f72 1"/>
                  <a:gd name="f162" fmla="*/ f134 f72 1"/>
                  <a:gd name="f163" fmla="*/ f135 f71 1"/>
                  <a:gd name="f164" fmla="*/ f136 f72 1"/>
                  <a:gd name="f165" fmla="*/ f137 f71 1"/>
                  <a:gd name="f166" fmla="*/ f138 f72 1"/>
                  <a:gd name="f167" fmla="*/ f139 f72 1"/>
                  <a:gd name="f168" fmla="*/ f140 f71 1"/>
                  <a:gd name="f169" fmla="*/ f141 f71 1"/>
                  <a:gd name="f170" fmla="*/ f142 f72 1"/>
                  <a:gd name="f171" fmla="*/ f143 f71 1"/>
                  <a:gd name="f172" fmla="*/ f144 f72 1"/>
                  <a:gd name="f173" fmla="*/ f145 f71 1"/>
                  <a:gd name="f174" fmla="*/ f146 f72 1"/>
                  <a:gd name="f175" fmla="*/ f147 f72 1"/>
                  <a:gd name="f176" fmla="*/ f148 f72 1"/>
                  <a:gd name="f177" fmla="*/ f149 f71 1"/>
                  <a:gd name="f178" fmla="*/ f150 f72 1"/>
                  <a:gd name="f179" fmla="*/ f151 f72 1"/>
                  <a:gd name="f180" fmla="*/ f152 f71 1"/>
                  <a:gd name="f181" fmla="*/ f153 f72 1"/>
                  <a:gd name="f182" fmla="*/ f154 f72 1"/>
                  <a:gd name="f183" fmla="*/ f155 f71 1"/>
                </a:gdLst>
                <a:cxnLst>
                  <a:cxn ang="3cd4">
                    <a:pos x="hc" y="t"/>
                  </a:cxn>
                  <a:cxn ang="0">
                    <a:pos x="r" y="vc"/>
                  </a:cxn>
                  <a:cxn ang="cd4">
                    <a:pos x="hc" y="b"/>
                  </a:cxn>
                  <a:cxn ang="cd2">
                    <a:pos x="l" y="vc"/>
                  </a:cxn>
                  <a:cxn ang="f131">
                    <a:pos x="f160" y="f161"/>
                  </a:cxn>
                  <a:cxn ang="f131">
                    <a:pos x="f160" y="f162"/>
                  </a:cxn>
                  <a:cxn ang="f131">
                    <a:pos x="f163" y="f164"/>
                  </a:cxn>
                  <a:cxn ang="f131">
                    <a:pos x="f165" y="f166"/>
                  </a:cxn>
                  <a:cxn ang="f131">
                    <a:pos x="f165" y="f167"/>
                  </a:cxn>
                  <a:cxn ang="f131">
                    <a:pos x="f168" y="f167"/>
                  </a:cxn>
                  <a:cxn ang="f131">
                    <a:pos x="f169" y="f170"/>
                  </a:cxn>
                  <a:cxn ang="f131">
                    <a:pos x="f171" y="f172"/>
                  </a:cxn>
                  <a:cxn ang="f131">
                    <a:pos x="f173" y="f174"/>
                  </a:cxn>
                  <a:cxn ang="f131">
                    <a:pos x="f160" y="f175"/>
                  </a:cxn>
                  <a:cxn ang="f131">
                    <a:pos x="f160" y="f176"/>
                  </a:cxn>
                  <a:cxn ang="f131">
                    <a:pos x="f177" y="f176"/>
                  </a:cxn>
                  <a:cxn ang="f131">
                    <a:pos x="f177" y="f178"/>
                  </a:cxn>
                  <a:cxn ang="f131">
                    <a:pos x="f160" y="f178"/>
                  </a:cxn>
                  <a:cxn ang="f131">
                    <a:pos x="f160" y="f179"/>
                  </a:cxn>
                  <a:cxn ang="f131">
                    <a:pos x="f180" y="f179"/>
                  </a:cxn>
                  <a:cxn ang="f131">
                    <a:pos x="f180" y="f181"/>
                  </a:cxn>
                  <a:cxn ang="f131">
                    <a:pos x="f160" y="f181"/>
                  </a:cxn>
                  <a:cxn ang="f131">
                    <a:pos x="f160" y="f182"/>
                  </a:cxn>
                  <a:cxn ang="f131">
                    <a:pos x="f183" y="f182"/>
                  </a:cxn>
                  <a:cxn ang="f131">
                    <a:pos x="f183" y="f161"/>
                  </a:cxn>
                  <a:cxn ang="f131">
                    <a:pos x="f160" y="f161"/>
                  </a:cxn>
                </a:cxnLst>
                <a:rect l="f156" t="f159" r="f157" b="f158"/>
                <a:pathLst>
                  <a:path w="378" h="606">
                    <a:moveTo>
                      <a:pt x="f6" y="f6"/>
                    </a:moveTo>
                    <a:cubicBezTo>
                      <a:pt x="f6" y="f9"/>
                      <a:pt x="f6" y="f10"/>
                      <a:pt x="f6" y="f11"/>
                    </a:cubicBezTo>
                    <a:cubicBezTo>
                      <a:pt x="f12" y="f13"/>
                      <a:pt x="f14" y="f15"/>
                      <a:pt x="f16" y="f17"/>
                    </a:cubicBezTo>
                    <a:cubicBezTo>
                      <a:pt x="f18" y="f19"/>
                      <a:pt x="f10" y="f20"/>
                      <a:pt x="f21" y="f20"/>
                    </a:cubicBezTo>
                    <a:cubicBezTo>
                      <a:pt x="f21" y="f22"/>
                      <a:pt x="f21" y="f23"/>
                      <a:pt x="f21" y="f24"/>
                    </a:cubicBezTo>
                    <a:cubicBezTo>
                      <a:pt x="f25" y="f24"/>
                      <a:pt x="f26" y="f24"/>
                      <a:pt x="f27" y="f24"/>
                    </a:cubicBezTo>
                    <a:cubicBezTo>
                      <a:pt x="f27" y="f28"/>
                      <a:pt x="f29" y="f30"/>
                      <a:pt x="f31" y="f32"/>
                    </a:cubicBezTo>
                    <a:cubicBezTo>
                      <a:pt x="f33" y="f34"/>
                      <a:pt x="f35" y="f36"/>
                      <a:pt x="f37" y="f38"/>
                    </a:cubicBezTo>
                    <a:cubicBezTo>
                      <a:pt x="f39" y="f40"/>
                      <a:pt x="f41" y="f40"/>
                      <a:pt x="f42" y="f40"/>
                    </a:cubicBezTo>
                    <a:cubicBezTo>
                      <a:pt x="f43" y="f44"/>
                      <a:pt x="f45" y="f46"/>
                      <a:pt x="f6" y="f47"/>
                    </a:cubicBezTo>
                    <a:cubicBezTo>
                      <a:pt x="f6" y="f2"/>
                      <a:pt x="f6" y="f48"/>
                      <a:pt x="f6" y="f49"/>
                    </a:cubicBezTo>
                    <a:cubicBezTo>
                      <a:pt x="f50" y="f49"/>
                      <a:pt x="f51" y="f49"/>
                      <a:pt x="f52" y="f49"/>
                    </a:cubicBezTo>
                    <a:cubicBezTo>
                      <a:pt x="f52" y="f53"/>
                      <a:pt x="f52" y="f54"/>
                      <a:pt x="f52" y="f55"/>
                    </a:cubicBezTo>
                    <a:cubicBezTo>
                      <a:pt x="f51" y="f55"/>
                      <a:pt x="f50" y="f55"/>
                      <a:pt x="f6" y="f55"/>
                    </a:cubicBezTo>
                    <a:cubicBezTo>
                      <a:pt x="f6" y="f56"/>
                      <a:pt x="f6" y="f57"/>
                      <a:pt x="f6" y="f58"/>
                    </a:cubicBezTo>
                    <a:cubicBezTo>
                      <a:pt x="f50" y="f58"/>
                      <a:pt x="f59" y="f58"/>
                      <a:pt x="f60" y="f58"/>
                    </a:cubicBezTo>
                    <a:cubicBezTo>
                      <a:pt x="f60" y="f61"/>
                      <a:pt x="f60" y="f62"/>
                      <a:pt x="f60" y="f63"/>
                    </a:cubicBezTo>
                    <a:cubicBezTo>
                      <a:pt x="f59" y="f63"/>
                      <a:pt x="f50" y="f63"/>
                      <a:pt x="f6" y="f63"/>
                    </a:cubicBezTo>
                    <a:cubicBezTo>
                      <a:pt x="f6" y="f64"/>
                      <a:pt x="f6" y="f65"/>
                      <a:pt x="f6" y="f8"/>
                    </a:cubicBezTo>
                    <a:cubicBezTo>
                      <a:pt x="f66" y="f8"/>
                      <a:pt x="f67" y="f8"/>
                      <a:pt x="f7" y="f8"/>
                    </a:cubicBezTo>
                    <a:cubicBezTo>
                      <a:pt x="f7" y="f68"/>
                      <a:pt x="f7" y="f69"/>
                      <a:pt x="f7" y="f6"/>
                    </a:cubicBezTo>
                    <a:cubicBezTo>
                      <a:pt x="f67" y="f6"/>
                      <a:pt x="f66" y="f6"/>
                      <a:pt x="f6" y="f6"/>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grpSp>
      </p:grpSp>
      <p:sp>
        <p:nvSpPr>
          <p:cNvPr id="16" name="Rounded Rectangle 3">
            <a:extLst>
              <a:ext uri="{FF2B5EF4-FFF2-40B4-BE49-F238E27FC236}">
                <a16:creationId xmlns:a16="http://schemas.microsoft.com/office/drawing/2014/main" id="{C8202917-9272-414C-B13D-56C541BD8971}"/>
              </a:ext>
            </a:extLst>
          </p:cNvPr>
          <p:cNvSpPr/>
          <p:nvPr/>
        </p:nvSpPr>
        <p:spPr>
          <a:xfrm rot="5400013">
            <a:off x="2598568" y="5216743"/>
            <a:ext cx="101644" cy="2224625"/>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alpha val="78000"/>
            </a:srgbClr>
          </a:solidFill>
          <a:ln cap="flat">
            <a:noFill/>
            <a:prstDash val="solid"/>
          </a:ln>
        </p:spPr>
        <p:txBody>
          <a:bodyPr vert="horz" wrap="square" lIns="121916" tIns="60963" rIns="121916" bIns="60963" anchor="ctr" anchorCtr="1" compatLnSpc="1">
            <a:noAutofit/>
          </a:bodyPr>
          <a:lstStyle/>
          <a:p>
            <a:pPr marL="0" marR="0" lvl="0" indent="0" algn="ct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1" b="0" i="0" u="none" strike="noStrike" kern="0" cap="none" spc="0" baseline="0">
              <a:solidFill>
                <a:srgbClr val="000000"/>
              </a:solidFill>
              <a:uFillTx/>
              <a:latin typeface="Arial"/>
              <a:ea typeface="맑은 고딕" pitchFamily="34"/>
            </a:endParaRPr>
          </a:p>
        </p:txBody>
      </p:sp>
      <p:grpSp>
        <p:nvGrpSpPr>
          <p:cNvPr id="17" name="Grupo 23">
            <a:extLst>
              <a:ext uri="{FF2B5EF4-FFF2-40B4-BE49-F238E27FC236}">
                <a16:creationId xmlns:a16="http://schemas.microsoft.com/office/drawing/2014/main" id="{5E1A4C2C-DB23-454E-A2AA-916402FF411A}"/>
              </a:ext>
            </a:extLst>
          </p:cNvPr>
          <p:cNvGrpSpPr/>
          <p:nvPr/>
        </p:nvGrpSpPr>
        <p:grpSpPr>
          <a:xfrm>
            <a:off x="2855935" y="1296684"/>
            <a:ext cx="905777" cy="910366"/>
            <a:chOff x="2855935" y="1296684"/>
            <a:chExt cx="905777" cy="910366"/>
          </a:xfrm>
        </p:grpSpPr>
        <p:sp>
          <p:nvSpPr>
            <p:cNvPr id="18" name="Rounded Rectangle 3">
              <a:extLst>
                <a:ext uri="{FF2B5EF4-FFF2-40B4-BE49-F238E27FC236}">
                  <a16:creationId xmlns:a16="http://schemas.microsoft.com/office/drawing/2014/main" id="{B6598A85-47EF-4FE8-8058-E516E77B25DB}"/>
                </a:ext>
              </a:extLst>
            </p:cNvPr>
            <p:cNvSpPr/>
            <p:nvPr/>
          </p:nvSpPr>
          <p:spPr>
            <a:xfrm rot="10799991">
              <a:off x="3632372" y="1301273"/>
              <a:ext cx="129332" cy="905777"/>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alpha val="78000"/>
              </a:srgbClr>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1" b="0" i="0" u="none" strike="noStrike" kern="0" cap="none" spc="0" baseline="0">
                <a:solidFill>
                  <a:srgbClr val="000000"/>
                </a:solidFill>
                <a:uFillTx/>
                <a:latin typeface="Arial"/>
                <a:ea typeface="맑은 고딕" pitchFamily="34"/>
              </a:endParaRPr>
            </a:p>
          </p:txBody>
        </p:sp>
        <p:sp>
          <p:nvSpPr>
            <p:cNvPr id="19" name="Rounded Rectangle 3">
              <a:extLst>
                <a:ext uri="{FF2B5EF4-FFF2-40B4-BE49-F238E27FC236}">
                  <a16:creationId xmlns:a16="http://schemas.microsoft.com/office/drawing/2014/main" id="{28042FD5-6E2F-48DC-BB3E-51759E702EC8}"/>
                </a:ext>
              </a:extLst>
            </p:cNvPr>
            <p:cNvSpPr/>
            <p:nvPr/>
          </p:nvSpPr>
          <p:spPr>
            <a:xfrm rot="5400013">
              <a:off x="3244158" y="908461"/>
              <a:ext cx="129332" cy="905777"/>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alpha val="78000"/>
              </a:srgbClr>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1" b="0" i="0" u="none" strike="noStrike" kern="0" cap="none" spc="0" baseline="0">
                <a:solidFill>
                  <a:srgbClr val="000000"/>
                </a:solidFill>
                <a:uFillTx/>
                <a:latin typeface="Arial"/>
                <a:ea typeface="맑은 고딕" pitchFamily="34"/>
              </a:endParaRPr>
            </a:p>
          </p:txBody>
        </p:sp>
      </p:grpSp>
      <p:grpSp>
        <p:nvGrpSpPr>
          <p:cNvPr id="20" name="Gráfico 10">
            <a:extLst>
              <a:ext uri="{FF2B5EF4-FFF2-40B4-BE49-F238E27FC236}">
                <a16:creationId xmlns:a16="http://schemas.microsoft.com/office/drawing/2014/main" id="{68D206FA-631F-44DF-8E48-6CA79C940BAD}"/>
              </a:ext>
            </a:extLst>
          </p:cNvPr>
          <p:cNvGrpSpPr/>
          <p:nvPr/>
        </p:nvGrpSpPr>
        <p:grpSpPr>
          <a:xfrm>
            <a:off x="627241" y="5458044"/>
            <a:ext cx="849367" cy="849367"/>
            <a:chOff x="627241" y="5458044"/>
            <a:chExt cx="849367" cy="849367"/>
          </a:xfrm>
        </p:grpSpPr>
        <p:sp>
          <p:nvSpPr>
            <p:cNvPr id="21" name="Forma libre: forma 27">
              <a:extLst>
                <a:ext uri="{FF2B5EF4-FFF2-40B4-BE49-F238E27FC236}">
                  <a16:creationId xmlns:a16="http://schemas.microsoft.com/office/drawing/2014/main" id="{2C954FB6-B607-4DDD-A24E-3B61DE382610}"/>
                </a:ext>
              </a:extLst>
            </p:cNvPr>
            <p:cNvSpPr/>
            <p:nvPr/>
          </p:nvSpPr>
          <p:spPr>
            <a:xfrm>
              <a:off x="627241" y="5458044"/>
              <a:ext cx="849367" cy="849367"/>
            </a:xfrm>
            <a:custGeom>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 f6 0 f5"/>
                <a:gd name="f14" fmla="*/ f10 f0 1"/>
                <a:gd name="f15" fmla="*/ f13 1 849367"/>
                <a:gd name="f16" fmla="*/ 849367 f13 1"/>
                <a:gd name="f17" fmla="*/ 424684 f13 1"/>
                <a:gd name="f18" fmla="*/ 0 f13 1"/>
                <a:gd name="f19" fmla="*/ f14 1 f2"/>
                <a:gd name="f20" fmla="*/ f16 1 849367"/>
                <a:gd name="f21" fmla="*/ f17 1 849367"/>
                <a:gd name="f22" fmla="*/ f18 1 849367"/>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00A3FF"/>
            </a:solidFill>
            <a:ln cap="flat">
              <a:noFill/>
              <a:prstDash val="solid"/>
            </a:ln>
          </p:spPr>
          <p:txBody>
            <a:bodyPr vert="horz" wrap="square" lIns="91440" tIns="45720" rIns="91440" bIns="4572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Forma libre: forma 28">
              <a:extLst>
                <a:ext uri="{FF2B5EF4-FFF2-40B4-BE49-F238E27FC236}">
                  <a16:creationId xmlns:a16="http://schemas.microsoft.com/office/drawing/2014/main" id="{C56E2190-990E-4E07-B7F4-F4D08BC8A1A9}"/>
                </a:ext>
              </a:extLst>
            </p:cNvPr>
            <p:cNvSpPr/>
            <p:nvPr/>
          </p:nvSpPr>
          <p:spPr>
            <a:xfrm>
              <a:off x="736503" y="5562377"/>
              <a:ext cx="662016" cy="640637"/>
            </a:xfrm>
            <a:custGeom>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 f7 0 f5"/>
                <a:gd name="f213" fmla="+- f6 0 f5"/>
                <a:gd name="f214" fmla="*/ f209 f0 1"/>
                <a:gd name="f215" fmla="*/ f213 1 662009"/>
                <a:gd name="f216" fmla="*/ f212 1 640647"/>
                <a:gd name="f217" fmla="*/ 398577 f213 1"/>
                <a:gd name="f218" fmla="*/ 121941 f212 1"/>
                <a:gd name="f219" fmla="*/ 383196 f213 1"/>
                <a:gd name="f220" fmla="*/ 383219 f213 1"/>
                <a:gd name="f221" fmla="*/ 0 f212 1"/>
                <a:gd name="f222" fmla="*/ 0 f213 1"/>
                <a:gd name="f223" fmla="*/ 64133 f212 1"/>
                <a:gd name="f224" fmla="*/ 576124 f212 1"/>
                <a:gd name="f225" fmla="*/ 383128 f213 1"/>
                <a:gd name="f226" fmla="*/ 640647 f212 1"/>
                <a:gd name="f227" fmla="*/ 122514 f212 1"/>
                <a:gd name="f228" fmla="*/ 398072 f213 1"/>
                <a:gd name="f229" fmla="*/ 398049 f213 1"/>
                <a:gd name="f230" fmla="*/ 152655 f212 1"/>
                <a:gd name="f231" fmla="*/ 630608 f213 1"/>
                <a:gd name="f232" fmla="*/ 440087 f212 1"/>
                <a:gd name="f233" fmla="*/ 614907 f213 1"/>
                <a:gd name="f234" fmla="*/ 168264 f212 1"/>
                <a:gd name="f235" fmla="*/ 397958 f213 1"/>
                <a:gd name="f236" fmla="*/ 168242 f212 1"/>
                <a:gd name="f237" fmla="*/ 208010 f212 1"/>
                <a:gd name="f238" fmla="*/ 413177 f213 1"/>
                <a:gd name="f239" fmla="*/ 206337 f212 1"/>
                <a:gd name="f240" fmla="*/ 427457 f213 1"/>
                <a:gd name="f241" fmla="*/ 205236 f212 1"/>
                <a:gd name="f242" fmla="*/ 287340 f212 1"/>
                <a:gd name="f243" fmla="*/ 511509 f213 1"/>
                <a:gd name="f244" fmla="*/ 497298 f213 1"/>
                <a:gd name="f245" fmla="*/ 333435 f212 1"/>
                <a:gd name="f246" fmla="*/ 455879 f213 1"/>
                <a:gd name="f247" fmla="*/ 363003 f212 1"/>
                <a:gd name="f248" fmla="*/ 421933 f213 1"/>
                <a:gd name="f249" fmla="*/ 366624 f212 1"/>
                <a:gd name="f250" fmla="*/ 363988 f212 1"/>
                <a:gd name="f251" fmla="*/ 394428 f212 1"/>
                <a:gd name="f252" fmla="*/ 548412 f213 1"/>
                <a:gd name="f253" fmla="*/ 423079 f212 1"/>
                <a:gd name="f254" fmla="*/ 397935 f213 1"/>
                <a:gd name="f255" fmla="*/ 449851 f212 1"/>
                <a:gd name="f256" fmla="*/ 547518 f213 1"/>
                <a:gd name="f257" fmla="*/ 480313 f212 1"/>
                <a:gd name="f258" fmla="*/ 397912 f213 1"/>
                <a:gd name="f259" fmla="*/ 515406 f212 1"/>
                <a:gd name="f260" fmla="*/ 440591 f212 1"/>
                <a:gd name="f261" fmla="*/ 662010 f213 1"/>
                <a:gd name="f262" fmla="*/ 122101 f212 1"/>
                <a:gd name="f263" fmla="*/ 267834 f213 1"/>
                <a:gd name="f264" fmla="*/ 452946 f212 1"/>
                <a:gd name="f265" fmla="*/ 177387 f213 1"/>
                <a:gd name="f266" fmla="*/ 482743 f212 1"/>
                <a:gd name="f267" fmla="*/ 90470 f213 1"/>
                <a:gd name="f268" fmla="*/ 460808 f212 1"/>
                <a:gd name="f269" fmla="*/ 86230 f213 1"/>
                <a:gd name="f270" fmla="*/ 457988 f212 1"/>
                <a:gd name="f271" fmla="*/ 100899 f213 1"/>
                <a:gd name="f272" fmla="*/ 409281 f212 1"/>
                <a:gd name="f273" fmla="*/ 108509 f213 1"/>
                <a:gd name="f274" fmla="*/ 413957 f212 1"/>
                <a:gd name="f275" fmla="*/ 180275 f213 1"/>
                <a:gd name="f276" fmla="*/ 434196 f212 1"/>
                <a:gd name="f277" fmla="*/ 241521 f213 1"/>
                <a:gd name="f278" fmla="*/ 385511 f212 1"/>
                <a:gd name="f279" fmla="*/ 184561 f213 1"/>
                <a:gd name="f280" fmla="*/ 327177 f212 1"/>
                <a:gd name="f281" fmla="*/ 94160 f213 1"/>
                <a:gd name="f282" fmla="*/ 228478 f212 1"/>
                <a:gd name="f283" fmla="*/ 206359 f213 1"/>
                <a:gd name="f284" fmla="*/ 133195 f212 1"/>
                <a:gd name="f285" fmla="*/ 281747 f213 1"/>
                <a:gd name="f286" fmla="*/ 150042 f212 1"/>
                <a:gd name="f287" fmla="*/ 286698 f213 1"/>
                <a:gd name="f288" fmla="*/ 152838 f212 1"/>
                <a:gd name="f289" fmla="*/ 270653 f213 1"/>
                <a:gd name="f290" fmla="*/ 200285 f212 1"/>
                <a:gd name="f291" fmla="*/ 263479 f213 1"/>
                <a:gd name="f292" fmla="*/ 196366 f212 1"/>
                <a:gd name="f293" fmla="*/ 204938 f213 1"/>
                <a:gd name="f294" fmla="*/ 181742 f212 1"/>
                <a:gd name="f295" fmla="*/ 150455 f213 1"/>
                <a:gd name="f296" fmla="*/ 223665 f212 1"/>
                <a:gd name="f297" fmla="*/ 210806 f213 1"/>
                <a:gd name="f298" fmla="*/ 280051 f212 1"/>
                <a:gd name="f299" fmla="*/ 298296 f213 1"/>
                <a:gd name="f300" fmla="*/ 382119 f212 1"/>
                <a:gd name="f301" fmla="*/ f214 1 f2"/>
                <a:gd name="f302" fmla="*/ f217 1 662009"/>
                <a:gd name="f303" fmla="*/ f218 1 640647"/>
                <a:gd name="f304" fmla="*/ f219 1 662009"/>
                <a:gd name="f305" fmla="*/ f220 1 662009"/>
                <a:gd name="f306" fmla="*/ f221 1 640647"/>
                <a:gd name="f307" fmla="*/ f222 1 662009"/>
                <a:gd name="f308" fmla="*/ f223 1 640647"/>
                <a:gd name="f309" fmla="*/ f224 1 640647"/>
                <a:gd name="f310" fmla="*/ f225 1 662009"/>
                <a:gd name="f311" fmla="*/ f226 1 640647"/>
                <a:gd name="f312" fmla="*/ f227 1 640647"/>
                <a:gd name="f313" fmla="*/ f228 1 662009"/>
                <a:gd name="f314" fmla="*/ f229 1 662009"/>
                <a:gd name="f315" fmla="*/ f230 1 640647"/>
                <a:gd name="f316" fmla="*/ f231 1 662009"/>
                <a:gd name="f317" fmla="*/ f232 1 640647"/>
                <a:gd name="f318" fmla="*/ f233 1 662009"/>
                <a:gd name="f319" fmla="*/ f234 1 640647"/>
                <a:gd name="f320" fmla="*/ f235 1 662009"/>
                <a:gd name="f321" fmla="*/ f236 1 640647"/>
                <a:gd name="f322" fmla="*/ f237 1 640647"/>
                <a:gd name="f323" fmla="*/ f238 1 662009"/>
                <a:gd name="f324" fmla="*/ f239 1 640647"/>
                <a:gd name="f325" fmla="*/ f240 1 662009"/>
                <a:gd name="f326" fmla="*/ f241 1 640647"/>
                <a:gd name="f327" fmla="*/ f242 1 640647"/>
                <a:gd name="f328" fmla="*/ f243 1 662009"/>
                <a:gd name="f329" fmla="*/ f244 1 662009"/>
                <a:gd name="f330" fmla="*/ f245 1 640647"/>
                <a:gd name="f331" fmla="*/ f246 1 662009"/>
                <a:gd name="f332" fmla="*/ f247 1 640647"/>
                <a:gd name="f333" fmla="*/ f248 1 662009"/>
                <a:gd name="f334" fmla="*/ f249 1 640647"/>
                <a:gd name="f335" fmla="*/ f250 1 640647"/>
                <a:gd name="f336" fmla="*/ f251 1 640647"/>
                <a:gd name="f337" fmla="*/ f252 1 662009"/>
                <a:gd name="f338" fmla="*/ f253 1 640647"/>
                <a:gd name="f339" fmla="*/ f254 1 662009"/>
                <a:gd name="f340" fmla="*/ f255 1 640647"/>
                <a:gd name="f341" fmla="*/ f256 1 662009"/>
                <a:gd name="f342" fmla="*/ f257 1 640647"/>
                <a:gd name="f343" fmla="*/ f258 1 662009"/>
                <a:gd name="f344" fmla="*/ f259 1 640647"/>
                <a:gd name="f345" fmla="*/ f260 1 640647"/>
                <a:gd name="f346" fmla="*/ f261 1 662009"/>
                <a:gd name="f347" fmla="*/ f262 1 640647"/>
                <a:gd name="f348" fmla="*/ f263 1 662009"/>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5 1 f215"/>
                <a:gd name="f387" fmla="*/ f6 1 f215"/>
                <a:gd name="f388" fmla="*/ f5 1 f216"/>
                <a:gd name="f389" fmla="*/ f7 1 f216"/>
                <a:gd name="f390" fmla="+- f301 0 f1"/>
                <a:gd name="f391" fmla="*/ f302 1 f215"/>
                <a:gd name="f392" fmla="*/ f303 1 f216"/>
                <a:gd name="f393" fmla="*/ f304 1 f215"/>
                <a:gd name="f394" fmla="*/ f305 1 f215"/>
                <a:gd name="f395" fmla="*/ f306 1 f216"/>
                <a:gd name="f396" fmla="*/ f307 1 f215"/>
                <a:gd name="f397" fmla="*/ f308 1 f216"/>
                <a:gd name="f398" fmla="*/ f309 1 f216"/>
                <a:gd name="f399" fmla="*/ f310 1 f215"/>
                <a:gd name="f400" fmla="*/ f311 1 f216"/>
                <a:gd name="f401" fmla="*/ f312 1 f216"/>
                <a:gd name="f402" fmla="*/ f313 1 f215"/>
                <a:gd name="f403" fmla="*/ f314 1 f215"/>
                <a:gd name="f404" fmla="*/ f315 1 f216"/>
                <a:gd name="f405" fmla="*/ f316 1 f215"/>
                <a:gd name="f406" fmla="*/ f317 1 f216"/>
                <a:gd name="f407" fmla="*/ f318 1 f215"/>
                <a:gd name="f408" fmla="*/ f319 1 f216"/>
                <a:gd name="f409" fmla="*/ f320 1 f215"/>
                <a:gd name="f410" fmla="*/ f321 1 f216"/>
                <a:gd name="f411" fmla="*/ f322 1 f216"/>
                <a:gd name="f412" fmla="*/ f323 1 f215"/>
                <a:gd name="f413" fmla="*/ f324 1 f216"/>
                <a:gd name="f414" fmla="*/ f325 1 f215"/>
                <a:gd name="f415" fmla="*/ f326 1 f216"/>
                <a:gd name="f416" fmla="*/ f327 1 f216"/>
                <a:gd name="f417" fmla="*/ f328 1 f215"/>
                <a:gd name="f418" fmla="*/ f329 1 f215"/>
                <a:gd name="f419" fmla="*/ f330 1 f216"/>
                <a:gd name="f420" fmla="*/ f331 1 f215"/>
                <a:gd name="f421" fmla="*/ f332 1 f216"/>
                <a:gd name="f422" fmla="*/ f333 1 f215"/>
                <a:gd name="f423" fmla="*/ f334 1 f216"/>
                <a:gd name="f424" fmla="*/ f335 1 f216"/>
                <a:gd name="f425" fmla="*/ f336 1 f216"/>
                <a:gd name="f426" fmla="*/ f337 1 f215"/>
                <a:gd name="f427" fmla="*/ f338 1 f216"/>
                <a:gd name="f428" fmla="*/ f339 1 f215"/>
                <a:gd name="f429" fmla="*/ f340 1 f216"/>
                <a:gd name="f430" fmla="*/ f341 1 f215"/>
                <a:gd name="f431" fmla="*/ f342 1 f216"/>
                <a:gd name="f432" fmla="*/ f343 1 f215"/>
                <a:gd name="f433" fmla="*/ f344 1 f216"/>
                <a:gd name="f434" fmla="*/ f345 1 f216"/>
                <a:gd name="f435" fmla="*/ f346 1 f215"/>
                <a:gd name="f436" fmla="*/ f347 1 f216"/>
                <a:gd name="f437" fmla="*/ f348 1 f215"/>
                <a:gd name="f438" fmla="*/ f349 1 f216"/>
                <a:gd name="f439" fmla="*/ f350 1 f215"/>
                <a:gd name="f440" fmla="*/ f351 1 f216"/>
                <a:gd name="f441" fmla="*/ f352 1 f215"/>
                <a:gd name="f442" fmla="*/ f353 1 f216"/>
                <a:gd name="f443" fmla="*/ f354 1 f215"/>
                <a:gd name="f444" fmla="*/ f355 1 f216"/>
                <a:gd name="f445" fmla="*/ f356 1 f215"/>
                <a:gd name="f446" fmla="*/ f357 1 f216"/>
                <a:gd name="f447" fmla="*/ f358 1 f215"/>
                <a:gd name="f448" fmla="*/ f359 1 f216"/>
                <a:gd name="f449" fmla="*/ f360 1 f215"/>
                <a:gd name="f450" fmla="*/ f361 1 f216"/>
                <a:gd name="f451" fmla="*/ f362 1 f215"/>
                <a:gd name="f452" fmla="*/ f363 1 f216"/>
                <a:gd name="f453" fmla="*/ f364 1 f215"/>
                <a:gd name="f454" fmla="*/ f365 1 f216"/>
                <a:gd name="f455" fmla="*/ f366 1 f215"/>
                <a:gd name="f456" fmla="*/ f367 1 f216"/>
                <a:gd name="f457" fmla="*/ f368 1 f215"/>
                <a:gd name="f458" fmla="*/ f369 1 f216"/>
                <a:gd name="f459" fmla="*/ f370 1 f215"/>
                <a:gd name="f460" fmla="*/ f371 1 f216"/>
                <a:gd name="f461" fmla="*/ f372 1 f215"/>
                <a:gd name="f462" fmla="*/ f373 1 f216"/>
                <a:gd name="f463" fmla="*/ f374 1 f215"/>
                <a:gd name="f464" fmla="*/ f375 1 f216"/>
                <a:gd name="f465" fmla="*/ f376 1 f215"/>
                <a:gd name="f466" fmla="*/ f377 1 f216"/>
                <a:gd name="f467" fmla="*/ f378 1 f215"/>
                <a:gd name="f468" fmla="*/ f379 1 f216"/>
                <a:gd name="f469" fmla="*/ f380 1 f215"/>
                <a:gd name="f470" fmla="*/ f381 1 f216"/>
                <a:gd name="f471" fmla="*/ f382 1 f215"/>
                <a:gd name="f472" fmla="*/ f383 1 f216"/>
                <a:gd name="f473" fmla="*/ f384 1 f215"/>
                <a:gd name="f474" fmla="*/ f385 1 f216"/>
                <a:gd name="f475" fmla="*/ f386 f210 1"/>
                <a:gd name="f476" fmla="*/ f387 f210 1"/>
                <a:gd name="f477" fmla="*/ f389 f211 1"/>
                <a:gd name="f478" fmla="*/ f388 f211 1"/>
                <a:gd name="f479" fmla="*/ f391 f210 1"/>
                <a:gd name="f480" fmla="*/ f392 f211 1"/>
                <a:gd name="f481" fmla="*/ f393 f210 1"/>
                <a:gd name="f482" fmla="*/ f394 f210 1"/>
                <a:gd name="f483" fmla="*/ f395 f211 1"/>
                <a:gd name="f484" fmla="*/ f396 f210 1"/>
                <a:gd name="f485" fmla="*/ f397 f211 1"/>
                <a:gd name="f486" fmla="*/ f398 f211 1"/>
                <a:gd name="f487" fmla="*/ f399 f210 1"/>
                <a:gd name="f488" fmla="*/ f400 f211 1"/>
                <a:gd name="f489" fmla="*/ f401 f211 1"/>
                <a:gd name="f490" fmla="*/ f402 f210 1"/>
                <a:gd name="f491" fmla="*/ f403 f210 1"/>
                <a:gd name="f492" fmla="*/ f404 f211 1"/>
                <a:gd name="f493" fmla="*/ f405 f210 1"/>
                <a:gd name="f494" fmla="*/ f406 f211 1"/>
                <a:gd name="f495" fmla="*/ f407 f210 1"/>
                <a:gd name="f496" fmla="*/ f408 f211 1"/>
                <a:gd name="f497" fmla="*/ f409 f210 1"/>
                <a:gd name="f498" fmla="*/ f410 f211 1"/>
                <a:gd name="f499" fmla="*/ f411 f211 1"/>
                <a:gd name="f500" fmla="*/ f412 f210 1"/>
                <a:gd name="f501" fmla="*/ f413 f211 1"/>
                <a:gd name="f502" fmla="*/ f414 f210 1"/>
                <a:gd name="f503" fmla="*/ f415 f211 1"/>
                <a:gd name="f504" fmla="*/ f416 f211 1"/>
                <a:gd name="f505" fmla="*/ f417 f210 1"/>
                <a:gd name="f506" fmla="*/ f418 f210 1"/>
                <a:gd name="f507" fmla="*/ f419 f211 1"/>
                <a:gd name="f508" fmla="*/ f420 f210 1"/>
                <a:gd name="f509" fmla="*/ f421 f211 1"/>
                <a:gd name="f510" fmla="*/ f422 f210 1"/>
                <a:gd name="f511" fmla="*/ f423 f211 1"/>
                <a:gd name="f512" fmla="*/ f424 f211 1"/>
                <a:gd name="f513" fmla="*/ f425 f211 1"/>
                <a:gd name="f514" fmla="*/ f426 f210 1"/>
                <a:gd name="f515" fmla="*/ f427 f211 1"/>
                <a:gd name="f516" fmla="*/ f428 f210 1"/>
                <a:gd name="f517" fmla="*/ f429 f211 1"/>
                <a:gd name="f518" fmla="*/ f430 f210 1"/>
                <a:gd name="f519" fmla="*/ f431 f211 1"/>
                <a:gd name="f520" fmla="*/ f432 f210 1"/>
                <a:gd name="f521" fmla="*/ f433 f211 1"/>
                <a:gd name="f522" fmla="*/ f434 f211 1"/>
                <a:gd name="f523" fmla="*/ f435 f210 1"/>
                <a:gd name="f524" fmla="*/ f436 f211 1"/>
                <a:gd name="f525" fmla="*/ f437 f210 1"/>
                <a:gd name="f526" fmla="*/ f438 f211 1"/>
                <a:gd name="f527" fmla="*/ f439 f210 1"/>
                <a:gd name="f528" fmla="*/ f440 f211 1"/>
                <a:gd name="f529" fmla="*/ f441 f210 1"/>
                <a:gd name="f530" fmla="*/ f442 f211 1"/>
                <a:gd name="f531" fmla="*/ f443 f210 1"/>
                <a:gd name="f532" fmla="*/ f444 f211 1"/>
                <a:gd name="f533" fmla="*/ f445 f210 1"/>
                <a:gd name="f534" fmla="*/ f446 f211 1"/>
                <a:gd name="f535" fmla="*/ f447 f210 1"/>
                <a:gd name="f536" fmla="*/ f448 f211 1"/>
                <a:gd name="f537" fmla="*/ f449 f210 1"/>
                <a:gd name="f538" fmla="*/ f450 f211 1"/>
                <a:gd name="f539" fmla="*/ f451 f210 1"/>
                <a:gd name="f540" fmla="*/ f452 f211 1"/>
                <a:gd name="f541" fmla="*/ f453 f210 1"/>
                <a:gd name="f542" fmla="*/ f454 f211 1"/>
                <a:gd name="f543" fmla="*/ f455 f210 1"/>
                <a:gd name="f544" fmla="*/ f456 f211 1"/>
                <a:gd name="f545" fmla="*/ f457 f210 1"/>
                <a:gd name="f546" fmla="*/ f458 f211 1"/>
                <a:gd name="f547" fmla="*/ f459 f210 1"/>
                <a:gd name="f548" fmla="*/ f460 f211 1"/>
                <a:gd name="f549" fmla="*/ f461 f210 1"/>
                <a:gd name="f550" fmla="*/ f462 f211 1"/>
                <a:gd name="f551" fmla="*/ f463 f210 1"/>
                <a:gd name="f552" fmla="*/ f464 f211 1"/>
                <a:gd name="f553" fmla="*/ f465 f210 1"/>
                <a:gd name="f554" fmla="*/ f466 f211 1"/>
                <a:gd name="f555" fmla="*/ f467 f210 1"/>
                <a:gd name="f556" fmla="*/ f468 f211 1"/>
                <a:gd name="f557" fmla="*/ f469 f210 1"/>
                <a:gd name="f558" fmla="*/ f470 f211 1"/>
                <a:gd name="f559" fmla="*/ f471 f210 1"/>
                <a:gd name="f560" fmla="*/ f472 f211 1"/>
                <a:gd name="f561" fmla="*/ f473 f210 1"/>
                <a:gd name="f562" fmla="*/ f474 f211 1"/>
              </a:gdLst>
              <a:cxnLst>
                <a:cxn ang="3cd4">
                  <a:pos x="hc" y="t"/>
                </a:cxn>
                <a:cxn ang="0">
                  <a:pos x="r" y="vc"/>
                </a:cxn>
                <a:cxn ang="cd4">
                  <a:pos x="hc" y="b"/>
                </a:cxn>
                <a:cxn ang="cd2">
                  <a:pos x="l" y="vc"/>
                </a:cxn>
                <a:cxn ang="f390">
                  <a:pos x="f479" y="f480"/>
                </a:cxn>
                <a:cxn ang="f390">
                  <a:pos x="f479" y="f480"/>
                </a:cxn>
                <a:cxn ang="f390">
                  <a:pos x="f481" y="f480"/>
                </a:cxn>
                <a:cxn ang="f390">
                  <a:pos x="f482" y="f483"/>
                </a:cxn>
                <a:cxn ang="f390">
                  <a:pos x="f484" y="f485"/>
                </a:cxn>
                <a:cxn ang="f390">
                  <a:pos x="f484" y="f486"/>
                </a:cxn>
                <a:cxn ang="f390">
                  <a:pos x="f487" y="f488"/>
                </a:cxn>
                <a:cxn ang="f390">
                  <a:pos x="f482" y="f489"/>
                </a:cxn>
                <a:cxn ang="f390">
                  <a:pos x="f490" y="f489"/>
                </a:cxn>
                <a:cxn ang="f390">
                  <a:pos x="f491" y="f492"/>
                </a:cxn>
                <a:cxn ang="f390">
                  <a:pos x="f493" y="f492"/>
                </a:cxn>
                <a:cxn ang="f390">
                  <a:pos x="f493" y="f494"/>
                </a:cxn>
                <a:cxn ang="f390">
                  <a:pos x="f495" y="f494"/>
                </a:cxn>
                <a:cxn ang="f390">
                  <a:pos x="f495" y="f496"/>
                </a:cxn>
                <a:cxn ang="f390">
                  <a:pos x="f497" y="f498"/>
                </a:cxn>
                <a:cxn ang="f390">
                  <a:pos x="f497" y="f499"/>
                </a:cxn>
                <a:cxn ang="f390">
                  <a:pos x="f500" y="f501"/>
                </a:cxn>
                <a:cxn ang="f390">
                  <a:pos x="f502" y="f503"/>
                </a:cxn>
                <a:cxn ang="f390">
                  <a:pos x="f502" y="f504"/>
                </a:cxn>
                <a:cxn ang="f390">
                  <a:pos x="f505" y="f504"/>
                </a:cxn>
                <a:cxn ang="f390">
                  <a:pos x="f506" y="f507"/>
                </a:cxn>
                <a:cxn ang="f390">
                  <a:pos x="f508" y="f509"/>
                </a:cxn>
                <a:cxn ang="f390">
                  <a:pos x="f510" y="f511"/>
                </a:cxn>
                <a:cxn ang="f390">
                  <a:pos x="f497" y="f512"/>
                </a:cxn>
                <a:cxn ang="f390">
                  <a:pos x="f497" y="f513"/>
                </a:cxn>
                <a:cxn ang="f390">
                  <a:pos x="f514" y="f513"/>
                </a:cxn>
                <a:cxn ang="f390">
                  <a:pos x="f514" y="f515"/>
                </a:cxn>
                <a:cxn ang="f390">
                  <a:pos x="f516" y="f515"/>
                </a:cxn>
                <a:cxn ang="f390">
                  <a:pos x="f516" y="f517"/>
                </a:cxn>
                <a:cxn ang="f390">
                  <a:pos x="f518" y="f517"/>
                </a:cxn>
                <a:cxn ang="f390">
                  <a:pos x="f518" y="f519"/>
                </a:cxn>
                <a:cxn ang="f390">
                  <a:pos x="f520" y="f519"/>
                </a:cxn>
                <a:cxn ang="f390">
                  <a:pos x="f520" y="f521"/>
                </a:cxn>
                <a:cxn ang="f390">
                  <a:pos x="f495" y="f521"/>
                </a:cxn>
                <a:cxn ang="f390">
                  <a:pos x="f495" y="f522"/>
                </a:cxn>
                <a:cxn ang="f390">
                  <a:pos x="f493" y="f522"/>
                </a:cxn>
                <a:cxn ang="f390">
                  <a:pos x="f493" y="f522"/>
                </a:cxn>
                <a:cxn ang="f390">
                  <a:pos x="f523" y="f522"/>
                </a:cxn>
                <a:cxn ang="f390">
                  <a:pos x="f523" y="f524"/>
                </a:cxn>
                <a:cxn ang="f390">
                  <a:pos x="f479" y="f480"/>
                </a:cxn>
                <a:cxn ang="f390">
                  <a:pos x="f525" y="f526"/>
                </a:cxn>
                <a:cxn ang="f390">
                  <a:pos x="f527" y="f528"/>
                </a:cxn>
                <a:cxn ang="f390">
                  <a:pos x="f529" y="f530"/>
                </a:cxn>
                <a:cxn ang="f390">
                  <a:pos x="f531" y="f532"/>
                </a:cxn>
                <a:cxn ang="f390">
                  <a:pos x="f533" y="f534"/>
                </a:cxn>
                <a:cxn ang="f390">
                  <a:pos x="f535" y="f536"/>
                </a:cxn>
                <a:cxn ang="f390">
                  <a:pos x="f537" y="f538"/>
                </a:cxn>
                <a:cxn ang="f390">
                  <a:pos x="f539" y="f540"/>
                </a:cxn>
                <a:cxn ang="f390">
                  <a:pos x="f541" y="f542"/>
                </a:cxn>
                <a:cxn ang="f390">
                  <a:pos x="f543" y="f544"/>
                </a:cxn>
                <a:cxn ang="f390">
                  <a:pos x="f545" y="f546"/>
                </a:cxn>
                <a:cxn ang="f390">
                  <a:pos x="f547" y="f548"/>
                </a:cxn>
                <a:cxn ang="f390">
                  <a:pos x="f549" y="f550"/>
                </a:cxn>
                <a:cxn ang="f390">
                  <a:pos x="f551" y="f552"/>
                </a:cxn>
                <a:cxn ang="f390">
                  <a:pos x="f553" y="f554"/>
                </a:cxn>
                <a:cxn ang="f390">
                  <a:pos x="f555" y="f556"/>
                </a:cxn>
                <a:cxn ang="f390">
                  <a:pos x="f557" y="f558"/>
                </a:cxn>
                <a:cxn ang="f390">
                  <a:pos x="f559" y="f560"/>
                </a:cxn>
                <a:cxn ang="f390">
                  <a:pos x="f561" y="f562"/>
                </a:cxn>
                <a:cxn ang="f390">
                  <a:pos x="f525" y="f526"/>
                </a:cxn>
              </a:cxnLst>
              <a:rect l="f475" t="f478" r="f476" b="f477"/>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410197623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仅标题">
    <p:spTree>
      <p:nvGrpSpPr>
        <p:cNvPr id="1" name=""/>
        <p:cNvGrpSpPr/>
        <p:nvPr/>
      </p:nvGrpSpPr>
      <p:grpSpPr>
        <a:xfrm>
          <a:off x="0" y="0"/>
          <a:ext cx="0" cy="0"/>
        </a:xfrm>
      </p:grpSpPr>
    </p:spTree>
    <p:extLst>
      <p:ext uri="{BB962C8B-B14F-4D97-AF65-F5344CB8AC3E}">
        <p14:creationId xmlns:p14="http://schemas.microsoft.com/office/powerpoint/2010/main" val="278831770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Text &amp; Image slide 1">
  <p:cSld name="Text &amp; Image slide 1">
    <p:spTree>
      <p:nvGrpSpPr>
        <p:cNvPr id="1" name="Shape 55"/>
        <p:cNvGrpSpPr/>
        <p:nvPr/>
      </p:nvGrpSpPr>
      <p:grpSpPr>
        <a:xfrm>
          <a:off x="0" y="0"/>
          <a:ext cx="0" cy="0"/>
        </a:xfrm>
      </p:grpSpPr>
      <p:sp>
        <p:nvSpPr>
          <p:cNvPr id="56" name="Google Shape;56;p8"/>
          <p:cNvSpPr txBox="1">
            <a:spLocks noGrp="1"/>
          </p:cNvSpPr>
          <p:nvPr>
            <p:ph type="title"/>
          </p:nvPr>
        </p:nvSpPr>
        <p:spPr>
          <a:xfrm>
            <a:off x="1240867" y="1729300"/>
            <a:ext cx="10951200" cy="1584400"/>
          </a:xfrm>
          <a:prstGeom prst="rect">
            <a:avLst/>
          </a:prstGeom>
          <a:noFill/>
          <a:ln>
            <a:noFill/>
          </a:ln>
        </p:spPr>
        <p:txBody>
          <a:bodyPr spcFirstLastPara="1" wrap="square" lIns="91425" tIns="91425" rIns="91425" bIns="91425" anchor="b" anchorCtr="0">
            <a:noAutofit/>
          </a:bodyPr>
          <a:lstStyle>
            <a:lvl1pPr lvl="0" algn="l" rtl="0">
              <a:lnSpc>
                <a:spcPct val="100000"/>
              </a:lnSpc>
              <a:spcBef>
                <a:spcPct val="0"/>
              </a:spcBef>
              <a:spcAft>
                <a:spcPct val="0"/>
              </a:spcAft>
              <a:buSzPts val="6000"/>
              <a:buNone/>
              <a:defRPr sz="8000"/>
            </a:lvl1pPr>
            <a:lvl2pPr lvl="1" algn="l" rtl="0">
              <a:lnSpc>
                <a:spcPct val="100000"/>
              </a:lnSpc>
              <a:spcBef>
                <a:spcPct val="0"/>
              </a:spcBef>
              <a:spcAft>
                <a:spcPct val="0"/>
              </a:spcAft>
              <a:buSzPts val="2800"/>
              <a:buNone/>
              <a:defRPr/>
            </a:lvl2pPr>
            <a:lvl3pPr lvl="2" algn="l" rtl="0">
              <a:lnSpc>
                <a:spcPct val="100000"/>
              </a:lnSpc>
              <a:spcBef>
                <a:spcPct val="0"/>
              </a:spcBef>
              <a:spcAft>
                <a:spcPct val="0"/>
              </a:spcAft>
              <a:buSzPts val="2800"/>
              <a:buNone/>
              <a:defRPr/>
            </a:lvl3pPr>
            <a:lvl4pPr lvl="3" algn="l" rtl="0">
              <a:lnSpc>
                <a:spcPct val="100000"/>
              </a:lnSpc>
              <a:spcBef>
                <a:spcPct val="0"/>
              </a:spcBef>
              <a:spcAft>
                <a:spcPct val="0"/>
              </a:spcAft>
              <a:buSzPts val="2800"/>
              <a:buNone/>
              <a:defRPr/>
            </a:lvl4pPr>
            <a:lvl5pPr lvl="4" algn="l" rtl="0">
              <a:lnSpc>
                <a:spcPct val="100000"/>
              </a:lnSpc>
              <a:spcBef>
                <a:spcPct val="0"/>
              </a:spcBef>
              <a:spcAft>
                <a:spcPct val="0"/>
              </a:spcAft>
              <a:buSzPts val="2800"/>
              <a:buNone/>
              <a:defRPr/>
            </a:lvl5pPr>
            <a:lvl6pPr lvl="5" algn="l" rtl="0">
              <a:lnSpc>
                <a:spcPct val="100000"/>
              </a:lnSpc>
              <a:spcBef>
                <a:spcPct val="0"/>
              </a:spcBef>
              <a:spcAft>
                <a:spcPct val="0"/>
              </a:spcAft>
              <a:buSzPts val="2800"/>
              <a:buNone/>
              <a:defRPr/>
            </a:lvl6pPr>
            <a:lvl7pPr lvl="6" algn="l" rtl="0">
              <a:lnSpc>
                <a:spcPct val="100000"/>
              </a:lnSpc>
              <a:spcBef>
                <a:spcPct val="0"/>
              </a:spcBef>
              <a:spcAft>
                <a:spcPct val="0"/>
              </a:spcAft>
              <a:buSzPts val="2800"/>
              <a:buNone/>
              <a:defRPr/>
            </a:lvl7pPr>
            <a:lvl8pPr lvl="7" algn="l" rtl="0">
              <a:lnSpc>
                <a:spcPct val="100000"/>
              </a:lnSpc>
              <a:spcBef>
                <a:spcPct val="0"/>
              </a:spcBef>
              <a:spcAft>
                <a:spcPct val="0"/>
              </a:spcAft>
              <a:buSzPts val="2800"/>
              <a:buNone/>
              <a:defRPr/>
            </a:lvl8pPr>
            <a:lvl9pPr lvl="8" algn="l" rtl="0">
              <a:lnSpc>
                <a:spcPct val="100000"/>
              </a:lnSpc>
              <a:spcBef>
                <a:spcPct val="0"/>
              </a:spcBef>
              <a:spcAft>
                <a:spcPct val="0"/>
              </a:spcAft>
              <a:buSzPts val="2800"/>
              <a:buNone/>
              <a:defRPr/>
            </a:lvl9pPr>
          </a:lstStyle>
          <a:p>
            <a:endParaRPr/>
          </a:p>
        </p:txBody>
      </p:sp>
      <p:sp>
        <p:nvSpPr>
          <p:cNvPr id="60" name="Google Shape;60;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ct val="0"/>
              </a:spcBef>
              <a:spcAft>
                <a:spcPct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ct val="0"/>
              </a:spcBef>
              <a:spcAft>
                <a:spcPct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ct val="0"/>
              </a:spcBef>
              <a:spcAft>
                <a:spcPct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ct val="0"/>
              </a:spcBef>
              <a:spcAft>
                <a:spcPct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ct val="0"/>
              </a:spcBef>
              <a:spcAft>
                <a:spcPct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ct val="0"/>
              </a:spcBef>
              <a:spcAft>
                <a:spcPct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ct val="0"/>
              </a:spcBef>
              <a:spcAft>
                <a:spcPct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ct val="0"/>
              </a:spcBef>
              <a:spcAft>
                <a:spcPct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ct val="0"/>
              </a:spcBef>
              <a:spcAft>
                <a:spcPct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s-PE" smtClean="0"/>
              <a:t>‹Nº›</a:t>
            </a:fld>
            <a:endParaRPr lang="es-PE"/>
          </a:p>
        </p:txBody>
      </p:sp>
      <p:sp>
        <p:nvSpPr>
          <p:cNvPr id="61" name="Google Shape;61;p8"/>
          <p:cNvSpPr txBox="1">
            <a:spLocks noGrp="1"/>
          </p:cNvSpPr>
          <p:nvPr>
            <p:ph type="subTitle" idx="1"/>
          </p:nvPr>
        </p:nvSpPr>
        <p:spPr>
          <a:xfrm>
            <a:off x="1240867" y="3372800"/>
            <a:ext cx="3518400" cy="1922400"/>
          </a:xfrm>
          <a:prstGeom prst="rect">
            <a:avLst/>
          </a:prstGeom>
        </p:spPr>
        <p:txBody>
          <a:bodyPr spcFirstLastPara="1" wrap="square" lIns="91425" tIns="91425" rIns="91425" bIns="91425" anchor="t" anchorCtr="0">
            <a:noAutofit/>
          </a:bodyPr>
          <a:lstStyle>
            <a:lvl1pPr lvl="0" rtl="0">
              <a:spcBef>
                <a:spcPct val="0"/>
              </a:spcBef>
              <a:spcAft>
                <a:spcPct val="0"/>
              </a:spcAft>
              <a:buNone/>
              <a:defRPr/>
            </a:lvl1pPr>
            <a:lvl2pPr lvl="1" rtl="0">
              <a:spcBef>
                <a:spcPct val="0"/>
              </a:spcBef>
              <a:spcAft>
                <a:spcPct val="0"/>
              </a:spcAft>
              <a:buNone/>
              <a:defRPr/>
            </a:lvl2pPr>
            <a:lvl3pPr lvl="2" rtl="0">
              <a:spcBef>
                <a:spcPct val="0"/>
              </a:spcBef>
              <a:spcAft>
                <a:spcPct val="0"/>
              </a:spcAft>
              <a:buNone/>
              <a:defRPr/>
            </a:lvl3pPr>
            <a:lvl4pPr lvl="3" rtl="0">
              <a:spcBef>
                <a:spcPct val="0"/>
              </a:spcBef>
              <a:spcAft>
                <a:spcPct val="0"/>
              </a:spcAft>
              <a:buNone/>
              <a:defRPr/>
            </a:lvl4pPr>
            <a:lvl5pPr lvl="4" rtl="0">
              <a:spcBef>
                <a:spcPct val="0"/>
              </a:spcBef>
              <a:spcAft>
                <a:spcPct val="0"/>
              </a:spcAft>
              <a:buNone/>
              <a:defRPr/>
            </a:lvl5pPr>
            <a:lvl6pPr lvl="5" rtl="0">
              <a:spcBef>
                <a:spcPct val="0"/>
              </a:spcBef>
              <a:spcAft>
                <a:spcPct val="0"/>
              </a:spcAft>
              <a:buNone/>
              <a:defRPr/>
            </a:lvl6pPr>
            <a:lvl7pPr lvl="6" rtl="0">
              <a:spcBef>
                <a:spcPct val="0"/>
              </a:spcBef>
              <a:spcAft>
                <a:spcPct val="0"/>
              </a:spcAft>
              <a:buNone/>
              <a:defRPr/>
            </a:lvl7pPr>
            <a:lvl8pPr lvl="7" rtl="0">
              <a:spcBef>
                <a:spcPct val="0"/>
              </a:spcBef>
              <a:spcAft>
                <a:spcPct val="0"/>
              </a:spcAft>
              <a:buNone/>
              <a:defRPr/>
            </a:lvl8pPr>
            <a:lvl9pPr lvl="8" rtl="0">
              <a:spcBef>
                <a:spcPct val="0"/>
              </a:spcBef>
              <a:spcAft>
                <a:spcPct val="0"/>
              </a:spcAft>
              <a:buNone/>
              <a:defRPr/>
            </a:lvl9pPr>
          </a:lstStyle>
          <a:p>
            <a:endParaRPr/>
          </a:p>
        </p:txBody>
      </p:sp>
    </p:spTree>
    <p:extLst>
      <p:ext uri="{BB962C8B-B14F-4D97-AF65-F5344CB8AC3E}">
        <p14:creationId xmlns:p14="http://schemas.microsoft.com/office/powerpoint/2010/main" val="182560416"/>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Diseño personalizado">
    <p:spTree>
      <p:nvGrpSpPr>
        <p:cNvPr id="1" name=""/>
        <p:cNvGrpSpPr/>
        <p:nvPr/>
      </p:nvGrpSpPr>
      <p:grpSpPr>
        <a:xfrm>
          <a:off x="0" y="0"/>
          <a:ext cx="0" cy="0"/>
        </a:xfrm>
      </p:grpSpPr>
      <p:sp>
        <p:nvSpPr>
          <p:cNvPr id="14" name="Forma libre: forma 13">
            <a:extLst>
              <a:ext uri="{FF2B5EF4-FFF2-40B4-BE49-F238E27FC236}">
                <a16:creationId xmlns:a16="http://schemas.microsoft.com/office/drawing/2014/main" id="{27B60852-09BB-2432-7BE4-9C6BDF2A42D7}"/>
              </a:ext>
            </a:extLst>
          </p:cNvPr>
          <p:cNvSpPr>
            <a:spLocks noGrp="1"/>
          </p:cNvSpPr>
          <p:nvPr>
            <p:ph type="pic" sz="quarter" idx="11"/>
          </p:nvPr>
        </p:nvSpPr>
        <p:spPr>
          <a:xfrm>
            <a:off x="5093811" y="1"/>
            <a:ext cx="7098190" cy="7029449"/>
          </a:xfrm>
          <a:custGeom>
            <a:gdLst>
              <a:gd name="connsiteX0" fmla="*/ 0 w 7098190"/>
              <a:gd name="connsiteY0" fmla="*/ 0 h 7029449"/>
              <a:gd name="connsiteX1" fmla="*/ 7098190 w 7098190"/>
              <a:gd name="connsiteY1" fmla="*/ 0 h 7029449"/>
              <a:gd name="connsiteX2" fmla="*/ 7098190 w 7098190"/>
              <a:gd name="connsiteY2" fmla="*/ 7029449 h 7029449"/>
              <a:gd name="connsiteX3" fmla="*/ 5316729 w 7098190"/>
              <a:gd name="connsiteY3" fmla="*/ 7029449 h 7029449"/>
              <a:gd name="connsiteX4" fmla="*/ 5301491 w 7098190"/>
              <a:gd name="connsiteY4" fmla="*/ 7022545 h 7029449"/>
              <a:gd name="connsiteX5" fmla="*/ 53849 w 7098190"/>
              <a:gd name="connsiteY5" fmla="*/ 304209 h 70294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8190" h="7029449">
                <a:moveTo>
                  <a:pt x="0" y="0"/>
                </a:moveTo>
                <a:lnTo>
                  <a:pt x="7098190" y="0"/>
                </a:lnTo>
                <a:lnTo>
                  <a:pt x="7098190" y="7029449"/>
                </a:lnTo>
                <a:lnTo>
                  <a:pt x="5316729" y="7029449"/>
                </a:lnTo>
                <a:lnTo>
                  <a:pt x="5301491" y="7022545"/>
                </a:lnTo>
                <a:cubicBezTo>
                  <a:pt x="2641367" y="5760769"/>
                  <a:pt x="658594" y="3285696"/>
                  <a:pt x="53849" y="304209"/>
                </a:cubicBezTo>
                <a:close/>
              </a:path>
            </a:pathLst>
          </a:custGeom>
          <a:solidFill>
            <a:schemeClr val="bg1">
              <a:lumMod val="85000"/>
            </a:schemeClr>
          </a:solidFill>
        </p:spPr>
        <p:txBody>
          <a:bodyPr wrap="square">
            <a:noAutofit/>
          </a:bodyPr>
          <a:lstStyle>
            <a:lvl1pPr>
              <a:defRPr sz="1200">
                <a:solidFill>
                  <a:schemeClr val="bg1"/>
                </a:solidFill>
              </a:defRPr>
            </a:lvl1pPr>
          </a:lstStyle>
          <a:p>
            <a:endParaRPr lang="en-US"/>
          </a:p>
        </p:txBody>
      </p:sp>
    </p:spTree>
    <p:extLst>
      <p:ext uri="{BB962C8B-B14F-4D97-AF65-F5344CB8AC3E}">
        <p14:creationId xmlns:p14="http://schemas.microsoft.com/office/powerpoint/2010/main" val="3744013175"/>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2_Diseño personalizado">
    <p:spTree>
      <p:nvGrpSpPr>
        <p:cNvPr id="1" name=""/>
        <p:cNvGrpSpPr/>
        <p:nvPr/>
      </p:nvGrpSpPr>
      <p:grpSpPr>
        <a:xfrm>
          <a:off x="0" y="0"/>
          <a:ext cx="0" cy="0"/>
        </a:xfrm>
      </p:grpSpPr>
      <p:sp>
        <p:nvSpPr>
          <p:cNvPr id="7" name="Rectángulo 6">
            <a:extLst>
              <a:ext uri="{FF2B5EF4-FFF2-40B4-BE49-F238E27FC236}">
                <a16:creationId xmlns:a16="http://schemas.microsoft.com/office/drawing/2014/main" id="{45BDC5BC-704A-397A-7D42-5CE3AC0D6398}"/>
              </a:ext>
            </a:extLst>
          </p:cNvPr>
          <p:cNvSpPr>
            <a:spLocks noGrp="1"/>
          </p:cNvSpPr>
          <p:nvPr>
            <p:ph type="pic" sz="quarter" idx="11"/>
          </p:nvPr>
        </p:nvSpPr>
        <p:spPr>
          <a:xfrm>
            <a:off x="19194" y="0"/>
            <a:ext cx="12172806" cy="3844498"/>
          </a:xfrm>
          <a:prstGeom prst="rect">
            <a:avLst/>
          </a:prstGeom>
          <a:solidFill>
            <a:schemeClr val="bg1">
              <a:lumMod val="85000"/>
            </a:schemeClr>
          </a:solidFill>
        </p:spPr>
        <p:txBody>
          <a:bodyPr wrap="square">
            <a:noAutofit/>
          </a:bodyPr>
          <a:lstStyle>
            <a:lvl1pPr>
              <a:defRPr sz="1200">
                <a:solidFill>
                  <a:schemeClr val="bg1"/>
                </a:solidFill>
              </a:defRPr>
            </a:lvl1pPr>
          </a:lstStyle>
          <a:p>
            <a:endParaRPr lang="en-US"/>
          </a:p>
        </p:txBody>
      </p:sp>
    </p:spTree>
    <p:extLst>
      <p:ext uri="{BB962C8B-B14F-4D97-AF65-F5344CB8AC3E}">
        <p14:creationId xmlns:p14="http://schemas.microsoft.com/office/powerpoint/2010/main" val="734949081"/>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1_Diseño personalizado">
    <p:spTree>
      <p:nvGrpSpPr>
        <p:cNvPr id="1" name=""/>
        <p:cNvGrpSpPr/>
        <p:nvPr/>
      </p:nvGrpSpPr>
      <p:grpSpPr>
        <a:xfrm>
          <a:off x="0" y="0"/>
          <a:ext cx="0" cy="0"/>
        </a:xfrm>
      </p:grpSpPr>
      <p:sp>
        <p:nvSpPr>
          <p:cNvPr id="9" name="Forma libre: forma 8">
            <a:extLst>
              <a:ext uri="{FF2B5EF4-FFF2-40B4-BE49-F238E27FC236}">
                <a16:creationId xmlns:a16="http://schemas.microsoft.com/office/drawing/2014/main" id="{9A1D2B15-5B01-5C5B-F476-F157179FF760}"/>
              </a:ext>
            </a:extLst>
          </p:cNvPr>
          <p:cNvSpPr>
            <a:spLocks noGrp="1"/>
          </p:cNvSpPr>
          <p:nvPr>
            <p:ph type="pic" sz="quarter" idx="11"/>
          </p:nvPr>
        </p:nvSpPr>
        <p:spPr>
          <a:xfrm>
            <a:off x="303830" y="232601"/>
            <a:ext cx="8282229" cy="6340546"/>
          </a:xfrm>
          <a:custGeom>
            <a:gdLst>
              <a:gd name="connsiteX0" fmla="*/ 0 w 8282229"/>
              <a:gd name="connsiteY0" fmla="*/ 0 h 6340546"/>
              <a:gd name="connsiteX1" fmla="*/ 8282229 w 8282229"/>
              <a:gd name="connsiteY1" fmla="*/ 0 h 6340546"/>
              <a:gd name="connsiteX2" fmla="*/ 2524919 w 8282229"/>
              <a:gd name="connsiteY2" fmla="*/ 6340546 h 6340546"/>
              <a:gd name="connsiteX3" fmla="*/ 0 w 8282229"/>
              <a:gd name="connsiteY3" fmla="*/ 6340546 h 6340546"/>
            </a:gdLst>
            <a:cxnLst>
              <a:cxn ang="0">
                <a:pos x="connsiteX0" y="connsiteY0"/>
              </a:cxn>
              <a:cxn ang="0">
                <a:pos x="connsiteX1" y="connsiteY1"/>
              </a:cxn>
              <a:cxn ang="0">
                <a:pos x="connsiteX2" y="connsiteY2"/>
              </a:cxn>
              <a:cxn ang="0">
                <a:pos x="connsiteX3" y="connsiteY3"/>
              </a:cxn>
            </a:cxnLst>
            <a:rect l="l" t="t" r="r" b="b"/>
            <a:pathLst>
              <a:path w="8282229" h="6340546">
                <a:moveTo>
                  <a:pt x="0" y="0"/>
                </a:moveTo>
                <a:lnTo>
                  <a:pt x="8282229" y="0"/>
                </a:lnTo>
                <a:lnTo>
                  <a:pt x="2524919" y="6340546"/>
                </a:lnTo>
                <a:lnTo>
                  <a:pt x="0" y="6340546"/>
                </a:lnTo>
                <a:close/>
              </a:path>
            </a:pathLst>
          </a:custGeom>
          <a:solidFill>
            <a:schemeClr val="bg1">
              <a:lumMod val="85000"/>
            </a:schemeClr>
          </a:solidFill>
        </p:spPr>
        <p:txBody>
          <a:bodyPr wrap="square">
            <a:noAutofit/>
          </a:bodyPr>
          <a:lstStyle>
            <a:lvl1pPr>
              <a:defRPr sz="1200">
                <a:solidFill>
                  <a:schemeClr val="bg1"/>
                </a:solidFill>
              </a:defRPr>
            </a:lvl1pPr>
          </a:lstStyle>
          <a:p>
            <a:endParaRPr lang="en-US"/>
          </a:p>
        </p:txBody>
      </p:sp>
    </p:spTree>
    <p:extLst>
      <p:ext uri="{BB962C8B-B14F-4D97-AF65-F5344CB8AC3E}">
        <p14:creationId xmlns:p14="http://schemas.microsoft.com/office/powerpoint/2010/main" val="2444950403"/>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a:extLst>
              <a:ext uri="{FF2B5EF4-FFF2-40B4-BE49-F238E27FC236}">
                <a16:creationId xmlns:a16="http://schemas.microsoft.com/office/drawing/2014/main" id="{8B9C4E2B-8B28-2844-DD20-A943A778B4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6EC2DD-7F4C-D49B-A53B-4921F25ED2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B828AC-8596-92D8-566E-122F531C34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D5FA05-63A1-4EC8-8B6E-389779E939AD}" type="datetimeFigureOut">
              <a:rPr lang="en-US" smtClean="0"/>
              <a:t>4/3/2024</a:t>
            </a:fld>
            <a:endParaRPr lang="en-US"/>
          </a:p>
        </p:txBody>
      </p:sp>
      <p:sp>
        <p:nvSpPr>
          <p:cNvPr id="5" name="Footer Placeholder 4">
            <a:extLst>
              <a:ext uri="{FF2B5EF4-FFF2-40B4-BE49-F238E27FC236}">
                <a16:creationId xmlns:a16="http://schemas.microsoft.com/office/drawing/2014/main" id="{38800D00-D265-7218-32E8-0C809BAE9F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877243-76B3-286E-3487-055B462502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5B968D-8FBE-45F2-A9A0-45DE8461B164}" type="slidenum">
              <a:rPr lang="en-US" smtClean="0"/>
              <a:t>‹Nº›</a:t>
            </a:fld>
            <a:endParaRPr lang="en-US"/>
          </a:p>
        </p:txBody>
      </p:sp>
    </p:spTree>
    <p:extLst>
      <p:ext uri="{BB962C8B-B14F-4D97-AF65-F5344CB8AC3E}">
        <p14:creationId xmlns:p14="http://schemas.microsoft.com/office/powerpoint/2010/main" val="2037577971"/>
      </p:ext>
    </p:extLst>
  </p:cSld>
  <p:clrMap bg1="lt1" tx1="dk1" bg2="lt2" tx2="dk2" accent1="accent1" accent2="accent2" accent3="accent3" accent4="accent4" accent5="accent5" accent6="accent6" hlink="hlink" folHlink="folHlink"/>
  <p:sldLayoutIdLst>
    <p:sldLayoutId id="2147483655" r:id="rId1"/>
    <p:sldLayoutId id="2147483661" r:id="rId2"/>
    <p:sldLayoutId id="2147483663" r:id="rId3"/>
    <p:sldLayoutId id="2147483664" r:id="rId4"/>
    <p:sldLayoutId id="2147483665" r:id="rId5"/>
    <p:sldLayoutId id="2147483666" r:id="rId6"/>
    <p:sldLayoutId id="2147483668" r:id="rId7"/>
    <p:sldLayoutId id="2147483667" r:id="rId8"/>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xml" /><Relationship Id="rId3" Type="http://schemas.openxmlformats.org/officeDocument/2006/relationships/image" Target="../media/image1.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image" Target="../media/image5.jpeg" /><Relationship Id="rId4" Type="http://schemas.openxmlformats.org/officeDocument/2006/relationships/image" Target="../media/image18.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image" Target="../media/image21.jpeg" /><Relationship Id="rId4" Type="http://schemas.openxmlformats.org/officeDocument/2006/relationships/image" Target="../media/image22.jpeg" /><Relationship Id="rId5" Type="http://schemas.openxmlformats.org/officeDocument/2006/relationships/image" Target="../media/image19.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8.xml" /><Relationship Id="rId3" Type="http://schemas.openxmlformats.org/officeDocument/2006/relationships/image" Target="../media/image23.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image" Target="../media/image2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5.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6.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image" Target="../media/image1.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9.png" /><Relationship Id="rId3" Type="http://schemas.openxmlformats.org/officeDocument/2006/relationships/image" Target="../media/image14.png" /><Relationship Id="rId4" Type="http://schemas.openxmlformats.org/officeDocument/2006/relationships/image" Target="../media/image15.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image" Target="../media/image27.png" /><Relationship Id="rId4" Type="http://schemas.openxmlformats.org/officeDocument/2006/relationships/image" Target="../media/image17.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28.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3.xml" /><Relationship Id="rId3" Type="http://schemas.openxmlformats.org/officeDocument/2006/relationships/hyperlink" Target="https://www.slidesppt.net/what-you-can-and-cannot-do-with-our-templates/" TargetMode="External" /><Relationship Id="rId4" Type="http://schemas.openxmlformats.org/officeDocument/2006/relationships/hyperlink" Target="https://www.slidesppt.net/frequently-asked-questions/" TargetMode="External" /><Relationship Id="rId5" Type="http://schemas.openxmlformats.org/officeDocument/2006/relationships/hyperlink" Target="https://www.slidesppt.net/tutorials-and-tips/" TargetMode="Externa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 Id="rId3" Type="http://schemas.openxmlformats.org/officeDocument/2006/relationships/image" Target="../media/image29.png" /><Relationship Id="rId4" Type="http://schemas.microsoft.com/office/2007/relationships/hdphoto" Target="../media/image30.wdp"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5.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6.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7.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8.xml" /><Relationship Id="rId3" Type="http://schemas.openxmlformats.org/officeDocument/2006/relationships/hyperlink" Target="https://www.slidesppt.net/"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2.xml" /><Relationship Id="rId3" Type="http://schemas.openxmlformats.org/officeDocument/2006/relationships/image" Target="../media/image3.jpeg" /><Relationship Id="rId4"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jpeg" /><Relationship Id="rId3" Type="http://schemas.openxmlformats.org/officeDocument/2006/relationships/image" Target="../media/image6.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image" Target="../media/image7.jpeg" /><Relationship Id="rId4" Type="http://schemas.openxmlformats.org/officeDocument/2006/relationships/image" Target="../media/image8.png" /><Relationship Id="rId5" Type="http://schemas.microsoft.com/office/2007/relationships/hdphoto" Target="../media/image9.wdp"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0.png" /><Relationship Id="rId3" Type="http://schemas.openxmlformats.org/officeDocument/2006/relationships/image" Target="../media/image11.png" /><Relationship Id="rId4" Type="http://schemas.openxmlformats.org/officeDocument/2006/relationships/image" Target="../media/image12.png" /><Relationship Id="rId5" Type="http://schemas.openxmlformats.org/officeDocument/2006/relationships/image" Target="../media/image13.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image" Target="../media/image14.png" /><Relationship Id="rId4" Type="http://schemas.openxmlformats.org/officeDocument/2006/relationships/image" Target="../media/image15.png" /><Relationship Id="rId5" Type="http://schemas.openxmlformats.org/officeDocument/2006/relationships/image" Target="../media/image16.png" /><Relationship Id="rId6" Type="http://schemas.openxmlformats.org/officeDocument/2006/relationships/image" Target="../media/image17.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8.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image" Target="../media/image19.png" /><Relationship Id="rId4" Type="http://schemas.openxmlformats.org/officeDocument/2006/relationships/image" Target="../media/image2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gradFill flip="none" rotWithShape="1">
          <a:gsLst>
            <a:gs pos="0">
              <a:srgbClr val="00A3FF"/>
            </a:gs>
            <a:gs pos="100000">
              <a:srgbClr val="07E2FF"/>
            </a:gs>
          </a:gsLst>
          <a:lin ang="2700000" scaled="1"/>
        </a:gradFill>
        <a:effectLst/>
      </p:bgPr>
    </p:bg>
    <p:spTree>
      <p:nvGrpSpPr>
        <p:cNvPr id="1" name=""/>
        <p:cNvGrpSpPr/>
        <p:nvPr/>
      </p:nvGrpSpPr>
      <p:grpSpPr>
        <a:xfrm>
          <a:off x="0" y="0"/>
          <a:ext cx="0" cy="0"/>
        </a:xfrm>
      </p:grpSpPr>
      <p:sp>
        <p:nvSpPr>
          <p:cNvPr id="74" name="Rectángulo 73">
            <a:extLst>
              <a:ext uri="{FF2B5EF4-FFF2-40B4-BE49-F238E27FC236}">
                <a16:creationId xmlns:a16="http://schemas.microsoft.com/office/drawing/2014/main" id="{17292E1C-F23D-A29E-623E-C9ADD87C813F}"/>
              </a:ext>
            </a:extLst>
          </p:cNvPr>
          <p:cNvSpPr/>
          <p:nvPr/>
        </p:nvSpPr>
        <p:spPr>
          <a:xfrm>
            <a:off x="248194" y="308776"/>
            <a:ext cx="11603339" cy="624044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5" name="TextBox 4">
            <a:extLst>
              <a:ext uri="{FF2B5EF4-FFF2-40B4-BE49-F238E27FC236}">
                <a16:creationId xmlns:a16="http://schemas.microsoft.com/office/drawing/2014/main" id="{E7C05C8B-332D-9B06-999E-03B6CBBBD63B}"/>
              </a:ext>
            </a:extLst>
          </p:cNvPr>
          <p:cNvSpPr txBox="1"/>
          <p:nvPr/>
        </p:nvSpPr>
        <p:spPr>
          <a:xfrm>
            <a:off x="-16547" y="1723530"/>
            <a:ext cx="6085747" cy="1938992"/>
          </a:xfrm>
          <a:prstGeom prst="rect">
            <a:avLst/>
          </a:prstGeom>
          <a:noFill/>
        </p:spPr>
        <p:txBody>
          <a:bodyPr wrap="square">
            <a:spAutoFit/>
          </a:bodyPr>
          <a:lstStyle/>
          <a:p>
            <a:pPr algn="ctr"/>
            <a:r>
              <a:rPr lang="en-US" sz="6000" b="1" i="0">
                <a:solidFill>
                  <a:schemeClr val="bg1"/>
                </a:solidFill>
                <a:effectLst/>
                <a:latin typeface="Impact" panose="020b0806030902050204" pitchFamily="34" charset="0"/>
              </a:rPr>
              <a:t>WORLD PARKINSON'S DAY</a:t>
            </a:r>
            <a:endParaRPr lang="en-US" sz="6000" b="1">
              <a:solidFill>
                <a:schemeClr val="bg1"/>
              </a:solidFill>
              <a:latin typeface="Impact" panose="020b0806030902050204" pitchFamily="34" charset="0"/>
            </a:endParaRPr>
          </a:p>
        </p:txBody>
      </p:sp>
      <p:sp>
        <p:nvSpPr>
          <p:cNvPr id="60" name="TextBox 13">
            <a:extLst>
              <a:ext uri="{FF2B5EF4-FFF2-40B4-BE49-F238E27FC236}">
                <a16:creationId xmlns:a16="http://schemas.microsoft.com/office/drawing/2014/main" id="{5F4B94A9-511F-03A3-AF66-207D5ECB4FBB}"/>
              </a:ext>
            </a:extLst>
          </p:cNvPr>
          <p:cNvSpPr txBox="1"/>
          <p:nvPr/>
        </p:nvSpPr>
        <p:spPr>
          <a:xfrm>
            <a:off x="1404790" y="3725446"/>
            <a:ext cx="3495431" cy="307777"/>
          </a:xfrm>
          <a:prstGeom prst="rect">
            <a:avLst/>
          </a:prstGeom>
          <a:noFill/>
        </p:spPr>
        <p:txBody>
          <a:bodyPr wrap="square" rtlCol="0" anchor="ctr">
            <a:spAutoFit/>
          </a:bodyPr>
          <a:lstStyle/>
          <a:p>
            <a:r>
              <a:rPr lang="en-US" altLang="ko-KR" sz="1400">
                <a:solidFill>
                  <a:schemeClr val="tx1">
                    <a:lumMod val="75000"/>
                    <a:lumOff val="25000"/>
                  </a:schemeClr>
                </a:solidFill>
                <a:latin typeface="Arial" panose="020b0604020202020204" pitchFamily="34" charset="0"/>
                <a:cs typeface="Arial" panose="020b0604020202020204" pitchFamily="34" charset="0"/>
              </a:rPr>
              <a:t>Insert the Sub Title of Your Presentation</a:t>
            </a:r>
            <a:endParaRPr lang="ko-KR" altLang="en-US" sz="1400">
              <a:solidFill>
                <a:schemeClr val="tx1">
                  <a:lumMod val="75000"/>
                  <a:lumOff val="25000"/>
                </a:schemeClr>
              </a:solidFill>
              <a:latin typeface="Arial" panose="020b0604020202020204" pitchFamily="34" charset="0"/>
              <a:cs typeface="Arial" panose="020b0604020202020204" pitchFamily="34" charset="0"/>
            </a:endParaRPr>
          </a:p>
        </p:txBody>
      </p:sp>
      <p:cxnSp>
        <p:nvCxnSpPr>
          <p:cNvPr id="61" name="Conector recto 60">
            <a:extLst>
              <a:ext uri="{FF2B5EF4-FFF2-40B4-BE49-F238E27FC236}">
                <a16:creationId xmlns:a16="http://schemas.microsoft.com/office/drawing/2014/main" id="{0E08D692-E16B-1FAD-3CA7-308443E89A45}"/>
              </a:ext>
            </a:extLst>
          </p:cNvPr>
          <p:cNvCxnSpPr/>
          <p:nvPr/>
        </p:nvCxnSpPr>
        <p:spPr>
          <a:xfrm>
            <a:off x="3394675" y="4459355"/>
            <a:ext cx="1010346"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cto 61">
            <a:extLst>
              <a:ext uri="{FF2B5EF4-FFF2-40B4-BE49-F238E27FC236}">
                <a16:creationId xmlns:a16="http://schemas.microsoft.com/office/drawing/2014/main" id="{41F4C7BE-BFE4-B5EE-F790-1ABBD50DC73A}"/>
              </a:ext>
            </a:extLst>
          </p:cNvPr>
          <p:cNvCxnSpPr/>
          <p:nvPr/>
        </p:nvCxnSpPr>
        <p:spPr>
          <a:xfrm>
            <a:off x="1482237" y="4464719"/>
            <a:ext cx="969463"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63" name="Gráfico 10">
            <a:extLst>
              <a:ext uri="{FF2B5EF4-FFF2-40B4-BE49-F238E27FC236}">
                <a16:creationId xmlns:a16="http://schemas.microsoft.com/office/drawing/2014/main" id="{A24349F4-E4FD-F66F-E821-DC17D26A237E}"/>
              </a:ext>
            </a:extLst>
          </p:cNvPr>
          <p:cNvGrpSpPr/>
          <p:nvPr/>
        </p:nvGrpSpPr>
        <p:grpSpPr>
          <a:xfrm>
            <a:off x="2548588" y="4164222"/>
            <a:ext cx="703395" cy="703395"/>
            <a:chOff x="627235" y="5458033"/>
            <a:chExt cx="849367" cy="849367"/>
          </a:xfrm>
          <a:solidFill>
            <a:srgbClr val="00BFF3"/>
          </a:solidFill>
        </p:grpSpPr>
        <p:sp>
          <p:nvSpPr>
            <p:cNvPr id="64" name="Forma libre: forma 30">
              <a:extLst>
                <a:ext uri="{FF2B5EF4-FFF2-40B4-BE49-F238E27FC236}">
                  <a16:creationId xmlns:a16="http://schemas.microsoft.com/office/drawing/2014/main" id="{A93E803E-B8B2-4008-EB50-517F78B8B219}"/>
                </a:ext>
              </a:extLst>
            </p:cNvPr>
            <p:cNvSpPr/>
            <p:nvPr userDrawn="1"/>
          </p:nvSpPr>
          <p:spPr>
            <a:xfrm>
              <a:off x="627235" y="5458033"/>
              <a:ext cx="849367" cy="849367"/>
            </a:xfrm>
            <a:custGeom>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00A3FF"/>
            </a:solidFill>
            <a:ln w="2285" cap="flat">
              <a:noFill/>
              <a:prstDash val="solid"/>
              <a:miter/>
            </a:ln>
          </p:spPr>
          <p:txBody>
            <a:bodyPr rtlCol="0" anchor="ctr"/>
            <a:lstStyle/>
            <a:p>
              <a:endParaRPr lang="es-PE" sz="1400"/>
            </a:p>
          </p:txBody>
        </p:sp>
        <p:sp>
          <p:nvSpPr>
            <p:cNvPr id="65" name="Forma libre: forma 31">
              <a:extLst>
                <a:ext uri="{FF2B5EF4-FFF2-40B4-BE49-F238E27FC236}">
                  <a16:creationId xmlns:a16="http://schemas.microsoft.com/office/drawing/2014/main" id="{D0DE35CF-033C-BFB5-632A-4724971B856A}"/>
                </a:ext>
              </a:extLst>
            </p:cNvPr>
            <p:cNvSpPr/>
            <p:nvPr/>
          </p:nvSpPr>
          <p:spPr>
            <a:xfrm>
              <a:off x="736500" y="5562370"/>
              <a:ext cx="662009" cy="640647"/>
            </a:xfrm>
            <a:custGeom>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1400"/>
            </a:p>
          </p:txBody>
        </p:sp>
      </p:grpSp>
      <p:sp>
        <p:nvSpPr>
          <p:cNvPr id="66" name="TextBox 59">
            <a:extLst>
              <a:ext uri="{FF2B5EF4-FFF2-40B4-BE49-F238E27FC236}">
                <a16:creationId xmlns:a16="http://schemas.microsoft.com/office/drawing/2014/main" id="{296EDF14-9683-B68D-DE9D-5626F9F8496F}"/>
              </a:ext>
            </a:extLst>
          </p:cNvPr>
          <p:cNvSpPr txBox="1"/>
          <p:nvPr/>
        </p:nvSpPr>
        <p:spPr>
          <a:xfrm>
            <a:off x="1629683" y="4933712"/>
            <a:ext cx="2775338" cy="276999"/>
          </a:xfrm>
          <a:prstGeom prst="rect">
            <a:avLst/>
          </a:prstGeom>
          <a:noFill/>
        </p:spPr>
        <p:txBody>
          <a:bodyPr wrap="square" rtlCol="0" anchor="ctr">
            <a:spAutoFit/>
          </a:bodyPr>
          <a:lstStyle/>
          <a:p>
            <a:pPr algn="ctr"/>
            <a:r>
              <a:rPr lang="en-US" altLang="ko-KR" sz="1200" spc="600">
                <a:solidFill>
                  <a:schemeClr val="bg1"/>
                </a:solidFill>
                <a:latin typeface="Arial" panose="020b0604020202020204" pitchFamily="34" charset="0"/>
                <a:cs typeface="Arial" panose="020b0604020202020204" pitchFamily="34" charset="0"/>
              </a:rPr>
              <a:t>slidesppt.net</a:t>
            </a:r>
            <a:endParaRPr lang="ko-KR" altLang="en-US" sz="1200" spc="600">
              <a:solidFill>
                <a:schemeClr val="bg1"/>
              </a:solidFill>
              <a:latin typeface="Arial" panose="020b0604020202020204" pitchFamily="34" charset="0"/>
              <a:cs typeface="Arial" panose="020b0604020202020204" pitchFamily="34" charset="0"/>
            </a:endParaRPr>
          </a:p>
        </p:txBody>
      </p:sp>
      <p:grpSp>
        <p:nvGrpSpPr>
          <p:cNvPr id="67" name="Grupo 66">
            <a:extLst>
              <a:ext uri="{FF2B5EF4-FFF2-40B4-BE49-F238E27FC236}">
                <a16:creationId xmlns:a16="http://schemas.microsoft.com/office/drawing/2014/main" id="{CCF71476-6583-DCFB-E86B-0DD4024A9000}"/>
              </a:ext>
            </a:extLst>
          </p:cNvPr>
          <p:cNvGrpSpPr/>
          <p:nvPr/>
        </p:nvGrpSpPr>
        <p:grpSpPr>
          <a:xfrm>
            <a:off x="1705014" y="5359845"/>
            <a:ext cx="2468122" cy="355392"/>
            <a:chOff x="359484" y="5996664"/>
            <a:chExt cx="4327937" cy="623192"/>
          </a:xfrm>
          <a:solidFill>
            <a:schemeClr val="bg1"/>
          </a:solidFill>
          <a:effectLst>
            <a:reflection blurRad="6350" stA="50000" endA="300" endPos="55500" dist="50800" dir="5400000" sy="-100000" algn="bl" rotWithShape="0"/>
          </a:effectLst>
        </p:grpSpPr>
        <p:sp>
          <p:nvSpPr>
            <p:cNvPr id="68" name="Rounded Rectangle 2">
              <a:extLst>
                <a:ext uri="{FF2B5EF4-FFF2-40B4-BE49-F238E27FC236}">
                  <a16:creationId xmlns:a16="http://schemas.microsoft.com/office/drawing/2014/main" id="{E1FD93C4-71D1-7E9F-F9E4-70DD9A5D0329}"/>
                </a:ext>
              </a:extLst>
            </p:cNvPr>
            <p:cNvSpPr/>
            <p:nvPr/>
          </p:nvSpPr>
          <p:spPr>
            <a:xfrm>
              <a:off x="1294284" y="6009071"/>
              <a:ext cx="573085" cy="610785"/>
            </a:xfrm>
            <a:custGeom>
              <a:gdLst>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27" fmla="*/ 436907 w 3960440"/>
                <a:gd name="connsiteY27" fmla="*/ 0 h 396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69" name="Rounded Rectangle 8">
              <a:extLst>
                <a:ext uri="{FF2B5EF4-FFF2-40B4-BE49-F238E27FC236}">
                  <a16:creationId xmlns:a16="http://schemas.microsoft.com/office/drawing/2014/main" id="{DEB8FBAA-48C0-6D8E-E12B-06E5DD222261}"/>
                </a:ext>
              </a:extLst>
            </p:cNvPr>
            <p:cNvSpPr/>
            <p:nvPr/>
          </p:nvSpPr>
          <p:spPr>
            <a:xfrm>
              <a:off x="359484" y="6009071"/>
              <a:ext cx="573149" cy="610785"/>
            </a:xfrm>
            <a:custGeom>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31" fmla="*/ 333511 w 3888432"/>
                <a:gd name="connsiteY31" fmla="*/ 0 h 39604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70" name="Rounded Rectangle 2">
              <a:extLst>
                <a:ext uri="{FF2B5EF4-FFF2-40B4-BE49-F238E27FC236}">
                  <a16:creationId xmlns:a16="http://schemas.microsoft.com/office/drawing/2014/main" id="{56960DFA-A657-C808-5CD6-9367CD68798E}"/>
                </a:ext>
              </a:extLst>
            </p:cNvPr>
            <p:cNvSpPr/>
            <p:nvPr/>
          </p:nvSpPr>
          <p:spPr>
            <a:xfrm>
              <a:off x="3157215" y="6009071"/>
              <a:ext cx="573085" cy="610785"/>
            </a:xfrm>
            <a:custGeom>
              <a:gdLst>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30" fmla="*/ 308009 w 3960000"/>
                <a:gd name="connsiteY30" fmla="*/ 0 h 3960000"/>
                <a:gd name="connsiteX31" fmla="*/ 308009 w 3960000"/>
                <a:gd name="connsiteY31" fmla="*/ 0 h 396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71" name="Rounded Rectangle 3">
              <a:extLst>
                <a:ext uri="{FF2B5EF4-FFF2-40B4-BE49-F238E27FC236}">
                  <a16:creationId xmlns:a16="http://schemas.microsoft.com/office/drawing/2014/main" id="{2FBA9F55-638D-05F0-E49E-024334E804C8}"/>
                </a:ext>
              </a:extLst>
            </p:cNvPr>
            <p:cNvSpPr>
              <a:spLocks noChangeAspect="1"/>
            </p:cNvSpPr>
            <p:nvPr/>
          </p:nvSpPr>
          <p:spPr>
            <a:xfrm>
              <a:off x="2219126" y="6009071"/>
              <a:ext cx="573085" cy="610785"/>
            </a:xfrm>
            <a:custGeom>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72" name="Rounded Rectangle 10">
              <a:extLst>
                <a:ext uri="{FF2B5EF4-FFF2-40B4-BE49-F238E27FC236}">
                  <a16:creationId xmlns:a16="http://schemas.microsoft.com/office/drawing/2014/main" id="{70D4BDE2-7FAC-BD49-9485-B8C80C3E45D3}"/>
                </a:ext>
              </a:extLst>
            </p:cNvPr>
            <p:cNvSpPr>
              <a:spLocks noChangeAspect="1"/>
            </p:cNvSpPr>
            <p:nvPr/>
          </p:nvSpPr>
          <p:spPr>
            <a:xfrm>
              <a:off x="4112293" y="5996664"/>
              <a:ext cx="575128" cy="623192"/>
            </a:xfrm>
            <a:custGeom>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grpSp>
      <p:sp>
        <p:nvSpPr>
          <p:cNvPr id="73" name="TextBox 12">
            <a:extLst>
              <a:ext uri="{FF2B5EF4-FFF2-40B4-BE49-F238E27FC236}">
                <a16:creationId xmlns:a16="http://schemas.microsoft.com/office/drawing/2014/main" id="{EC6C352C-8D4E-B10A-9C58-05B509FED2F1}"/>
              </a:ext>
            </a:extLst>
          </p:cNvPr>
          <p:cNvSpPr txBox="1"/>
          <p:nvPr/>
        </p:nvSpPr>
        <p:spPr>
          <a:xfrm>
            <a:off x="1168385" y="1392476"/>
            <a:ext cx="3731836" cy="400110"/>
          </a:xfrm>
          <a:prstGeom prst="rect">
            <a:avLst/>
          </a:prstGeom>
          <a:noFill/>
        </p:spPr>
        <p:txBody>
          <a:bodyPr wrap="square" rtlCol="0" anchor="ctr">
            <a:spAutoFit/>
          </a:bodyPr>
          <a:lstStyle/>
          <a:p>
            <a:pPr algn="ctr"/>
            <a:r>
              <a:rPr lang="en-US" altLang="ko-KR" sz="2000" b="1" spc="600">
                <a:solidFill>
                  <a:schemeClr val="bg1">
                    <a:lumMod val="95000"/>
                  </a:schemeClr>
                </a:solidFill>
                <a:latin typeface="Aptos" panose="020b0004020202020204" pitchFamily="34" charset="0"/>
                <a:ea typeface="Amiri" panose="00000500000000000000" pitchFamily="2" charset="-78"/>
                <a:cs typeface="Amiri" panose="00000500000000000000" pitchFamily="2" charset="-78"/>
              </a:rPr>
              <a:t>Free Template</a:t>
            </a:r>
            <a:endParaRPr lang="ko-KR" altLang="en-US" sz="2000" b="1" spc="600">
              <a:solidFill>
                <a:schemeClr val="bg1">
                  <a:lumMod val="95000"/>
                </a:schemeClr>
              </a:solidFill>
              <a:latin typeface="Aptos" panose="020f0502020204030204" pitchFamily="34" charset="0"/>
              <a:cs typeface="Amiri" panose="00000500000000000000" pitchFamily="2" charset="-78"/>
            </a:endParaRPr>
          </a:p>
        </p:txBody>
      </p:sp>
      <p:sp>
        <p:nvSpPr>
          <p:cNvPr id="80" name="Marcador de posición de imagen 79">
            <a:extLst>
              <a:ext uri="{FF2B5EF4-FFF2-40B4-BE49-F238E27FC236}">
                <a16:creationId xmlns:a16="http://schemas.microsoft.com/office/drawing/2014/main" id="{3AF5535C-2E13-E532-1AAD-CFF7D61EFBB4}"/>
              </a:ext>
            </a:extLst>
          </p:cNvPr>
          <p:cNvSpPr>
            <a:spLocks noGrp="1"/>
          </p:cNvSpPr>
          <p:nvPr>
            <p:ph type="pic" sz="quarter" idx="11"/>
          </p:nvPr>
        </p:nvSpPr>
        <p:spPr>
          <a:xfrm>
            <a:off x="5093811" y="1"/>
            <a:ext cx="7098190" cy="6857999"/>
          </a:xfrm>
          <a:solidFill>
            <a:schemeClr val="bg1"/>
          </a:solidFill>
        </p:spPr>
        <p:txBody>
          <a:bodyPr/>
          <a:lstStyle/>
          <a:p/>
        </p:txBody>
      </p:sp>
      <p:pic>
        <p:nvPicPr>
          <p:cNvPr id="52" name="Imagen 51">
            <a:extLst>
              <a:ext uri="{FF2B5EF4-FFF2-40B4-BE49-F238E27FC236}">
                <a16:creationId xmlns:a16="http://schemas.microsoft.com/office/drawing/2014/main" id="{F9713922-9681-AAB9-6BEE-C1F86BACE7EA}"/>
              </a:ext>
            </a:extLst>
          </p:cNvPr>
          <p:cNvPicPr>
            <a:picLocks noChangeAspect="1"/>
          </p:cNvPicPr>
          <p:nvPr/>
        </p:nvPicPr>
        <p:blipFill>
          <a:blip r:embed="rId3">
            <a:extLst>
              <a:ext uri="{28A0092B-C50C-407E-A947-70E740481C1C}">
                <a14:useLocalDpi xmlns:a14="http://schemas.microsoft.com/office/drawing/2010/main" val="0"/>
              </a:ext>
            </a:extLst>
          </a:blip>
          <a:srcRect b="42976"/>
          <a:stretch>
            <a:fillRect/>
          </a:stretch>
        </p:blipFill>
        <p:spPr>
          <a:xfrm>
            <a:off x="4718482" y="617552"/>
            <a:ext cx="7501142" cy="6240448"/>
          </a:xfrm>
          <a:prstGeom prst="rect">
            <a:avLst/>
          </a:prstGeom>
        </p:spPr>
      </p:pic>
    </p:spTree>
    <p:extLst>
      <p:ext uri="{BB962C8B-B14F-4D97-AF65-F5344CB8AC3E}">
        <p14:creationId xmlns:p14="http://schemas.microsoft.com/office/powerpoint/2010/main" val="3121591207"/>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Picture 8">
            <a:extLst>
              <a:ext uri="{FF2B5EF4-FFF2-40B4-BE49-F238E27FC236}">
                <a16:creationId xmlns:a16="http://schemas.microsoft.com/office/drawing/2014/main" id="{2D873D45-C227-A0E2-CADC-C8D33CFFC4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0830" b="20830"/>
          <a:stretch>
            <a:fillRect/>
          </a:stretch>
        </p:blipFill>
        <p:spPr bwMode="auto">
          <a:xfrm>
            <a:off x="365181" y="412149"/>
            <a:ext cx="11241134" cy="35502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B98561E4-43F0-36B5-1BCA-E4303C593754}"/>
              </a:ext>
            </a:extLst>
          </p:cNvPr>
          <p:cNvSpPr/>
          <p:nvPr/>
        </p:nvSpPr>
        <p:spPr>
          <a:xfrm flipH="1">
            <a:off x="365181" y="374972"/>
            <a:ext cx="7696204" cy="3587428"/>
          </a:xfrm>
          <a:prstGeom prst="rect">
            <a:avLst/>
          </a:prstGeom>
          <a:gradFill flip="none" rotWithShape="1">
            <a:gsLst>
              <a:gs pos="64192">
                <a:srgbClr val="00A3FF"/>
              </a:gs>
              <a:gs pos="4000">
                <a:schemeClr val="bg1">
                  <a:alpha val="0"/>
                </a:schemeClr>
              </a:gs>
              <a:gs pos="100000">
                <a:srgbClr val="07E2F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A3D316A-764C-BA14-D15F-6935C1035F69}"/>
              </a:ext>
            </a:extLst>
          </p:cNvPr>
          <p:cNvSpPr txBox="1"/>
          <p:nvPr/>
        </p:nvSpPr>
        <p:spPr>
          <a:xfrm>
            <a:off x="449730" y="4132705"/>
            <a:ext cx="5078402" cy="2350323"/>
          </a:xfrm>
          <a:prstGeom prst="rect">
            <a:avLst/>
          </a:prstGeom>
          <a:noFill/>
        </p:spPr>
        <p:txBody>
          <a:bodyPr wrap="square">
            <a:spAutoFit/>
          </a:bodyPr>
          <a:lstStyle/>
          <a:p>
            <a:pPr marL="228600" indent="-228600" algn="l">
              <a:lnSpc>
                <a:spcPct val="150000"/>
              </a:lnSpc>
              <a:buFont typeface="Wingdings" panose="05000000000000000000" pitchFamily="2" charset="2"/>
              <a:buChar char="Ø"/>
            </a:pPr>
            <a:r>
              <a:rPr lang="en-US" sz="1100" b="0" i="0">
                <a:solidFill>
                  <a:srgbClr val="374151"/>
                </a:solidFill>
                <a:effectLst/>
                <a:latin typeface="Lora" pitchFamily="2" charset="0"/>
              </a:rPr>
              <a:t>Check with your local planetarium, science museum, or observatory. These organizations often have connections with local astronomy clubs and can provide information on how to get involved.</a:t>
            </a:r>
          </a:p>
          <a:p>
            <a:pPr marL="228600" indent="-228600" algn="l">
              <a:lnSpc>
                <a:spcPct val="150000"/>
              </a:lnSpc>
              <a:buFont typeface="Wingdings" panose="05000000000000000000" pitchFamily="2" charset="2"/>
              <a:buChar char="Ø"/>
            </a:pPr>
            <a:r>
              <a:rPr lang="en-US" sz="1100" b="0" i="0">
                <a:solidFill>
                  <a:srgbClr val="374151"/>
                </a:solidFill>
                <a:effectLst/>
                <a:latin typeface="Lora" pitchFamily="2" charset="0"/>
              </a:rPr>
              <a:t>Search online for astronomy clubs in your area. Websites like Meetup.com, Astronomy.com, and Sky &amp; Telescope have directories of astronomy clubs and events.</a:t>
            </a:r>
          </a:p>
          <a:p>
            <a:pPr marL="228600" indent="-228600" algn="l">
              <a:lnSpc>
                <a:spcPct val="150000"/>
              </a:lnSpc>
              <a:buFont typeface="Wingdings" panose="05000000000000000000" pitchFamily="2" charset="2"/>
              <a:buChar char="Ø"/>
            </a:pPr>
            <a:r>
              <a:rPr lang="en-US" sz="1100" b="0" i="0">
                <a:solidFill>
                  <a:srgbClr val="374151"/>
                </a:solidFill>
                <a:effectLst/>
                <a:latin typeface="Lora" pitchFamily="2" charset="0"/>
              </a:rPr>
              <a:t>Check with your local library or community center. They may have information about astronomy clubs or may even host their own stargazing events.</a:t>
            </a:r>
          </a:p>
        </p:txBody>
      </p:sp>
      <p:sp>
        <p:nvSpPr>
          <p:cNvPr id="12" name="Circle: Hollow 11">
            <a:extLst>
              <a:ext uri="{FF2B5EF4-FFF2-40B4-BE49-F238E27FC236}">
                <a16:creationId xmlns:a16="http://schemas.microsoft.com/office/drawing/2014/main" id="{E0EA8755-C5DC-A224-19C6-D8A542C32D10}"/>
              </a:ext>
            </a:extLst>
          </p:cNvPr>
          <p:cNvSpPr/>
          <p:nvPr/>
        </p:nvSpPr>
        <p:spPr>
          <a:xfrm>
            <a:off x="6394196" y="1628004"/>
            <a:ext cx="4887753" cy="4887754"/>
          </a:xfrm>
          <a:prstGeom prst="donut">
            <a:avLst>
              <a:gd name="adj" fmla="val 659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Elipse 5">
            <a:extLst>
              <a:ext uri="{FF2B5EF4-FFF2-40B4-BE49-F238E27FC236}">
                <a16:creationId xmlns:a16="http://schemas.microsoft.com/office/drawing/2014/main" id="{E76D76F2-2D72-4C90-903E-D7B6E31DE7CE}"/>
              </a:ext>
            </a:extLst>
          </p:cNvPr>
          <p:cNvSpPr/>
          <p:nvPr/>
        </p:nvSpPr>
        <p:spPr>
          <a:xfrm>
            <a:off x="6682482" y="1922251"/>
            <a:ext cx="4347755" cy="4347755"/>
          </a:xfrm>
          <a:prstGeom prst="ellipse">
            <a:avLst/>
          </a:prstGeom>
          <a:blipFill dpi="0" rotWithShape="1">
            <a:blip r:embed="rId4">
              <a:extLst>
                <a:ext uri="{28A0092B-C50C-407E-A947-70E740481C1C}">
                  <a14:useLocalDpi xmlns:a14="http://schemas.microsoft.com/office/drawing/2010/main" val="0"/>
                </a:ext>
              </a:extLst>
            </a:blip>
            <a:stretch>
              <a:fillRect l="-16000" r="-1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TextBox 4">
            <a:extLst>
              <a:ext uri="{FF2B5EF4-FFF2-40B4-BE49-F238E27FC236}">
                <a16:creationId xmlns:a16="http://schemas.microsoft.com/office/drawing/2014/main" id="{1ABF61B9-B59B-CE5C-87AB-8A56B9144F4F}"/>
              </a:ext>
            </a:extLst>
          </p:cNvPr>
          <p:cNvSpPr txBox="1"/>
          <p:nvPr/>
        </p:nvSpPr>
        <p:spPr>
          <a:xfrm>
            <a:off x="585685" y="1137421"/>
            <a:ext cx="4451616" cy="1569660"/>
          </a:xfrm>
          <a:prstGeom prst="rect">
            <a:avLst/>
          </a:prstGeom>
          <a:noFill/>
        </p:spPr>
        <p:txBody>
          <a:bodyPr wrap="square">
            <a:spAutoFit/>
          </a:bodyPr>
          <a:lstStyle/>
          <a:p>
            <a:pPr algn="ctr"/>
            <a:r>
              <a:rPr lang="en-US" sz="4800" b="1" i="0">
                <a:solidFill>
                  <a:schemeClr val="bg1"/>
                </a:solidFill>
                <a:effectLst/>
                <a:latin typeface="Impact" panose="020b0806030902050204" pitchFamily="34" charset="0"/>
              </a:rPr>
              <a:t>WORLD PARKINSON'S DAY</a:t>
            </a:r>
            <a:endParaRPr lang="en-US" sz="4800" b="1">
              <a:solidFill>
                <a:schemeClr val="bg1"/>
              </a:solidFill>
              <a:latin typeface="Impact" panose="020b0806030902050204" pitchFamily="34" charset="0"/>
            </a:endParaRPr>
          </a:p>
        </p:txBody>
      </p:sp>
    </p:spTree>
    <p:extLst>
      <p:ext uri="{BB962C8B-B14F-4D97-AF65-F5344CB8AC3E}">
        <p14:creationId xmlns:p14="http://schemas.microsoft.com/office/powerpoint/2010/main" val="604193677"/>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7170" name="Picture 2" descr="Anciano enfrentando la enfermedad de alzheimer">
            <a:extLst>
              <a:ext uri="{FF2B5EF4-FFF2-40B4-BE49-F238E27FC236}">
                <a16:creationId xmlns:a16="http://schemas.microsoft.com/office/drawing/2014/main" id="{07ED6579-FC40-2018-2FE9-52DF573C83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372" r="1028"/>
          <a:stretch>
            <a:fillRect/>
          </a:stretch>
        </p:blipFill>
        <p:spPr bwMode="auto">
          <a:xfrm>
            <a:off x="881768" y="2709792"/>
            <a:ext cx="2256438" cy="38576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Mujer solitaria frente a la enfermedad de alzheimer">
            <a:extLst>
              <a:ext uri="{FF2B5EF4-FFF2-40B4-BE49-F238E27FC236}">
                <a16:creationId xmlns:a16="http://schemas.microsoft.com/office/drawing/2014/main" id="{8B464196-9632-5690-490D-9348E28B11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804"/>
          <a:stretch>
            <a:fillRect/>
          </a:stretch>
        </p:blipFill>
        <p:spPr bwMode="auto">
          <a:xfrm>
            <a:off x="3751550" y="1657280"/>
            <a:ext cx="2256438" cy="3788582"/>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AB6F7306-AFBA-0902-1C6E-A8C845ADB453}"/>
              </a:ext>
            </a:extLst>
          </p:cNvPr>
          <p:cNvGrpSpPr/>
          <p:nvPr/>
        </p:nvGrpSpPr>
        <p:grpSpPr>
          <a:xfrm>
            <a:off x="473201" y="2296464"/>
            <a:ext cx="5239464" cy="3562350"/>
            <a:chOff x="323850" y="2038350"/>
            <a:chExt cx="5239464" cy="3562350"/>
          </a:xfrm>
        </p:grpSpPr>
        <p:sp>
          <p:nvSpPr>
            <p:cNvPr id="7" name="Frame 6">
              <a:extLst>
                <a:ext uri="{FF2B5EF4-FFF2-40B4-BE49-F238E27FC236}">
                  <a16:creationId xmlns:a16="http://schemas.microsoft.com/office/drawing/2014/main" id="{00CEE7B2-BF60-F17E-5CF7-0FE008F5D20E}"/>
                </a:ext>
              </a:extLst>
            </p:cNvPr>
            <p:cNvSpPr/>
            <p:nvPr/>
          </p:nvSpPr>
          <p:spPr>
            <a:xfrm>
              <a:off x="323850" y="2038350"/>
              <a:ext cx="2374900" cy="3562350"/>
            </a:xfrm>
            <a:prstGeom prst="frame">
              <a:avLst>
                <a:gd name="adj1" fmla="val 6083"/>
              </a:avLst>
            </a:prstGeom>
            <a:solidFill>
              <a:srgbClr val="00A3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a:extLst>
                <a:ext uri="{FF2B5EF4-FFF2-40B4-BE49-F238E27FC236}">
                  <a16:creationId xmlns:a16="http://schemas.microsoft.com/office/drawing/2014/main" id="{A0C01485-A57C-BB41-B717-EE2887E452CD}"/>
                </a:ext>
              </a:extLst>
            </p:cNvPr>
            <p:cNvSpPr/>
            <p:nvPr/>
          </p:nvSpPr>
          <p:spPr>
            <a:xfrm>
              <a:off x="3188414" y="2038350"/>
              <a:ext cx="2374900" cy="3562350"/>
            </a:xfrm>
            <a:prstGeom prst="frame">
              <a:avLst>
                <a:gd name="adj1" fmla="val 6083"/>
              </a:avLst>
            </a:prstGeom>
            <a:solidFill>
              <a:srgbClr val="07E2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2DD503F4-EF4E-F234-D206-D814E410C688}"/>
              </a:ext>
            </a:extLst>
          </p:cNvPr>
          <p:cNvGrpSpPr/>
          <p:nvPr/>
        </p:nvGrpSpPr>
        <p:grpSpPr>
          <a:xfrm>
            <a:off x="6184013" y="2037459"/>
            <a:ext cx="5351906" cy="3823436"/>
            <a:chOff x="5566032" y="2037459"/>
            <a:chExt cx="5351906" cy="3823436"/>
          </a:xfrm>
        </p:grpSpPr>
        <p:sp>
          <p:nvSpPr>
            <p:cNvPr id="10" name="TextBox 9">
              <a:extLst>
                <a:ext uri="{FF2B5EF4-FFF2-40B4-BE49-F238E27FC236}">
                  <a16:creationId xmlns:a16="http://schemas.microsoft.com/office/drawing/2014/main" id="{2F2046E3-ABE7-6ABB-36D8-3BECF20D69E0}"/>
                </a:ext>
              </a:extLst>
            </p:cNvPr>
            <p:cNvSpPr txBox="1"/>
            <p:nvPr/>
          </p:nvSpPr>
          <p:spPr>
            <a:xfrm>
              <a:off x="5812538" y="2037459"/>
              <a:ext cx="5105400" cy="2319802"/>
            </a:xfrm>
            <a:prstGeom prst="rect">
              <a:avLst/>
            </a:prstGeom>
            <a:noFill/>
          </p:spPr>
          <p:txBody>
            <a:bodyPr wrap="square">
              <a:spAutoFit/>
            </a:bodyPr>
            <a:lstStyle/>
            <a:p>
              <a:pPr marL="285750" indent="-285750" algn="l">
                <a:lnSpc>
                  <a:spcPct val="150000"/>
                </a:lnSpc>
                <a:buFont typeface="Wingdings" panose="05000000000000000000" pitchFamily="2" charset="2"/>
                <a:buChar char="Ø"/>
              </a:pPr>
              <a:r>
                <a:rPr lang="en-US" sz="1400" b="0" i="0">
                  <a:solidFill>
                    <a:schemeClr val="tx1">
                      <a:lumMod val="75000"/>
                      <a:lumOff val="25000"/>
                    </a:schemeClr>
                  </a:solidFill>
                  <a:effectLst/>
                  <a:latin typeface="Lora" pitchFamily="2" charset="0"/>
                </a:rPr>
                <a:t>Attend an Astronomy Day event. Many astronomy clubs participate in Astronomy Day celebrations and offer information about their organization and upcoming events.</a:t>
              </a:r>
            </a:p>
            <a:p>
              <a:pPr marL="285750" indent="-285750" algn="l">
                <a:lnSpc>
                  <a:spcPct val="150000"/>
                </a:lnSpc>
                <a:buFont typeface="Wingdings" panose="05000000000000000000" pitchFamily="2" charset="2"/>
                <a:buChar char="Ø"/>
              </a:pPr>
              <a:r>
                <a:rPr lang="en-US" sz="1400" b="0" i="0">
                  <a:solidFill>
                    <a:schemeClr val="tx1">
                      <a:lumMod val="75000"/>
                      <a:lumOff val="25000"/>
                    </a:schemeClr>
                  </a:solidFill>
                  <a:effectLst/>
                  <a:latin typeface="Lora" pitchFamily="2" charset="0"/>
                </a:rPr>
                <a:t>Ask friends or family members if they know of any local astronomy clubs. You may be surprised to find that someone you know is already a member of a local club.</a:t>
              </a:r>
            </a:p>
          </p:txBody>
        </p:sp>
        <p:sp>
          <p:nvSpPr>
            <p:cNvPr id="12" name="TextBox 11">
              <a:extLst>
                <a:ext uri="{FF2B5EF4-FFF2-40B4-BE49-F238E27FC236}">
                  <a16:creationId xmlns:a16="http://schemas.microsoft.com/office/drawing/2014/main" id="{75FD3F21-50D2-B025-0C86-72658CFA6996}"/>
                </a:ext>
              </a:extLst>
            </p:cNvPr>
            <p:cNvSpPr txBox="1"/>
            <p:nvPr/>
          </p:nvSpPr>
          <p:spPr>
            <a:xfrm>
              <a:off x="5566032" y="4510589"/>
              <a:ext cx="5351906" cy="1350306"/>
            </a:xfrm>
            <a:prstGeom prst="rect">
              <a:avLst/>
            </a:prstGeom>
            <a:noFill/>
          </p:spPr>
          <p:txBody>
            <a:bodyPr wrap="square">
              <a:spAutoFit/>
            </a:bodyPr>
            <a:lstStyle/>
            <a:p>
              <a:pPr>
                <a:lnSpc>
                  <a:spcPct val="150000"/>
                </a:lnSpc>
              </a:pPr>
              <a:r>
                <a:rPr lang="en-US" sz="1400" b="0" i="0">
                  <a:solidFill>
                    <a:schemeClr val="tx1">
                      <a:lumMod val="75000"/>
                      <a:lumOff val="25000"/>
                    </a:schemeClr>
                  </a:solidFill>
                  <a:effectLst/>
                  <a:latin typeface="Lora" pitchFamily="2" charset="0"/>
                </a:rPr>
                <a:t>Once you have identified a local astronomy club, you can attend a meeting or event to learn more about the club and its activities. Most clubs welcome new members and are eager to share their knowledge and passion for astronomy.</a:t>
              </a:r>
              <a:endParaRPr lang="en-US" sz="1400">
                <a:solidFill>
                  <a:schemeClr val="tx1">
                    <a:lumMod val="75000"/>
                    <a:lumOff val="25000"/>
                  </a:schemeClr>
                </a:solidFill>
                <a:latin typeface="Lora" pitchFamily="2" charset="0"/>
              </a:endParaRPr>
            </a:p>
          </p:txBody>
        </p:sp>
      </p:grpSp>
      <p:sp>
        <p:nvSpPr>
          <p:cNvPr id="21" name="Freeform 6">
            <a:extLst>
              <a:ext uri="{FF2B5EF4-FFF2-40B4-BE49-F238E27FC236}">
                <a16:creationId xmlns:a16="http://schemas.microsoft.com/office/drawing/2014/main" id="{B2BEA639-C916-41AD-AE76-C4E49EB0E3F4}"/>
              </a:ext>
            </a:extLst>
          </p:cNvPr>
          <p:cNvSpPr/>
          <p:nvPr/>
        </p:nvSpPr>
        <p:spPr bwMode="auto">
          <a:xfrm>
            <a:off x="11264525" y="46266"/>
            <a:ext cx="876675" cy="896783"/>
          </a:xfrm>
          <a:custGeom>
            <a:gdLst>
              <a:gd name="T0" fmla="*/ 113 w 132"/>
              <a:gd name="T1" fmla="*/ 132 h 132"/>
              <a:gd name="T2" fmla="*/ 20 w 132"/>
              <a:gd name="T3" fmla="*/ 132 h 132"/>
              <a:gd name="T4" fmla="*/ 0 w 132"/>
              <a:gd name="T5" fmla="*/ 113 h 132"/>
              <a:gd name="T6" fmla="*/ 0 w 132"/>
              <a:gd name="T7" fmla="*/ 19 h 132"/>
              <a:gd name="T8" fmla="*/ 20 w 132"/>
              <a:gd name="T9" fmla="*/ 0 h 132"/>
              <a:gd name="T10" fmla="*/ 113 w 132"/>
              <a:gd name="T11" fmla="*/ 0 h 132"/>
              <a:gd name="T12" fmla="*/ 132 w 132"/>
              <a:gd name="T13" fmla="*/ 19 h 132"/>
              <a:gd name="T14" fmla="*/ 132 w 132"/>
              <a:gd name="T15" fmla="*/ 113 h 132"/>
              <a:gd name="T16" fmla="*/ 113 w 132"/>
              <a:gd name="T17" fmla="*/ 132 h 1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32">
                <a:moveTo>
                  <a:pt x="113" y="132"/>
                </a:moveTo>
                <a:cubicBezTo>
                  <a:pt x="20" y="132"/>
                  <a:pt x="20" y="132"/>
                  <a:pt x="20" y="132"/>
                </a:cubicBezTo>
                <a:cubicBezTo>
                  <a:pt x="9" y="132"/>
                  <a:pt x="0" y="123"/>
                  <a:pt x="0" y="113"/>
                </a:cubicBezTo>
                <a:cubicBezTo>
                  <a:pt x="0" y="19"/>
                  <a:pt x="0" y="19"/>
                  <a:pt x="0" y="19"/>
                </a:cubicBezTo>
                <a:cubicBezTo>
                  <a:pt x="0" y="9"/>
                  <a:pt x="9" y="0"/>
                  <a:pt x="20" y="0"/>
                </a:cubicBezTo>
                <a:cubicBezTo>
                  <a:pt x="113" y="0"/>
                  <a:pt x="113" y="0"/>
                  <a:pt x="113" y="0"/>
                </a:cubicBezTo>
                <a:cubicBezTo>
                  <a:pt x="124" y="0"/>
                  <a:pt x="132" y="9"/>
                  <a:pt x="132" y="19"/>
                </a:cubicBezTo>
                <a:cubicBezTo>
                  <a:pt x="132" y="113"/>
                  <a:pt x="132" y="113"/>
                  <a:pt x="132" y="113"/>
                </a:cubicBezTo>
                <a:cubicBezTo>
                  <a:pt x="132" y="123"/>
                  <a:pt x="124" y="132"/>
                  <a:pt x="113" y="132"/>
                </a:cubicBezTo>
                <a:close/>
              </a:path>
            </a:pathLst>
          </a:custGeom>
          <a:solidFill>
            <a:srgbClr val="00A3FF"/>
          </a:solidFill>
          <a:ln>
            <a:noFill/>
          </a:ln>
        </p:spPr>
        <p:txBody>
          <a:bodyPr vert="horz" wrap="square" lIns="121920" tIns="60960" rIns="121920" bIns="60960" numCol="1" anchor="t" anchorCtr="0" compatLnSpc="1">
            <a:prstTxWarp prst="textNoShape">
              <a:avLst/>
            </a:prstTxWarp>
          </a:bodyPr>
          <a:lstStyle/>
          <a:p>
            <a:endParaRPr lang="es-AR" sz="2400"/>
          </a:p>
        </p:txBody>
      </p:sp>
      <p:sp>
        <p:nvSpPr>
          <p:cNvPr id="22" name="Freeform 7">
            <a:extLst>
              <a:ext uri="{FF2B5EF4-FFF2-40B4-BE49-F238E27FC236}">
                <a16:creationId xmlns:a16="http://schemas.microsoft.com/office/drawing/2014/main" id="{A10AF807-47C4-4791-9254-210A38F8EFE9}"/>
              </a:ext>
            </a:extLst>
          </p:cNvPr>
          <p:cNvSpPr/>
          <p:nvPr/>
        </p:nvSpPr>
        <p:spPr bwMode="auto">
          <a:xfrm>
            <a:off x="50800" y="353484"/>
            <a:ext cx="2142067" cy="222251"/>
          </a:xfrm>
          <a:custGeom>
            <a:gdLst>
              <a:gd name="T0" fmla="*/ 596 w 611"/>
              <a:gd name="T1" fmla="*/ 62 h 62"/>
              <a:gd name="T2" fmla="*/ 15 w 611"/>
              <a:gd name="T3" fmla="*/ 62 h 62"/>
              <a:gd name="T4" fmla="*/ 0 w 611"/>
              <a:gd name="T5" fmla="*/ 47 h 62"/>
              <a:gd name="T6" fmla="*/ 0 w 611"/>
              <a:gd name="T7" fmla="*/ 15 h 62"/>
              <a:gd name="T8" fmla="*/ 15 w 611"/>
              <a:gd name="T9" fmla="*/ 0 h 62"/>
              <a:gd name="T10" fmla="*/ 596 w 611"/>
              <a:gd name="T11" fmla="*/ 0 h 62"/>
              <a:gd name="T12" fmla="*/ 611 w 611"/>
              <a:gd name="T13" fmla="*/ 15 h 62"/>
              <a:gd name="T14" fmla="*/ 611 w 611"/>
              <a:gd name="T15" fmla="*/ 47 h 62"/>
              <a:gd name="T16" fmla="*/ 596 w 611"/>
              <a:gd name="T17" fmla="*/ 62 h 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2">
                <a:moveTo>
                  <a:pt x="596" y="62"/>
                </a:moveTo>
                <a:cubicBezTo>
                  <a:pt x="15" y="62"/>
                  <a:pt x="15" y="62"/>
                  <a:pt x="15" y="62"/>
                </a:cubicBezTo>
                <a:cubicBezTo>
                  <a:pt x="7" y="62"/>
                  <a:pt x="0" y="55"/>
                  <a:pt x="0" y="47"/>
                </a:cubicBezTo>
                <a:cubicBezTo>
                  <a:pt x="0" y="15"/>
                  <a:pt x="0" y="15"/>
                  <a:pt x="0" y="15"/>
                </a:cubicBezTo>
                <a:cubicBezTo>
                  <a:pt x="0" y="7"/>
                  <a:pt x="7" y="0"/>
                  <a:pt x="15" y="0"/>
                </a:cubicBezTo>
                <a:cubicBezTo>
                  <a:pt x="596" y="0"/>
                  <a:pt x="596" y="0"/>
                  <a:pt x="596" y="0"/>
                </a:cubicBezTo>
                <a:cubicBezTo>
                  <a:pt x="604" y="0"/>
                  <a:pt x="611" y="7"/>
                  <a:pt x="611" y="15"/>
                </a:cubicBezTo>
                <a:cubicBezTo>
                  <a:pt x="611" y="47"/>
                  <a:pt x="611" y="47"/>
                  <a:pt x="611" y="47"/>
                </a:cubicBezTo>
                <a:cubicBezTo>
                  <a:pt x="611" y="55"/>
                  <a:pt x="604" y="62"/>
                  <a:pt x="596" y="62"/>
                </a:cubicBezTo>
                <a:close/>
              </a:path>
            </a:pathLst>
          </a:custGeom>
          <a:solidFill>
            <a:srgbClr val="07E2FF"/>
          </a:solidFill>
          <a:ln>
            <a:noFill/>
          </a:ln>
        </p:spPr>
        <p:txBody>
          <a:bodyPr vert="horz" wrap="square" lIns="121920" tIns="60960" rIns="121920" bIns="60960" numCol="1" anchor="t" anchorCtr="0" compatLnSpc="1">
            <a:prstTxWarp prst="textNoShape">
              <a:avLst/>
            </a:prstTxWarp>
          </a:bodyPr>
          <a:lstStyle/>
          <a:p>
            <a:endParaRPr lang="es-AR" sz="2400"/>
          </a:p>
        </p:txBody>
      </p:sp>
      <p:sp>
        <p:nvSpPr>
          <p:cNvPr id="3" name="TextBox 4">
            <a:extLst>
              <a:ext uri="{FF2B5EF4-FFF2-40B4-BE49-F238E27FC236}">
                <a16:creationId xmlns:a16="http://schemas.microsoft.com/office/drawing/2014/main" id="{08522AF7-66A0-ADFF-7847-70FBE217ED3A}"/>
              </a:ext>
            </a:extLst>
          </p:cNvPr>
          <p:cNvSpPr txBox="1"/>
          <p:nvPr/>
        </p:nvSpPr>
        <p:spPr>
          <a:xfrm>
            <a:off x="6421773" y="314471"/>
            <a:ext cx="4451616" cy="1569660"/>
          </a:xfrm>
          <a:prstGeom prst="rect">
            <a:avLst/>
          </a:prstGeom>
          <a:noFill/>
        </p:spPr>
        <p:txBody>
          <a:bodyPr wrap="square">
            <a:spAutoFit/>
          </a:bodyPr>
          <a:lstStyle/>
          <a:p>
            <a:pPr algn="ctr"/>
            <a:r>
              <a:rPr lang="en-US" sz="4800" b="1" i="0">
                <a:solidFill>
                  <a:srgbClr val="07E2FF"/>
                </a:solidFill>
                <a:effectLst/>
                <a:latin typeface="Impact" panose="020b0806030902050204" pitchFamily="34" charset="0"/>
              </a:rPr>
              <a:t>WORLD</a:t>
            </a:r>
            <a:r>
              <a:rPr lang="en-US" sz="4800" b="1" i="0">
                <a:solidFill>
                  <a:srgbClr val="00A3FF"/>
                </a:solidFill>
                <a:effectLst/>
                <a:latin typeface="Impact" panose="020b0806030902050204" pitchFamily="34" charset="0"/>
              </a:rPr>
              <a:t> PARKINSON'S DAY</a:t>
            </a:r>
            <a:endParaRPr lang="en-US" sz="4800" b="1">
              <a:solidFill>
                <a:srgbClr val="00A3FF"/>
              </a:solidFill>
              <a:latin typeface="Impact" panose="020b0806030902050204" pitchFamily="34" charset="0"/>
            </a:endParaRPr>
          </a:p>
        </p:txBody>
      </p:sp>
      <p:pic>
        <p:nvPicPr>
          <p:cNvPr id="4" name="Picture 2" descr="Free a i ai vector">
            <a:extLst>
              <a:ext uri="{FF2B5EF4-FFF2-40B4-BE49-F238E27FC236}">
                <a16:creationId xmlns:a16="http://schemas.microsoft.com/office/drawing/2014/main" id="{1B8FEA48-0E01-48DB-9ACD-2E04D0575FF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flipH="1">
            <a:off x="2382993" y="392859"/>
            <a:ext cx="1747377" cy="1490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546250"/>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226"/>
        <p:cNvGrpSpPr/>
        <p:nvPr/>
      </p:nvGrpSpPr>
      <p:grpSpPr>
        <a:xfrm>
          <a:off x="0" y="0"/>
          <a:ext cx="0" cy="0"/>
        </a:xfrm>
      </p:grpSpPr>
      <p:sp>
        <p:nvSpPr>
          <p:cNvPr id="4" name="Diagrama de flujo: extraer 3">
            <a:extLst>
              <a:ext uri="{FF2B5EF4-FFF2-40B4-BE49-F238E27FC236}">
                <a16:creationId xmlns:a16="http://schemas.microsoft.com/office/drawing/2014/main" id="{66D358AF-034A-4D80-9130-AD1E4D35FB80}"/>
              </a:ext>
            </a:extLst>
          </p:cNvPr>
          <p:cNvSpPr/>
          <p:nvPr/>
        </p:nvSpPr>
        <p:spPr>
          <a:xfrm>
            <a:off x="4336869" y="1602378"/>
            <a:ext cx="7855132" cy="5255623"/>
          </a:xfrm>
          <a:prstGeom prst="flowChartExtract">
            <a:avLst/>
          </a:prstGeom>
          <a:solidFill>
            <a:srgbClr val="00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2400"/>
          </a:p>
        </p:txBody>
      </p:sp>
      <p:sp>
        <p:nvSpPr>
          <p:cNvPr id="227" name="Google Shape;227;p33"/>
          <p:cNvSpPr txBox="1">
            <a:spLocks noGrp="1"/>
          </p:cNvSpPr>
          <p:nvPr>
            <p:ph type="subTitle" idx="1"/>
          </p:nvPr>
        </p:nvSpPr>
        <p:spPr>
          <a:xfrm>
            <a:off x="1367493" y="3440622"/>
            <a:ext cx="4206400" cy="1922400"/>
          </a:xfrm>
          <a:prstGeom prst="rect">
            <a:avLst/>
          </a:prstGeom>
        </p:spPr>
        <p:txBody>
          <a:bodyPr spcFirstLastPara="1" vert="horz" wrap="square" lIns="121900" tIns="121900" rIns="121900" bIns="121900" rtlCol="0" anchor="t" anchorCtr="0">
            <a:noAutofit/>
          </a:bodyPr>
          <a:lstStyle/>
          <a:p>
            <a:pPr marL="0" indent="0">
              <a:buClr>
                <a:schemeClr val="dk1"/>
              </a:buClr>
              <a:buSzPts val="1600"/>
            </a:pPr>
            <a:r>
              <a:rPr lang="es" sz="2400"/>
              <a:t>It could be the </a:t>
            </a:r>
            <a:r>
              <a:rPr lang="es" sz="2400">
                <a:solidFill>
                  <a:srgbClr val="00A3FF"/>
                </a:solidFill>
              </a:rPr>
              <a:t>part of the presentation </a:t>
            </a:r>
            <a:r>
              <a:rPr lang="es" sz="2400"/>
              <a:t>where you can introduce yourself, write </a:t>
            </a:r>
            <a:endParaRPr sz="2400"/>
          </a:p>
          <a:p>
            <a:pPr marL="0" indent="0">
              <a:buClr>
                <a:schemeClr val="dk1"/>
              </a:buClr>
              <a:buSzPts val="1600"/>
            </a:pPr>
            <a:r>
              <a:rPr lang="es" sz="2400"/>
              <a:t>your email…</a:t>
            </a:r>
            <a:endParaRPr sz="2400"/>
          </a:p>
        </p:txBody>
      </p:sp>
      <p:sp>
        <p:nvSpPr>
          <p:cNvPr id="9" name="Freeform 6">
            <a:extLst>
              <a:ext uri="{FF2B5EF4-FFF2-40B4-BE49-F238E27FC236}">
                <a16:creationId xmlns:a16="http://schemas.microsoft.com/office/drawing/2014/main" id="{FD5F25F1-1CC4-4BF3-B139-9EAC9545317A}"/>
              </a:ext>
            </a:extLst>
          </p:cNvPr>
          <p:cNvSpPr/>
          <p:nvPr/>
        </p:nvSpPr>
        <p:spPr bwMode="auto">
          <a:xfrm>
            <a:off x="11264525" y="46266"/>
            <a:ext cx="876675" cy="896783"/>
          </a:xfrm>
          <a:custGeom>
            <a:gdLst>
              <a:gd name="T0" fmla="*/ 113 w 132"/>
              <a:gd name="T1" fmla="*/ 132 h 132"/>
              <a:gd name="T2" fmla="*/ 20 w 132"/>
              <a:gd name="T3" fmla="*/ 132 h 132"/>
              <a:gd name="T4" fmla="*/ 0 w 132"/>
              <a:gd name="T5" fmla="*/ 113 h 132"/>
              <a:gd name="T6" fmla="*/ 0 w 132"/>
              <a:gd name="T7" fmla="*/ 19 h 132"/>
              <a:gd name="T8" fmla="*/ 20 w 132"/>
              <a:gd name="T9" fmla="*/ 0 h 132"/>
              <a:gd name="T10" fmla="*/ 113 w 132"/>
              <a:gd name="T11" fmla="*/ 0 h 132"/>
              <a:gd name="T12" fmla="*/ 132 w 132"/>
              <a:gd name="T13" fmla="*/ 19 h 132"/>
              <a:gd name="T14" fmla="*/ 132 w 132"/>
              <a:gd name="T15" fmla="*/ 113 h 132"/>
              <a:gd name="T16" fmla="*/ 113 w 132"/>
              <a:gd name="T17" fmla="*/ 132 h 1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32">
                <a:moveTo>
                  <a:pt x="113" y="132"/>
                </a:moveTo>
                <a:cubicBezTo>
                  <a:pt x="20" y="132"/>
                  <a:pt x="20" y="132"/>
                  <a:pt x="20" y="132"/>
                </a:cubicBezTo>
                <a:cubicBezTo>
                  <a:pt x="9" y="132"/>
                  <a:pt x="0" y="123"/>
                  <a:pt x="0" y="113"/>
                </a:cubicBezTo>
                <a:cubicBezTo>
                  <a:pt x="0" y="19"/>
                  <a:pt x="0" y="19"/>
                  <a:pt x="0" y="19"/>
                </a:cubicBezTo>
                <a:cubicBezTo>
                  <a:pt x="0" y="9"/>
                  <a:pt x="9" y="0"/>
                  <a:pt x="20" y="0"/>
                </a:cubicBezTo>
                <a:cubicBezTo>
                  <a:pt x="113" y="0"/>
                  <a:pt x="113" y="0"/>
                  <a:pt x="113" y="0"/>
                </a:cubicBezTo>
                <a:cubicBezTo>
                  <a:pt x="124" y="0"/>
                  <a:pt x="132" y="9"/>
                  <a:pt x="132" y="19"/>
                </a:cubicBezTo>
                <a:cubicBezTo>
                  <a:pt x="132" y="113"/>
                  <a:pt x="132" y="113"/>
                  <a:pt x="132" y="113"/>
                </a:cubicBezTo>
                <a:cubicBezTo>
                  <a:pt x="132" y="123"/>
                  <a:pt x="124" y="132"/>
                  <a:pt x="113" y="132"/>
                </a:cubicBezTo>
                <a:close/>
              </a:path>
            </a:pathLst>
          </a:custGeom>
          <a:solidFill>
            <a:srgbClr val="00A3FF"/>
          </a:solidFill>
          <a:ln>
            <a:noFill/>
          </a:ln>
        </p:spPr>
        <p:txBody>
          <a:bodyPr vert="horz" wrap="square" lIns="121920" tIns="60960" rIns="121920" bIns="60960" numCol="1" anchor="t" anchorCtr="0" compatLnSpc="1">
            <a:prstTxWarp prst="textNoShape">
              <a:avLst/>
            </a:prstTxWarp>
          </a:bodyPr>
          <a:lstStyle/>
          <a:p>
            <a:endParaRPr lang="es-AR" sz="2400"/>
          </a:p>
        </p:txBody>
      </p:sp>
      <p:sp>
        <p:nvSpPr>
          <p:cNvPr id="10" name="Freeform 7">
            <a:extLst>
              <a:ext uri="{FF2B5EF4-FFF2-40B4-BE49-F238E27FC236}">
                <a16:creationId xmlns:a16="http://schemas.microsoft.com/office/drawing/2014/main" id="{19714594-B48D-4016-A5B6-8AEF338F4780}"/>
              </a:ext>
            </a:extLst>
          </p:cNvPr>
          <p:cNvSpPr/>
          <p:nvPr/>
        </p:nvSpPr>
        <p:spPr bwMode="auto">
          <a:xfrm>
            <a:off x="50800" y="353484"/>
            <a:ext cx="2142067" cy="222251"/>
          </a:xfrm>
          <a:custGeom>
            <a:gdLst>
              <a:gd name="T0" fmla="*/ 596 w 611"/>
              <a:gd name="T1" fmla="*/ 62 h 62"/>
              <a:gd name="T2" fmla="*/ 15 w 611"/>
              <a:gd name="T3" fmla="*/ 62 h 62"/>
              <a:gd name="T4" fmla="*/ 0 w 611"/>
              <a:gd name="T5" fmla="*/ 47 h 62"/>
              <a:gd name="T6" fmla="*/ 0 w 611"/>
              <a:gd name="T7" fmla="*/ 15 h 62"/>
              <a:gd name="T8" fmla="*/ 15 w 611"/>
              <a:gd name="T9" fmla="*/ 0 h 62"/>
              <a:gd name="T10" fmla="*/ 596 w 611"/>
              <a:gd name="T11" fmla="*/ 0 h 62"/>
              <a:gd name="T12" fmla="*/ 611 w 611"/>
              <a:gd name="T13" fmla="*/ 15 h 62"/>
              <a:gd name="T14" fmla="*/ 611 w 611"/>
              <a:gd name="T15" fmla="*/ 47 h 62"/>
              <a:gd name="T16" fmla="*/ 596 w 611"/>
              <a:gd name="T17" fmla="*/ 62 h 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2">
                <a:moveTo>
                  <a:pt x="596" y="62"/>
                </a:moveTo>
                <a:cubicBezTo>
                  <a:pt x="15" y="62"/>
                  <a:pt x="15" y="62"/>
                  <a:pt x="15" y="62"/>
                </a:cubicBezTo>
                <a:cubicBezTo>
                  <a:pt x="7" y="62"/>
                  <a:pt x="0" y="55"/>
                  <a:pt x="0" y="47"/>
                </a:cubicBezTo>
                <a:cubicBezTo>
                  <a:pt x="0" y="15"/>
                  <a:pt x="0" y="15"/>
                  <a:pt x="0" y="15"/>
                </a:cubicBezTo>
                <a:cubicBezTo>
                  <a:pt x="0" y="7"/>
                  <a:pt x="7" y="0"/>
                  <a:pt x="15" y="0"/>
                </a:cubicBezTo>
                <a:cubicBezTo>
                  <a:pt x="596" y="0"/>
                  <a:pt x="596" y="0"/>
                  <a:pt x="596" y="0"/>
                </a:cubicBezTo>
                <a:cubicBezTo>
                  <a:pt x="604" y="0"/>
                  <a:pt x="611" y="7"/>
                  <a:pt x="611" y="15"/>
                </a:cubicBezTo>
                <a:cubicBezTo>
                  <a:pt x="611" y="47"/>
                  <a:pt x="611" y="47"/>
                  <a:pt x="611" y="47"/>
                </a:cubicBezTo>
                <a:cubicBezTo>
                  <a:pt x="611" y="55"/>
                  <a:pt x="604" y="62"/>
                  <a:pt x="596" y="62"/>
                </a:cubicBezTo>
                <a:close/>
              </a:path>
            </a:pathLst>
          </a:custGeom>
          <a:solidFill>
            <a:srgbClr val="07E2FF"/>
          </a:solidFill>
          <a:ln>
            <a:noFill/>
          </a:ln>
        </p:spPr>
        <p:txBody>
          <a:bodyPr vert="horz" wrap="square" lIns="121920" tIns="60960" rIns="121920" bIns="60960" numCol="1" anchor="t" anchorCtr="0" compatLnSpc="1">
            <a:prstTxWarp prst="textNoShape">
              <a:avLst/>
            </a:prstTxWarp>
          </a:bodyPr>
          <a:lstStyle/>
          <a:p>
            <a:endParaRPr lang="es-AR" sz="2400"/>
          </a:p>
        </p:txBody>
      </p:sp>
      <p:pic>
        <p:nvPicPr>
          <p:cNvPr id="3" name="Imagen 2">
            <a:extLst>
              <a:ext uri="{FF2B5EF4-FFF2-40B4-BE49-F238E27FC236}">
                <a16:creationId xmlns:a16="http://schemas.microsoft.com/office/drawing/2014/main" id="{70A217F6-272E-B076-9ED2-9923DB4EA1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1804" y="0"/>
            <a:ext cx="5866553" cy="6858000"/>
          </a:xfrm>
          <a:prstGeom prst="rect">
            <a:avLst/>
          </a:prstGeom>
        </p:spPr>
      </p:pic>
      <p:sp>
        <p:nvSpPr>
          <p:cNvPr id="15" name="TextBox 4">
            <a:extLst>
              <a:ext uri="{FF2B5EF4-FFF2-40B4-BE49-F238E27FC236}">
                <a16:creationId xmlns:a16="http://schemas.microsoft.com/office/drawing/2014/main" id="{5187140D-1A8A-AFDF-48AC-D239578AC0A3}"/>
              </a:ext>
            </a:extLst>
          </p:cNvPr>
          <p:cNvSpPr txBox="1"/>
          <p:nvPr/>
        </p:nvSpPr>
        <p:spPr>
          <a:xfrm>
            <a:off x="376770" y="1240883"/>
            <a:ext cx="5585879" cy="1938992"/>
          </a:xfrm>
          <a:prstGeom prst="rect">
            <a:avLst/>
          </a:prstGeom>
          <a:noFill/>
        </p:spPr>
        <p:txBody>
          <a:bodyPr wrap="square">
            <a:spAutoFit/>
          </a:bodyPr>
          <a:lstStyle/>
          <a:p>
            <a:pPr algn="ctr"/>
            <a:r>
              <a:rPr lang="en-US" sz="6000" b="1" i="0">
                <a:solidFill>
                  <a:srgbClr val="07E2FF"/>
                </a:solidFill>
                <a:effectLst/>
                <a:latin typeface="Impact" panose="020b0806030902050204" pitchFamily="34" charset="0"/>
              </a:rPr>
              <a:t>WORLD</a:t>
            </a:r>
            <a:r>
              <a:rPr lang="en-US" sz="6000" b="1" i="0">
                <a:solidFill>
                  <a:srgbClr val="00A3FF"/>
                </a:solidFill>
                <a:effectLst/>
                <a:latin typeface="Impact" panose="020b0806030902050204" pitchFamily="34" charset="0"/>
              </a:rPr>
              <a:t> PARKINSON'S DAY</a:t>
            </a:r>
            <a:endParaRPr lang="en-US" sz="6000" b="1">
              <a:solidFill>
                <a:srgbClr val="00A3FF"/>
              </a:solidFill>
              <a:latin typeface="Impact" panose="020b0806030902050204" pitchFamily="34" charset="0"/>
            </a:endParaRPr>
          </a:p>
        </p:txBody>
      </p:sp>
    </p:spTree>
    <p:extLst>
      <p:ext uri="{BB962C8B-B14F-4D97-AF65-F5344CB8AC3E}">
        <p14:creationId xmlns:p14="http://schemas.microsoft.com/office/powerpoint/2010/main" val="857821319"/>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Rectangle 1">
            <a:extLst>
              <a:ext uri="{FF2B5EF4-FFF2-40B4-BE49-F238E27FC236}">
                <a16:creationId xmlns:a16="http://schemas.microsoft.com/office/drawing/2014/main" id="{543E5903-454F-4E06-D9A1-A1E7DE22B62E}"/>
              </a:ext>
            </a:extLst>
          </p:cNvPr>
          <p:cNvSpPr/>
          <p:nvPr/>
        </p:nvSpPr>
        <p:spPr>
          <a:xfrm>
            <a:off x="0" y="1227818"/>
            <a:ext cx="6953250" cy="5612541"/>
          </a:xfrm>
          <a:prstGeom prst="rect">
            <a:avLst/>
          </a:prstGeom>
          <a:solidFill>
            <a:srgbClr val="00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8D9D0ACC-8ED9-98DD-7B3C-A3397B3CFA9B}"/>
              </a:ext>
            </a:extLst>
          </p:cNvPr>
          <p:cNvGrpSpPr/>
          <p:nvPr/>
        </p:nvGrpSpPr>
        <p:grpSpPr>
          <a:xfrm>
            <a:off x="276415" y="1645507"/>
            <a:ext cx="1085850" cy="1085850"/>
            <a:chOff x="6990429" y="1189044"/>
            <a:chExt cx="1225724" cy="1225724"/>
          </a:xfrm>
        </p:grpSpPr>
        <p:sp>
          <p:nvSpPr>
            <p:cNvPr id="9" name="Oval 8">
              <a:extLst>
                <a:ext uri="{FF2B5EF4-FFF2-40B4-BE49-F238E27FC236}">
                  <a16:creationId xmlns:a16="http://schemas.microsoft.com/office/drawing/2014/main" id="{850770B7-C750-9F84-C3D4-4B078402B787}"/>
                </a:ext>
              </a:extLst>
            </p:cNvPr>
            <p:cNvSpPr/>
            <p:nvPr/>
          </p:nvSpPr>
          <p:spPr>
            <a:xfrm>
              <a:off x="6990429" y="1189044"/>
              <a:ext cx="1225724" cy="1225724"/>
            </a:xfrm>
            <a:prstGeom prst="ellipse">
              <a:avLst/>
            </a:prstGeom>
            <a:solidFill>
              <a:srgbClr val="07E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lumMod val="75000"/>
                    <a:lumOff val="25000"/>
                  </a:schemeClr>
                </a:solidFill>
                <a:latin typeface="Lora" pitchFamily="2" charset="0"/>
              </a:endParaRPr>
            </a:p>
          </p:txBody>
        </p:sp>
        <p:sp>
          <p:nvSpPr>
            <p:cNvPr id="10" name="Oval 9">
              <a:extLst>
                <a:ext uri="{FF2B5EF4-FFF2-40B4-BE49-F238E27FC236}">
                  <a16:creationId xmlns:a16="http://schemas.microsoft.com/office/drawing/2014/main" id="{08CF592D-D975-6078-9C37-B21E032D26B1}"/>
                </a:ext>
              </a:extLst>
            </p:cNvPr>
            <p:cNvSpPr/>
            <p:nvPr/>
          </p:nvSpPr>
          <p:spPr>
            <a:xfrm>
              <a:off x="7106665" y="1305280"/>
              <a:ext cx="993252" cy="9932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lumMod val="75000"/>
                    <a:lumOff val="25000"/>
                  </a:schemeClr>
                </a:solidFill>
                <a:latin typeface="Lora" pitchFamily="2" charset="0"/>
              </a:endParaRPr>
            </a:p>
          </p:txBody>
        </p:sp>
        <p:sp>
          <p:nvSpPr>
            <p:cNvPr id="11" name="Oval 10">
              <a:extLst>
                <a:ext uri="{FF2B5EF4-FFF2-40B4-BE49-F238E27FC236}">
                  <a16:creationId xmlns:a16="http://schemas.microsoft.com/office/drawing/2014/main" id="{FFD8AE64-CD9D-E026-C221-9FA72670AD38}"/>
                </a:ext>
              </a:extLst>
            </p:cNvPr>
            <p:cNvSpPr/>
            <p:nvPr/>
          </p:nvSpPr>
          <p:spPr>
            <a:xfrm>
              <a:off x="7207061" y="1405676"/>
              <a:ext cx="792461" cy="792461"/>
            </a:xfrm>
            <a:prstGeom prst="ellipse">
              <a:avLst/>
            </a:prstGeom>
            <a:gradFill flip="none" rotWithShape="1">
              <a:gsLst>
                <a:gs pos="0">
                  <a:schemeClr val="bg1">
                    <a:lumMod val="85000"/>
                  </a:schemeClr>
                </a:gs>
                <a:gs pos="100000">
                  <a:schemeClr val="bg1"/>
                </a:gs>
              </a:gsLst>
              <a:lin ang="5400000" scaled="1"/>
            </a:gra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lumMod val="75000"/>
                      <a:lumOff val="25000"/>
                    </a:schemeClr>
                  </a:solidFill>
                  <a:latin typeface="Lora" pitchFamily="2" charset="0"/>
                </a:rPr>
                <a:t>1</a:t>
              </a:r>
            </a:p>
          </p:txBody>
        </p:sp>
      </p:grpSp>
      <p:sp>
        <p:nvSpPr>
          <p:cNvPr id="15" name="TextBox 14">
            <a:extLst>
              <a:ext uri="{FF2B5EF4-FFF2-40B4-BE49-F238E27FC236}">
                <a16:creationId xmlns:a16="http://schemas.microsoft.com/office/drawing/2014/main" id="{68A80569-5373-7DE6-B3DB-EB6614F01FE3}"/>
              </a:ext>
            </a:extLst>
          </p:cNvPr>
          <p:cNvSpPr txBox="1"/>
          <p:nvPr/>
        </p:nvSpPr>
        <p:spPr>
          <a:xfrm>
            <a:off x="1378357" y="1772934"/>
            <a:ext cx="2789021" cy="830997"/>
          </a:xfrm>
          <a:prstGeom prst="rect">
            <a:avLst/>
          </a:prstGeom>
          <a:noFill/>
        </p:spPr>
        <p:txBody>
          <a:bodyPr wrap="square">
            <a:spAutoFit/>
          </a:bodyPr>
          <a:lstStyle/>
          <a:p>
            <a:pPr algn="l"/>
            <a:r>
              <a:rPr lang="en-US" sz="1200" b="0" i="0">
                <a:solidFill>
                  <a:schemeClr val="bg1"/>
                </a:solidFill>
                <a:effectLst/>
                <a:latin typeface="Lora" pitchFamily="2" charset="0"/>
              </a:rPr>
              <a:t>Astronomy Day is celebrated twice a year, once in the spring and once in the fall, on the Saturday closest to the first quarter moon.</a:t>
            </a:r>
          </a:p>
        </p:txBody>
      </p:sp>
      <p:grpSp>
        <p:nvGrpSpPr>
          <p:cNvPr id="16" name="Group 15">
            <a:extLst>
              <a:ext uri="{FF2B5EF4-FFF2-40B4-BE49-F238E27FC236}">
                <a16:creationId xmlns:a16="http://schemas.microsoft.com/office/drawing/2014/main" id="{80EE1F38-67BF-1803-09DA-D53E9D0C4E0E}"/>
              </a:ext>
            </a:extLst>
          </p:cNvPr>
          <p:cNvGrpSpPr/>
          <p:nvPr/>
        </p:nvGrpSpPr>
        <p:grpSpPr>
          <a:xfrm>
            <a:off x="276415" y="3226657"/>
            <a:ext cx="1085850" cy="1085850"/>
            <a:chOff x="6990429" y="1189044"/>
            <a:chExt cx="1225724" cy="1225724"/>
          </a:xfrm>
        </p:grpSpPr>
        <p:sp>
          <p:nvSpPr>
            <p:cNvPr id="17" name="Oval 16">
              <a:extLst>
                <a:ext uri="{FF2B5EF4-FFF2-40B4-BE49-F238E27FC236}">
                  <a16:creationId xmlns:a16="http://schemas.microsoft.com/office/drawing/2014/main" id="{7243F282-99A7-D552-8790-48CEED5780C6}"/>
                </a:ext>
              </a:extLst>
            </p:cNvPr>
            <p:cNvSpPr/>
            <p:nvPr/>
          </p:nvSpPr>
          <p:spPr>
            <a:xfrm>
              <a:off x="6990429" y="1189044"/>
              <a:ext cx="1225724" cy="122572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lumMod val="75000"/>
                    <a:lumOff val="25000"/>
                  </a:schemeClr>
                </a:solidFill>
                <a:latin typeface="Lora" pitchFamily="2" charset="0"/>
              </a:endParaRPr>
            </a:p>
          </p:txBody>
        </p:sp>
        <p:sp>
          <p:nvSpPr>
            <p:cNvPr id="18" name="Oval 17">
              <a:extLst>
                <a:ext uri="{FF2B5EF4-FFF2-40B4-BE49-F238E27FC236}">
                  <a16:creationId xmlns:a16="http://schemas.microsoft.com/office/drawing/2014/main" id="{2BBCC57A-CB80-0F83-043C-605EF2A20B1A}"/>
                </a:ext>
              </a:extLst>
            </p:cNvPr>
            <p:cNvSpPr/>
            <p:nvPr/>
          </p:nvSpPr>
          <p:spPr>
            <a:xfrm>
              <a:off x="7106665" y="1305280"/>
              <a:ext cx="993252" cy="9932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lumMod val="75000"/>
                    <a:lumOff val="25000"/>
                  </a:schemeClr>
                </a:solidFill>
                <a:latin typeface="Lora" pitchFamily="2" charset="0"/>
              </a:endParaRPr>
            </a:p>
          </p:txBody>
        </p:sp>
        <p:sp>
          <p:nvSpPr>
            <p:cNvPr id="19" name="Oval 18">
              <a:extLst>
                <a:ext uri="{FF2B5EF4-FFF2-40B4-BE49-F238E27FC236}">
                  <a16:creationId xmlns:a16="http://schemas.microsoft.com/office/drawing/2014/main" id="{B3366AF4-3E61-918F-1A6F-67F2129186D5}"/>
                </a:ext>
              </a:extLst>
            </p:cNvPr>
            <p:cNvSpPr/>
            <p:nvPr/>
          </p:nvSpPr>
          <p:spPr>
            <a:xfrm>
              <a:off x="7207061" y="1405676"/>
              <a:ext cx="792461" cy="792461"/>
            </a:xfrm>
            <a:prstGeom prst="ellipse">
              <a:avLst/>
            </a:prstGeom>
            <a:gradFill flip="none" rotWithShape="1">
              <a:gsLst>
                <a:gs pos="0">
                  <a:schemeClr val="bg1">
                    <a:lumMod val="85000"/>
                  </a:schemeClr>
                </a:gs>
                <a:gs pos="100000">
                  <a:schemeClr val="bg1"/>
                </a:gs>
              </a:gsLst>
              <a:lin ang="5400000" scaled="1"/>
            </a:gra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lumMod val="75000"/>
                      <a:lumOff val="25000"/>
                    </a:schemeClr>
                  </a:solidFill>
                  <a:latin typeface="Lora" pitchFamily="2" charset="0"/>
                </a:rPr>
                <a:t>2</a:t>
              </a:r>
            </a:p>
          </p:txBody>
        </p:sp>
      </p:grpSp>
      <p:sp>
        <p:nvSpPr>
          <p:cNvPr id="20" name="TextBox 19">
            <a:extLst>
              <a:ext uri="{FF2B5EF4-FFF2-40B4-BE49-F238E27FC236}">
                <a16:creationId xmlns:a16="http://schemas.microsoft.com/office/drawing/2014/main" id="{431430EE-BD53-0E23-C223-D504D773A3B0}"/>
              </a:ext>
            </a:extLst>
          </p:cNvPr>
          <p:cNvSpPr txBox="1"/>
          <p:nvPr/>
        </p:nvSpPr>
        <p:spPr>
          <a:xfrm>
            <a:off x="1378357" y="3354084"/>
            <a:ext cx="2789021" cy="830997"/>
          </a:xfrm>
          <a:prstGeom prst="rect">
            <a:avLst/>
          </a:prstGeom>
          <a:noFill/>
        </p:spPr>
        <p:txBody>
          <a:bodyPr wrap="square">
            <a:spAutoFit/>
          </a:bodyPr>
          <a:lstStyle/>
          <a:p>
            <a:pPr algn="l"/>
            <a:r>
              <a:rPr lang="en-US" sz="1200" b="0" i="0">
                <a:solidFill>
                  <a:schemeClr val="bg1"/>
                </a:solidFill>
                <a:effectLst/>
                <a:latin typeface="Lora" pitchFamily="2" charset="0"/>
              </a:rPr>
              <a:t>Astronomy Day is celebrated twice a year, once in the spring and once in the fall, on the Saturday closest to the first quarter moon.</a:t>
            </a:r>
          </a:p>
        </p:txBody>
      </p:sp>
      <p:grpSp>
        <p:nvGrpSpPr>
          <p:cNvPr id="21" name="Group 20">
            <a:extLst>
              <a:ext uri="{FF2B5EF4-FFF2-40B4-BE49-F238E27FC236}">
                <a16:creationId xmlns:a16="http://schemas.microsoft.com/office/drawing/2014/main" id="{2C185961-FA49-E180-E400-5714955E91D0}"/>
              </a:ext>
            </a:extLst>
          </p:cNvPr>
          <p:cNvGrpSpPr/>
          <p:nvPr/>
        </p:nvGrpSpPr>
        <p:grpSpPr>
          <a:xfrm>
            <a:off x="276415" y="4850541"/>
            <a:ext cx="1085850" cy="1085850"/>
            <a:chOff x="6990429" y="1189044"/>
            <a:chExt cx="1225724" cy="1225724"/>
          </a:xfrm>
        </p:grpSpPr>
        <p:sp>
          <p:nvSpPr>
            <p:cNvPr id="22" name="Oval 21">
              <a:extLst>
                <a:ext uri="{FF2B5EF4-FFF2-40B4-BE49-F238E27FC236}">
                  <a16:creationId xmlns:a16="http://schemas.microsoft.com/office/drawing/2014/main" id="{013EB63B-BA43-EDAD-0D14-01DA3294A62A}"/>
                </a:ext>
              </a:extLst>
            </p:cNvPr>
            <p:cNvSpPr/>
            <p:nvPr/>
          </p:nvSpPr>
          <p:spPr>
            <a:xfrm>
              <a:off x="6990429" y="1189044"/>
              <a:ext cx="1225724" cy="1225724"/>
            </a:xfrm>
            <a:prstGeom prst="ellipse">
              <a:avLst/>
            </a:prstGeom>
            <a:solidFill>
              <a:srgbClr val="07E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lumMod val="75000"/>
                    <a:lumOff val="25000"/>
                  </a:schemeClr>
                </a:solidFill>
                <a:latin typeface="Lora" pitchFamily="2" charset="0"/>
              </a:endParaRPr>
            </a:p>
          </p:txBody>
        </p:sp>
        <p:sp>
          <p:nvSpPr>
            <p:cNvPr id="23" name="Oval 22">
              <a:extLst>
                <a:ext uri="{FF2B5EF4-FFF2-40B4-BE49-F238E27FC236}">
                  <a16:creationId xmlns:a16="http://schemas.microsoft.com/office/drawing/2014/main" id="{77B5C25A-61F4-1CFA-1912-A1A2D539E662}"/>
                </a:ext>
              </a:extLst>
            </p:cNvPr>
            <p:cNvSpPr/>
            <p:nvPr/>
          </p:nvSpPr>
          <p:spPr>
            <a:xfrm>
              <a:off x="7106665" y="1305280"/>
              <a:ext cx="993252" cy="9932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lumMod val="75000"/>
                    <a:lumOff val="25000"/>
                  </a:schemeClr>
                </a:solidFill>
                <a:latin typeface="Lora" pitchFamily="2" charset="0"/>
              </a:endParaRPr>
            </a:p>
          </p:txBody>
        </p:sp>
        <p:sp>
          <p:nvSpPr>
            <p:cNvPr id="24" name="Oval 23">
              <a:extLst>
                <a:ext uri="{FF2B5EF4-FFF2-40B4-BE49-F238E27FC236}">
                  <a16:creationId xmlns:a16="http://schemas.microsoft.com/office/drawing/2014/main" id="{394BD82F-6407-2142-A2A3-CEE241B6804A}"/>
                </a:ext>
              </a:extLst>
            </p:cNvPr>
            <p:cNvSpPr/>
            <p:nvPr/>
          </p:nvSpPr>
          <p:spPr>
            <a:xfrm>
              <a:off x="7207061" y="1405676"/>
              <a:ext cx="792461" cy="792461"/>
            </a:xfrm>
            <a:prstGeom prst="ellipse">
              <a:avLst/>
            </a:prstGeom>
            <a:gradFill flip="none" rotWithShape="1">
              <a:gsLst>
                <a:gs pos="0">
                  <a:schemeClr val="bg1">
                    <a:lumMod val="85000"/>
                  </a:schemeClr>
                </a:gs>
                <a:gs pos="100000">
                  <a:schemeClr val="bg1"/>
                </a:gs>
              </a:gsLst>
              <a:lin ang="5400000" scaled="1"/>
            </a:gra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lumMod val="75000"/>
                      <a:lumOff val="25000"/>
                    </a:schemeClr>
                  </a:solidFill>
                  <a:latin typeface="Lora" pitchFamily="2" charset="0"/>
                </a:rPr>
                <a:t>3</a:t>
              </a:r>
            </a:p>
          </p:txBody>
        </p:sp>
      </p:grpSp>
      <p:sp>
        <p:nvSpPr>
          <p:cNvPr id="25" name="TextBox 24">
            <a:extLst>
              <a:ext uri="{FF2B5EF4-FFF2-40B4-BE49-F238E27FC236}">
                <a16:creationId xmlns:a16="http://schemas.microsoft.com/office/drawing/2014/main" id="{0DFD2BAB-3D0C-2D61-DE73-AF93920D7D9B}"/>
              </a:ext>
            </a:extLst>
          </p:cNvPr>
          <p:cNvSpPr txBox="1"/>
          <p:nvPr/>
        </p:nvSpPr>
        <p:spPr>
          <a:xfrm>
            <a:off x="1378357" y="4977968"/>
            <a:ext cx="2789021" cy="830997"/>
          </a:xfrm>
          <a:prstGeom prst="rect">
            <a:avLst/>
          </a:prstGeom>
          <a:noFill/>
        </p:spPr>
        <p:txBody>
          <a:bodyPr wrap="square">
            <a:spAutoFit/>
          </a:bodyPr>
          <a:lstStyle/>
          <a:p>
            <a:pPr algn="l"/>
            <a:r>
              <a:rPr lang="en-US" sz="1200" b="0" i="0">
                <a:solidFill>
                  <a:schemeClr val="bg1"/>
                </a:solidFill>
                <a:effectLst/>
                <a:latin typeface="Lora" pitchFamily="2" charset="0"/>
              </a:rPr>
              <a:t>Astronomy Day is celebrated twice a year, once in the spring and once in the fall, on the Saturday closest to the first quarter moon.</a:t>
            </a:r>
          </a:p>
        </p:txBody>
      </p:sp>
      <p:sp>
        <p:nvSpPr>
          <p:cNvPr id="29" name="Freeform 6">
            <a:extLst>
              <a:ext uri="{FF2B5EF4-FFF2-40B4-BE49-F238E27FC236}">
                <a16:creationId xmlns:a16="http://schemas.microsoft.com/office/drawing/2014/main" id="{00A91BF4-E187-4B8B-B343-E0378678C61F}"/>
              </a:ext>
            </a:extLst>
          </p:cNvPr>
          <p:cNvSpPr/>
          <p:nvPr/>
        </p:nvSpPr>
        <p:spPr bwMode="auto">
          <a:xfrm>
            <a:off x="11264525" y="46266"/>
            <a:ext cx="876675" cy="896783"/>
          </a:xfrm>
          <a:custGeom>
            <a:gdLst>
              <a:gd name="T0" fmla="*/ 113 w 132"/>
              <a:gd name="T1" fmla="*/ 132 h 132"/>
              <a:gd name="T2" fmla="*/ 20 w 132"/>
              <a:gd name="T3" fmla="*/ 132 h 132"/>
              <a:gd name="T4" fmla="*/ 0 w 132"/>
              <a:gd name="T5" fmla="*/ 113 h 132"/>
              <a:gd name="T6" fmla="*/ 0 w 132"/>
              <a:gd name="T7" fmla="*/ 19 h 132"/>
              <a:gd name="T8" fmla="*/ 20 w 132"/>
              <a:gd name="T9" fmla="*/ 0 h 132"/>
              <a:gd name="T10" fmla="*/ 113 w 132"/>
              <a:gd name="T11" fmla="*/ 0 h 132"/>
              <a:gd name="T12" fmla="*/ 132 w 132"/>
              <a:gd name="T13" fmla="*/ 19 h 132"/>
              <a:gd name="T14" fmla="*/ 132 w 132"/>
              <a:gd name="T15" fmla="*/ 113 h 132"/>
              <a:gd name="T16" fmla="*/ 113 w 132"/>
              <a:gd name="T17" fmla="*/ 132 h 1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32">
                <a:moveTo>
                  <a:pt x="113" y="132"/>
                </a:moveTo>
                <a:cubicBezTo>
                  <a:pt x="20" y="132"/>
                  <a:pt x="20" y="132"/>
                  <a:pt x="20" y="132"/>
                </a:cubicBezTo>
                <a:cubicBezTo>
                  <a:pt x="9" y="132"/>
                  <a:pt x="0" y="123"/>
                  <a:pt x="0" y="113"/>
                </a:cubicBezTo>
                <a:cubicBezTo>
                  <a:pt x="0" y="19"/>
                  <a:pt x="0" y="19"/>
                  <a:pt x="0" y="19"/>
                </a:cubicBezTo>
                <a:cubicBezTo>
                  <a:pt x="0" y="9"/>
                  <a:pt x="9" y="0"/>
                  <a:pt x="20" y="0"/>
                </a:cubicBezTo>
                <a:cubicBezTo>
                  <a:pt x="113" y="0"/>
                  <a:pt x="113" y="0"/>
                  <a:pt x="113" y="0"/>
                </a:cubicBezTo>
                <a:cubicBezTo>
                  <a:pt x="124" y="0"/>
                  <a:pt x="132" y="9"/>
                  <a:pt x="132" y="19"/>
                </a:cubicBezTo>
                <a:cubicBezTo>
                  <a:pt x="132" y="113"/>
                  <a:pt x="132" y="113"/>
                  <a:pt x="132" y="113"/>
                </a:cubicBezTo>
                <a:cubicBezTo>
                  <a:pt x="132" y="123"/>
                  <a:pt x="124" y="132"/>
                  <a:pt x="113" y="132"/>
                </a:cubicBezTo>
                <a:close/>
              </a:path>
            </a:pathLst>
          </a:custGeom>
          <a:solidFill>
            <a:srgbClr val="00A3FF"/>
          </a:solidFill>
          <a:ln>
            <a:noFill/>
          </a:ln>
        </p:spPr>
        <p:txBody>
          <a:bodyPr vert="horz" wrap="square" lIns="121920" tIns="60960" rIns="121920" bIns="60960" numCol="1" anchor="t" anchorCtr="0" compatLnSpc="1">
            <a:prstTxWarp prst="textNoShape">
              <a:avLst/>
            </a:prstTxWarp>
          </a:bodyPr>
          <a:lstStyle/>
          <a:p>
            <a:endParaRPr lang="es-AR" sz="2400"/>
          </a:p>
        </p:txBody>
      </p:sp>
      <p:sp>
        <p:nvSpPr>
          <p:cNvPr id="30" name="Freeform 7">
            <a:extLst>
              <a:ext uri="{FF2B5EF4-FFF2-40B4-BE49-F238E27FC236}">
                <a16:creationId xmlns:a16="http://schemas.microsoft.com/office/drawing/2014/main" id="{D24666C7-9343-440E-9B65-80231D8DE3BD}"/>
              </a:ext>
            </a:extLst>
          </p:cNvPr>
          <p:cNvSpPr/>
          <p:nvPr/>
        </p:nvSpPr>
        <p:spPr bwMode="auto">
          <a:xfrm>
            <a:off x="50800" y="353484"/>
            <a:ext cx="2142067" cy="222251"/>
          </a:xfrm>
          <a:custGeom>
            <a:gdLst>
              <a:gd name="T0" fmla="*/ 596 w 611"/>
              <a:gd name="T1" fmla="*/ 62 h 62"/>
              <a:gd name="T2" fmla="*/ 15 w 611"/>
              <a:gd name="T3" fmla="*/ 62 h 62"/>
              <a:gd name="T4" fmla="*/ 0 w 611"/>
              <a:gd name="T5" fmla="*/ 47 h 62"/>
              <a:gd name="T6" fmla="*/ 0 w 611"/>
              <a:gd name="T7" fmla="*/ 15 h 62"/>
              <a:gd name="T8" fmla="*/ 15 w 611"/>
              <a:gd name="T9" fmla="*/ 0 h 62"/>
              <a:gd name="T10" fmla="*/ 596 w 611"/>
              <a:gd name="T11" fmla="*/ 0 h 62"/>
              <a:gd name="T12" fmla="*/ 611 w 611"/>
              <a:gd name="T13" fmla="*/ 15 h 62"/>
              <a:gd name="T14" fmla="*/ 611 w 611"/>
              <a:gd name="T15" fmla="*/ 47 h 62"/>
              <a:gd name="T16" fmla="*/ 596 w 611"/>
              <a:gd name="T17" fmla="*/ 62 h 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2">
                <a:moveTo>
                  <a:pt x="596" y="62"/>
                </a:moveTo>
                <a:cubicBezTo>
                  <a:pt x="15" y="62"/>
                  <a:pt x="15" y="62"/>
                  <a:pt x="15" y="62"/>
                </a:cubicBezTo>
                <a:cubicBezTo>
                  <a:pt x="7" y="62"/>
                  <a:pt x="0" y="55"/>
                  <a:pt x="0" y="47"/>
                </a:cubicBezTo>
                <a:cubicBezTo>
                  <a:pt x="0" y="15"/>
                  <a:pt x="0" y="15"/>
                  <a:pt x="0" y="15"/>
                </a:cubicBezTo>
                <a:cubicBezTo>
                  <a:pt x="0" y="7"/>
                  <a:pt x="7" y="0"/>
                  <a:pt x="15" y="0"/>
                </a:cubicBezTo>
                <a:cubicBezTo>
                  <a:pt x="596" y="0"/>
                  <a:pt x="596" y="0"/>
                  <a:pt x="596" y="0"/>
                </a:cubicBezTo>
                <a:cubicBezTo>
                  <a:pt x="604" y="0"/>
                  <a:pt x="611" y="7"/>
                  <a:pt x="611" y="15"/>
                </a:cubicBezTo>
                <a:cubicBezTo>
                  <a:pt x="611" y="47"/>
                  <a:pt x="611" y="47"/>
                  <a:pt x="611" y="47"/>
                </a:cubicBezTo>
                <a:cubicBezTo>
                  <a:pt x="611" y="55"/>
                  <a:pt x="604" y="62"/>
                  <a:pt x="596" y="62"/>
                </a:cubicBezTo>
                <a:close/>
              </a:path>
            </a:pathLst>
          </a:custGeom>
          <a:solidFill>
            <a:srgbClr val="07E2FF"/>
          </a:solidFill>
          <a:ln>
            <a:noFill/>
          </a:ln>
        </p:spPr>
        <p:txBody>
          <a:bodyPr vert="horz" wrap="square" lIns="121920" tIns="60960" rIns="121920" bIns="60960" numCol="1" anchor="t" anchorCtr="0" compatLnSpc="1">
            <a:prstTxWarp prst="textNoShape">
              <a:avLst/>
            </a:prstTxWarp>
          </a:bodyPr>
          <a:lstStyle/>
          <a:p>
            <a:endParaRPr lang="es-AR" sz="2400"/>
          </a:p>
        </p:txBody>
      </p:sp>
      <p:sp>
        <p:nvSpPr>
          <p:cNvPr id="3" name="TextBox 4">
            <a:extLst>
              <a:ext uri="{FF2B5EF4-FFF2-40B4-BE49-F238E27FC236}">
                <a16:creationId xmlns:a16="http://schemas.microsoft.com/office/drawing/2014/main" id="{7F086CB6-0027-99D6-470C-7D5681527D08}"/>
              </a:ext>
            </a:extLst>
          </p:cNvPr>
          <p:cNvSpPr txBox="1"/>
          <p:nvPr/>
        </p:nvSpPr>
        <p:spPr>
          <a:xfrm>
            <a:off x="3077779" y="187137"/>
            <a:ext cx="5585879" cy="707886"/>
          </a:xfrm>
          <a:prstGeom prst="rect">
            <a:avLst/>
          </a:prstGeom>
          <a:noFill/>
        </p:spPr>
        <p:txBody>
          <a:bodyPr wrap="square">
            <a:spAutoFit/>
          </a:bodyPr>
          <a:lstStyle/>
          <a:p>
            <a:pPr algn="ctr"/>
            <a:r>
              <a:rPr lang="en-US" sz="4000" i="0">
                <a:solidFill>
                  <a:schemeClr val="tx1">
                    <a:lumMod val="65000"/>
                    <a:lumOff val="35000"/>
                  </a:schemeClr>
                </a:solidFill>
                <a:effectLst/>
                <a:latin typeface="Impact" panose="020b0806030902050204" pitchFamily="34" charset="0"/>
              </a:rPr>
              <a:t>WORLD PARKINSON'S </a:t>
            </a:r>
            <a:r>
              <a:rPr lang="en-US" sz="4000" i="0">
                <a:solidFill>
                  <a:srgbClr val="00A3FF"/>
                </a:solidFill>
                <a:effectLst/>
                <a:latin typeface="Impact" panose="020b0806030902050204" pitchFamily="34" charset="0"/>
              </a:rPr>
              <a:t>DAY</a:t>
            </a:r>
            <a:endParaRPr lang="en-US" sz="4000">
              <a:solidFill>
                <a:srgbClr val="00A3FF"/>
              </a:solidFill>
              <a:latin typeface="Impact" panose="020b0806030902050204" pitchFamily="34" charset="0"/>
            </a:endParaRPr>
          </a:p>
        </p:txBody>
      </p:sp>
      <p:pic>
        <p:nvPicPr>
          <p:cNvPr id="9218" name="Picture 2">
            <a:extLst>
              <a:ext uri="{FF2B5EF4-FFF2-40B4-BE49-F238E27FC236}">
                <a16:creationId xmlns:a16="http://schemas.microsoft.com/office/drawing/2014/main" id="{18A59EB0-EDB7-C006-A876-10D9D25A5AA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19414" y="1133856"/>
            <a:ext cx="7333902" cy="4885363"/>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E81EC206-D617-C00A-00F2-F90213AB263B}"/>
              </a:ext>
            </a:extLst>
          </p:cNvPr>
          <p:cNvSpPr/>
          <p:nvPr/>
        </p:nvSpPr>
        <p:spPr>
          <a:xfrm>
            <a:off x="4700364" y="5393467"/>
            <a:ext cx="7352952" cy="1465943"/>
          </a:xfrm>
          <a:prstGeom prst="rect">
            <a:avLst/>
          </a:prstGeom>
          <a:solidFill>
            <a:srgbClr val="07E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Lora" pitchFamily="2" charset="0"/>
              </a:rPr>
              <a:t>People in the world</a:t>
            </a:r>
          </a:p>
        </p:txBody>
      </p:sp>
    </p:spTree>
    <p:extLst>
      <p:ext uri="{BB962C8B-B14F-4D97-AF65-F5344CB8AC3E}">
        <p14:creationId xmlns:p14="http://schemas.microsoft.com/office/powerpoint/2010/main" val="673672321"/>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descr="Médico sosteniendo el icono del cerebro humano idea de inteligencia creativa pensamiento o conciencia de la enfermedad de Alzheimer Parkinson demencia convulsión de derrame cerebral o salud mental">
            <a:extLst>
              <a:ext uri="{FF2B5EF4-FFF2-40B4-BE49-F238E27FC236}">
                <a16:creationId xmlns:a16="http://schemas.microsoft.com/office/drawing/2014/main" id="{4E8423EC-08F3-CF31-70C2-F27A38CBA7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88976"/>
          <a:stretch>
            <a:fillRect/>
          </a:stretch>
        </p:blipFill>
        <p:spPr bwMode="auto">
          <a:xfrm flipH="1">
            <a:off x="0" y="-27320"/>
            <a:ext cx="1215205" cy="688532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Médico sosteniendo el icono del cerebro humano idea de inteligencia creativa pensamiento o conciencia de la enfermedad de Alzheimer Parkinson demencia convulsión de derrame cerebral o salud mental">
            <a:extLst>
              <a:ext uri="{FF2B5EF4-FFF2-40B4-BE49-F238E27FC236}">
                <a16:creationId xmlns:a16="http://schemas.microsoft.com/office/drawing/2014/main" id="{A31960AC-7947-2001-3FB7-2A7FDCDC048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21823" y="0"/>
            <a:ext cx="10970177" cy="686627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0ADC87F9-6991-CDA8-03CF-6A875554C032}"/>
              </a:ext>
            </a:extLst>
          </p:cNvPr>
          <p:cNvGrpSpPr/>
          <p:nvPr/>
        </p:nvGrpSpPr>
        <p:grpSpPr>
          <a:xfrm>
            <a:off x="-451670" y="-457200"/>
            <a:ext cx="6991350" cy="6991350"/>
            <a:chOff x="-1638300" y="-1371600"/>
            <a:chExt cx="6991350" cy="6991350"/>
          </a:xfrm>
        </p:grpSpPr>
        <p:grpSp>
          <p:nvGrpSpPr>
            <p:cNvPr id="6" name="Group 5">
              <a:extLst>
                <a:ext uri="{FF2B5EF4-FFF2-40B4-BE49-F238E27FC236}">
                  <a16:creationId xmlns:a16="http://schemas.microsoft.com/office/drawing/2014/main" id="{5F4EA16C-5469-FC58-498C-C4C40A343D7A}"/>
                </a:ext>
              </a:extLst>
            </p:cNvPr>
            <p:cNvGrpSpPr/>
            <p:nvPr/>
          </p:nvGrpSpPr>
          <p:grpSpPr>
            <a:xfrm>
              <a:off x="-1638300" y="-1371600"/>
              <a:ext cx="6991350" cy="6991350"/>
              <a:chOff x="-1085850" y="-876300"/>
              <a:chExt cx="5772150" cy="5772150"/>
            </a:xfrm>
          </p:grpSpPr>
          <p:sp>
            <p:nvSpPr>
              <p:cNvPr id="5" name="Oval 4">
                <a:extLst>
                  <a:ext uri="{FF2B5EF4-FFF2-40B4-BE49-F238E27FC236}">
                    <a16:creationId xmlns:a16="http://schemas.microsoft.com/office/drawing/2014/main" id="{C4272A9D-9457-82F4-6AA4-D658ED62D571}"/>
                  </a:ext>
                </a:extLst>
              </p:cNvPr>
              <p:cNvSpPr/>
              <p:nvPr/>
            </p:nvSpPr>
            <p:spPr>
              <a:xfrm>
                <a:off x="-1085850" y="-876300"/>
                <a:ext cx="5772150" cy="5772150"/>
              </a:xfrm>
              <a:prstGeom prst="ellipse">
                <a:avLst/>
              </a:prstGeom>
              <a:solidFill>
                <a:srgbClr val="07E2FF">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DFF72BD-B055-B8B2-6A0F-89EC5F1E1A0A}"/>
                  </a:ext>
                </a:extLst>
              </p:cNvPr>
              <p:cNvSpPr/>
              <p:nvPr/>
            </p:nvSpPr>
            <p:spPr>
              <a:xfrm>
                <a:off x="-633412" y="-423862"/>
                <a:ext cx="4867275" cy="4867275"/>
              </a:xfrm>
              <a:prstGeom prst="ellipse">
                <a:avLst/>
              </a:prstGeom>
              <a:solidFill>
                <a:srgbClr val="00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7F7EAB85-BB52-E15B-372A-BBA0235A47E5}"/>
                </a:ext>
              </a:extLst>
            </p:cNvPr>
            <p:cNvGrpSpPr/>
            <p:nvPr/>
          </p:nvGrpSpPr>
          <p:grpSpPr>
            <a:xfrm>
              <a:off x="-285750" y="971412"/>
              <a:ext cx="4286250" cy="2305327"/>
              <a:chOff x="-438150" y="928853"/>
              <a:chExt cx="4286250" cy="2305327"/>
            </a:xfrm>
          </p:grpSpPr>
          <p:sp>
            <p:nvSpPr>
              <p:cNvPr id="7" name="TextBox 6">
                <a:extLst>
                  <a:ext uri="{FF2B5EF4-FFF2-40B4-BE49-F238E27FC236}">
                    <a16:creationId xmlns:a16="http://schemas.microsoft.com/office/drawing/2014/main" id="{30C045BF-8957-FC84-8298-6BB28CCEB3D9}"/>
                  </a:ext>
                </a:extLst>
              </p:cNvPr>
              <p:cNvSpPr txBox="1"/>
              <p:nvPr/>
            </p:nvSpPr>
            <p:spPr>
              <a:xfrm>
                <a:off x="-438150" y="928853"/>
                <a:ext cx="4286250" cy="1107996"/>
              </a:xfrm>
              <a:prstGeom prst="rect">
                <a:avLst/>
              </a:prstGeom>
              <a:noFill/>
            </p:spPr>
            <p:txBody>
              <a:bodyPr wrap="square" rtlCol="0">
                <a:spAutoFit/>
              </a:bodyPr>
              <a:lstStyle/>
              <a:p>
                <a:pPr algn="ctr"/>
                <a:r>
                  <a:rPr lang="en-US" sz="6600" b="1">
                    <a:solidFill>
                      <a:schemeClr val="bg1"/>
                    </a:solidFill>
                    <a:latin typeface="Lora" pitchFamily="2" charset="0"/>
                  </a:rPr>
                  <a:t>1,000,000</a:t>
                </a:r>
              </a:p>
            </p:txBody>
          </p:sp>
          <p:sp>
            <p:nvSpPr>
              <p:cNvPr id="8" name="TextBox 7">
                <a:extLst>
                  <a:ext uri="{FF2B5EF4-FFF2-40B4-BE49-F238E27FC236}">
                    <a16:creationId xmlns:a16="http://schemas.microsoft.com/office/drawing/2014/main" id="{B73D876C-C989-F6EA-D386-EB417C13F914}"/>
                  </a:ext>
                </a:extLst>
              </p:cNvPr>
              <p:cNvSpPr txBox="1"/>
              <p:nvPr/>
            </p:nvSpPr>
            <p:spPr>
              <a:xfrm>
                <a:off x="-123825" y="2310850"/>
                <a:ext cx="3657600" cy="923330"/>
              </a:xfrm>
              <a:prstGeom prst="rect">
                <a:avLst/>
              </a:prstGeom>
              <a:noFill/>
            </p:spPr>
            <p:txBody>
              <a:bodyPr wrap="square" rtlCol="0">
                <a:spAutoFit/>
              </a:bodyPr>
              <a:lstStyle/>
              <a:p>
                <a:pPr algn="ctr"/>
                <a:r>
                  <a:rPr lang="en-US">
                    <a:solidFill>
                      <a:schemeClr val="bg1"/>
                    </a:solidFill>
                    <a:latin typeface="Lora" pitchFamily="2" charset="0"/>
                  </a:rPr>
                  <a:t>There are more stars in the universe than there are grains of stand on all of earth’s beaches!</a:t>
                </a:r>
              </a:p>
            </p:txBody>
          </p:sp>
        </p:grpSp>
      </p:grpSp>
      <p:sp>
        <p:nvSpPr>
          <p:cNvPr id="20" name="Rectangle: Single Corner Rounded 16">
            <a:extLst>
              <a:ext uri="{FF2B5EF4-FFF2-40B4-BE49-F238E27FC236}">
                <a16:creationId xmlns:a16="http://schemas.microsoft.com/office/drawing/2014/main" id="{C6521674-84C6-416E-AA44-0CDE6CCF74EA}"/>
              </a:ext>
            </a:extLst>
          </p:cNvPr>
          <p:cNvSpPr/>
          <p:nvPr/>
        </p:nvSpPr>
        <p:spPr>
          <a:xfrm flipV="1">
            <a:off x="7923348" y="2477854"/>
            <a:ext cx="3294479" cy="3182025"/>
          </a:xfrm>
          <a:prstGeom prst="round1Rect">
            <a:avLst>
              <a:gd name="adj" fmla="val 14163"/>
            </a:avLst>
          </a:prstGeom>
          <a:solidFill>
            <a:srgbClr val="00A3FF">
              <a:alpha val="76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8">
            <a:extLst>
              <a:ext uri="{FF2B5EF4-FFF2-40B4-BE49-F238E27FC236}">
                <a16:creationId xmlns:a16="http://schemas.microsoft.com/office/drawing/2014/main" id="{BA6722EF-9641-4AF3-9187-F76B3F11EB71}"/>
              </a:ext>
            </a:extLst>
          </p:cNvPr>
          <p:cNvSpPr txBox="1"/>
          <p:nvPr/>
        </p:nvSpPr>
        <p:spPr>
          <a:xfrm>
            <a:off x="8266249" y="2945482"/>
            <a:ext cx="2608677" cy="2246769"/>
          </a:xfrm>
          <a:prstGeom prst="rect">
            <a:avLst/>
          </a:prstGeom>
          <a:noFill/>
        </p:spPr>
        <p:txBody>
          <a:bodyPr wrap="square">
            <a:spAutoFit/>
          </a:bodyPr>
          <a:lstStyle/>
          <a:p>
            <a:pPr algn="ctr"/>
            <a:r>
              <a:rPr lang="en-US" sz="2000" b="0" i="0">
                <a:solidFill>
                  <a:schemeClr val="bg1"/>
                </a:solidFill>
                <a:effectLst/>
                <a:latin typeface="Lora" pitchFamily="2" charset="0"/>
              </a:rPr>
              <a:t>A stylized representation of the sun, moon, or Earth, which are some of the most important objects in our solar system.</a:t>
            </a:r>
          </a:p>
        </p:txBody>
      </p:sp>
      <p:sp>
        <p:nvSpPr>
          <p:cNvPr id="22" name="TextBox 4">
            <a:extLst>
              <a:ext uri="{FF2B5EF4-FFF2-40B4-BE49-F238E27FC236}">
                <a16:creationId xmlns:a16="http://schemas.microsoft.com/office/drawing/2014/main" id="{9A5390BE-0CB9-86E9-3BD6-0051EEE323D4}"/>
              </a:ext>
            </a:extLst>
          </p:cNvPr>
          <p:cNvSpPr txBox="1"/>
          <p:nvPr/>
        </p:nvSpPr>
        <p:spPr>
          <a:xfrm>
            <a:off x="7236091" y="828891"/>
            <a:ext cx="4426952" cy="1569660"/>
          </a:xfrm>
          <a:prstGeom prst="rect">
            <a:avLst/>
          </a:prstGeom>
          <a:noFill/>
        </p:spPr>
        <p:txBody>
          <a:bodyPr wrap="square">
            <a:spAutoFit/>
          </a:bodyPr>
          <a:lstStyle/>
          <a:p>
            <a:pPr algn="ctr"/>
            <a:r>
              <a:rPr lang="en-US" sz="4800" i="0">
                <a:solidFill>
                  <a:srgbClr val="07E2FF"/>
                </a:solidFill>
                <a:effectLst/>
                <a:latin typeface="Impact" panose="020b0806030902050204" pitchFamily="34" charset="0"/>
              </a:rPr>
              <a:t>WORLD</a:t>
            </a:r>
            <a:r>
              <a:rPr lang="en-US" sz="4800" i="0">
                <a:solidFill>
                  <a:srgbClr val="00A3FF"/>
                </a:solidFill>
                <a:effectLst/>
                <a:latin typeface="Impact" panose="020b0806030902050204" pitchFamily="34" charset="0"/>
              </a:rPr>
              <a:t> </a:t>
            </a:r>
            <a:r>
              <a:rPr lang="en-US" sz="4800" i="0">
                <a:solidFill>
                  <a:schemeClr val="tx1">
                    <a:lumMod val="65000"/>
                    <a:lumOff val="35000"/>
                  </a:schemeClr>
                </a:solidFill>
                <a:effectLst/>
                <a:latin typeface="Impact" panose="020b0806030902050204" pitchFamily="34" charset="0"/>
              </a:rPr>
              <a:t>PARKINSON'S</a:t>
            </a:r>
            <a:r>
              <a:rPr lang="en-US" sz="4800" i="0">
                <a:solidFill>
                  <a:srgbClr val="00A3FF"/>
                </a:solidFill>
                <a:effectLst/>
                <a:latin typeface="Impact" panose="020b0806030902050204" pitchFamily="34" charset="0"/>
              </a:rPr>
              <a:t> DAY</a:t>
            </a:r>
            <a:endParaRPr lang="en-US" sz="4800">
              <a:solidFill>
                <a:srgbClr val="00A3FF"/>
              </a:solidFill>
              <a:latin typeface="Impact" panose="020b0806030902050204" pitchFamily="34" charset="0"/>
            </a:endParaRPr>
          </a:p>
        </p:txBody>
      </p:sp>
    </p:spTree>
    <p:extLst>
      <p:ext uri="{BB962C8B-B14F-4D97-AF65-F5344CB8AC3E}">
        <p14:creationId xmlns:p14="http://schemas.microsoft.com/office/powerpoint/2010/main" val="2181921743"/>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Rectángulo 3">
            <a:extLst>
              <a:ext uri="{FF2B5EF4-FFF2-40B4-BE49-F238E27FC236}">
                <a16:creationId xmlns:a16="http://schemas.microsoft.com/office/drawing/2014/main" id="{1A145FA7-1F9D-4CCD-8B83-78606667F53C}"/>
              </a:ext>
            </a:extLst>
          </p:cNvPr>
          <p:cNvSpPr/>
          <p:nvPr/>
        </p:nvSpPr>
        <p:spPr>
          <a:xfrm>
            <a:off x="6819900" y="1121769"/>
            <a:ext cx="5212219" cy="4032828"/>
          </a:xfrm>
          <a:prstGeom prst="rect">
            <a:avLst/>
          </a:prstGeom>
          <a:solidFill>
            <a:srgbClr val="00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11" name="Group 10">
            <a:extLst>
              <a:ext uri="{FF2B5EF4-FFF2-40B4-BE49-F238E27FC236}">
                <a16:creationId xmlns:a16="http://schemas.microsoft.com/office/drawing/2014/main" id="{D238FBF6-8CCB-F8CC-104E-BCE8365B4ADD}"/>
              </a:ext>
            </a:extLst>
          </p:cNvPr>
          <p:cNvGrpSpPr/>
          <p:nvPr/>
        </p:nvGrpSpPr>
        <p:grpSpPr>
          <a:xfrm>
            <a:off x="699886" y="1652422"/>
            <a:ext cx="1394156" cy="1394156"/>
            <a:chOff x="7923461" y="936252"/>
            <a:chExt cx="1394156" cy="1394156"/>
          </a:xfrm>
        </p:grpSpPr>
        <p:sp>
          <p:nvSpPr>
            <p:cNvPr id="12" name="Oval 11">
              <a:extLst>
                <a:ext uri="{FF2B5EF4-FFF2-40B4-BE49-F238E27FC236}">
                  <a16:creationId xmlns:a16="http://schemas.microsoft.com/office/drawing/2014/main" id="{FE748E1A-BE6B-5897-DD79-835E060A2F32}"/>
                </a:ext>
              </a:extLst>
            </p:cNvPr>
            <p:cNvSpPr/>
            <p:nvPr/>
          </p:nvSpPr>
          <p:spPr>
            <a:xfrm>
              <a:off x="8016896" y="1029687"/>
              <a:ext cx="1207287" cy="1207287"/>
            </a:xfrm>
            <a:prstGeom prst="ellipse">
              <a:avLst/>
            </a:prstGeom>
            <a:solidFill>
              <a:srgbClr val="00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latin typeface="Lora" pitchFamily="2" charset="0"/>
                </a:rPr>
                <a:t>1</a:t>
              </a:r>
            </a:p>
          </p:txBody>
        </p:sp>
        <p:sp>
          <p:nvSpPr>
            <p:cNvPr id="13" name="Circle: Hollow 12">
              <a:extLst>
                <a:ext uri="{FF2B5EF4-FFF2-40B4-BE49-F238E27FC236}">
                  <a16:creationId xmlns:a16="http://schemas.microsoft.com/office/drawing/2014/main" id="{778EBC0E-4BAF-BE39-5522-6F182A9AFBC5}"/>
                </a:ext>
              </a:extLst>
            </p:cNvPr>
            <p:cNvSpPr/>
            <p:nvPr/>
          </p:nvSpPr>
          <p:spPr>
            <a:xfrm>
              <a:off x="7923461" y="936252"/>
              <a:ext cx="1394156" cy="1394156"/>
            </a:xfrm>
            <a:prstGeom prst="donut">
              <a:avLst>
                <a:gd name="adj" fmla="val 7609"/>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solidFill>
                  <a:schemeClr val="tx1"/>
                </a:solidFill>
                <a:latin typeface="Lora" pitchFamily="2" charset="0"/>
              </a:endParaRPr>
            </a:p>
          </p:txBody>
        </p:sp>
      </p:grpSp>
      <p:sp>
        <p:nvSpPr>
          <p:cNvPr id="17" name="TextBox 16">
            <a:extLst>
              <a:ext uri="{FF2B5EF4-FFF2-40B4-BE49-F238E27FC236}">
                <a16:creationId xmlns:a16="http://schemas.microsoft.com/office/drawing/2014/main" id="{AE1C9DEC-97FA-299E-0FAB-65875153C53A}"/>
              </a:ext>
            </a:extLst>
          </p:cNvPr>
          <p:cNvSpPr txBox="1"/>
          <p:nvPr/>
        </p:nvSpPr>
        <p:spPr>
          <a:xfrm>
            <a:off x="2237124" y="1849363"/>
            <a:ext cx="4194217" cy="1000274"/>
          </a:xfrm>
          <a:prstGeom prst="rect">
            <a:avLst/>
          </a:prstGeom>
          <a:noFill/>
        </p:spPr>
        <p:txBody>
          <a:bodyPr wrap="square">
            <a:spAutoFit/>
          </a:bodyPr>
          <a:lstStyle/>
          <a:p>
            <a:pPr algn="l">
              <a:spcBef>
                <a:spcPts val="600"/>
              </a:spcBef>
            </a:pPr>
            <a:r>
              <a:rPr lang="en-US" b="1" i="0">
                <a:solidFill>
                  <a:schemeClr val="tx1">
                    <a:lumMod val="75000"/>
                    <a:lumOff val="25000"/>
                  </a:schemeClr>
                </a:solidFill>
                <a:effectLst/>
                <a:latin typeface="Lora" pitchFamily="2" charset="0"/>
              </a:rPr>
              <a:t>Stellar Nebula</a:t>
            </a:r>
          </a:p>
          <a:p>
            <a:pPr algn="l">
              <a:spcBef>
                <a:spcPts val="600"/>
              </a:spcBef>
            </a:pPr>
            <a:r>
              <a:rPr lang="en-US" sz="1200" b="0" i="0">
                <a:solidFill>
                  <a:schemeClr val="tx1">
                    <a:lumMod val="75000"/>
                    <a:lumOff val="25000"/>
                  </a:schemeClr>
                </a:solidFill>
                <a:effectLst/>
                <a:latin typeface="Lora" pitchFamily="2" charset="0"/>
              </a:rPr>
              <a:t>A star begins its life as a cloud of gas and dust called a stellar nebula. Gravity causes the nebula to collapse inward, and it becomes denser and hotter over time.</a:t>
            </a:r>
          </a:p>
        </p:txBody>
      </p:sp>
      <p:grpSp>
        <p:nvGrpSpPr>
          <p:cNvPr id="18" name="Group 17">
            <a:extLst>
              <a:ext uri="{FF2B5EF4-FFF2-40B4-BE49-F238E27FC236}">
                <a16:creationId xmlns:a16="http://schemas.microsoft.com/office/drawing/2014/main" id="{476734D9-3F02-8039-8B1A-FC3343E08C9F}"/>
              </a:ext>
            </a:extLst>
          </p:cNvPr>
          <p:cNvGrpSpPr/>
          <p:nvPr/>
        </p:nvGrpSpPr>
        <p:grpSpPr>
          <a:xfrm>
            <a:off x="699886" y="3441609"/>
            <a:ext cx="1394156" cy="1394156"/>
            <a:chOff x="7923461" y="936252"/>
            <a:chExt cx="1394156" cy="1394156"/>
          </a:xfrm>
        </p:grpSpPr>
        <p:sp>
          <p:nvSpPr>
            <p:cNvPr id="19" name="Oval 18">
              <a:extLst>
                <a:ext uri="{FF2B5EF4-FFF2-40B4-BE49-F238E27FC236}">
                  <a16:creationId xmlns:a16="http://schemas.microsoft.com/office/drawing/2014/main" id="{82BBC793-7A40-B3DA-58D4-F8CC2B268658}"/>
                </a:ext>
              </a:extLst>
            </p:cNvPr>
            <p:cNvSpPr/>
            <p:nvPr/>
          </p:nvSpPr>
          <p:spPr>
            <a:xfrm>
              <a:off x="8016896" y="1029687"/>
              <a:ext cx="1207287" cy="1207287"/>
            </a:xfrm>
            <a:prstGeom prst="ellipse">
              <a:avLst/>
            </a:prstGeom>
            <a:solidFill>
              <a:srgbClr val="07E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latin typeface="Lora" pitchFamily="2" charset="0"/>
                </a:rPr>
                <a:t>2</a:t>
              </a:r>
            </a:p>
          </p:txBody>
        </p:sp>
        <p:sp>
          <p:nvSpPr>
            <p:cNvPr id="20" name="Circle: Hollow 19">
              <a:extLst>
                <a:ext uri="{FF2B5EF4-FFF2-40B4-BE49-F238E27FC236}">
                  <a16:creationId xmlns:a16="http://schemas.microsoft.com/office/drawing/2014/main" id="{241CA71C-B3B7-09FC-01E0-51CF3554785B}"/>
                </a:ext>
              </a:extLst>
            </p:cNvPr>
            <p:cNvSpPr/>
            <p:nvPr/>
          </p:nvSpPr>
          <p:spPr>
            <a:xfrm>
              <a:off x="7923461" y="936252"/>
              <a:ext cx="1394156" cy="1394156"/>
            </a:xfrm>
            <a:prstGeom prst="donut">
              <a:avLst>
                <a:gd name="adj" fmla="val 7609"/>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solidFill>
                  <a:schemeClr val="tx1"/>
                </a:solidFill>
                <a:latin typeface="Lora" pitchFamily="2" charset="0"/>
              </a:endParaRPr>
            </a:p>
          </p:txBody>
        </p:sp>
      </p:grpSp>
      <p:sp>
        <p:nvSpPr>
          <p:cNvPr id="21" name="TextBox 20">
            <a:extLst>
              <a:ext uri="{FF2B5EF4-FFF2-40B4-BE49-F238E27FC236}">
                <a16:creationId xmlns:a16="http://schemas.microsoft.com/office/drawing/2014/main" id="{0747F806-055C-F27A-A7A8-4B3973B246F3}"/>
              </a:ext>
            </a:extLst>
          </p:cNvPr>
          <p:cNvSpPr txBox="1"/>
          <p:nvPr/>
        </p:nvSpPr>
        <p:spPr>
          <a:xfrm>
            <a:off x="2237124" y="3638550"/>
            <a:ext cx="4194217" cy="1000274"/>
          </a:xfrm>
          <a:prstGeom prst="rect">
            <a:avLst/>
          </a:prstGeom>
          <a:noFill/>
        </p:spPr>
        <p:txBody>
          <a:bodyPr wrap="square">
            <a:spAutoFit/>
          </a:bodyPr>
          <a:lstStyle/>
          <a:p>
            <a:pPr algn="l">
              <a:spcBef>
                <a:spcPts val="600"/>
              </a:spcBef>
            </a:pPr>
            <a:r>
              <a:rPr lang="en-US" b="1" i="0">
                <a:solidFill>
                  <a:schemeClr val="tx1">
                    <a:lumMod val="75000"/>
                    <a:lumOff val="25000"/>
                  </a:schemeClr>
                </a:solidFill>
                <a:effectLst/>
                <a:latin typeface="Lora" pitchFamily="2" charset="0"/>
              </a:rPr>
              <a:t>Protostar</a:t>
            </a:r>
          </a:p>
          <a:p>
            <a:pPr algn="l">
              <a:spcBef>
                <a:spcPts val="600"/>
              </a:spcBef>
            </a:pPr>
            <a:r>
              <a:rPr lang="en-US" sz="1200" b="0" i="0">
                <a:solidFill>
                  <a:schemeClr val="tx1">
                    <a:lumMod val="75000"/>
                    <a:lumOff val="25000"/>
                  </a:schemeClr>
                </a:solidFill>
                <a:effectLst/>
                <a:latin typeface="Lora" pitchFamily="2" charset="0"/>
              </a:rPr>
              <a:t>As the gas and dust continue to collapse, the center of the nebula becomes a protostar, a hot and dense ball of gas that is not yet hot enough to sustain nuclear fusion.</a:t>
            </a:r>
          </a:p>
        </p:txBody>
      </p:sp>
      <p:grpSp>
        <p:nvGrpSpPr>
          <p:cNvPr id="22" name="Group 21">
            <a:extLst>
              <a:ext uri="{FF2B5EF4-FFF2-40B4-BE49-F238E27FC236}">
                <a16:creationId xmlns:a16="http://schemas.microsoft.com/office/drawing/2014/main" id="{62215235-59B4-CAFE-17C7-9E0CED6CA42E}"/>
              </a:ext>
            </a:extLst>
          </p:cNvPr>
          <p:cNvGrpSpPr/>
          <p:nvPr/>
        </p:nvGrpSpPr>
        <p:grpSpPr>
          <a:xfrm>
            <a:off x="699886" y="5230796"/>
            <a:ext cx="1394156" cy="1394156"/>
            <a:chOff x="7923461" y="936252"/>
            <a:chExt cx="1394156" cy="1394156"/>
          </a:xfrm>
        </p:grpSpPr>
        <p:sp>
          <p:nvSpPr>
            <p:cNvPr id="23" name="Oval 22">
              <a:extLst>
                <a:ext uri="{FF2B5EF4-FFF2-40B4-BE49-F238E27FC236}">
                  <a16:creationId xmlns:a16="http://schemas.microsoft.com/office/drawing/2014/main" id="{4E5308C7-477B-5D1A-6B0F-A25A314B6E1B}"/>
                </a:ext>
              </a:extLst>
            </p:cNvPr>
            <p:cNvSpPr/>
            <p:nvPr/>
          </p:nvSpPr>
          <p:spPr>
            <a:xfrm>
              <a:off x="8016896" y="1029687"/>
              <a:ext cx="1207287" cy="1207287"/>
            </a:xfrm>
            <a:prstGeom prst="ellipse">
              <a:avLst/>
            </a:prstGeom>
            <a:solidFill>
              <a:srgbClr val="00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latin typeface="Lora" pitchFamily="2" charset="0"/>
                </a:rPr>
                <a:t>3</a:t>
              </a:r>
            </a:p>
          </p:txBody>
        </p:sp>
        <p:sp>
          <p:nvSpPr>
            <p:cNvPr id="24" name="Circle: Hollow 23">
              <a:extLst>
                <a:ext uri="{FF2B5EF4-FFF2-40B4-BE49-F238E27FC236}">
                  <a16:creationId xmlns:a16="http://schemas.microsoft.com/office/drawing/2014/main" id="{3F87196B-91A6-A7ED-1710-E9AE71CE8E2D}"/>
                </a:ext>
              </a:extLst>
            </p:cNvPr>
            <p:cNvSpPr/>
            <p:nvPr/>
          </p:nvSpPr>
          <p:spPr>
            <a:xfrm>
              <a:off x="7923461" y="936252"/>
              <a:ext cx="1394156" cy="1394156"/>
            </a:xfrm>
            <a:prstGeom prst="donut">
              <a:avLst>
                <a:gd name="adj" fmla="val 7609"/>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solidFill>
                  <a:schemeClr val="tx1"/>
                </a:solidFill>
                <a:latin typeface="Lora" pitchFamily="2" charset="0"/>
              </a:endParaRPr>
            </a:p>
          </p:txBody>
        </p:sp>
      </p:grpSp>
      <p:sp>
        <p:nvSpPr>
          <p:cNvPr id="25" name="TextBox 24">
            <a:extLst>
              <a:ext uri="{FF2B5EF4-FFF2-40B4-BE49-F238E27FC236}">
                <a16:creationId xmlns:a16="http://schemas.microsoft.com/office/drawing/2014/main" id="{596A0EAC-BB7E-C013-1A65-D4FB674A3079}"/>
              </a:ext>
            </a:extLst>
          </p:cNvPr>
          <p:cNvSpPr txBox="1"/>
          <p:nvPr/>
        </p:nvSpPr>
        <p:spPr>
          <a:xfrm>
            <a:off x="2237124" y="5427737"/>
            <a:ext cx="4194217" cy="1000274"/>
          </a:xfrm>
          <a:prstGeom prst="rect">
            <a:avLst/>
          </a:prstGeom>
          <a:noFill/>
        </p:spPr>
        <p:txBody>
          <a:bodyPr wrap="square">
            <a:spAutoFit/>
          </a:bodyPr>
          <a:lstStyle/>
          <a:p>
            <a:pPr algn="l">
              <a:spcBef>
                <a:spcPts val="600"/>
              </a:spcBef>
            </a:pPr>
            <a:r>
              <a:rPr lang="en-US" b="1" i="0">
                <a:solidFill>
                  <a:schemeClr val="tx1">
                    <a:lumMod val="75000"/>
                    <a:lumOff val="25000"/>
                  </a:schemeClr>
                </a:solidFill>
                <a:effectLst/>
                <a:latin typeface="Lora" pitchFamily="2" charset="0"/>
              </a:rPr>
              <a:t>Main Sequence</a:t>
            </a:r>
          </a:p>
          <a:p>
            <a:pPr algn="l">
              <a:spcBef>
                <a:spcPts val="600"/>
              </a:spcBef>
            </a:pPr>
            <a:r>
              <a:rPr lang="en-US" sz="1200" b="0" i="0">
                <a:solidFill>
                  <a:schemeClr val="tx1">
                    <a:lumMod val="75000"/>
                    <a:lumOff val="25000"/>
                  </a:schemeClr>
                </a:solidFill>
                <a:effectLst/>
                <a:latin typeface="Lora" pitchFamily="2" charset="0"/>
              </a:rPr>
              <a:t>A When the temperature and pressure in the protostar reach a critical point, nuclear fusion begins, and the star enters the main sequence phase. </a:t>
            </a:r>
          </a:p>
        </p:txBody>
      </p:sp>
      <p:sp>
        <p:nvSpPr>
          <p:cNvPr id="27" name="Freeform 6">
            <a:extLst>
              <a:ext uri="{FF2B5EF4-FFF2-40B4-BE49-F238E27FC236}">
                <a16:creationId xmlns:a16="http://schemas.microsoft.com/office/drawing/2014/main" id="{4150467C-86D6-40FD-8243-31769CFC0E91}"/>
              </a:ext>
            </a:extLst>
          </p:cNvPr>
          <p:cNvSpPr/>
          <p:nvPr/>
        </p:nvSpPr>
        <p:spPr bwMode="auto">
          <a:xfrm>
            <a:off x="11264525" y="46266"/>
            <a:ext cx="876675" cy="896783"/>
          </a:xfrm>
          <a:custGeom>
            <a:gdLst>
              <a:gd name="T0" fmla="*/ 113 w 132"/>
              <a:gd name="T1" fmla="*/ 132 h 132"/>
              <a:gd name="T2" fmla="*/ 20 w 132"/>
              <a:gd name="T3" fmla="*/ 132 h 132"/>
              <a:gd name="T4" fmla="*/ 0 w 132"/>
              <a:gd name="T5" fmla="*/ 113 h 132"/>
              <a:gd name="T6" fmla="*/ 0 w 132"/>
              <a:gd name="T7" fmla="*/ 19 h 132"/>
              <a:gd name="T8" fmla="*/ 20 w 132"/>
              <a:gd name="T9" fmla="*/ 0 h 132"/>
              <a:gd name="T10" fmla="*/ 113 w 132"/>
              <a:gd name="T11" fmla="*/ 0 h 132"/>
              <a:gd name="T12" fmla="*/ 132 w 132"/>
              <a:gd name="T13" fmla="*/ 19 h 132"/>
              <a:gd name="T14" fmla="*/ 132 w 132"/>
              <a:gd name="T15" fmla="*/ 113 h 132"/>
              <a:gd name="T16" fmla="*/ 113 w 132"/>
              <a:gd name="T17" fmla="*/ 132 h 1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32">
                <a:moveTo>
                  <a:pt x="113" y="132"/>
                </a:moveTo>
                <a:cubicBezTo>
                  <a:pt x="20" y="132"/>
                  <a:pt x="20" y="132"/>
                  <a:pt x="20" y="132"/>
                </a:cubicBezTo>
                <a:cubicBezTo>
                  <a:pt x="9" y="132"/>
                  <a:pt x="0" y="123"/>
                  <a:pt x="0" y="113"/>
                </a:cubicBezTo>
                <a:cubicBezTo>
                  <a:pt x="0" y="19"/>
                  <a:pt x="0" y="19"/>
                  <a:pt x="0" y="19"/>
                </a:cubicBezTo>
                <a:cubicBezTo>
                  <a:pt x="0" y="9"/>
                  <a:pt x="9" y="0"/>
                  <a:pt x="20" y="0"/>
                </a:cubicBezTo>
                <a:cubicBezTo>
                  <a:pt x="113" y="0"/>
                  <a:pt x="113" y="0"/>
                  <a:pt x="113" y="0"/>
                </a:cubicBezTo>
                <a:cubicBezTo>
                  <a:pt x="124" y="0"/>
                  <a:pt x="132" y="9"/>
                  <a:pt x="132" y="19"/>
                </a:cubicBezTo>
                <a:cubicBezTo>
                  <a:pt x="132" y="113"/>
                  <a:pt x="132" y="113"/>
                  <a:pt x="132" y="113"/>
                </a:cubicBezTo>
                <a:cubicBezTo>
                  <a:pt x="132" y="123"/>
                  <a:pt x="124" y="132"/>
                  <a:pt x="113" y="132"/>
                </a:cubicBezTo>
                <a:close/>
              </a:path>
            </a:pathLst>
          </a:custGeom>
          <a:solidFill>
            <a:srgbClr val="00A3FF"/>
          </a:solidFill>
          <a:ln>
            <a:noFill/>
          </a:ln>
        </p:spPr>
        <p:txBody>
          <a:bodyPr vert="horz" wrap="square" lIns="121920" tIns="60960" rIns="121920" bIns="60960" numCol="1" anchor="t" anchorCtr="0" compatLnSpc="1">
            <a:prstTxWarp prst="textNoShape">
              <a:avLst/>
            </a:prstTxWarp>
          </a:bodyPr>
          <a:lstStyle/>
          <a:p>
            <a:endParaRPr lang="es-AR" sz="2400"/>
          </a:p>
        </p:txBody>
      </p:sp>
      <p:sp>
        <p:nvSpPr>
          <p:cNvPr id="28" name="Freeform 7">
            <a:extLst>
              <a:ext uri="{FF2B5EF4-FFF2-40B4-BE49-F238E27FC236}">
                <a16:creationId xmlns:a16="http://schemas.microsoft.com/office/drawing/2014/main" id="{978AB54A-BE7A-4A63-B591-44FFDA6B79E2}"/>
              </a:ext>
            </a:extLst>
          </p:cNvPr>
          <p:cNvSpPr/>
          <p:nvPr/>
        </p:nvSpPr>
        <p:spPr bwMode="auto">
          <a:xfrm>
            <a:off x="50800" y="353484"/>
            <a:ext cx="2142067" cy="222251"/>
          </a:xfrm>
          <a:custGeom>
            <a:gdLst>
              <a:gd name="T0" fmla="*/ 596 w 611"/>
              <a:gd name="T1" fmla="*/ 62 h 62"/>
              <a:gd name="T2" fmla="*/ 15 w 611"/>
              <a:gd name="T3" fmla="*/ 62 h 62"/>
              <a:gd name="T4" fmla="*/ 0 w 611"/>
              <a:gd name="T5" fmla="*/ 47 h 62"/>
              <a:gd name="T6" fmla="*/ 0 w 611"/>
              <a:gd name="T7" fmla="*/ 15 h 62"/>
              <a:gd name="T8" fmla="*/ 15 w 611"/>
              <a:gd name="T9" fmla="*/ 0 h 62"/>
              <a:gd name="T10" fmla="*/ 596 w 611"/>
              <a:gd name="T11" fmla="*/ 0 h 62"/>
              <a:gd name="T12" fmla="*/ 611 w 611"/>
              <a:gd name="T13" fmla="*/ 15 h 62"/>
              <a:gd name="T14" fmla="*/ 611 w 611"/>
              <a:gd name="T15" fmla="*/ 47 h 62"/>
              <a:gd name="T16" fmla="*/ 596 w 611"/>
              <a:gd name="T17" fmla="*/ 62 h 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2">
                <a:moveTo>
                  <a:pt x="596" y="62"/>
                </a:moveTo>
                <a:cubicBezTo>
                  <a:pt x="15" y="62"/>
                  <a:pt x="15" y="62"/>
                  <a:pt x="15" y="62"/>
                </a:cubicBezTo>
                <a:cubicBezTo>
                  <a:pt x="7" y="62"/>
                  <a:pt x="0" y="55"/>
                  <a:pt x="0" y="47"/>
                </a:cubicBezTo>
                <a:cubicBezTo>
                  <a:pt x="0" y="15"/>
                  <a:pt x="0" y="15"/>
                  <a:pt x="0" y="15"/>
                </a:cubicBezTo>
                <a:cubicBezTo>
                  <a:pt x="0" y="7"/>
                  <a:pt x="7" y="0"/>
                  <a:pt x="15" y="0"/>
                </a:cubicBezTo>
                <a:cubicBezTo>
                  <a:pt x="596" y="0"/>
                  <a:pt x="596" y="0"/>
                  <a:pt x="596" y="0"/>
                </a:cubicBezTo>
                <a:cubicBezTo>
                  <a:pt x="604" y="0"/>
                  <a:pt x="611" y="7"/>
                  <a:pt x="611" y="15"/>
                </a:cubicBezTo>
                <a:cubicBezTo>
                  <a:pt x="611" y="47"/>
                  <a:pt x="611" y="47"/>
                  <a:pt x="611" y="47"/>
                </a:cubicBezTo>
                <a:cubicBezTo>
                  <a:pt x="611" y="55"/>
                  <a:pt x="604" y="62"/>
                  <a:pt x="596" y="62"/>
                </a:cubicBezTo>
                <a:close/>
              </a:path>
            </a:pathLst>
          </a:custGeom>
          <a:solidFill>
            <a:srgbClr val="07E2FF"/>
          </a:solidFill>
          <a:ln>
            <a:noFill/>
          </a:ln>
        </p:spPr>
        <p:txBody>
          <a:bodyPr vert="horz" wrap="square" lIns="121920" tIns="60960" rIns="121920" bIns="60960" numCol="1" anchor="t" anchorCtr="0" compatLnSpc="1">
            <a:prstTxWarp prst="textNoShape">
              <a:avLst/>
            </a:prstTxWarp>
          </a:bodyPr>
          <a:lstStyle/>
          <a:p>
            <a:endParaRPr lang="es-AR" sz="2400"/>
          </a:p>
        </p:txBody>
      </p:sp>
      <p:grpSp>
        <p:nvGrpSpPr>
          <p:cNvPr id="29" name="Grupo 28">
            <a:extLst>
              <a:ext uri="{FF2B5EF4-FFF2-40B4-BE49-F238E27FC236}">
                <a16:creationId xmlns:a16="http://schemas.microsoft.com/office/drawing/2014/main" id="{D3EF4C42-609D-455B-82E7-0C2A0CCDEF43}"/>
              </a:ext>
            </a:extLst>
          </p:cNvPr>
          <p:cNvGrpSpPr/>
          <p:nvPr/>
        </p:nvGrpSpPr>
        <p:grpSpPr>
          <a:xfrm>
            <a:off x="11373605" y="165622"/>
            <a:ext cx="658514" cy="658069"/>
            <a:chOff x="8958995" y="2925913"/>
            <a:chExt cx="2466802" cy="2465136"/>
          </a:xfrm>
          <a:solidFill>
            <a:schemeClr val="bg1"/>
          </a:solidFill>
        </p:grpSpPr>
        <p:sp>
          <p:nvSpPr>
            <p:cNvPr id="30" name="Forma libre: forma 29">
              <a:extLst>
                <a:ext uri="{FF2B5EF4-FFF2-40B4-BE49-F238E27FC236}">
                  <a16:creationId xmlns:a16="http://schemas.microsoft.com/office/drawing/2014/main" id="{9DC12330-36BE-4B83-889B-4D7A79FAF459}"/>
                </a:ext>
              </a:extLst>
            </p:cNvPr>
            <p:cNvSpPr/>
            <p:nvPr/>
          </p:nvSpPr>
          <p:spPr>
            <a:xfrm>
              <a:off x="8958995" y="2943808"/>
              <a:ext cx="2466802" cy="2429792"/>
            </a:xfrm>
            <a:custGeom>
              <a:gdLst>
                <a:gd name="connsiteX0" fmla="*/ 1426779 w 2466802"/>
                <a:gd name="connsiteY0" fmla="*/ 2136350 h 2429791"/>
                <a:gd name="connsiteX1" fmla="*/ 1426589 w 2466802"/>
                <a:gd name="connsiteY1" fmla="*/ 1882413 h 2429791"/>
                <a:gd name="connsiteX2" fmla="*/ 1517648 w 2466802"/>
                <a:gd name="connsiteY2" fmla="*/ 1720583 h 2429791"/>
                <a:gd name="connsiteX3" fmla="*/ 1553367 w 2466802"/>
                <a:gd name="connsiteY3" fmla="*/ 1362920 h 2429791"/>
                <a:gd name="connsiteX4" fmla="*/ 1241518 w 2466802"/>
                <a:gd name="connsiteY4" fmla="*/ 1362158 h 2429791"/>
                <a:gd name="connsiteX5" fmla="*/ 1212086 w 2466802"/>
                <a:gd name="connsiteY5" fmla="*/ 1362253 h 2429791"/>
                <a:gd name="connsiteX6" fmla="*/ 902523 w 2466802"/>
                <a:gd name="connsiteY6" fmla="*/ 1367206 h 2429791"/>
                <a:gd name="connsiteX7" fmla="*/ 895189 w 2466802"/>
                <a:gd name="connsiteY7" fmla="*/ 1681817 h 2429791"/>
                <a:gd name="connsiteX8" fmla="*/ 944624 w 2466802"/>
                <a:gd name="connsiteY8" fmla="*/ 1722012 h 2429791"/>
                <a:gd name="connsiteX9" fmla="*/ 1034064 w 2466802"/>
                <a:gd name="connsiteY9" fmla="*/ 1881556 h 2429791"/>
                <a:gd name="connsiteX10" fmla="*/ 1034064 w 2466802"/>
                <a:gd name="connsiteY10" fmla="*/ 2404955 h 2429791"/>
                <a:gd name="connsiteX11" fmla="*/ 1007679 w 2466802"/>
                <a:gd name="connsiteY11" fmla="*/ 2426386 h 2429791"/>
                <a:gd name="connsiteX12" fmla="*/ 474756 w 2466802"/>
                <a:gd name="connsiteY12" fmla="*/ 2185689 h 2429791"/>
                <a:gd name="connsiteX13" fmla="*/ 72324 w 2466802"/>
                <a:gd name="connsiteY13" fmla="*/ 1629334 h 2429791"/>
                <a:gd name="connsiteX14" fmla="*/ 1173 w 2466802"/>
                <a:gd name="connsiteY14" fmla="*/ 1166419 h 2429791"/>
                <a:gd name="connsiteX15" fmla="*/ 273492 w 2466802"/>
                <a:gd name="connsiteY15" fmla="*/ 442043 h 2429791"/>
                <a:gd name="connsiteX16" fmla="*/ 699926 w 2466802"/>
                <a:gd name="connsiteY16" fmla="*/ 103429 h 2429791"/>
                <a:gd name="connsiteX17" fmla="*/ 1016061 w 2466802"/>
                <a:gd name="connsiteY17" fmla="*/ 1416 h 2429791"/>
                <a:gd name="connsiteX18" fmla="*/ 1037207 w 2466802"/>
                <a:gd name="connsiteY18" fmla="*/ 18942 h 2429791"/>
                <a:gd name="connsiteX19" fmla="*/ 1036826 w 2466802"/>
                <a:gd name="connsiteY19" fmla="*/ 549199 h 2429791"/>
                <a:gd name="connsiteX20" fmla="*/ 946719 w 2466802"/>
                <a:gd name="connsiteY20" fmla="*/ 708362 h 2429791"/>
                <a:gd name="connsiteX21" fmla="*/ 841563 w 2466802"/>
                <a:gd name="connsiteY21" fmla="*/ 943724 h 2429791"/>
                <a:gd name="connsiteX22" fmla="*/ 1014061 w 2466802"/>
                <a:gd name="connsiteY22" fmla="*/ 1121175 h 2429791"/>
                <a:gd name="connsiteX23" fmla="*/ 1217134 w 2466802"/>
                <a:gd name="connsiteY23" fmla="*/ 1065740 h 2429791"/>
                <a:gd name="connsiteX24" fmla="*/ 1241327 w 2466802"/>
                <a:gd name="connsiteY24" fmla="*/ 1065454 h 2429791"/>
                <a:gd name="connsiteX25" fmla="*/ 1376392 w 2466802"/>
                <a:gd name="connsiteY25" fmla="*/ 1125271 h 2429791"/>
                <a:gd name="connsiteX26" fmla="*/ 1623090 w 2466802"/>
                <a:gd name="connsiteY26" fmla="*/ 950582 h 2429791"/>
                <a:gd name="connsiteX27" fmla="*/ 1521744 w 2466802"/>
                <a:gd name="connsiteY27" fmla="*/ 710552 h 2429791"/>
                <a:gd name="connsiteX28" fmla="*/ 1432113 w 2466802"/>
                <a:gd name="connsiteY28" fmla="*/ 583489 h 2429791"/>
                <a:gd name="connsiteX29" fmla="*/ 1430113 w 2466802"/>
                <a:gd name="connsiteY29" fmla="*/ 554247 h 2429791"/>
                <a:gd name="connsiteX30" fmla="*/ 1429542 w 2466802"/>
                <a:gd name="connsiteY30" fmla="*/ 15323 h 2429791"/>
                <a:gd name="connsiteX31" fmla="*/ 1446306 w 2466802"/>
                <a:gd name="connsiteY31" fmla="*/ 845 h 2429791"/>
                <a:gd name="connsiteX32" fmla="*/ 1811875 w 2466802"/>
                <a:gd name="connsiteY32" fmla="*/ 127241 h 2429791"/>
                <a:gd name="connsiteX33" fmla="*/ 2434239 w 2466802"/>
                <a:gd name="connsiteY33" fmla="*/ 942867 h 2429791"/>
                <a:gd name="connsiteX34" fmla="*/ 2352800 w 2466802"/>
                <a:gd name="connsiteY34" fmla="*/ 1728489 h 2429791"/>
                <a:gd name="connsiteX35" fmla="*/ 1991040 w 2466802"/>
                <a:gd name="connsiteY35" fmla="*/ 2185975 h 2429791"/>
                <a:gd name="connsiteX36" fmla="*/ 1496883 w 2466802"/>
                <a:gd name="connsiteY36" fmla="*/ 2418766 h 2429791"/>
                <a:gd name="connsiteX37" fmla="*/ 1447734 w 2466802"/>
                <a:gd name="connsiteY37" fmla="*/ 2428196 h 2429791"/>
                <a:gd name="connsiteX38" fmla="*/ 1426875 w 2466802"/>
                <a:gd name="connsiteY38" fmla="*/ 2409336 h 2429791"/>
                <a:gd name="connsiteX39" fmla="*/ 1426875 w 2466802"/>
                <a:gd name="connsiteY39" fmla="*/ 2253888 h 2429791"/>
                <a:gd name="connsiteX40" fmla="*/ 1426875 w 2466802"/>
                <a:gd name="connsiteY40" fmla="*/ 2136445 h 2429791"/>
                <a:gd name="connsiteX41" fmla="*/ 876520 w 2466802"/>
                <a:gd name="connsiteY41" fmla="*/ 1269003 h 2429791"/>
                <a:gd name="connsiteX42" fmla="*/ 1169319 w 2466802"/>
                <a:gd name="connsiteY42" fmla="*/ 1245667 h 2429791"/>
                <a:gd name="connsiteX43" fmla="*/ 1595658 w 2466802"/>
                <a:gd name="connsiteY43" fmla="*/ 1213663 h 2429791"/>
                <a:gd name="connsiteX44" fmla="*/ 1627376 w 2466802"/>
                <a:gd name="connsiteY44" fmla="*/ 1184516 h 2429791"/>
                <a:gd name="connsiteX45" fmla="*/ 1594419 w 2466802"/>
                <a:gd name="connsiteY45" fmla="*/ 1160228 h 2429791"/>
                <a:gd name="connsiteX46" fmla="*/ 1515362 w 2466802"/>
                <a:gd name="connsiteY46" fmla="*/ 1166514 h 2429791"/>
                <a:gd name="connsiteX47" fmla="*/ 1223135 w 2466802"/>
                <a:gd name="connsiteY47" fmla="*/ 1188231 h 2429791"/>
                <a:gd name="connsiteX48" fmla="*/ 872519 w 2466802"/>
                <a:gd name="connsiteY48" fmla="*/ 1215377 h 2429791"/>
                <a:gd name="connsiteX49" fmla="*/ 838039 w 2466802"/>
                <a:gd name="connsiteY49" fmla="*/ 1243762 h 2429791"/>
                <a:gd name="connsiteX50" fmla="*/ 876615 w 2466802"/>
                <a:gd name="connsiteY50" fmla="*/ 1268908 h 2429791"/>
                <a:gd name="connsiteX51" fmla="*/ 556385 w 2466802"/>
                <a:gd name="connsiteY51" fmla="*/ 1188898 h 2429791"/>
                <a:gd name="connsiteX52" fmla="*/ 556385 w 2466802"/>
                <a:gd name="connsiteY52" fmla="*/ 1188898 h 2429791"/>
                <a:gd name="connsiteX53" fmla="*/ 556385 w 2466802"/>
                <a:gd name="connsiteY53" fmla="*/ 1159561 h 2429791"/>
                <a:gd name="connsiteX54" fmla="*/ 509141 w 2466802"/>
                <a:gd name="connsiteY54" fmla="*/ 1126700 h 2429791"/>
                <a:gd name="connsiteX55" fmla="*/ 361408 w 2466802"/>
                <a:gd name="connsiteY55" fmla="*/ 1179563 h 2429791"/>
                <a:gd name="connsiteX56" fmla="*/ 338834 w 2466802"/>
                <a:gd name="connsiteY56" fmla="*/ 1215758 h 2429791"/>
                <a:gd name="connsiteX57" fmla="*/ 379220 w 2466802"/>
                <a:gd name="connsiteY57" fmla="*/ 1229189 h 2429791"/>
                <a:gd name="connsiteX58" fmla="*/ 486376 w 2466802"/>
                <a:gd name="connsiteY58" fmla="*/ 1190898 h 2429791"/>
                <a:gd name="connsiteX59" fmla="*/ 502950 w 2466802"/>
                <a:gd name="connsiteY59" fmla="*/ 1202614 h 2429791"/>
                <a:gd name="connsiteX60" fmla="*/ 503140 w 2466802"/>
                <a:gd name="connsiteY60" fmla="*/ 1278528 h 2429791"/>
                <a:gd name="connsiteX61" fmla="*/ 540573 w 2466802"/>
                <a:gd name="connsiteY61" fmla="*/ 1305674 h 2429791"/>
                <a:gd name="connsiteX62" fmla="*/ 713071 w 2466802"/>
                <a:gd name="connsiteY62" fmla="*/ 1240238 h 2429791"/>
                <a:gd name="connsiteX63" fmla="*/ 731835 w 2466802"/>
                <a:gd name="connsiteY63" fmla="*/ 1215377 h 2429791"/>
                <a:gd name="connsiteX64" fmla="*/ 717452 w 2466802"/>
                <a:gd name="connsiteY64" fmla="*/ 1191374 h 2429791"/>
                <a:gd name="connsiteX65" fmla="*/ 689544 w 2466802"/>
                <a:gd name="connsiteY65" fmla="*/ 1192327 h 2429791"/>
                <a:gd name="connsiteX66" fmla="*/ 572006 w 2466802"/>
                <a:gd name="connsiteY66" fmla="*/ 1237380 h 2429791"/>
                <a:gd name="connsiteX67" fmla="*/ 556385 w 2466802"/>
                <a:gd name="connsiteY67" fmla="*/ 1226807 h 2429791"/>
                <a:gd name="connsiteX68" fmla="*/ 556385 w 2466802"/>
                <a:gd name="connsiteY68" fmla="*/ 1188898 h 2429791"/>
                <a:gd name="connsiteX69" fmla="*/ 1965418 w 2466802"/>
                <a:gd name="connsiteY69" fmla="*/ 1240619 h 2429791"/>
                <a:gd name="connsiteX70" fmla="*/ 1965513 w 2466802"/>
                <a:gd name="connsiteY70" fmla="*/ 1240619 h 2429791"/>
                <a:gd name="connsiteX71" fmla="*/ 1965323 w 2466802"/>
                <a:gd name="connsiteY71" fmla="*/ 1204328 h 2429791"/>
                <a:gd name="connsiteX72" fmla="*/ 1983611 w 2466802"/>
                <a:gd name="connsiteY72" fmla="*/ 1191565 h 2429791"/>
                <a:gd name="connsiteX73" fmla="*/ 2094196 w 2466802"/>
                <a:gd name="connsiteY73" fmla="*/ 1230808 h 2429791"/>
                <a:gd name="connsiteX74" fmla="*/ 2129343 w 2466802"/>
                <a:gd name="connsiteY74" fmla="*/ 1215473 h 2429791"/>
                <a:gd name="connsiteX75" fmla="*/ 2112484 w 2466802"/>
                <a:gd name="connsiteY75" fmla="*/ 1182421 h 2429791"/>
                <a:gd name="connsiteX76" fmla="*/ 1950178 w 2466802"/>
                <a:gd name="connsiteY76" fmla="*/ 1123747 h 2429791"/>
                <a:gd name="connsiteX77" fmla="*/ 1912078 w 2466802"/>
                <a:gd name="connsiteY77" fmla="*/ 1151465 h 2429791"/>
                <a:gd name="connsiteX78" fmla="*/ 1911887 w 2466802"/>
                <a:gd name="connsiteY78" fmla="*/ 1217092 h 2429791"/>
                <a:gd name="connsiteX79" fmla="*/ 1887599 w 2466802"/>
                <a:gd name="connsiteY79" fmla="*/ 1234046 h 2429791"/>
                <a:gd name="connsiteX80" fmla="*/ 1774727 w 2466802"/>
                <a:gd name="connsiteY80" fmla="*/ 1190898 h 2429791"/>
                <a:gd name="connsiteX81" fmla="*/ 1738056 w 2466802"/>
                <a:gd name="connsiteY81" fmla="*/ 1206138 h 2429791"/>
                <a:gd name="connsiteX82" fmla="*/ 1754725 w 2466802"/>
                <a:gd name="connsiteY82" fmla="*/ 1239761 h 2429791"/>
                <a:gd name="connsiteX83" fmla="*/ 1927318 w 2466802"/>
                <a:gd name="connsiteY83" fmla="*/ 1305484 h 2429791"/>
                <a:gd name="connsiteX84" fmla="*/ 1965227 w 2466802"/>
                <a:gd name="connsiteY84" fmla="*/ 1278528 h 2429791"/>
                <a:gd name="connsiteX85" fmla="*/ 1965323 w 2466802"/>
                <a:gd name="connsiteY85" fmla="*/ 1240523 h 2429791"/>
                <a:gd name="connsiteX86" fmla="*/ 1968657 w 2466802"/>
                <a:gd name="connsiteY86" fmla="*/ 1674292 h 2429791"/>
                <a:gd name="connsiteX87" fmla="*/ 1964370 w 2466802"/>
                <a:gd name="connsiteY87" fmla="*/ 1662290 h 2429791"/>
                <a:gd name="connsiteX88" fmla="*/ 1892266 w 2466802"/>
                <a:gd name="connsiteY88" fmla="*/ 1509224 h 2429791"/>
                <a:gd name="connsiteX89" fmla="*/ 1844927 w 2466802"/>
                <a:gd name="connsiteY89" fmla="*/ 1501032 h 2429791"/>
                <a:gd name="connsiteX90" fmla="*/ 1793587 w 2466802"/>
                <a:gd name="connsiteY90" fmla="*/ 1552181 h 2429791"/>
                <a:gd name="connsiteX91" fmla="*/ 1772061 w 2466802"/>
                <a:gd name="connsiteY91" fmla="*/ 1548562 h 2429791"/>
                <a:gd name="connsiteX92" fmla="*/ 1722531 w 2466802"/>
                <a:gd name="connsiteY92" fmla="*/ 1436453 h 2429791"/>
                <a:gd name="connsiteX93" fmla="*/ 1686907 w 2466802"/>
                <a:gd name="connsiteY93" fmla="*/ 1415212 h 2429791"/>
                <a:gd name="connsiteX94" fmla="*/ 1673191 w 2466802"/>
                <a:gd name="connsiteY94" fmla="*/ 1456169 h 2429791"/>
                <a:gd name="connsiteX95" fmla="*/ 1745867 w 2466802"/>
                <a:gd name="connsiteY95" fmla="*/ 1618380 h 2429791"/>
                <a:gd name="connsiteX96" fmla="*/ 1793968 w 2466802"/>
                <a:gd name="connsiteY96" fmla="*/ 1626381 h 2429791"/>
                <a:gd name="connsiteX97" fmla="*/ 1840450 w 2466802"/>
                <a:gd name="connsiteY97" fmla="*/ 1580090 h 2429791"/>
                <a:gd name="connsiteX98" fmla="*/ 1869120 w 2466802"/>
                <a:gd name="connsiteY98" fmla="*/ 1584376 h 2429791"/>
                <a:gd name="connsiteX99" fmla="*/ 1881884 w 2466802"/>
                <a:gd name="connsiteY99" fmla="*/ 1610760 h 2429791"/>
                <a:gd name="connsiteX100" fmla="*/ 1918460 w 2466802"/>
                <a:gd name="connsiteY100" fmla="*/ 1687055 h 2429791"/>
                <a:gd name="connsiteX101" fmla="*/ 1950559 w 2466802"/>
                <a:gd name="connsiteY101" fmla="*/ 1700105 h 2429791"/>
                <a:gd name="connsiteX102" fmla="*/ 1968752 w 2466802"/>
                <a:gd name="connsiteY102" fmla="*/ 1674292 h 2429791"/>
                <a:gd name="connsiteX103" fmla="*/ 602962 w 2466802"/>
                <a:gd name="connsiteY103" fmla="*/ 1491126 h 2429791"/>
                <a:gd name="connsiteX104" fmla="*/ 577721 w 2466802"/>
                <a:gd name="connsiteY104" fmla="*/ 1506176 h 2429791"/>
                <a:gd name="connsiteX105" fmla="*/ 502283 w 2466802"/>
                <a:gd name="connsiteY105" fmla="*/ 1667148 h 2429791"/>
                <a:gd name="connsiteX106" fmla="*/ 524095 w 2466802"/>
                <a:gd name="connsiteY106" fmla="*/ 1701343 h 2429791"/>
                <a:gd name="connsiteX107" fmla="*/ 553051 w 2466802"/>
                <a:gd name="connsiteY107" fmla="*/ 1681626 h 2429791"/>
                <a:gd name="connsiteX108" fmla="*/ 603248 w 2466802"/>
                <a:gd name="connsiteY108" fmla="*/ 1575518 h 2429791"/>
                <a:gd name="connsiteX109" fmla="*/ 620583 w 2466802"/>
                <a:gd name="connsiteY109" fmla="*/ 1572565 h 2429791"/>
                <a:gd name="connsiteX110" fmla="*/ 673066 w 2466802"/>
                <a:gd name="connsiteY110" fmla="*/ 1625048 h 2429791"/>
                <a:gd name="connsiteX111" fmla="*/ 724310 w 2466802"/>
                <a:gd name="connsiteY111" fmla="*/ 1615237 h 2429791"/>
                <a:gd name="connsiteX112" fmla="*/ 775555 w 2466802"/>
                <a:gd name="connsiteY112" fmla="*/ 1500175 h 2429791"/>
                <a:gd name="connsiteX113" fmla="*/ 797367 w 2466802"/>
                <a:gd name="connsiteY113" fmla="*/ 1449502 h 2429791"/>
                <a:gd name="connsiteX114" fmla="*/ 782508 w 2466802"/>
                <a:gd name="connsiteY114" fmla="*/ 1415498 h 2429791"/>
                <a:gd name="connsiteX115" fmla="*/ 748409 w 2466802"/>
                <a:gd name="connsiteY115" fmla="*/ 1430833 h 2429791"/>
                <a:gd name="connsiteX116" fmla="*/ 746218 w 2466802"/>
                <a:gd name="connsiteY116" fmla="*/ 1435500 h 2429791"/>
                <a:gd name="connsiteX117" fmla="*/ 696593 w 2466802"/>
                <a:gd name="connsiteY117" fmla="*/ 1547514 h 2429791"/>
                <a:gd name="connsiteX118" fmla="*/ 673828 w 2466802"/>
                <a:gd name="connsiteY118" fmla="*/ 1551229 h 2429791"/>
                <a:gd name="connsiteX119" fmla="*/ 623726 w 2466802"/>
                <a:gd name="connsiteY119" fmla="*/ 1501223 h 2429791"/>
                <a:gd name="connsiteX120" fmla="*/ 602867 w 2466802"/>
                <a:gd name="connsiteY120" fmla="*/ 1491317 h 2429791"/>
                <a:gd name="connsiteX121" fmla="*/ 1893028 w 2466802"/>
                <a:gd name="connsiteY121" fmla="*/ 936295 h 2429791"/>
                <a:gd name="connsiteX122" fmla="*/ 1881122 w 2466802"/>
                <a:gd name="connsiteY122" fmla="*/ 913721 h 2429791"/>
                <a:gd name="connsiteX123" fmla="*/ 1831020 w 2466802"/>
                <a:gd name="connsiteY123" fmla="*/ 863714 h 2429791"/>
                <a:gd name="connsiteX124" fmla="*/ 1835307 w 2466802"/>
                <a:gd name="connsiteY124" fmla="*/ 841045 h 2429791"/>
                <a:gd name="connsiteX125" fmla="*/ 1939701 w 2466802"/>
                <a:gd name="connsiteY125" fmla="*/ 791420 h 2429791"/>
                <a:gd name="connsiteX126" fmla="*/ 1955321 w 2466802"/>
                <a:gd name="connsiteY126" fmla="*/ 755987 h 2429791"/>
                <a:gd name="connsiteX127" fmla="*/ 1917507 w 2466802"/>
                <a:gd name="connsiteY127" fmla="*/ 743795 h 2429791"/>
                <a:gd name="connsiteX128" fmla="*/ 1764441 w 2466802"/>
                <a:gd name="connsiteY128" fmla="*/ 815613 h 2429791"/>
                <a:gd name="connsiteX129" fmla="*/ 1756725 w 2466802"/>
                <a:gd name="connsiteY129" fmla="*/ 864286 h 2429791"/>
                <a:gd name="connsiteX130" fmla="*/ 1804350 w 2466802"/>
                <a:gd name="connsiteY130" fmla="*/ 911911 h 2429791"/>
                <a:gd name="connsiteX131" fmla="*/ 1800636 w 2466802"/>
                <a:gd name="connsiteY131" fmla="*/ 936866 h 2429791"/>
                <a:gd name="connsiteX132" fmla="*/ 1690431 w 2466802"/>
                <a:gd name="connsiteY132" fmla="*/ 986301 h 2429791"/>
                <a:gd name="connsiteX133" fmla="*/ 1670905 w 2466802"/>
                <a:gd name="connsiteY133" fmla="*/ 1004303 h 2429791"/>
                <a:gd name="connsiteX134" fmla="*/ 1676525 w 2466802"/>
                <a:gd name="connsiteY134" fmla="*/ 1031545 h 2429791"/>
                <a:gd name="connsiteX135" fmla="*/ 1708719 w 2466802"/>
                <a:gd name="connsiteY135" fmla="*/ 1036307 h 2429791"/>
                <a:gd name="connsiteX136" fmla="*/ 1776537 w 2466802"/>
                <a:gd name="connsiteY136" fmla="*/ 1006113 h 2429791"/>
                <a:gd name="connsiteX137" fmla="*/ 1873978 w 2466802"/>
                <a:gd name="connsiteY137" fmla="*/ 961917 h 2429791"/>
                <a:gd name="connsiteX138" fmla="*/ 1893123 w 2466802"/>
                <a:gd name="connsiteY138" fmla="*/ 936200 h 2429791"/>
                <a:gd name="connsiteX139" fmla="*/ 538287 w 2466802"/>
                <a:gd name="connsiteY139" fmla="*/ 739413 h 2429791"/>
                <a:gd name="connsiteX140" fmla="*/ 521523 w 2466802"/>
                <a:gd name="connsiteY140" fmla="*/ 745604 h 2429791"/>
                <a:gd name="connsiteX141" fmla="*/ 529239 w 2466802"/>
                <a:gd name="connsiteY141" fmla="*/ 790943 h 2429791"/>
                <a:gd name="connsiteX142" fmla="*/ 633633 w 2466802"/>
                <a:gd name="connsiteY142" fmla="*/ 840759 h 2429791"/>
                <a:gd name="connsiteX143" fmla="*/ 637443 w 2466802"/>
                <a:gd name="connsiteY143" fmla="*/ 863810 h 2429791"/>
                <a:gd name="connsiteX144" fmla="*/ 587341 w 2466802"/>
                <a:gd name="connsiteY144" fmla="*/ 913816 h 2429791"/>
                <a:gd name="connsiteX145" fmla="*/ 596009 w 2466802"/>
                <a:gd name="connsiteY145" fmla="*/ 963441 h 2429791"/>
                <a:gd name="connsiteX146" fmla="*/ 761744 w 2466802"/>
                <a:gd name="connsiteY146" fmla="*/ 1036784 h 2429791"/>
                <a:gd name="connsiteX147" fmla="*/ 780032 w 2466802"/>
                <a:gd name="connsiteY147" fmla="*/ 1038879 h 2429791"/>
                <a:gd name="connsiteX148" fmla="*/ 798796 w 2466802"/>
                <a:gd name="connsiteY148" fmla="*/ 1016686 h 2429791"/>
                <a:gd name="connsiteX149" fmla="*/ 780984 w 2466802"/>
                <a:gd name="connsiteY149" fmla="*/ 988111 h 2429791"/>
                <a:gd name="connsiteX150" fmla="*/ 667637 w 2466802"/>
                <a:gd name="connsiteY150" fmla="*/ 937057 h 2429791"/>
                <a:gd name="connsiteX151" fmla="*/ 663732 w 2466802"/>
                <a:gd name="connsiteY151" fmla="*/ 912101 h 2429791"/>
                <a:gd name="connsiteX152" fmla="*/ 707737 w 2466802"/>
                <a:gd name="connsiteY152" fmla="*/ 868191 h 2429791"/>
                <a:gd name="connsiteX153" fmla="*/ 698974 w 2466802"/>
                <a:gd name="connsiteY153" fmla="*/ 813613 h 2429791"/>
                <a:gd name="connsiteX154" fmla="*/ 553813 w 2466802"/>
                <a:gd name="connsiteY154" fmla="*/ 745033 h 2429791"/>
                <a:gd name="connsiteX155" fmla="*/ 538287 w 2466802"/>
                <a:gd name="connsiteY155" fmla="*/ 739318 h 24297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2466802" h="2429791">
                  <a:moveTo>
                    <a:pt x="1426779" y="2136350"/>
                  </a:moveTo>
                  <a:cubicBezTo>
                    <a:pt x="1426779" y="2051672"/>
                    <a:pt x="1427446" y="1967090"/>
                    <a:pt x="1426589" y="1882413"/>
                  </a:cubicBezTo>
                  <a:cubicBezTo>
                    <a:pt x="1425922" y="1810595"/>
                    <a:pt x="1458117" y="1757636"/>
                    <a:pt x="1517648" y="1720583"/>
                  </a:cubicBezTo>
                  <a:cubicBezTo>
                    <a:pt x="1645283" y="1640954"/>
                    <a:pt x="1663094" y="1465885"/>
                    <a:pt x="1553367" y="1362920"/>
                  </a:cubicBezTo>
                  <a:cubicBezTo>
                    <a:pt x="1468689" y="1283386"/>
                    <a:pt x="1330101" y="1282624"/>
                    <a:pt x="1241518" y="1362158"/>
                  </a:cubicBezTo>
                  <a:cubicBezTo>
                    <a:pt x="1229898" y="1372540"/>
                    <a:pt x="1223802" y="1372349"/>
                    <a:pt x="1212086" y="1362253"/>
                  </a:cubicBezTo>
                  <a:cubicBezTo>
                    <a:pt x="1116645" y="1280528"/>
                    <a:pt x="993011" y="1281481"/>
                    <a:pt x="902523" y="1367206"/>
                  </a:cubicBezTo>
                  <a:cubicBezTo>
                    <a:pt x="814798" y="1450359"/>
                    <a:pt x="810988" y="1592853"/>
                    <a:pt x="895189" y="1681817"/>
                  </a:cubicBezTo>
                  <a:cubicBezTo>
                    <a:pt x="909953" y="1697342"/>
                    <a:pt x="926431" y="1710677"/>
                    <a:pt x="944624" y="1722012"/>
                  </a:cubicBezTo>
                  <a:cubicBezTo>
                    <a:pt x="1003488" y="1758779"/>
                    <a:pt x="1033873" y="1812119"/>
                    <a:pt x="1034064" y="1881556"/>
                  </a:cubicBezTo>
                  <a:cubicBezTo>
                    <a:pt x="1034444" y="2056054"/>
                    <a:pt x="1034159" y="2230457"/>
                    <a:pt x="1034064" y="2404955"/>
                  </a:cubicBezTo>
                  <a:cubicBezTo>
                    <a:pt x="1034064" y="2431053"/>
                    <a:pt x="1033492" y="2431149"/>
                    <a:pt x="1007679" y="2426386"/>
                  </a:cubicBezTo>
                  <a:cubicBezTo>
                    <a:pt x="810417" y="2389620"/>
                    <a:pt x="632394" y="2309514"/>
                    <a:pt x="474756" y="2185689"/>
                  </a:cubicBezTo>
                  <a:cubicBezTo>
                    <a:pt x="287684" y="2038909"/>
                    <a:pt x="153287" y="1853267"/>
                    <a:pt x="72324" y="1629334"/>
                  </a:cubicBezTo>
                  <a:cubicBezTo>
                    <a:pt x="18222" y="1479696"/>
                    <a:pt x="-5781" y="1325105"/>
                    <a:pt x="1173" y="1166419"/>
                  </a:cubicBezTo>
                  <a:cubicBezTo>
                    <a:pt x="12984" y="895623"/>
                    <a:pt x="103757" y="653688"/>
                    <a:pt x="273492" y="442043"/>
                  </a:cubicBezTo>
                  <a:cubicBezTo>
                    <a:pt x="389888" y="296882"/>
                    <a:pt x="532572" y="184296"/>
                    <a:pt x="699926" y="103429"/>
                  </a:cubicBezTo>
                  <a:cubicBezTo>
                    <a:pt x="800510" y="54851"/>
                    <a:pt x="905857" y="20657"/>
                    <a:pt x="1016061" y="1416"/>
                  </a:cubicBezTo>
                  <a:cubicBezTo>
                    <a:pt x="1035302" y="-1918"/>
                    <a:pt x="1037207" y="-584"/>
                    <a:pt x="1037207" y="18942"/>
                  </a:cubicBezTo>
                  <a:cubicBezTo>
                    <a:pt x="1037207" y="195726"/>
                    <a:pt x="1037874" y="372415"/>
                    <a:pt x="1036826" y="549199"/>
                  </a:cubicBezTo>
                  <a:cubicBezTo>
                    <a:pt x="1036445" y="618065"/>
                    <a:pt x="1006251" y="671690"/>
                    <a:pt x="946719" y="708362"/>
                  </a:cubicBezTo>
                  <a:cubicBezTo>
                    <a:pt x="864233" y="759130"/>
                    <a:pt x="825752" y="846093"/>
                    <a:pt x="841563" y="943724"/>
                  </a:cubicBezTo>
                  <a:cubicBezTo>
                    <a:pt x="855470" y="1029640"/>
                    <a:pt x="923383" y="1100792"/>
                    <a:pt x="1014061" y="1121175"/>
                  </a:cubicBezTo>
                  <a:cubicBezTo>
                    <a:pt x="1090928" y="1138415"/>
                    <a:pt x="1158841" y="1117746"/>
                    <a:pt x="1217134" y="1065740"/>
                  </a:cubicBezTo>
                  <a:cubicBezTo>
                    <a:pt x="1226659" y="1057262"/>
                    <a:pt x="1232184" y="1057358"/>
                    <a:pt x="1241327" y="1065454"/>
                  </a:cubicBezTo>
                  <a:cubicBezTo>
                    <a:pt x="1279999" y="1099458"/>
                    <a:pt x="1324957" y="1119270"/>
                    <a:pt x="1376392" y="1125271"/>
                  </a:cubicBezTo>
                  <a:cubicBezTo>
                    <a:pt x="1491549" y="1138701"/>
                    <a:pt x="1596991" y="1064501"/>
                    <a:pt x="1623090" y="950582"/>
                  </a:cubicBezTo>
                  <a:cubicBezTo>
                    <a:pt x="1644235" y="858380"/>
                    <a:pt x="1604897" y="763702"/>
                    <a:pt x="1521744" y="710552"/>
                  </a:cubicBezTo>
                  <a:cubicBezTo>
                    <a:pt x="1474214" y="680168"/>
                    <a:pt x="1442019" y="639877"/>
                    <a:pt x="1432113" y="583489"/>
                  </a:cubicBezTo>
                  <a:cubicBezTo>
                    <a:pt x="1430399" y="573964"/>
                    <a:pt x="1430113" y="564058"/>
                    <a:pt x="1430113" y="554247"/>
                  </a:cubicBezTo>
                  <a:cubicBezTo>
                    <a:pt x="1429923" y="374606"/>
                    <a:pt x="1430113" y="194964"/>
                    <a:pt x="1429542" y="15323"/>
                  </a:cubicBezTo>
                  <a:cubicBezTo>
                    <a:pt x="1429542" y="1607"/>
                    <a:pt x="1433066" y="-1441"/>
                    <a:pt x="1446306" y="845"/>
                  </a:cubicBezTo>
                  <a:cubicBezTo>
                    <a:pt x="1574988" y="23324"/>
                    <a:pt x="1697670" y="64186"/>
                    <a:pt x="1811875" y="127241"/>
                  </a:cubicBezTo>
                  <a:cubicBezTo>
                    <a:pt x="2138583" y="307740"/>
                    <a:pt x="2349181" y="579107"/>
                    <a:pt x="2434239" y="942867"/>
                  </a:cubicBezTo>
                  <a:cubicBezTo>
                    <a:pt x="2497294" y="1212806"/>
                    <a:pt x="2468052" y="1475886"/>
                    <a:pt x="2352800" y="1728489"/>
                  </a:cubicBezTo>
                  <a:cubicBezTo>
                    <a:pt x="2269742" y="1910512"/>
                    <a:pt x="2148012" y="2062626"/>
                    <a:pt x="1991040" y="2185975"/>
                  </a:cubicBezTo>
                  <a:cubicBezTo>
                    <a:pt x="1844355" y="2301132"/>
                    <a:pt x="1679096" y="2378475"/>
                    <a:pt x="1496883" y="2418766"/>
                  </a:cubicBezTo>
                  <a:cubicBezTo>
                    <a:pt x="1480595" y="2422385"/>
                    <a:pt x="1464212" y="2425529"/>
                    <a:pt x="1447734" y="2428196"/>
                  </a:cubicBezTo>
                  <a:cubicBezTo>
                    <a:pt x="1427065" y="2431625"/>
                    <a:pt x="1426875" y="2431244"/>
                    <a:pt x="1426875" y="2409336"/>
                  </a:cubicBezTo>
                  <a:cubicBezTo>
                    <a:pt x="1426875" y="2357520"/>
                    <a:pt x="1426875" y="2305704"/>
                    <a:pt x="1426875" y="2253888"/>
                  </a:cubicBezTo>
                  <a:cubicBezTo>
                    <a:pt x="1426875" y="2214741"/>
                    <a:pt x="1426875" y="2175593"/>
                    <a:pt x="1426875" y="2136445"/>
                  </a:cubicBezTo>
                  <a:close/>
                  <a:moveTo>
                    <a:pt x="876520" y="1269003"/>
                  </a:moveTo>
                  <a:cubicBezTo>
                    <a:pt x="972246" y="1261383"/>
                    <a:pt x="1070735" y="1253192"/>
                    <a:pt x="1169319" y="1245667"/>
                  </a:cubicBezTo>
                  <a:cubicBezTo>
                    <a:pt x="1311432" y="1234808"/>
                    <a:pt x="1453544" y="1224236"/>
                    <a:pt x="1595658" y="1213663"/>
                  </a:cubicBezTo>
                  <a:cubicBezTo>
                    <a:pt x="1615755" y="1212139"/>
                    <a:pt x="1627947" y="1200995"/>
                    <a:pt x="1627376" y="1184516"/>
                  </a:cubicBezTo>
                  <a:cubicBezTo>
                    <a:pt x="1626804" y="1168419"/>
                    <a:pt x="1615279" y="1159180"/>
                    <a:pt x="1594419" y="1160228"/>
                  </a:cubicBezTo>
                  <a:cubicBezTo>
                    <a:pt x="1568035" y="1161656"/>
                    <a:pt x="1541746" y="1164514"/>
                    <a:pt x="1515362" y="1166514"/>
                  </a:cubicBezTo>
                  <a:cubicBezTo>
                    <a:pt x="1417921" y="1173848"/>
                    <a:pt x="1320480" y="1180897"/>
                    <a:pt x="1223135" y="1188231"/>
                  </a:cubicBezTo>
                  <a:cubicBezTo>
                    <a:pt x="1106263" y="1197185"/>
                    <a:pt x="989391" y="1206424"/>
                    <a:pt x="872519" y="1215377"/>
                  </a:cubicBezTo>
                  <a:cubicBezTo>
                    <a:pt x="850802" y="1216997"/>
                    <a:pt x="837753" y="1227284"/>
                    <a:pt x="838039" y="1243762"/>
                  </a:cubicBezTo>
                  <a:cubicBezTo>
                    <a:pt x="838325" y="1260812"/>
                    <a:pt x="850802" y="1269575"/>
                    <a:pt x="876615" y="1268908"/>
                  </a:cubicBezTo>
                  <a:close/>
                  <a:moveTo>
                    <a:pt x="556385" y="1188898"/>
                  </a:moveTo>
                  <a:lnTo>
                    <a:pt x="556385" y="1188898"/>
                  </a:lnTo>
                  <a:cubicBezTo>
                    <a:pt x="556385" y="1179087"/>
                    <a:pt x="556385" y="1169372"/>
                    <a:pt x="556385" y="1159561"/>
                  </a:cubicBezTo>
                  <a:cubicBezTo>
                    <a:pt x="556194" y="1125080"/>
                    <a:pt x="542193" y="1115079"/>
                    <a:pt x="509141" y="1126700"/>
                  </a:cubicBezTo>
                  <a:cubicBezTo>
                    <a:pt x="459801" y="1144035"/>
                    <a:pt x="410557" y="1161847"/>
                    <a:pt x="361408" y="1179563"/>
                  </a:cubicBezTo>
                  <a:cubicBezTo>
                    <a:pt x="342072" y="1186612"/>
                    <a:pt x="333404" y="1200804"/>
                    <a:pt x="338834" y="1215758"/>
                  </a:cubicBezTo>
                  <a:cubicBezTo>
                    <a:pt x="344453" y="1230998"/>
                    <a:pt x="359122" y="1236237"/>
                    <a:pt x="379220" y="1229189"/>
                  </a:cubicBezTo>
                  <a:cubicBezTo>
                    <a:pt x="415034" y="1216711"/>
                    <a:pt x="450752" y="1203947"/>
                    <a:pt x="486376" y="1190898"/>
                  </a:cubicBezTo>
                  <a:cubicBezTo>
                    <a:pt x="498473" y="1186517"/>
                    <a:pt x="503235" y="1189374"/>
                    <a:pt x="502950" y="1202614"/>
                  </a:cubicBezTo>
                  <a:cubicBezTo>
                    <a:pt x="502473" y="1227855"/>
                    <a:pt x="502378" y="1253192"/>
                    <a:pt x="503140" y="1278528"/>
                  </a:cubicBezTo>
                  <a:cubicBezTo>
                    <a:pt x="503807" y="1300817"/>
                    <a:pt x="519809" y="1313199"/>
                    <a:pt x="540573" y="1305674"/>
                  </a:cubicBezTo>
                  <a:cubicBezTo>
                    <a:pt x="598390" y="1284719"/>
                    <a:pt x="655731" y="1262526"/>
                    <a:pt x="713071" y="1240238"/>
                  </a:cubicBezTo>
                  <a:cubicBezTo>
                    <a:pt x="723453" y="1236142"/>
                    <a:pt x="731264" y="1227665"/>
                    <a:pt x="731835" y="1215377"/>
                  </a:cubicBezTo>
                  <a:cubicBezTo>
                    <a:pt x="732407" y="1204424"/>
                    <a:pt x="725835" y="1197185"/>
                    <a:pt x="717452" y="1191374"/>
                  </a:cubicBezTo>
                  <a:cubicBezTo>
                    <a:pt x="708023" y="1184897"/>
                    <a:pt x="698688" y="1188803"/>
                    <a:pt x="689544" y="1192327"/>
                  </a:cubicBezTo>
                  <a:cubicBezTo>
                    <a:pt x="650301" y="1207281"/>
                    <a:pt x="611058" y="1222045"/>
                    <a:pt x="572006" y="1237380"/>
                  </a:cubicBezTo>
                  <a:cubicBezTo>
                    <a:pt x="560481" y="1241857"/>
                    <a:pt x="556004" y="1239095"/>
                    <a:pt x="556385" y="1226807"/>
                  </a:cubicBezTo>
                  <a:cubicBezTo>
                    <a:pt x="556766" y="1214139"/>
                    <a:pt x="556385" y="1201471"/>
                    <a:pt x="556385" y="1188898"/>
                  </a:cubicBezTo>
                  <a:close/>
                  <a:moveTo>
                    <a:pt x="1965418" y="1240619"/>
                  </a:moveTo>
                  <a:lnTo>
                    <a:pt x="1965513" y="1240619"/>
                  </a:lnTo>
                  <a:cubicBezTo>
                    <a:pt x="1965513" y="1228522"/>
                    <a:pt x="1966085" y="1216425"/>
                    <a:pt x="1965323" y="1204328"/>
                  </a:cubicBezTo>
                  <a:cubicBezTo>
                    <a:pt x="1964370" y="1189184"/>
                    <a:pt x="1969895" y="1186421"/>
                    <a:pt x="1983611" y="1191565"/>
                  </a:cubicBezTo>
                  <a:cubicBezTo>
                    <a:pt x="2020282" y="1205186"/>
                    <a:pt x="2057239" y="1218140"/>
                    <a:pt x="2094196" y="1230808"/>
                  </a:cubicBezTo>
                  <a:cubicBezTo>
                    <a:pt x="2110103" y="1236332"/>
                    <a:pt x="2123819" y="1229855"/>
                    <a:pt x="2129343" y="1215473"/>
                  </a:cubicBezTo>
                  <a:cubicBezTo>
                    <a:pt x="2134392" y="1202423"/>
                    <a:pt x="2128105" y="1188231"/>
                    <a:pt x="2112484" y="1182421"/>
                  </a:cubicBezTo>
                  <a:cubicBezTo>
                    <a:pt x="2058573" y="1162323"/>
                    <a:pt x="2004566" y="1142511"/>
                    <a:pt x="1950178" y="1123747"/>
                  </a:cubicBezTo>
                  <a:cubicBezTo>
                    <a:pt x="1927890" y="1116032"/>
                    <a:pt x="1912554" y="1127938"/>
                    <a:pt x="1912078" y="1151465"/>
                  </a:cubicBezTo>
                  <a:cubicBezTo>
                    <a:pt x="1911602" y="1173372"/>
                    <a:pt x="1911983" y="1195184"/>
                    <a:pt x="1911887" y="1217092"/>
                  </a:cubicBezTo>
                  <a:cubicBezTo>
                    <a:pt x="1911887" y="1243381"/>
                    <a:pt x="1911316" y="1243381"/>
                    <a:pt x="1887599" y="1234046"/>
                  </a:cubicBezTo>
                  <a:cubicBezTo>
                    <a:pt x="1850070" y="1219283"/>
                    <a:pt x="1812446" y="1204995"/>
                    <a:pt x="1774727" y="1190898"/>
                  </a:cubicBezTo>
                  <a:cubicBezTo>
                    <a:pt x="1758154" y="1184707"/>
                    <a:pt x="1744057" y="1190898"/>
                    <a:pt x="1738056" y="1206138"/>
                  </a:cubicBezTo>
                  <a:cubicBezTo>
                    <a:pt x="1733199" y="1218425"/>
                    <a:pt x="1739866" y="1233951"/>
                    <a:pt x="1754725" y="1239761"/>
                  </a:cubicBezTo>
                  <a:cubicBezTo>
                    <a:pt x="1812066" y="1262145"/>
                    <a:pt x="1869501" y="1284338"/>
                    <a:pt x="1927318" y="1305484"/>
                  </a:cubicBezTo>
                  <a:cubicBezTo>
                    <a:pt x="1947892" y="1313009"/>
                    <a:pt x="1963989" y="1300721"/>
                    <a:pt x="1965227" y="1278528"/>
                  </a:cubicBezTo>
                  <a:cubicBezTo>
                    <a:pt x="1965894" y="1265860"/>
                    <a:pt x="1965323" y="1253192"/>
                    <a:pt x="1965323" y="1240523"/>
                  </a:cubicBezTo>
                  <a:close/>
                  <a:moveTo>
                    <a:pt x="1968657" y="1674292"/>
                  </a:moveTo>
                  <a:cubicBezTo>
                    <a:pt x="1967418" y="1670863"/>
                    <a:pt x="1966275" y="1666386"/>
                    <a:pt x="1964370" y="1662290"/>
                  </a:cubicBezTo>
                  <a:cubicBezTo>
                    <a:pt x="1940462" y="1611236"/>
                    <a:pt x="1916841" y="1559992"/>
                    <a:pt x="1892266" y="1509224"/>
                  </a:cubicBezTo>
                  <a:cubicBezTo>
                    <a:pt x="1881312" y="1486554"/>
                    <a:pt x="1863405" y="1483697"/>
                    <a:pt x="1844927" y="1501032"/>
                  </a:cubicBezTo>
                  <a:cubicBezTo>
                    <a:pt x="1827306" y="1517510"/>
                    <a:pt x="1810065" y="1534560"/>
                    <a:pt x="1793587" y="1552181"/>
                  </a:cubicBezTo>
                  <a:cubicBezTo>
                    <a:pt x="1783300" y="1563135"/>
                    <a:pt x="1777966" y="1562468"/>
                    <a:pt x="1772061" y="1548562"/>
                  </a:cubicBezTo>
                  <a:cubicBezTo>
                    <a:pt x="1756059" y="1511033"/>
                    <a:pt x="1739199" y="1473791"/>
                    <a:pt x="1722531" y="1436453"/>
                  </a:cubicBezTo>
                  <a:cubicBezTo>
                    <a:pt x="1714053" y="1417403"/>
                    <a:pt x="1701004" y="1409687"/>
                    <a:pt x="1686907" y="1415212"/>
                  </a:cubicBezTo>
                  <a:cubicBezTo>
                    <a:pt x="1669381" y="1422070"/>
                    <a:pt x="1664142" y="1435691"/>
                    <a:pt x="1673191" y="1456169"/>
                  </a:cubicBezTo>
                  <a:cubicBezTo>
                    <a:pt x="1697003" y="1510462"/>
                    <a:pt x="1721102" y="1564564"/>
                    <a:pt x="1745867" y="1618380"/>
                  </a:cubicBezTo>
                  <a:cubicBezTo>
                    <a:pt x="1756725" y="1641907"/>
                    <a:pt x="1775013" y="1644574"/>
                    <a:pt x="1793968" y="1626381"/>
                  </a:cubicBezTo>
                  <a:cubicBezTo>
                    <a:pt x="1809779" y="1611236"/>
                    <a:pt x="1825019" y="1595520"/>
                    <a:pt x="1840450" y="1580090"/>
                  </a:cubicBezTo>
                  <a:cubicBezTo>
                    <a:pt x="1852518" y="1568022"/>
                    <a:pt x="1862072" y="1569450"/>
                    <a:pt x="1869120" y="1584376"/>
                  </a:cubicBezTo>
                  <a:cubicBezTo>
                    <a:pt x="1873311" y="1593234"/>
                    <a:pt x="1877598" y="1601997"/>
                    <a:pt x="1881884" y="1610760"/>
                  </a:cubicBezTo>
                  <a:cubicBezTo>
                    <a:pt x="1894076" y="1636192"/>
                    <a:pt x="1905887" y="1661814"/>
                    <a:pt x="1918460" y="1687055"/>
                  </a:cubicBezTo>
                  <a:cubicBezTo>
                    <a:pt x="1925032" y="1700295"/>
                    <a:pt x="1936748" y="1704105"/>
                    <a:pt x="1950559" y="1700105"/>
                  </a:cubicBezTo>
                  <a:cubicBezTo>
                    <a:pt x="1962561" y="1696580"/>
                    <a:pt x="1967514" y="1687246"/>
                    <a:pt x="1968752" y="1674292"/>
                  </a:cubicBezTo>
                  <a:close/>
                  <a:moveTo>
                    <a:pt x="602962" y="1491126"/>
                  </a:moveTo>
                  <a:cubicBezTo>
                    <a:pt x="590865" y="1490364"/>
                    <a:pt x="582483" y="1495984"/>
                    <a:pt x="577721" y="1506176"/>
                  </a:cubicBezTo>
                  <a:cubicBezTo>
                    <a:pt x="552384" y="1559706"/>
                    <a:pt x="526857" y="1613237"/>
                    <a:pt x="502283" y="1667148"/>
                  </a:cubicBezTo>
                  <a:cubicBezTo>
                    <a:pt x="494568" y="1684198"/>
                    <a:pt x="505521" y="1699533"/>
                    <a:pt x="524095" y="1701343"/>
                  </a:cubicBezTo>
                  <a:cubicBezTo>
                    <a:pt x="539335" y="1702772"/>
                    <a:pt x="547241" y="1694009"/>
                    <a:pt x="553051" y="1681626"/>
                  </a:cubicBezTo>
                  <a:cubicBezTo>
                    <a:pt x="569720" y="1646193"/>
                    <a:pt x="586865" y="1611046"/>
                    <a:pt x="603248" y="1575518"/>
                  </a:cubicBezTo>
                  <a:cubicBezTo>
                    <a:pt x="608106" y="1565040"/>
                    <a:pt x="612582" y="1564278"/>
                    <a:pt x="620583" y="1572565"/>
                  </a:cubicBezTo>
                  <a:cubicBezTo>
                    <a:pt x="637728" y="1590377"/>
                    <a:pt x="655254" y="1607903"/>
                    <a:pt x="673066" y="1625048"/>
                  </a:cubicBezTo>
                  <a:cubicBezTo>
                    <a:pt x="694402" y="1645526"/>
                    <a:pt x="711833" y="1642288"/>
                    <a:pt x="724310" y="1615237"/>
                  </a:cubicBezTo>
                  <a:cubicBezTo>
                    <a:pt x="741836" y="1577042"/>
                    <a:pt x="758601" y="1538561"/>
                    <a:pt x="775555" y="1500175"/>
                  </a:cubicBezTo>
                  <a:cubicBezTo>
                    <a:pt x="782985" y="1483316"/>
                    <a:pt x="791462" y="1466837"/>
                    <a:pt x="797367" y="1449502"/>
                  </a:cubicBezTo>
                  <a:cubicBezTo>
                    <a:pt x="802892" y="1433309"/>
                    <a:pt x="796319" y="1421022"/>
                    <a:pt x="782508" y="1415498"/>
                  </a:cubicBezTo>
                  <a:cubicBezTo>
                    <a:pt x="769364" y="1410259"/>
                    <a:pt x="756219" y="1416164"/>
                    <a:pt x="748409" y="1430833"/>
                  </a:cubicBezTo>
                  <a:cubicBezTo>
                    <a:pt x="747551" y="1432357"/>
                    <a:pt x="746885" y="1433976"/>
                    <a:pt x="746218" y="1435500"/>
                  </a:cubicBezTo>
                  <a:cubicBezTo>
                    <a:pt x="729644" y="1472838"/>
                    <a:pt x="713071" y="1510176"/>
                    <a:pt x="696593" y="1547514"/>
                  </a:cubicBezTo>
                  <a:cubicBezTo>
                    <a:pt x="688687" y="1565421"/>
                    <a:pt x="688306" y="1565612"/>
                    <a:pt x="673828" y="1551229"/>
                  </a:cubicBezTo>
                  <a:cubicBezTo>
                    <a:pt x="657064" y="1534655"/>
                    <a:pt x="640395" y="1517987"/>
                    <a:pt x="623726" y="1501223"/>
                  </a:cubicBezTo>
                  <a:cubicBezTo>
                    <a:pt x="617821" y="1495222"/>
                    <a:pt x="611344" y="1490840"/>
                    <a:pt x="602867" y="1491317"/>
                  </a:cubicBezTo>
                  <a:close/>
                  <a:moveTo>
                    <a:pt x="1893028" y="936295"/>
                  </a:moveTo>
                  <a:cubicBezTo>
                    <a:pt x="1892647" y="926579"/>
                    <a:pt x="1887313" y="919912"/>
                    <a:pt x="1881122" y="913721"/>
                  </a:cubicBezTo>
                  <a:cubicBezTo>
                    <a:pt x="1864358" y="897052"/>
                    <a:pt x="1847594" y="880574"/>
                    <a:pt x="1831020" y="863714"/>
                  </a:cubicBezTo>
                  <a:cubicBezTo>
                    <a:pt x="1818257" y="850665"/>
                    <a:pt x="1818543" y="849141"/>
                    <a:pt x="1835307" y="841045"/>
                  </a:cubicBezTo>
                  <a:cubicBezTo>
                    <a:pt x="1870073" y="824376"/>
                    <a:pt x="1905125" y="808374"/>
                    <a:pt x="1939701" y="791420"/>
                  </a:cubicBezTo>
                  <a:cubicBezTo>
                    <a:pt x="1955607" y="783609"/>
                    <a:pt x="1961227" y="769322"/>
                    <a:pt x="1955321" y="755987"/>
                  </a:cubicBezTo>
                  <a:cubicBezTo>
                    <a:pt x="1949035" y="741985"/>
                    <a:pt x="1933509" y="736460"/>
                    <a:pt x="1917507" y="743795"/>
                  </a:cubicBezTo>
                  <a:cubicBezTo>
                    <a:pt x="1866358" y="767417"/>
                    <a:pt x="1815209" y="791134"/>
                    <a:pt x="1764441" y="815613"/>
                  </a:cubicBezTo>
                  <a:cubicBezTo>
                    <a:pt x="1741485" y="826662"/>
                    <a:pt x="1738818" y="845807"/>
                    <a:pt x="1756725" y="864286"/>
                  </a:cubicBezTo>
                  <a:cubicBezTo>
                    <a:pt x="1772346" y="880383"/>
                    <a:pt x="1788444" y="896004"/>
                    <a:pt x="1804350" y="911911"/>
                  </a:cubicBezTo>
                  <a:cubicBezTo>
                    <a:pt x="1820257" y="927722"/>
                    <a:pt x="1820257" y="927913"/>
                    <a:pt x="1800636" y="936866"/>
                  </a:cubicBezTo>
                  <a:cubicBezTo>
                    <a:pt x="1763964" y="953440"/>
                    <a:pt x="1727198" y="969918"/>
                    <a:pt x="1690431" y="986301"/>
                  </a:cubicBezTo>
                  <a:cubicBezTo>
                    <a:pt x="1681859" y="990111"/>
                    <a:pt x="1673382" y="994302"/>
                    <a:pt x="1670905" y="1004303"/>
                  </a:cubicBezTo>
                  <a:cubicBezTo>
                    <a:pt x="1668428" y="1014019"/>
                    <a:pt x="1668143" y="1024020"/>
                    <a:pt x="1676525" y="1031545"/>
                  </a:cubicBezTo>
                  <a:cubicBezTo>
                    <a:pt x="1686145" y="1040117"/>
                    <a:pt x="1697289" y="1041260"/>
                    <a:pt x="1708719" y="1036307"/>
                  </a:cubicBezTo>
                  <a:cubicBezTo>
                    <a:pt x="1731389" y="1026497"/>
                    <a:pt x="1753963" y="1016305"/>
                    <a:pt x="1776537" y="1006113"/>
                  </a:cubicBezTo>
                  <a:cubicBezTo>
                    <a:pt x="1809018" y="991445"/>
                    <a:pt x="1841498" y="976681"/>
                    <a:pt x="1873978" y="961917"/>
                  </a:cubicBezTo>
                  <a:cubicBezTo>
                    <a:pt x="1885122" y="956774"/>
                    <a:pt x="1893123" y="949249"/>
                    <a:pt x="1893123" y="936200"/>
                  </a:cubicBezTo>
                  <a:close/>
                  <a:moveTo>
                    <a:pt x="538287" y="739413"/>
                  </a:moveTo>
                  <a:cubicBezTo>
                    <a:pt x="531715" y="740461"/>
                    <a:pt x="526286" y="741794"/>
                    <a:pt x="521523" y="745604"/>
                  </a:cubicBezTo>
                  <a:cubicBezTo>
                    <a:pt x="504093" y="759606"/>
                    <a:pt x="506855" y="779704"/>
                    <a:pt x="529239" y="790943"/>
                  </a:cubicBezTo>
                  <a:cubicBezTo>
                    <a:pt x="563719" y="808279"/>
                    <a:pt x="598676" y="824376"/>
                    <a:pt x="633633" y="840759"/>
                  </a:cubicBezTo>
                  <a:cubicBezTo>
                    <a:pt x="651159" y="848951"/>
                    <a:pt x="651540" y="849713"/>
                    <a:pt x="637443" y="863810"/>
                  </a:cubicBezTo>
                  <a:cubicBezTo>
                    <a:pt x="620774" y="880478"/>
                    <a:pt x="603819" y="896957"/>
                    <a:pt x="587341" y="913816"/>
                  </a:cubicBezTo>
                  <a:cubicBezTo>
                    <a:pt x="568862" y="932771"/>
                    <a:pt x="572101" y="952678"/>
                    <a:pt x="596009" y="963441"/>
                  </a:cubicBezTo>
                  <a:cubicBezTo>
                    <a:pt x="651063" y="988206"/>
                    <a:pt x="706499" y="1012400"/>
                    <a:pt x="761744" y="1036784"/>
                  </a:cubicBezTo>
                  <a:cubicBezTo>
                    <a:pt x="767554" y="1039355"/>
                    <a:pt x="773364" y="1041356"/>
                    <a:pt x="780032" y="1038879"/>
                  </a:cubicBezTo>
                  <a:cubicBezTo>
                    <a:pt x="790604" y="1034974"/>
                    <a:pt x="797748" y="1028592"/>
                    <a:pt x="798796" y="1016686"/>
                  </a:cubicBezTo>
                  <a:cubicBezTo>
                    <a:pt x="799939" y="1002684"/>
                    <a:pt x="793271" y="993635"/>
                    <a:pt x="780984" y="988111"/>
                  </a:cubicBezTo>
                  <a:cubicBezTo>
                    <a:pt x="743265" y="971061"/>
                    <a:pt x="705451" y="954107"/>
                    <a:pt x="667637" y="937057"/>
                  </a:cubicBezTo>
                  <a:cubicBezTo>
                    <a:pt x="648015" y="928199"/>
                    <a:pt x="648015" y="927913"/>
                    <a:pt x="663732" y="912101"/>
                  </a:cubicBezTo>
                  <a:cubicBezTo>
                    <a:pt x="678305" y="897433"/>
                    <a:pt x="693068" y="882860"/>
                    <a:pt x="707737" y="868191"/>
                  </a:cubicBezTo>
                  <a:cubicBezTo>
                    <a:pt x="730883" y="844855"/>
                    <a:pt x="728216" y="827615"/>
                    <a:pt x="698974" y="813613"/>
                  </a:cubicBezTo>
                  <a:cubicBezTo>
                    <a:pt x="650682" y="790467"/>
                    <a:pt x="602200" y="767798"/>
                    <a:pt x="553813" y="745033"/>
                  </a:cubicBezTo>
                  <a:cubicBezTo>
                    <a:pt x="548669" y="742652"/>
                    <a:pt x="543050" y="741032"/>
                    <a:pt x="538287" y="739318"/>
                  </a:cubicBezTo>
                  <a:close/>
                </a:path>
              </a:pathLst>
            </a:custGeom>
            <a:grpFill/>
            <a:ln w="9525" cap="flat">
              <a:noFill/>
              <a:prstDash val="solid"/>
              <a:miter/>
            </a:ln>
          </p:spPr>
          <p:txBody>
            <a:bodyPr rtlCol="0" anchor="ctr"/>
            <a:lstStyle/>
            <a:p>
              <a:endParaRPr lang="LID4096"/>
            </a:p>
          </p:txBody>
        </p:sp>
        <p:sp>
          <p:nvSpPr>
            <p:cNvPr id="31" name="Forma libre: forma 30">
              <a:extLst>
                <a:ext uri="{FF2B5EF4-FFF2-40B4-BE49-F238E27FC236}">
                  <a16:creationId xmlns:a16="http://schemas.microsoft.com/office/drawing/2014/main" id="{D338A04E-F8E8-41A3-B289-8FB1B21E26AE}"/>
                </a:ext>
              </a:extLst>
            </p:cNvPr>
            <p:cNvSpPr/>
            <p:nvPr/>
          </p:nvSpPr>
          <p:spPr>
            <a:xfrm>
              <a:off x="9850025" y="2925913"/>
              <a:ext cx="684322" cy="1092133"/>
            </a:xfrm>
            <a:custGeom>
              <a:gdLst>
                <a:gd name="connsiteX0" fmla="*/ 197897 w 684322"/>
                <a:gd name="connsiteY0" fmla="*/ 310301 h 1092133"/>
                <a:gd name="connsiteX1" fmla="*/ 197897 w 684322"/>
                <a:gd name="connsiteY1" fmla="*/ 35695 h 1092133"/>
                <a:gd name="connsiteX2" fmla="*/ 225329 w 684322"/>
                <a:gd name="connsiteY2" fmla="*/ 5501 h 1092133"/>
                <a:gd name="connsiteX3" fmla="*/ 459644 w 684322"/>
                <a:gd name="connsiteY3" fmla="*/ 5501 h 1092133"/>
                <a:gd name="connsiteX4" fmla="*/ 485457 w 684322"/>
                <a:gd name="connsiteY4" fmla="*/ 33409 h 1092133"/>
                <a:gd name="connsiteX5" fmla="*/ 485171 w 684322"/>
                <a:gd name="connsiteY5" fmla="*/ 558522 h 1092133"/>
                <a:gd name="connsiteX6" fmla="*/ 599757 w 684322"/>
                <a:gd name="connsiteY6" fmla="*/ 771216 h 1092133"/>
                <a:gd name="connsiteX7" fmla="*/ 653287 w 684322"/>
                <a:gd name="connsiteY7" fmla="*/ 1018104 h 1092133"/>
                <a:gd name="connsiteX8" fmla="*/ 451167 w 684322"/>
                <a:gd name="connsiteY8" fmla="*/ 1081731 h 1092133"/>
                <a:gd name="connsiteX9" fmla="*/ 326389 w 684322"/>
                <a:gd name="connsiteY9" fmla="*/ 923520 h 1092133"/>
                <a:gd name="connsiteX10" fmla="*/ 308387 w 684322"/>
                <a:gd name="connsiteY10" fmla="*/ 894945 h 1092133"/>
                <a:gd name="connsiteX11" fmla="*/ 274573 w 684322"/>
                <a:gd name="connsiteY11" fmla="*/ 920187 h 1092133"/>
                <a:gd name="connsiteX12" fmla="*/ 296005 w 684322"/>
                <a:gd name="connsiteY12" fmla="*/ 1011531 h 1092133"/>
                <a:gd name="connsiteX13" fmla="*/ 290099 w 684322"/>
                <a:gd name="connsiteY13" fmla="*/ 1045726 h 1092133"/>
                <a:gd name="connsiteX14" fmla="*/ 59689 w 684322"/>
                <a:gd name="connsiteY14" fmla="*/ 1050298 h 1092133"/>
                <a:gd name="connsiteX15" fmla="*/ 27018 w 684322"/>
                <a:gd name="connsiteY15" fmla="*/ 826175 h 1092133"/>
                <a:gd name="connsiteX16" fmla="*/ 82073 w 684322"/>
                <a:gd name="connsiteY16" fmla="*/ 772263 h 1092133"/>
                <a:gd name="connsiteX17" fmla="*/ 198278 w 684322"/>
                <a:gd name="connsiteY17" fmla="*/ 564333 h 1092133"/>
                <a:gd name="connsiteX18" fmla="*/ 198088 w 684322"/>
                <a:gd name="connsiteY18" fmla="*/ 310396 h 109213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4322" h="1092133">
                  <a:moveTo>
                    <a:pt x="197897" y="310301"/>
                  </a:moveTo>
                  <a:cubicBezTo>
                    <a:pt x="197897" y="218766"/>
                    <a:pt x="197897" y="127230"/>
                    <a:pt x="197897" y="35695"/>
                  </a:cubicBezTo>
                  <a:cubicBezTo>
                    <a:pt x="197897" y="8549"/>
                    <a:pt x="199135" y="7977"/>
                    <a:pt x="225329" y="5501"/>
                  </a:cubicBezTo>
                  <a:cubicBezTo>
                    <a:pt x="303434" y="-1738"/>
                    <a:pt x="381539" y="-1929"/>
                    <a:pt x="459644" y="5501"/>
                  </a:cubicBezTo>
                  <a:cubicBezTo>
                    <a:pt x="484028" y="7787"/>
                    <a:pt x="485361" y="8549"/>
                    <a:pt x="485457" y="33409"/>
                  </a:cubicBezTo>
                  <a:cubicBezTo>
                    <a:pt x="485457" y="208479"/>
                    <a:pt x="486314" y="383453"/>
                    <a:pt x="485171" y="558522"/>
                  </a:cubicBezTo>
                  <a:cubicBezTo>
                    <a:pt x="484600" y="651201"/>
                    <a:pt x="522318" y="720924"/>
                    <a:pt x="599757" y="771216"/>
                  </a:cubicBezTo>
                  <a:cubicBezTo>
                    <a:pt x="687863" y="828461"/>
                    <a:pt x="709580" y="931236"/>
                    <a:pt x="653287" y="1018104"/>
                  </a:cubicBezTo>
                  <a:cubicBezTo>
                    <a:pt x="612520" y="1080969"/>
                    <a:pt x="525652" y="1108972"/>
                    <a:pt x="451167" y="1081731"/>
                  </a:cubicBezTo>
                  <a:cubicBezTo>
                    <a:pt x="377443" y="1054775"/>
                    <a:pt x="333724" y="1003149"/>
                    <a:pt x="326389" y="923520"/>
                  </a:cubicBezTo>
                  <a:cubicBezTo>
                    <a:pt x="325151" y="910376"/>
                    <a:pt x="321627" y="899898"/>
                    <a:pt x="308387" y="894945"/>
                  </a:cubicBezTo>
                  <a:cubicBezTo>
                    <a:pt x="291242" y="888659"/>
                    <a:pt x="275240" y="900279"/>
                    <a:pt x="274573" y="920187"/>
                  </a:cubicBezTo>
                  <a:cubicBezTo>
                    <a:pt x="273430" y="952476"/>
                    <a:pt x="279907" y="983433"/>
                    <a:pt x="296005" y="1011531"/>
                  </a:cubicBezTo>
                  <a:cubicBezTo>
                    <a:pt x="304196" y="1025914"/>
                    <a:pt x="301910" y="1035249"/>
                    <a:pt x="290099" y="1045726"/>
                  </a:cubicBezTo>
                  <a:cubicBezTo>
                    <a:pt x="223519" y="1105353"/>
                    <a:pt x="127793" y="1107448"/>
                    <a:pt x="59689" y="1050298"/>
                  </a:cubicBezTo>
                  <a:cubicBezTo>
                    <a:pt x="-4890" y="996196"/>
                    <a:pt x="-19083" y="899994"/>
                    <a:pt x="27018" y="826175"/>
                  </a:cubicBezTo>
                  <a:cubicBezTo>
                    <a:pt x="40925" y="803886"/>
                    <a:pt x="59594" y="786170"/>
                    <a:pt x="82073" y="772263"/>
                  </a:cubicBezTo>
                  <a:cubicBezTo>
                    <a:pt x="159225" y="724448"/>
                    <a:pt x="198945" y="655963"/>
                    <a:pt x="198278" y="564333"/>
                  </a:cubicBezTo>
                  <a:cubicBezTo>
                    <a:pt x="197611" y="479751"/>
                    <a:pt x="198088" y="395073"/>
                    <a:pt x="198088" y="310396"/>
                  </a:cubicBezTo>
                  <a:close/>
                </a:path>
              </a:pathLst>
            </a:custGeom>
            <a:grpFill/>
            <a:ln w="9525" cap="flat">
              <a:noFill/>
              <a:prstDash val="solid"/>
              <a:miter/>
            </a:ln>
          </p:spPr>
          <p:txBody>
            <a:bodyPr rtlCol="0" anchor="ctr"/>
            <a:lstStyle/>
            <a:p>
              <a:endParaRPr lang="LID4096"/>
            </a:p>
          </p:txBody>
        </p:sp>
        <p:sp>
          <p:nvSpPr>
            <p:cNvPr id="32" name="Forma libre: forma 31">
              <a:extLst>
                <a:ext uri="{FF2B5EF4-FFF2-40B4-BE49-F238E27FC236}">
                  <a16:creationId xmlns:a16="http://schemas.microsoft.com/office/drawing/2014/main" id="{CFCF03AC-E15B-4CBC-A91F-645D340F6B24}"/>
                </a:ext>
              </a:extLst>
            </p:cNvPr>
            <p:cNvSpPr/>
            <p:nvPr/>
          </p:nvSpPr>
          <p:spPr>
            <a:xfrm>
              <a:off x="9846325" y="4299132"/>
              <a:ext cx="684808" cy="1091917"/>
            </a:xfrm>
            <a:custGeom>
              <a:gdLst>
                <a:gd name="connsiteX0" fmla="*/ 198644 w 684808"/>
                <a:gd name="connsiteY0" fmla="*/ 779597 h 1091917"/>
                <a:gd name="connsiteX1" fmla="*/ 198263 w 684808"/>
                <a:gd name="connsiteY1" fmla="*/ 512040 h 1091917"/>
                <a:gd name="connsiteX2" fmla="*/ 86820 w 684808"/>
                <a:gd name="connsiteY2" fmla="*/ 322588 h 1091917"/>
                <a:gd name="connsiteX3" fmla="*/ 51483 w 684808"/>
                <a:gd name="connsiteY3" fmla="*/ 49982 h 1091917"/>
                <a:gd name="connsiteX4" fmla="*/ 277416 w 684808"/>
                <a:gd name="connsiteY4" fmla="*/ 36362 h 1091917"/>
                <a:gd name="connsiteX5" fmla="*/ 344567 w 684808"/>
                <a:gd name="connsiteY5" fmla="*/ 166759 h 1091917"/>
                <a:gd name="connsiteX6" fmla="*/ 373047 w 684808"/>
                <a:gd name="connsiteY6" fmla="*/ 199334 h 1091917"/>
                <a:gd name="connsiteX7" fmla="*/ 397907 w 684808"/>
                <a:gd name="connsiteY7" fmla="*/ 166188 h 1091917"/>
                <a:gd name="connsiteX8" fmla="*/ 377142 w 684808"/>
                <a:gd name="connsiteY8" fmla="*/ 77891 h 1091917"/>
                <a:gd name="connsiteX9" fmla="*/ 380762 w 684808"/>
                <a:gd name="connsiteY9" fmla="*/ 53792 h 1091917"/>
                <a:gd name="connsiteX10" fmla="*/ 575739 w 684808"/>
                <a:gd name="connsiteY10" fmla="*/ 13311 h 1091917"/>
                <a:gd name="connsiteX11" fmla="*/ 684705 w 684808"/>
                <a:gd name="connsiteY11" fmla="*/ 168855 h 1091917"/>
                <a:gd name="connsiteX12" fmla="*/ 601932 w 684808"/>
                <a:gd name="connsiteY12" fmla="*/ 320683 h 1091917"/>
                <a:gd name="connsiteX13" fmla="*/ 485728 w 684808"/>
                <a:gd name="connsiteY13" fmla="*/ 530709 h 1091917"/>
                <a:gd name="connsiteX14" fmla="*/ 485918 w 684808"/>
                <a:gd name="connsiteY14" fmla="*/ 1059061 h 1091917"/>
                <a:gd name="connsiteX15" fmla="*/ 460105 w 684808"/>
                <a:gd name="connsiteY15" fmla="*/ 1086779 h 1091917"/>
                <a:gd name="connsiteX16" fmla="*/ 231029 w 684808"/>
                <a:gd name="connsiteY16" fmla="*/ 1086683 h 1091917"/>
                <a:gd name="connsiteX17" fmla="*/ 198644 w 684808"/>
                <a:gd name="connsiteY17" fmla="*/ 1052584 h 1091917"/>
                <a:gd name="connsiteX18" fmla="*/ 198644 w 684808"/>
                <a:gd name="connsiteY18" fmla="*/ 779788 h 1091917"/>
                <a:gd name="connsiteX19" fmla="*/ 198644 w 684808"/>
                <a:gd name="connsiteY19" fmla="*/ 779788 h 10919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4808" h="1091917">
                  <a:moveTo>
                    <a:pt x="198644" y="779597"/>
                  </a:moveTo>
                  <a:cubicBezTo>
                    <a:pt x="198644" y="690443"/>
                    <a:pt x="199977" y="601194"/>
                    <a:pt x="198263" y="512040"/>
                  </a:cubicBezTo>
                  <a:cubicBezTo>
                    <a:pt x="196644" y="428887"/>
                    <a:pt x="155877" y="366879"/>
                    <a:pt x="86820" y="322588"/>
                  </a:cubicBezTo>
                  <a:cubicBezTo>
                    <a:pt x="-13287" y="258294"/>
                    <a:pt x="-29194" y="136660"/>
                    <a:pt x="51483" y="49982"/>
                  </a:cubicBezTo>
                  <a:cubicBezTo>
                    <a:pt x="106632" y="-9358"/>
                    <a:pt x="211788" y="-15550"/>
                    <a:pt x="277416" y="36362"/>
                  </a:cubicBezTo>
                  <a:cubicBezTo>
                    <a:pt x="319516" y="69699"/>
                    <a:pt x="342567" y="112752"/>
                    <a:pt x="344567" y="166759"/>
                  </a:cubicBezTo>
                  <a:cubicBezTo>
                    <a:pt x="345329" y="186857"/>
                    <a:pt x="357426" y="200192"/>
                    <a:pt x="373047" y="199334"/>
                  </a:cubicBezTo>
                  <a:cubicBezTo>
                    <a:pt x="388668" y="198477"/>
                    <a:pt x="398193" y="186095"/>
                    <a:pt x="397907" y="166188"/>
                  </a:cubicBezTo>
                  <a:cubicBezTo>
                    <a:pt x="397526" y="135231"/>
                    <a:pt x="390573" y="105609"/>
                    <a:pt x="377142" y="77891"/>
                  </a:cubicBezTo>
                  <a:cubicBezTo>
                    <a:pt x="372380" y="67985"/>
                    <a:pt x="372380" y="61317"/>
                    <a:pt x="380762" y="53792"/>
                  </a:cubicBezTo>
                  <a:cubicBezTo>
                    <a:pt x="438007" y="2548"/>
                    <a:pt x="503253" y="-14597"/>
                    <a:pt x="575739" y="13311"/>
                  </a:cubicBezTo>
                  <a:cubicBezTo>
                    <a:pt x="645652" y="40172"/>
                    <a:pt x="682323" y="94940"/>
                    <a:pt x="684705" y="168855"/>
                  </a:cubicBezTo>
                  <a:cubicBezTo>
                    <a:pt x="686800" y="234005"/>
                    <a:pt x="657273" y="285440"/>
                    <a:pt x="601932" y="320683"/>
                  </a:cubicBezTo>
                  <a:cubicBezTo>
                    <a:pt x="524875" y="369641"/>
                    <a:pt x="485442" y="438698"/>
                    <a:pt x="485728" y="530709"/>
                  </a:cubicBezTo>
                  <a:cubicBezTo>
                    <a:pt x="486299" y="706826"/>
                    <a:pt x="485918" y="882944"/>
                    <a:pt x="485918" y="1059061"/>
                  </a:cubicBezTo>
                  <a:cubicBezTo>
                    <a:pt x="485918" y="1084493"/>
                    <a:pt x="485442" y="1084302"/>
                    <a:pt x="460105" y="1086779"/>
                  </a:cubicBezTo>
                  <a:cubicBezTo>
                    <a:pt x="383715" y="1094113"/>
                    <a:pt x="307419" y="1093161"/>
                    <a:pt x="231029" y="1086683"/>
                  </a:cubicBezTo>
                  <a:cubicBezTo>
                    <a:pt x="198644" y="1083921"/>
                    <a:pt x="198644" y="1084302"/>
                    <a:pt x="198644" y="1052584"/>
                  </a:cubicBezTo>
                  <a:cubicBezTo>
                    <a:pt x="198644" y="961620"/>
                    <a:pt x="198644" y="870752"/>
                    <a:pt x="198644" y="779788"/>
                  </a:cubicBezTo>
                  <a:lnTo>
                    <a:pt x="198644" y="779788"/>
                  </a:lnTo>
                  <a:close/>
                </a:path>
              </a:pathLst>
            </a:custGeom>
            <a:grpFill/>
            <a:ln w="9525" cap="flat">
              <a:noFill/>
              <a:prstDash val="solid"/>
              <a:miter/>
            </a:ln>
          </p:spPr>
          <p:txBody>
            <a:bodyPr rtlCol="0" anchor="ctr"/>
            <a:lstStyle/>
            <a:p>
              <a:endParaRPr lang="LID4096"/>
            </a:p>
          </p:txBody>
        </p:sp>
      </p:grpSp>
      <p:grpSp>
        <p:nvGrpSpPr>
          <p:cNvPr id="373" name="Grupo 372">
            <a:extLst>
              <a:ext uri="{FF2B5EF4-FFF2-40B4-BE49-F238E27FC236}">
                <a16:creationId xmlns:a16="http://schemas.microsoft.com/office/drawing/2014/main" id="{68B63BA9-748C-8EC4-D7FA-A097ED51D186}"/>
              </a:ext>
            </a:extLst>
          </p:cNvPr>
          <p:cNvGrpSpPr/>
          <p:nvPr/>
        </p:nvGrpSpPr>
        <p:grpSpPr>
          <a:xfrm>
            <a:off x="6951118" y="1352077"/>
            <a:ext cx="4323358" cy="5459658"/>
            <a:chOff x="6951118" y="1352077"/>
            <a:chExt cx="4323358" cy="5459658"/>
          </a:xfrm>
        </p:grpSpPr>
        <p:sp>
          <p:nvSpPr>
            <p:cNvPr id="201" name="Google Shape;619;p45">
              <a:extLst>
                <a:ext uri="{FF2B5EF4-FFF2-40B4-BE49-F238E27FC236}">
                  <a16:creationId xmlns:a16="http://schemas.microsoft.com/office/drawing/2014/main" id="{F656518E-8BB6-CE4D-FCF8-BCFE639BE07A}"/>
                </a:ext>
              </a:extLst>
            </p:cNvPr>
            <p:cNvSpPr/>
            <p:nvPr/>
          </p:nvSpPr>
          <p:spPr>
            <a:xfrm>
              <a:off x="9652580" y="1352077"/>
              <a:ext cx="314632" cy="685910"/>
            </a:xfrm>
            <a:custGeom>
              <a:rect l="l" t="t" r="r" b="b"/>
              <a:pathLst>
                <a:path w="10742" h="23418" extrusionOk="0">
                  <a:moveTo>
                    <a:pt x="6605" y="1"/>
                  </a:moveTo>
                  <a:cubicBezTo>
                    <a:pt x="5738" y="935"/>
                    <a:pt x="2536" y="4270"/>
                    <a:pt x="1702" y="5204"/>
                  </a:cubicBezTo>
                  <a:cubicBezTo>
                    <a:pt x="1869" y="5605"/>
                    <a:pt x="3436" y="10108"/>
                    <a:pt x="4270" y="12543"/>
                  </a:cubicBezTo>
                  <a:lnTo>
                    <a:pt x="1068" y="13544"/>
                  </a:lnTo>
                  <a:lnTo>
                    <a:pt x="1" y="13877"/>
                  </a:lnTo>
                  <a:lnTo>
                    <a:pt x="267" y="14744"/>
                  </a:lnTo>
                  <a:lnTo>
                    <a:pt x="2969" y="23417"/>
                  </a:lnTo>
                  <a:lnTo>
                    <a:pt x="2402" y="15512"/>
                  </a:lnTo>
                  <a:lnTo>
                    <a:pt x="6705" y="15245"/>
                  </a:lnTo>
                  <a:lnTo>
                    <a:pt x="8206" y="15111"/>
                  </a:lnTo>
                  <a:lnTo>
                    <a:pt x="8006" y="13243"/>
                  </a:lnTo>
                  <a:lnTo>
                    <a:pt x="7339" y="7072"/>
                  </a:lnTo>
                  <a:lnTo>
                    <a:pt x="10742" y="4837"/>
                  </a:lnTo>
                  <a:lnTo>
                    <a:pt x="6605" y="1"/>
                  </a:lnTo>
                  <a:close/>
                </a:path>
              </a:pathLst>
            </a:custGeom>
            <a:solidFill>
              <a:schemeClr val="bg1"/>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620;p45">
              <a:extLst>
                <a:ext uri="{FF2B5EF4-FFF2-40B4-BE49-F238E27FC236}">
                  <a16:creationId xmlns:a16="http://schemas.microsoft.com/office/drawing/2014/main" id="{073A0B0A-8D30-C2F9-17C3-8C3026ED6AA1}"/>
                </a:ext>
              </a:extLst>
            </p:cNvPr>
            <p:cNvSpPr/>
            <p:nvPr/>
          </p:nvSpPr>
          <p:spPr>
            <a:xfrm>
              <a:off x="9787401" y="1527933"/>
              <a:ext cx="554984" cy="586266"/>
            </a:xfrm>
            <a:custGeom>
              <a:rect l="l" t="t" r="r" b="b"/>
              <a:pathLst>
                <a:path w="18948" h="20016" extrusionOk="0">
                  <a:moveTo>
                    <a:pt x="16546" y="1"/>
                  </a:moveTo>
                  <a:cubicBezTo>
                    <a:pt x="14811" y="902"/>
                    <a:pt x="8207" y="4271"/>
                    <a:pt x="6539" y="5105"/>
                  </a:cubicBezTo>
                  <a:lnTo>
                    <a:pt x="7706" y="7173"/>
                  </a:lnTo>
                  <a:lnTo>
                    <a:pt x="9975" y="11075"/>
                  </a:lnTo>
                  <a:cubicBezTo>
                    <a:pt x="7673" y="11209"/>
                    <a:pt x="4971" y="11342"/>
                    <a:pt x="4371" y="11376"/>
                  </a:cubicBezTo>
                  <a:lnTo>
                    <a:pt x="4704" y="12677"/>
                  </a:lnTo>
                  <a:lnTo>
                    <a:pt x="6239" y="18714"/>
                  </a:lnTo>
                  <a:lnTo>
                    <a:pt x="1" y="20015"/>
                  </a:lnTo>
                  <a:lnTo>
                    <a:pt x="7073" y="19782"/>
                  </a:lnTo>
                  <a:lnTo>
                    <a:pt x="7640" y="19748"/>
                  </a:lnTo>
                  <a:lnTo>
                    <a:pt x="7606" y="19081"/>
                  </a:lnTo>
                  <a:lnTo>
                    <a:pt x="7239" y="13844"/>
                  </a:lnTo>
                  <a:lnTo>
                    <a:pt x="12877" y="14445"/>
                  </a:lnTo>
                  <a:lnTo>
                    <a:pt x="15645" y="14778"/>
                  </a:lnTo>
                  <a:lnTo>
                    <a:pt x="14611" y="11909"/>
                  </a:lnTo>
                  <a:lnTo>
                    <a:pt x="13044" y="7673"/>
                  </a:lnTo>
                  <a:lnTo>
                    <a:pt x="18948" y="5838"/>
                  </a:lnTo>
                  <a:lnTo>
                    <a:pt x="16546" y="1"/>
                  </a:lnTo>
                  <a:close/>
                </a:path>
              </a:pathLst>
            </a:custGeom>
            <a:solidFill>
              <a:schemeClr val="bg1"/>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621;p45">
              <a:extLst>
                <a:ext uri="{FF2B5EF4-FFF2-40B4-BE49-F238E27FC236}">
                  <a16:creationId xmlns:a16="http://schemas.microsoft.com/office/drawing/2014/main" id="{2FFFA07D-C2A7-D54B-B44D-BEC84FA28AF0}"/>
                </a:ext>
              </a:extLst>
            </p:cNvPr>
            <p:cNvSpPr/>
            <p:nvPr/>
          </p:nvSpPr>
          <p:spPr>
            <a:xfrm>
              <a:off x="9785468" y="2096156"/>
              <a:ext cx="671236" cy="328720"/>
            </a:xfrm>
            <a:custGeom>
              <a:rect l="l" t="t" r="r" b="b"/>
              <a:pathLst>
                <a:path w="22917" h="11223" extrusionOk="0">
                  <a:moveTo>
                    <a:pt x="16393" y="1"/>
                  </a:moveTo>
                  <a:cubicBezTo>
                    <a:pt x="15443" y="1"/>
                    <a:pt x="14676" y="5"/>
                    <a:pt x="14344" y="15"/>
                  </a:cubicBezTo>
                  <a:cubicBezTo>
                    <a:pt x="14144" y="382"/>
                    <a:pt x="12809" y="2984"/>
                    <a:pt x="11742" y="4985"/>
                  </a:cubicBezTo>
                  <a:lnTo>
                    <a:pt x="10207" y="2817"/>
                  </a:lnTo>
                  <a:lnTo>
                    <a:pt x="9640" y="2016"/>
                  </a:lnTo>
                  <a:lnTo>
                    <a:pt x="8973" y="2316"/>
                  </a:lnTo>
                  <a:lnTo>
                    <a:pt x="0" y="6186"/>
                  </a:lnTo>
                  <a:lnTo>
                    <a:pt x="8640" y="4518"/>
                  </a:lnTo>
                  <a:cubicBezTo>
                    <a:pt x="9474" y="6386"/>
                    <a:pt x="10975" y="9955"/>
                    <a:pt x="11542" y="11223"/>
                  </a:cubicBezTo>
                  <a:cubicBezTo>
                    <a:pt x="12509" y="10055"/>
                    <a:pt x="15011" y="7053"/>
                    <a:pt x="16679" y="5052"/>
                  </a:cubicBezTo>
                  <a:lnTo>
                    <a:pt x="22183" y="6353"/>
                  </a:lnTo>
                  <a:lnTo>
                    <a:pt x="22917" y="48"/>
                  </a:lnTo>
                  <a:cubicBezTo>
                    <a:pt x="22044" y="25"/>
                    <a:pt x="18686" y="1"/>
                    <a:pt x="16393" y="1"/>
                  </a:cubicBezTo>
                  <a:close/>
                </a:path>
              </a:pathLst>
            </a:custGeom>
            <a:solidFill>
              <a:schemeClr val="bg1"/>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622;p45">
              <a:extLst>
                <a:ext uri="{FF2B5EF4-FFF2-40B4-BE49-F238E27FC236}">
                  <a16:creationId xmlns:a16="http://schemas.microsoft.com/office/drawing/2014/main" id="{5F27A538-8CFF-4480-F136-2C5B041BAA51}"/>
                </a:ext>
              </a:extLst>
            </p:cNvPr>
            <p:cNvSpPr/>
            <p:nvPr/>
          </p:nvSpPr>
          <p:spPr>
            <a:xfrm>
              <a:off x="10648318" y="3779913"/>
              <a:ext cx="626158" cy="2050055"/>
            </a:xfrm>
            <a:custGeom>
              <a:rect l="l" t="t" r="r" b="b"/>
              <a:pathLst>
                <a:path w="21378" h="69992" extrusionOk="0">
                  <a:moveTo>
                    <a:pt x="19622" y="1"/>
                  </a:moveTo>
                  <a:cubicBezTo>
                    <a:pt x="19383" y="1"/>
                    <a:pt x="19139" y="214"/>
                    <a:pt x="19243" y="504"/>
                  </a:cubicBezTo>
                  <a:cubicBezTo>
                    <a:pt x="20077" y="2939"/>
                    <a:pt x="20277" y="5541"/>
                    <a:pt x="20410" y="8109"/>
                  </a:cubicBezTo>
                  <a:cubicBezTo>
                    <a:pt x="20544" y="10511"/>
                    <a:pt x="20577" y="12913"/>
                    <a:pt x="20477" y="15281"/>
                  </a:cubicBezTo>
                  <a:cubicBezTo>
                    <a:pt x="20377" y="20051"/>
                    <a:pt x="19876" y="24788"/>
                    <a:pt x="18976" y="29458"/>
                  </a:cubicBezTo>
                  <a:cubicBezTo>
                    <a:pt x="17275" y="38898"/>
                    <a:pt x="14106" y="48038"/>
                    <a:pt x="9636" y="56477"/>
                  </a:cubicBezTo>
                  <a:cubicBezTo>
                    <a:pt x="8402" y="58879"/>
                    <a:pt x="7034" y="61147"/>
                    <a:pt x="5566" y="63449"/>
                  </a:cubicBezTo>
                  <a:cubicBezTo>
                    <a:pt x="4132" y="65617"/>
                    <a:pt x="2631" y="67885"/>
                    <a:pt x="362" y="69253"/>
                  </a:cubicBezTo>
                  <a:cubicBezTo>
                    <a:pt x="1" y="69448"/>
                    <a:pt x="243" y="69991"/>
                    <a:pt x="565" y="69991"/>
                  </a:cubicBezTo>
                  <a:cubicBezTo>
                    <a:pt x="629" y="69991"/>
                    <a:pt x="697" y="69970"/>
                    <a:pt x="763" y="69920"/>
                  </a:cubicBezTo>
                  <a:cubicBezTo>
                    <a:pt x="2764" y="68719"/>
                    <a:pt x="4232" y="66818"/>
                    <a:pt x="5499" y="64916"/>
                  </a:cubicBezTo>
                  <a:cubicBezTo>
                    <a:pt x="6900" y="62882"/>
                    <a:pt x="8135" y="60780"/>
                    <a:pt x="9336" y="58645"/>
                  </a:cubicBezTo>
                  <a:cubicBezTo>
                    <a:pt x="11737" y="54409"/>
                    <a:pt x="13739" y="49972"/>
                    <a:pt x="15440" y="45436"/>
                  </a:cubicBezTo>
                  <a:cubicBezTo>
                    <a:pt x="18809" y="36296"/>
                    <a:pt x="20777" y="26689"/>
                    <a:pt x="21211" y="16949"/>
                  </a:cubicBezTo>
                  <a:cubicBezTo>
                    <a:pt x="21377" y="14280"/>
                    <a:pt x="21377" y="11545"/>
                    <a:pt x="21244" y="8776"/>
                  </a:cubicBezTo>
                  <a:cubicBezTo>
                    <a:pt x="21111" y="5907"/>
                    <a:pt x="20910" y="3039"/>
                    <a:pt x="19976" y="270"/>
                  </a:cubicBezTo>
                  <a:cubicBezTo>
                    <a:pt x="19913" y="80"/>
                    <a:pt x="19768" y="1"/>
                    <a:pt x="19622" y="1"/>
                  </a:cubicBezTo>
                  <a:close/>
                </a:path>
              </a:pathLst>
            </a:custGeom>
            <a:solidFill>
              <a:srgbClr val="FEF0E6"/>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623;p45">
              <a:extLst>
                <a:ext uri="{FF2B5EF4-FFF2-40B4-BE49-F238E27FC236}">
                  <a16:creationId xmlns:a16="http://schemas.microsoft.com/office/drawing/2014/main" id="{1A1672BA-A6AD-1DB4-39F3-290363A86630}"/>
                </a:ext>
              </a:extLst>
            </p:cNvPr>
            <p:cNvSpPr/>
            <p:nvPr/>
          </p:nvSpPr>
          <p:spPr>
            <a:xfrm>
              <a:off x="10675528" y="5093885"/>
              <a:ext cx="216423" cy="457068"/>
            </a:xfrm>
            <a:custGeom>
              <a:rect l="l" t="t" r="r" b="b"/>
              <a:pathLst>
                <a:path w="7389" h="15605" extrusionOk="0">
                  <a:moveTo>
                    <a:pt x="2731" y="1"/>
                  </a:moveTo>
                  <a:cubicBezTo>
                    <a:pt x="2536" y="1"/>
                    <a:pt x="2337" y="34"/>
                    <a:pt x="2135" y="108"/>
                  </a:cubicBezTo>
                  <a:cubicBezTo>
                    <a:pt x="1135" y="508"/>
                    <a:pt x="534" y="1576"/>
                    <a:pt x="301" y="2543"/>
                  </a:cubicBezTo>
                  <a:cubicBezTo>
                    <a:pt x="1" y="3710"/>
                    <a:pt x="167" y="4945"/>
                    <a:pt x="501" y="6079"/>
                  </a:cubicBezTo>
                  <a:cubicBezTo>
                    <a:pt x="834" y="7213"/>
                    <a:pt x="1335" y="8247"/>
                    <a:pt x="1935" y="9248"/>
                  </a:cubicBezTo>
                  <a:cubicBezTo>
                    <a:pt x="2636" y="10382"/>
                    <a:pt x="3370" y="11516"/>
                    <a:pt x="4204" y="12550"/>
                  </a:cubicBezTo>
                  <a:cubicBezTo>
                    <a:pt x="5037" y="13617"/>
                    <a:pt x="5971" y="14685"/>
                    <a:pt x="6972" y="15552"/>
                  </a:cubicBezTo>
                  <a:cubicBezTo>
                    <a:pt x="7009" y="15589"/>
                    <a:pt x="7051" y="15604"/>
                    <a:pt x="7093" y="15604"/>
                  </a:cubicBezTo>
                  <a:cubicBezTo>
                    <a:pt x="7244" y="15604"/>
                    <a:pt x="7388" y="15401"/>
                    <a:pt x="7206" y="15219"/>
                  </a:cubicBezTo>
                  <a:lnTo>
                    <a:pt x="7172" y="15185"/>
                  </a:lnTo>
                  <a:cubicBezTo>
                    <a:pt x="6972" y="12517"/>
                    <a:pt x="6805" y="9881"/>
                    <a:pt x="6539" y="7213"/>
                  </a:cubicBezTo>
                  <a:cubicBezTo>
                    <a:pt x="6372" y="5078"/>
                    <a:pt x="6105" y="2776"/>
                    <a:pt x="4704" y="1109"/>
                  </a:cubicBezTo>
                  <a:cubicBezTo>
                    <a:pt x="4198" y="523"/>
                    <a:pt x="3501" y="1"/>
                    <a:pt x="2731" y="1"/>
                  </a:cubicBezTo>
                  <a:close/>
                </a:path>
              </a:pathLst>
            </a:custGeom>
            <a:solidFill>
              <a:srgbClr val="FEF0E6"/>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636;p45">
              <a:extLst>
                <a:ext uri="{FF2B5EF4-FFF2-40B4-BE49-F238E27FC236}">
                  <a16:creationId xmlns:a16="http://schemas.microsoft.com/office/drawing/2014/main" id="{039BF1E3-2891-FEFB-140F-08193E5851A7}"/>
                </a:ext>
              </a:extLst>
            </p:cNvPr>
            <p:cNvSpPr/>
            <p:nvPr/>
          </p:nvSpPr>
          <p:spPr>
            <a:xfrm>
              <a:off x="10292534" y="3232398"/>
              <a:ext cx="341637" cy="2120673"/>
            </a:xfrm>
            <a:custGeom>
              <a:rect l="l" t="t" r="r" b="b"/>
              <a:pathLst>
                <a:path w="11664" h="72403" extrusionOk="0">
                  <a:moveTo>
                    <a:pt x="6458" y="0"/>
                  </a:moveTo>
                  <a:cubicBezTo>
                    <a:pt x="6326" y="0"/>
                    <a:pt x="6192" y="64"/>
                    <a:pt x="6105" y="216"/>
                  </a:cubicBezTo>
                  <a:cubicBezTo>
                    <a:pt x="4704" y="2685"/>
                    <a:pt x="3903" y="5453"/>
                    <a:pt x="3203" y="8255"/>
                  </a:cubicBezTo>
                  <a:cubicBezTo>
                    <a:pt x="2502" y="10924"/>
                    <a:pt x="1935" y="13593"/>
                    <a:pt x="1568" y="16328"/>
                  </a:cubicBezTo>
                  <a:cubicBezTo>
                    <a:pt x="34" y="25935"/>
                    <a:pt x="1" y="35742"/>
                    <a:pt x="1435" y="45349"/>
                  </a:cubicBezTo>
                  <a:cubicBezTo>
                    <a:pt x="2169" y="50152"/>
                    <a:pt x="3236" y="54922"/>
                    <a:pt x="4704" y="59525"/>
                  </a:cubicBezTo>
                  <a:cubicBezTo>
                    <a:pt x="5438" y="61861"/>
                    <a:pt x="6272" y="64229"/>
                    <a:pt x="7206" y="66464"/>
                  </a:cubicBezTo>
                  <a:cubicBezTo>
                    <a:pt x="8073" y="68599"/>
                    <a:pt x="9107" y="70700"/>
                    <a:pt x="10842" y="72301"/>
                  </a:cubicBezTo>
                  <a:cubicBezTo>
                    <a:pt x="10920" y="72373"/>
                    <a:pt x="11006" y="72403"/>
                    <a:pt x="11090" y="72403"/>
                  </a:cubicBezTo>
                  <a:cubicBezTo>
                    <a:pt x="11396" y="72403"/>
                    <a:pt x="11664" y="71996"/>
                    <a:pt x="11375" y="71734"/>
                  </a:cubicBezTo>
                  <a:cubicBezTo>
                    <a:pt x="9407" y="69900"/>
                    <a:pt x="8407" y="67398"/>
                    <a:pt x="7439" y="64963"/>
                  </a:cubicBezTo>
                  <a:cubicBezTo>
                    <a:pt x="6505" y="62461"/>
                    <a:pt x="5605" y="59926"/>
                    <a:pt x="4871" y="57324"/>
                  </a:cubicBezTo>
                  <a:cubicBezTo>
                    <a:pt x="2202" y="48151"/>
                    <a:pt x="1001" y="38577"/>
                    <a:pt x="1201" y="29037"/>
                  </a:cubicBezTo>
                  <a:cubicBezTo>
                    <a:pt x="1268" y="24234"/>
                    <a:pt x="1768" y="19463"/>
                    <a:pt x="2602" y="14793"/>
                  </a:cubicBezTo>
                  <a:cubicBezTo>
                    <a:pt x="3036" y="12458"/>
                    <a:pt x="3536" y="10123"/>
                    <a:pt x="4170" y="7788"/>
                  </a:cubicBezTo>
                  <a:cubicBezTo>
                    <a:pt x="4771" y="5287"/>
                    <a:pt x="5538" y="2852"/>
                    <a:pt x="6839" y="583"/>
                  </a:cubicBezTo>
                  <a:cubicBezTo>
                    <a:pt x="6996" y="269"/>
                    <a:pt x="6730" y="0"/>
                    <a:pt x="6458" y="0"/>
                  </a:cubicBezTo>
                  <a:close/>
                </a:path>
              </a:pathLst>
            </a:custGeom>
            <a:solidFill>
              <a:srgbClr val="FEF0E6"/>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637;p45">
              <a:extLst>
                <a:ext uri="{FF2B5EF4-FFF2-40B4-BE49-F238E27FC236}">
                  <a16:creationId xmlns:a16="http://schemas.microsoft.com/office/drawing/2014/main" id="{1918836A-B401-D50F-B188-EB269D3520F0}"/>
                </a:ext>
              </a:extLst>
            </p:cNvPr>
            <p:cNvSpPr/>
            <p:nvPr/>
          </p:nvSpPr>
          <p:spPr>
            <a:xfrm>
              <a:off x="10450787" y="4612829"/>
              <a:ext cx="282413" cy="421627"/>
            </a:xfrm>
            <a:custGeom>
              <a:rect l="l" t="t" r="r" b="b"/>
              <a:pathLst>
                <a:path w="9642" h="14395" extrusionOk="0">
                  <a:moveTo>
                    <a:pt x="7302" y="0"/>
                  </a:moveTo>
                  <a:cubicBezTo>
                    <a:pt x="6657" y="0"/>
                    <a:pt x="5993" y="333"/>
                    <a:pt x="5505" y="754"/>
                  </a:cubicBezTo>
                  <a:cubicBezTo>
                    <a:pt x="3804" y="2121"/>
                    <a:pt x="3037" y="4290"/>
                    <a:pt x="2470" y="6324"/>
                  </a:cubicBezTo>
                  <a:cubicBezTo>
                    <a:pt x="1703" y="8860"/>
                    <a:pt x="969" y="11461"/>
                    <a:pt x="202" y="13997"/>
                  </a:cubicBezTo>
                  <a:lnTo>
                    <a:pt x="168" y="14030"/>
                  </a:lnTo>
                  <a:cubicBezTo>
                    <a:pt x="0" y="14142"/>
                    <a:pt x="114" y="14394"/>
                    <a:pt x="273" y="14394"/>
                  </a:cubicBezTo>
                  <a:cubicBezTo>
                    <a:pt x="304" y="14394"/>
                    <a:pt x="336" y="14385"/>
                    <a:pt x="368" y="14364"/>
                  </a:cubicBezTo>
                  <a:cubicBezTo>
                    <a:pt x="1536" y="13696"/>
                    <a:pt x="2637" y="12862"/>
                    <a:pt x="3671" y="11995"/>
                  </a:cubicBezTo>
                  <a:cubicBezTo>
                    <a:pt x="4671" y="11128"/>
                    <a:pt x="5672" y="10194"/>
                    <a:pt x="6606" y="9227"/>
                  </a:cubicBezTo>
                  <a:cubicBezTo>
                    <a:pt x="7373" y="8359"/>
                    <a:pt x="8107" y="7459"/>
                    <a:pt x="8641" y="6391"/>
                  </a:cubicBezTo>
                  <a:cubicBezTo>
                    <a:pt x="9208" y="5357"/>
                    <a:pt x="9642" y="4190"/>
                    <a:pt x="9542" y="2989"/>
                  </a:cubicBezTo>
                  <a:cubicBezTo>
                    <a:pt x="9508" y="1988"/>
                    <a:pt x="9141" y="821"/>
                    <a:pt x="8241" y="287"/>
                  </a:cubicBezTo>
                  <a:cubicBezTo>
                    <a:pt x="7949" y="85"/>
                    <a:pt x="7628" y="0"/>
                    <a:pt x="7302" y="0"/>
                  </a:cubicBezTo>
                  <a:close/>
                </a:path>
              </a:pathLst>
            </a:custGeom>
            <a:solidFill>
              <a:srgbClr val="FEF0E6"/>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638;p45">
              <a:extLst>
                <a:ext uri="{FF2B5EF4-FFF2-40B4-BE49-F238E27FC236}">
                  <a16:creationId xmlns:a16="http://schemas.microsoft.com/office/drawing/2014/main" id="{20F9CFB7-F269-C007-B7CB-800858FEFFCF}"/>
                </a:ext>
              </a:extLst>
            </p:cNvPr>
            <p:cNvSpPr/>
            <p:nvPr/>
          </p:nvSpPr>
          <p:spPr>
            <a:xfrm>
              <a:off x="10015071" y="4815631"/>
              <a:ext cx="453729" cy="223540"/>
            </a:xfrm>
            <a:custGeom>
              <a:rect l="l" t="t" r="r" b="b"/>
              <a:pathLst>
                <a:path w="15491" h="7632" extrusionOk="0">
                  <a:moveTo>
                    <a:pt x="2735" y="1"/>
                  </a:moveTo>
                  <a:cubicBezTo>
                    <a:pt x="1801" y="1"/>
                    <a:pt x="667" y="334"/>
                    <a:pt x="334" y="1335"/>
                  </a:cubicBezTo>
                  <a:cubicBezTo>
                    <a:pt x="0" y="2269"/>
                    <a:pt x="400" y="3437"/>
                    <a:pt x="1001" y="4237"/>
                  </a:cubicBezTo>
                  <a:cubicBezTo>
                    <a:pt x="1701" y="5205"/>
                    <a:pt x="2802" y="5872"/>
                    <a:pt x="3870" y="6339"/>
                  </a:cubicBezTo>
                  <a:cubicBezTo>
                    <a:pt x="4904" y="6772"/>
                    <a:pt x="6071" y="7073"/>
                    <a:pt x="7205" y="7239"/>
                  </a:cubicBezTo>
                  <a:cubicBezTo>
                    <a:pt x="8540" y="7440"/>
                    <a:pt x="9874" y="7573"/>
                    <a:pt x="11208" y="7606"/>
                  </a:cubicBezTo>
                  <a:cubicBezTo>
                    <a:pt x="11542" y="7623"/>
                    <a:pt x="11877" y="7631"/>
                    <a:pt x="12214" y="7631"/>
                  </a:cubicBezTo>
                  <a:cubicBezTo>
                    <a:pt x="13224" y="7631"/>
                    <a:pt x="14244" y="7556"/>
                    <a:pt x="15244" y="7406"/>
                  </a:cubicBezTo>
                  <a:cubicBezTo>
                    <a:pt x="15491" y="7406"/>
                    <a:pt x="15481" y="7065"/>
                    <a:pt x="15242" y="7065"/>
                  </a:cubicBezTo>
                  <a:cubicBezTo>
                    <a:pt x="15222" y="7065"/>
                    <a:pt x="15201" y="7068"/>
                    <a:pt x="15178" y="7073"/>
                  </a:cubicBezTo>
                  <a:lnTo>
                    <a:pt x="15078" y="7073"/>
                  </a:lnTo>
                  <a:lnTo>
                    <a:pt x="8573" y="2436"/>
                  </a:lnTo>
                  <a:cubicBezTo>
                    <a:pt x="6872" y="1235"/>
                    <a:pt x="4904" y="1"/>
                    <a:pt x="2735" y="1"/>
                  </a:cubicBezTo>
                  <a:close/>
                </a:path>
              </a:pathLst>
            </a:custGeom>
            <a:solidFill>
              <a:srgbClr val="FEF0E6"/>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639;p45">
              <a:extLst>
                <a:ext uri="{FF2B5EF4-FFF2-40B4-BE49-F238E27FC236}">
                  <a16:creationId xmlns:a16="http://schemas.microsoft.com/office/drawing/2014/main" id="{E4690498-9B3F-6330-CAC0-76283357F9D6}"/>
                </a:ext>
              </a:extLst>
            </p:cNvPr>
            <p:cNvSpPr/>
            <p:nvPr/>
          </p:nvSpPr>
          <p:spPr>
            <a:xfrm>
              <a:off x="10361541" y="4339144"/>
              <a:ext cx="336482" cy="380065"/>
            </a:xfrm>
            <a:custGeom>
              <a:rect l="l" t="t" r="r" b="b"/>
              <a:pathLst>
                <a:path w="11488" h="12976" extrusionOk="0">
                  <a:moveTo>
                    <a:pt x="9299" y="1"/>
                  </a:moveTo>
                  <a:cubicBezTo>
                    <a:pt x="8787" y="1"/>
                    <a:pt x="8265" y="174"/>
                    <a:pt x="7818" y="424"/>
                  </a:cubicBezTo>
                  <a:cubicBezTo>
                    <a:pt x="5884" y="1458"/>
                    <a:pt x="4750" y="3493"/>
                    <a:pt x="3849" y="5361"/>
                  </a:cubicBezTo>
                  <a:cubicBezTo>
                    <a:pt x="2648" y="7729"/>
                    <a:pt x="1481" y="10131"/>
                    <a:pt x="313" y="12533"/>
                  </a:cubicBezTo>
                  <a:cubicBezTo>
                    <a:pt x="313" y="12533"/>
                    <a:pt x="246" y="12533"/>
                    <a:pt x="213" y="12600"/>
                  </a:cubicBezTo>
                  <a:cubicBezTo>
                    <a:pt x="1" y="12691"/>
                    <a:pt x="64" y="12975"/>
                    <a:pt x="279" y="12975"/>
                  </a:cubicBezTo>
                  <a:cubicBezTo>
                    <a:pt x="300" y="12975"/>
                    <a:pt x="323" y="12973"/>
                    <a:pt x="346" y="12967"/>
                  </a:cubicBezTo>
                  <a:cubicBezTo>
                    <a:pt x="1647" y="12500"/>
                    <a:pt x="2848" y="11866"/>
                    <a:pt x="4016" y="11199"/>
                  </a:cubicBezTo>
                  <a:cubicBezTo>
                    <a:pt x="5183" y="10531"/>
                    <a:pt x="6317" y="9798"/>
                    <a:pt x="7351" y="8997"/>
                  </a:cubicBezTo>
                  <a:cubicBezTo>
                    <a:pt x="8252" y="8297"/>
                    <a:pt x="9153" y="7496"/>
                    <a:pt x="9853" y="6595"/>
                  </a:cubicBezTo>
                  <a:cubicBezTo>
                    <a:pt x="10587" y="5661"/>
                    <a:pt x="11221" y="4594"/>
                    <a:pt x="11354" y="3360"/>
                  </a:cubicBezTo>
                  <a:cubicBezTo>
                    <a:pt x="11488" y="2359"/>
                    <a:pt x="11321" y="1158"/>
                    <a:pt x="10554" y="458"/>
                  </a:cubicBezTo>
                  <a:cubicBezTo>
                    <a:pt x="10182" y="132"/>
                    <a:pt x="9744" y="1"/>
                    <a:pt x="9299" y="1"/>
                  </a:cubicBezTo>
                  <a:close/>
                </a:path>
              </a:pathLst>
            </a:custGeom>
            <a:solidFill>
              <a:srgbClr val="FEF0E6"/>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640;p45">
              <a:extLst>
                <a:ext uri="{FF2B5EF4-FFF2-40B4-BE49-F238E27FC236}">
                  <a16:creationId xmlns:a16="http://schemas.microsoft.com/office/drawing/2014/main" id="{AED1F3DC-1E82-EE93-9268-116DF4CE920D}"/>
                </a:ext>
              </a:extLst>
            </p:cNvPr>
            <p:cNvSpPr/>
            <p:nvPr/>
          </p:nvSpPr>
          <p:spPr>
            <a:xfrm>
              <a:off x="9957429" y="4436709"/>
              <a:ext cx="423063" cy="282237"/>
            </a:xfrm>
            <a:custGeom>
              <a:rect l="l" t="t" r="r" b="b"/>
              <a:pathLst>
                <a:path w="14443" h="9636" extrusionOk="0">
                  <a:moveTo>
                    <a:pt x="2354" y="1"/>
                  </a:moveTo>
                  <a:cubicBezTo>
                    <a:pt x="1605" y="1"/>
                    <a:pt x="870" y="272"/>
                    <a:pt x="500" y="963"/>
                  </a:cubicBezTo>
                  <a:cubicBezTo>
                    <a:pt x="0" y="1863"/>
                    <a:pt x="267" y="3064"/>
                    <a:pt x="667" y="3965"/>
                  </a:cubicBezTo>
                  <a:cubicBezTo>
                    <a:pt x="1201" y="5032"/>
                    <a:pt x="2135" y="5866"/>
                    <a:pt x="3136" y="6533"/>
                  </a:cubicBezTo>
                  <a:cubicBezTo>
                    <a:pt x="4103" y="7167"/>
                    <a:pt x="5170" y="7667"/>
                    <a:pt x="6271" y="8034"/>
                  </a:cubicBezTo>
                  <a:cubicBezTo>
                    <a:pt x="7539" y="8468"/>
                    <a:pt x="8840" y="8802"/>
                    <a:pt x="10141" y="9102"/>
                  </a:cubicBezTo>
                  <a:cubicBezTo>
                    <a:pt x="11442" y="9369"/>
                    <a:pt x="12809" y="9602"/>
                    <a:pt x="14143" y="9636"/>
                  </a:cubicBezTo>
                  <a:cubicBezTo>
                    <a:pt x="14444" y="9636"/>
                    <a:pt x="14444" y="9202"/>
                    <a:pt x="14177" y="9202"/>
                  </a:cubicBezTo>
                  <a:lnTo>
                    <a:pt x="14110" y="9202"/>
                  </a:lnTo>
                  <a:cubicBezTo>
                    <a:pt x="12209" y="7334"/>
                    <a:pt x="10341" y="5433"/>
                    <a:pt x="8473" y="3531"/>
                  </a:cubicBezTo>
                  <a:cubicBezTo>
                    <a:pt x="6972" y="2030"/>
                    <a:pt x="5270" y="496"/>
                    <a:pt x="3136" y="95"/>
                  </a:cubicBezTo>
                  <a:cubicBezTo>
                    <a:pt x="2884" y="35"/>
                    <a:pt x="2618" y="1"/>
                    <a:pt x="2354" y="1"/>
                  </a:cubicBezTo>
                  <a:close/>
                </a:path>
              </a:pathLst>
            </a:custGeom>
            <a:solidFill>
              <a:srgbClr val="FEF0E6"/>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642;p45">
              <a:extLst>
                <a:ext uri="{FF2B5EF4-FFF2-40B4-BE49-F238E27FC236}">
                  <a16:creationId xmlns:a16="http://schemas.microsoft.com/office/drawing/2014/main" id="{CE912190-B826-7255-FF4E-DD59323EDA1D}"/>
                </a:ext>
              </a:extLst>
            </p:cNvPr>
            <p:cNvSpPr/>
            <p:nvPr/>
          </p:nvSpPr>
          <p:spPr>
            <a:xfrm>
              <a:off x="9932005" y="4138333"/>
              <a:ext cx="414305" cy="296296"/>
            </a:xfrm>
            <a:custGeom>
              <a:rect l="l" t="t" r="r" b="b"/>
              <a:pathLst>
                <a:path w="14145" h="10116" extrusionOk="0">
                  <a:moveTo>
                    <a:pt x="2329" y="1"/>
                  </a:moveTo>
                  <a:cubicBezTo>
                    <a:pt x="1610" y="1"/>
                    <a:pt x="913" y="237"/>
                    <a:pt x="534" y="876"/>
                  </a:cubicBezTo>
                  <a:cubicBezTo>
                    <a:pt x="1" y="1776"/>
                    <a:pt x="168" y="2977"/>
                    <a:pt x="568" y="3878"/>
                  </a:cubicBezTo>
                  <a:cubicBezTo>
                    <a:pt x="1068" y="4979"/>
                    <a:pt x="1969" y="5846"/>
                    <a:pt x="2903" y="6546"/>
                  </a:cubicBezTo>
                  <a:cubicBezTo>
                    <a:pt x="3870" y="7214"/>
                    <a:pt x="4904" y="7781"/>
                    <a:pt x="6005" y="8181"/>
                  </a:cubicBezTo>
                  <a:cubicBezTo>
                    <a:pt x="7239" y="8648"/>
                    <a:pt x="8540" y="9048"/>
                    <a:pt x="9841" y="9382"/>
                  </a:cubicBezTo>
                  <a:cubicBezTo>
                    <a:pt x="11175" y="9782"/>
                    <a:pt x="12510" y="10016"/>
                    <a:pt x="13844" y="10116"/>
                  </a:cubicBezTo>
                  <a:cubicBezTo>
                    <a:pt x="14077" y="10116"/>
                    <a:pt x="14144" y="9715"/>
                    <a:pt x="13844" y="9715"/>
                  </a:cubicBezTo>
                  <a:lnTo>
                    <a:pt x="13744" y="9715"/>
                  </a:lnTo>
                  <a:cubicBezTo>
                    <a:pt x="11943" y="7781"/>
                    <a:pt x="10175" y="5779"/>
                    <a:pt x="8373" y="3811"/>
                  </a:cubicBezTo>
                  <a:cubicBezTo>
                    <a:pt x="6939" y="2210"/>
                    <a:pt x="5338" y="609"/>
                    <a:pt x="3203" y="108"/>
                  </a:cubicBezTo>
                  <a:cubicBezTo>
                    <a:pt x="2922" y="41"/>
                    <a:pt x="2624" y="1"/>
                    <a:pt x="2329" y="1"/>
                  </a:cubicBezTo>
                  <a:close/>
                </a:path>
              </a:pathLst>
            </a:custGeom>
            <a:solidFill>
              <a:srgbClr val="FEF0E6"/>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644;p45">
              <a:extLst>
                <a:ext uri="{FF2B5EF4-FFF2-40B4-BE49-F238E27FC236}">
                  <a16:creationId xmlns:a16="http://schemas.microsoft.com/office/drawing/2014/main" id="{D0CB9BCB-2AC2-3826-F1BF-8CAAF123D7C6}"/>
                </a:ext>
              </a:extLst>
            </p:cNvPr>
            <p:cNvSpPr/>
            <p:nvPr/>
          </p:nvSpPr>
          <p:spPr>
            <a:xfrm>
              <a:off x="9912469" y="3808558"/>
              <a:ext cx="414305" cy="295828"/>
            </a:xfrm>
            <a:custGeom>
              <a:rect l="l" t="t" r="r" b="b"/>
              <a:pathLst>
                <a:path w="14145" h="10100" extrusionOk="0">
                  <a:moveTo>
                    <a:pt x="2349" y="0"/>
                  </a:moveTo>
                  <a:cubicBezTo>
                    <a:pt x="1623" y="0"/>
                    <a:pt x="916" y="225"/>
                    <a:pt x="534" y="893"/>
                  </a:cubicBezTo>
                  <a:cubicBezTo>
                    <a:pt x="1" y="1761"/>
                    <a:pt x="167" y="2961"/>
                    <a:pt x="568" y="3895"/>
                  </a:cubicBezTo>
                  <a:cubicBezTo>
                    <a:pt x="1068" y="4963"/>
                    <a:pt x="1969" y="5863"/>
                    <a:pt x="2903" y="6564"/>
                  </a:cubicBezTo>
                  <a:cubicBezTo>
                    <a:pt x="3870" y="7231"/>
                    <a:pt x="4904" y="7765"/>
                    <a:pt x="6005" y="8198"/>
                  </a:cubicBezTo>
                  <a:cubicBezTo>
                    <a:pt x="7239" y="8632"/>
                    <a:pt x="8540" y="9066"/>
                    <a:pt x="9841" y="9399"/>
                  </a:cubicBezTo>
                  <a:cubicBezTo>
                    <a:pt x="11175" y="9766"/>
                    <a:pt x="12510" y="10033"/>
                    <a:pt x="13844" y="10100"/>
                  </a:cubicBezTo>
                  <a:cubicBezTo>
                    <a:pt x="14077" y="10100"/>
                    <a:pt x="14144" y="9733"/>
                    <a:pt x="13844" y="9733"/>
                  </a:cubicBezTo>
                  <a:lnTo>
                    <a:pt x="13744" y="9733"/>
                  </a:lnTo>
                  <a:cubicBezTo>
                    <a:pt x="11942" y="7765"/>
                    <a:pt x="10175" y="5763"/>
                    <a:pt x="8373" y="3795"/>
                  </a:cubicBezTo>
                  <a:cubicBezTo>
                    <a:pt x="6939" y="2228"/>
                    <a:pt x="5338" y="593"/>
                    <a:pt x="3203" y="93"/>
                  </a:cubicBezTo>
                  <a:cubicBezTo>
                    <a:pt x="2928" y="36"/>
                    <a:pt x="2637" y="0"/>
                    <a:pt x="2349" y="0"/>
                  </a:cubicBezTo>
                  <a:close/>
                </a:path>
              </a:pathLst>
            </a:custGeom>
            <a:solidFill>
              <a:srgbClr val="FEF0E6"/>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650;p45">
              <a:extLst>
                <a:ext uri="{FF2B5EF4-FFF2-40B4-BE49-F238E27FC236}">
                  <a16:creationId xmlns:a16="http://schemas.microsoft.com/office/drawing/2014/main" id="{B1CEBF1A-FF60-6F89-79F6-9978FE8753FB}"/>
                </a:ext>
              </a:extLst>
            </p:cNvPr>
            <p:cNvSpPr/>
            <p:nvPr/>
          </p:nvSpPr>
          <p:spPr>
            <a:xfrm>
              <a:off x="6951118" y="3789696"/>
              <a:ext cx="625338" cy="2050026"/>
            </a:xfrm>
            <a:custGeom>
              <a:rect l="l" t="t" r="r" b="b"/>
              <a:pathLst>
                <a:path w="21350" h="69991" extrusionOk="0">
                  <a:moveTo>
                    <a:pt x="1722" y="1"/>
                  </a:moveTo>
                  <a:cubicBezTo>
                    <a:pt x="1576" y="1"/>
                    <a:pt x="1431" y="80"/>
                    <a:pt x="1368" y="270"/>
                  </a:cubicBezTo>
                  <a:cubicBezTo>
                    <a:pt x="434" y="3038"/>
                    <a:pt x="234" y="5907"/>
                    <a:pt x="100" y="8776"/>
                  </a:cubicBezTo>
                  <a:cubicBezTo>
                    <a:pt x="0" y="11511"/>
                    <a:pt x="0" y="14246"/>
                    <a:pt x="100" y="17015"/>
                  </a:cubicBezTo>
                  <a:cubicBezTo>
                    <a:pt x="534" y="26722"/>
                    <a:pt x="2502" y="36362"/>
                    <a:pt x="5871" y="45469"/>
                  </a:cubicBezTo>
                  <a:cubicBezTo>
                    <a:pt x="7539" y="50039"/>
                    <a:pt x="9574" y="54442"/>
                    <a:pt x="11975" y="58645"/>
                  </a:cubicBezTo>
                  <a:cubicBezTo>
                    <a:pt x="13210" y="60780"/>
                    <a:pt x="14444" y="62881"/>
                    <a:pt x="15811" y="64916"/>
                  </a:cubicBezTo>
                  <a:cubicBezTo>
                    <a:pt x="17112" y="66817"/>
                    <a:pt x="18580" y="68719"/>
                    <a:pt x="20581" y="69920"/>
                  </a:cubicBezTo>
                  <a:cubicBezTo>
                    <a:pt x="20653" y="69969"/>
                    <a:pt x="20724" y="69991"/>
                    <a:pt x="20791" y="69991"/>
                  </a:cubicBezTo>
                  <a:cubicBezTo>
                    <a:pt x="21126" y="69991"/>
                    <a:pt x="21349" y="69447"/>
                    <a:pt x="21015" y="69252"/>
                  </a:cubicBezTo>
                  <a:cubicBezTo>
                    <a:pt x="18713" y="67885"/>
                    <a:pt x="17212" y="65616"/>
                    <a:pt x="15778" y="63448"/>
                  </a:cubicBezTo>
                  <a:cubicBezTo>
                    <a:pt x="14344" y="61147"/>
                    <a:pt x="12943" y="58878"/>
                    <a:pt x="11708" y="56477"/>
                  </a:cubicBezTo>
                  <a:cubicBezTo>
                    <a:pt x="7239" y="48037"/>
                    <a:pt x="4070" y="38897"/>
                    <a:pt x="2368" y="29457"/>
                  </a:cubicBezTo>
                  <a:cubicBezTo>
                    <a:pt x="1468" y="24787"/>
                    <a:pt x="967" y="20051"/>
                    <a:pt x="867" y="15280"/>
                  </a:cubicBezTo>
                  <a:cubicBezTo>
                    <a:pt x="767" y="12912"/>
                    <a:pt x="834" y="10510"/>
                    <a:pt x="934" y="8109"/>
                  </a:cubicBezTo>
                  <a:cubicBezTo>
                    <a:pt x="1068" y="5540"/>
                    <a:pt x="1268" y="2938"/>
                    <a:pt x="2102" y="503"/>
                  </a:cubicBezTo>
                  <a:cubicBezTo>
                    <a:pt x="2205" y="213"/>
                    <a:pt x="1962" y="1"/>
                    <a:pt x="1722" y="1"/>
                  </a:cubicBezTo>
                  <a:close/>
                </a:path>
              </a:pathLst>
            </a:custGeom>
            <a:solidFill>
              <a:srgbClr val="FEF0E6"/>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651;p45">
              <a:extLst>
                <a:ext uri="{FF2B5EF4-FFF2-40B4-BE49-F238E27FC236}">
                  <a16:creationId xmlns:a16="http://schemas.microsoft.com/office/drawing/2014/main" id="{2AAD0486-D134-824F-C622-C62C8FD3CA1F}"/>
                </a:ext>
              </a:extLst>
            </p:cNvPr>
            <p:cNvSpPr/>
            <p:nvPr/>
          </p:nvSpPr>
          <p:spPr>
            <a:xfrm>
              <a:off x="7333351" y="5103668"/>
              <a:ext cx="215720" cy="456951"/>
            </a:xfrm>
            <a:custGeom>
              <a:rect l="l" t="t" r="r" b="b"/>
              <a:pathLst>
                <a:path w="7364" h="15601" extrusionOk="0">
                  <a:moveTo>
                    <a:pt x="4631" y="0"/>
                  </a:moveTo>
                  <a:cubicBezTo>
                    <a:pt x="3854" y="0"/>
                    <a:pt x="3141" y="522"/>
                    <a:pt x="2661" y="1108"/>
                  </a:cubicBezTo>
                  <a:cubicBezTo>
                    <a:pt x="1294" y="2776"/>
                    <a:pt x="993" y="5078"/>
                    <a:pt x="827" y="7212"/>
                  </a:cubicBezTo>
                  <a:cubicBezTo>
                    <a:pt x="560" y="9881"/>
                    <a:pt x="393" y="12516"/>
                    <a:pt x="193" y="15185"/>
                  </a:cubicBezTo>
                  <a:lnTo>
                    <a:pt x="160" y="15218"/>
                  </a:lnTo>
                  <a:cubicBezTo>
                    <a:pt x="0" y="15378"/>
                    <a:pt x="137" y="15600"/>
                    <a:pt x="283" y="15600"/>
                  </a:cubicBezTo>
                  <a:cubicBezTo>
                    <a:pt x="321" y="15600"/>
                    <a:pt x="359" y="15586"/>
                    <a:pt x="393" y="15552"/>
                  </a:cubicBezTo>
                  <a:cubicBezTo>
                    <a:pt x="1394" y="14651"/>
                    <a:pt x="2328" y="13617"/>
                    <a:pt x="3162" y="12550"/>
                  </a:cubicBezTo>
                  <a:cubicBezTo>
                    <a:pt x="3996" y="11516"/>
                    <a:pt x="4729" y="10381"/>
                    <a:pt x="5463" y="9247"/>
                  </a:cubicBezTo>
                  <a:cubicBezTo>
                    <a:pt x="6030" y="8247"/>
                    <a:pt x="6531" y="7212"/>
                    <a:pt x="6864" y="6078"/>
                  </a:cubicBezTo>
                  <a:cubicBezTo>
                    <a:pt x="7198" y="4944"/>
                    <a:pt x="7365" y="3710"/>
                    <a:pt x="7064" y="2542"/>
                  </a:cubicBezTo>
                  <a:cubicBezTo>
                    <a:pt x="6831" y="1575"/>
                    <a:pt x="6231" y="508"/>
                    <a:pt x="5230" y="107"/>
                  </a:cubicBezTo>
                  <a:cubicBezTo>
                    <a:pt x="5028" y="33"/>
                    <a:pt x="4828" y="0"/>
                    <a:pt x="4631" y="0"/>
                  </a:cubicBezTo>
                  <a:close/>
                </a:path>
              </a:pathLst>
            </a:custGeom>
            <a:solidFill>
              <a:srgbClr val="FEF0E6"/>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653;p45">
              <a:extLst>
                <a:ext uri="{FF2B5EF4-FFF2-40B4-BE49-F238E27FC236}">
                  <a16:creationId xmlns:a16="http://schemas.microsoft.com/office/drawing/2014/main" id="{41290861-F0D4-8948-817D-4DEAF0451A5C}"/>
                </a:ext>
              </a:extLst>
            </p:cNvPr>
            <p:cNvSpPr/>
            <p:nvPr/>
          </p:nvSpPr>
          <p:spPr>
            <a:xfrm>
              <a:off x="7181835" y="4842373"/>
              <a:ext cx="272483" cy="426987"/>
            </a:xfrm>
            <a:custGeom>
              <a:rect l="l" t="t" r="r" b="b"/>
              <a:pathLst>
                <a:path w="9303" h="14578" extrusionOk="0">
                  <a:moveTo>
                    <a:pt x="6924" y="0"/>
                  </a:moveTo>
                  <a:cubicBezTo>
                    <a:pt x="6262" y="0"/>
                    <a:pt x="5611" y="356"/>
                    <a:pt x="5132" y="789"/>
                  </a:cubicBezTo>
                  <a:cubicBezTo>
                    <a:pt x="3465" y="2190"/>
                    <a:pt x="2797" y="4425"/>
                    <a:pt x="2230" y="6460"/>
                  </a:cubicBezTo>
                  <a:cubicBezTo>
                    <a:pt x="1530" y="9028"/>
                    <a:pt x="896" y="11630"/>
                    <a:pt x="196" y="14165"/>
                  </a:cubicBezTo>
                  <a:lnTo>
                    <a:pt x="162" y="14199"/>
                  </a:lnTo>
                  <a:cubicBezTo>
                    <a:pt x="0" y="14334"/>
                    <a:pt x="100" y="14578"/>
                    <a:pt x="250" y="14578"/>
                  </a:cubicBezTo>
                  <a:cubicBezTo>
                    <a:pt x="286" y="14578"/>
                    <a:pt x="324" y="14564"/>
                    <a:pt x="362" y="14532"/>
                  </a:cubicBezTo>
                  <a:cubicBezTo>
                    <a:pt x="1530" y="13832"/>
                    <a:pt x="2564" y="12998"/>
                    <a:pt x="3565" y="12097"/>
                  </a:cubicBezTo>
                  <a:cubicBezTo>
                    <a:pt x="4565" y="11197"/>
                    <a:pt x="5533" y="10263"/>
                    <a:pt x="6400" y="9262"/>
                  </a:cubicBezTo>
                  <a:cubicBezTo>
                    <a:pt x="7167" y="8361"/>
                    <a:pt x="7868" y="7427"/>
                    <a:pt x="8368" y="6360"/>
                  </a:cubicBezTo>
                  <a:cubicBezTo>
                    <a:pt x="8902" y="5326"/>
                    <a:pt x="9302" y="4125"/>
                    <a:pt x="9202" y="2924"/>
                  </a:cubicBezTo>
                  <a:cubicBezTo>
                    <a:pt x="9135" y="1923"/>
                    <a:pt x="8735" y="789"/>
                    <a:pt x="7834" y="255"/>
                  </a:cubicBezTo>
                  <a:cubicBezTo>
                    <a:pt x="7539" y="76"/>
                    <a:pt x="7231" y="0"/>
                    <a:pt x="6924" y="0"/>
                  </a:cubicBezTo>
                  <a:close/>
                </a:path>
              </a:pathLst>
            </a:custGeom>
            <a:solidFill>
              <a:srgbClr val="FEF0E6"/>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664;p45">
              <a:extLst>
                <a:ext uri="{FF2B5EF4-FFF2-40B4-BE49-F238E27FC236}">
                  <a16:creationId xmlns:a16="http://schemas.microsoft.com/office/drawing/2014/main" id="{A03C0552-A664-20C5-B1DB-E9FB152596FE}"/>
                </a:ext>
              </a:extLst>
            </p:cNvPr>
            <p:cNvSpPr/>
            <p:nvPr/>
          </p:nvSpPr>
          <p:spPr>
            <a:xfrm>
              <a:off x="7590340" y="3241185"/>
              <a:ext cx="342721" cy="2120585"/>
            </a:xfrm>
            <a:custGeom>
              <a:rect l="l" t="t" r="r" b="b"/>
              <a:pathLst>
                <a:path w="11701" h="72400" extrusionOk="0">
                  <a:moveTo>
                    <a:pt x="5210" y="0"/>
                  </a:moveTo>
                  <a:cubicBezTo>
                    <a:pt x="4941" y="0"/>
                    <a:pt x="4682" y="269"/>
                    <a:pt x="4862" y="584"/>
                  </a:cubicBezTo>
                  <a:cubicBezTo>
                    <a:pt x="6129" y="2818"/>
                    <a:pt x="6897" y="5287"/>
                    <a:pt x="7530" y="7789"/>
                  </a:cubicBezTo>
                  <a:cubicBezTo>
                    <a:pt x="8131" y="10124"/>
                    <a:pt x="8631" y="12459"/>
                    <a:pt x="9065" y="14794"/>
                  </a:cubicBezTo>
                  <a:cubicBezTo>
                    <a:pt x="9899" y="19464"/>
                    <a:pt x="10399" y="24234"/>
                    <a:pt x="10466" y="29004"/>
                  </a:cubicBezTo>
                  <a:cubicBezTo>
                    <a:pt x="10699" y="38577"/>
                    <a:pt x="9465" y="48151"/>
                    <a:pt x="6797" y="57324"/>
                  </a:cubicBezTo>
                  <a:cubicBezTo>
                    <a:pt x="6063" y="59926"/>
                    <a:pt x="5162" y="62461"/>
                    <a:pt x="4228" y="64963"/>
                  </a:cubicBezTo>
                  <a:cubicBezTo>
                    <a:pt x="3261" y="67365"/>
                    <a:pt x="2260" y="69866"/>
                    <a:pt x="292" y="71701"/>
                  </a:cubicBezTo>
                  <a:cubicBezTo>
                    <a:pt x="0" y="71966"/>
                    <a:pt x="277" y="72399"/>
                    <a:pt x="604" y="72399"/>
                  </a:cubicBezTo>
                  <a:cubicBezTo>
                    <a:pt x="689" y="72399"/>
                    <a:pt x="777" y="72370"/>
                    <a:pt x="859" y="72302"/>
                  </a:cubicBezTo>
                  <a:cubicBezTo>
                    <a:pt x="2560" y="70700"/>
                    <a:pt x="3594" y="68599"/>
                    <a:pt x="4462" y="66464"/>
                  </a:cubicBezTo>
                  <a:cubicBezTo>
                    <a:pt x="5396" y="64196"/>
                    <a:pt x="6229" y="61861"/>
                    <a:pt x="6963" y="59526"/>
                  </a:cubicBezTo>
                  <a:cubicBezTo>
                    <a:pt x="8431" y="54889"/>
                    <a:pt x="9498" y="50152"/>
                    <a:pt x="10232" y="45349"/>
                  </a:cubicBezTo>
                  <a:cubicBezTo>
                    <a:pt x="11700" y="35709"/>
                    <a:pt x="11633" y="25935"/>
                    <a:pt x="10099" y="16328"/>
                  </a:cubicBezTo>
                  <a:cubicBezTo>
                    <a:pt x="9732" y="13593"/>
                    <a:pt x="9198" y="10924"/>
                    <a:pt x="8464" y="8256"/>
                  </a:cubicBezTo>
                  <a:cubicBezTo>
                    <a:pt x="7764" y="5454"/>
                    <a:pt x="6963" y="2652"/>
                    <a:pt x="5562" y="217"/>
                  </a:cubicBezTo>
                  <a:cubicBezTo>
                    <a:pt x="5475" y="64"/>
                    <a:pt x="5341" y="0"/>
                    <a:pt x="5210" y="0"/>
                  </a:cubicBezTo>
                  <a:close/>
                </a:path>
              </a:pathLst>
            </a:custGeom>
            <a:solidFill>
              <a:srgbClr val="FEF0E6"/>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665;p45">
              <a:extLst>
                <a:ext uri="{FF2B5EF4-FFF2-40B4-BE49-F238E27FC236}">
                  <a16:creationId xmlns:a16="http://schemas.microsoft.com/office/drawing/2014/main" id="{57EF8A73-6097-8903-2C6D-1781EDC6ADF8}"/>
                </a:ext>
              </a:extLst>
            </p:cNvPr>
            <p:cNvSpPr/>
            <p:nvPr/>
          </p:nvSpPr>
          <p:spPr>
            <a:xfrm>
              <a:off x="7491399" y="4622582"/>
              <a:ext cx="282413" cy="421657"/>
            </a:xfrm>
            <a:custGeom>
              <a:rect l="l" t="t" r="r" b="b"/>
              <a:pathLst>
                <a:path w="9642" h="14396" extrusionOk="0">
                  <a:moveTo>
                    <a:pt x="2323" y="1"/>
                  </a:moveTo>
                  <a:cubicBezTo>
                    <a:pt x="1996" y="1"/>
                    <a:pt x="1671" y="86"/>
                    <a:pt x="1368" y="287"/>
                  </a:cubicBezTo>
                  <a:cubicBezTo>
                    <a:pt x="501" y="821"/>
                    <a:pt x="134" y="1989"/>
                    <a:pt x="101" y="2989"/>
                  </a:cubicBezTo>
                  <a:cubicBezTo>
                    <a:pt x="1" y="4190"/>
                    <a:pt x="434" y="5358"/>
                    <a:pt x="1001" y="6392"/>
                  </a:cubicBezTo>
                  <a:cubicBezTo>
                    <a:pt x="1568" y="7459"/>
                    <a:pt x="2269" y="8360"/>
                    <a:pt x="3069" y="9227"/>
                  </a:cubicBezTo>
                  <a:cubicBezTo>
                    <a:pt x="3970" y="10194"/>
                    <a:pt x="4971" y="11128"/>
                    <a:pt x="5972" y="11996"/>
                  </a:cubicBezTo>
                  <a:cubicBezTo>
                    <a:pt x="7006" y="12863"/>
                    <a:pt x="8106" y="13697"/>
                    <a:pt x="9274" y="14364"/>
                  </a:cubicBezTo>
                  <a:cubicBezTo>
                    <a:pt x="9306" y="14386"/>
                    <a:pt x="9339" y="14395"/>
                    <a:pt x="9369" y="14395"/>
                  </a:cubicBezTo>
                  <a:cubicBezTo>
                    <a:pt x="9528" y="14395"/>
                    <a:pt x="9642" y="14142"/>
                    <a:pt x="9474" y="14031"/>
                  </a:cubicBezTo>
                  <a:lnTo>
                    <a:pt x="9441" y="13997"/>
                  </a:lnTo>
                  <a:cubicBezTo>
                    <a:pt x="8673" y="11462"/>
                    <a:pt x="7940" y="8860"/>
                    <a:pt x="7172" y="6325"/>
                  </a:cubicBezTo>
                  <a:cubicBezTo>
                    <a:pt x="6605" y="4290"/>
                    <a:pt x="5838" y="2122"/>
                    <a:pt x="4137" y="754"/>
                  </a:cubicBezTo>
                  <a:cubicBezTo>
                    <a:pt x="3627" y="333"/>
                    <a:pt x="2971" y="1"/>
                    <a:pt x="2323" y="1"/>
                  </a:cubicBezTo>
                  <a:close/>
                </a:path>
              </a:pathLst>
            </a:custGeom>
            <a:solidFill>
              <a:srgbClr val="FEF0E6"/>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666;p45">
              <a:extLst>
                <a:ext uri="{FF2B5EF4-FFF2-40B4-BE49-F238E27FC236}">
                  <a16:creationId xmlns:a16="http://schemas.microsoft.com/office/drawing/2014/main" id="{149C2B19-1C26-1EA8-8E10-A1E6A55EC3CA}"/>
                </a:ext>
              </a:extLst>
            </p:cNvPr>
            <p:cNvSpPr/>
            <p:nvPr/>
          </p:nvSpPr>
          <p:spPr>
            <a:xfrm>
              <a:off x="7755857" y="4825414"/>
              <a:ext cx="453700" cy="223511"/>
            </a:xfrm>
            <a:custGeom>
              <a:rect l="l" t="t" r="r" b="b"/>
              <a:pathLst>
                <a:path w="15489" h="7631" extrusionOk="0">
                  <a:moveTo>
                    <a:pt x="12754" y="0"/>
                  </a:moveTo>
                  <a:cubicBezTo>
                    <a:pt x="10586" y="0"/>
                    <a:pt x="8618" y="1235"/>
                    <a:pt x="6916" y="2436"/>
                  </a:cubicBezTo>
                  <a:lnTo>
                    <a:pt x="412" y="7072"/>
                  </a:lnTo>
                  <a:lnTo>
                    <a:pt x="312" y="7072"/>
                  </a:lnTo>
                  <a:cubicBezTo>
                    <a:pt x="289" y="7067"/>
                    <a:pt x="269" y="7064"/>
                    <a:pt x="249" y="7064"/>
                  </a:cubicBezTo>
                  <a:cubicBezTo>
                    <a:pt x="36" y="7064"/>
                    <a:pt x="0" y="7375"/>
                    <a:pt x="245" y="7406"/>
                  </a:cubicBezTo>
                  <a:cubicBezTo>
                    <a:pt x="1246" y="7556"/>
                    <a:pt x="2265" y="7631"/>
                    <a:pt x="3275" y="7631"/>
                  </a:cubicBezTo>
                  <a:cubicBezTo>
                    <a:pt x="3612" y="7631"/>
                    <a:pt x="3948" y="7623"/>
                    <a:pt x="4281" y="7606"/>
                  </a:cubicBezTo>
                  <a:cubicBezTo>
                    <a:pt x="5615" y="7573"/>
                    <a:pt x="6950" y="7439"/>
                    <a:pt x="8284" y="7239"/>
                  </a:cubicBezTo>
                  <a:cubicBezTo>
                    <a:pt x="9418" y="7072"/>
                    <a:pt x="10586" y="6772"/>
                    <a:pt x="11620" y="6338"/>
                  </a:cubicBezTo>
                  <a:cubicBezTo>
                    <a:pt x="12687" y="5871"/>
                    <a:pt x="13788" y="5204"/>
                    <a:pt x="14488" y="4237"/>
                  </a:cubicBezTo>
                  <a:cubicBezTo>
                    <a:pt x="15089" y="3436"/>
                    <a:pt x="15489" y="2269"/>
                    <a:pt x="15156" y="1335"/>
                  </a:cubicBezTo>
                  <a:cubicBezTo>
                    <a:pt x="14822" y="334"/>
                    <a:pt x="13721" y="0"/>
                    <a:pt x="12754" y="0"/>
                  </a:cubicBezTo>
                  <a:close/>
                </a:path>
              </a:pathLst>
            </a:custGeom>
            <a:solidFill>
              <a:srgbClr val="FEF0E6"/>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667;p45">
              <a:extLst>
                <a:ext uri="{FF2B5EF4-FFF2-40B4-BE49-F238E27FC236}">
                  <a16:creationId xmlns:a16="http://schemas.microsoft.com/office/drawing/2014/main" id="{F1D64574-1855-FDF8-008F-AD738FBF98A2}"/>
                </a:ext>
              </a:extLst>
            </p:cNvPr>
            <p:cNvSpPr/>
            <p:nvPr/>
          </p:nvSpPr>
          <p:spPr>
            <a:xfrm>
              <a:off x="7527543" y="4348839"/>
              <a:ext cx="336482" cy="380124"/>
            </a:xfrm>
            <a:custGeom>
              <a:rect l="l" t="t" r="r" b="b"/>
              <a:pathLst>
                <a:path w="11488" h="12977" extrusionOk="0">
                  <a:moveTo>
                    <a:pt x="2189" y="0"/>
                  </a:moveTo>
                  <a:cubicBezTo>
                    <a:pt x="1730" y="0"/>
                    <a:pt x="1279" y="130"/>
                    <a:pt x="901" y="460"/>
                  </a:cubicBezTo>
                  <a:cubicBezTo>
                    <a:pt x="168" y="1161"/>
                    <a:pt x="1" y="2362"/>
                    <a:pt x="101" y="3362"/>
                  </a:cubicBezTo>
                  <a:cubicBezTo>
                    <a:pt x="234" y="4563"/>
                    <a:pt x="868" y="5664"/>
                    <a:pt x="1602" y="6565"/>
                  </a:cubicBezTo>
                  <a:cubicBezTo>
                    <a:pt x="2336" y="7499"/>
                    <a:pt x="3203" y="8299"/>
                    <a:pt x="4104" y="9000"/>
                  </a:cubicBezTo>
                  <a:cubicBezTo>
                    <a:pt x="5171" y="9800"/>
                    <a:pt x="6272" y="10534"/>
                    <a:pt x="7439" y="11201"/>
                  </a:cubicBezTo>
                  <a:cubicBezTo>
                    <a:pt x="8607" y="11868"/>
                    <a:pt x="9841" y="12502"/>
                    <a:pt x="11109" y="12969"/>
                  </a:cubicBezTo>
                  <a:cubicBezTo>
                    <a:pt x="11131" y="12975"/>
                    <a:pt x="11152" y="12977"/>
                    <a:pt x="11172" y="12977"/>
                  </a:cubicBezTo>
                  <a:cubicBezTo>
                    <a:pt x="11395" y="12977"/>
                    <a:pt x="11487" y="12661"/>
                    <a:pt x="11242" y="12569"/>
                  </a:cubicBezTo>
                  <a:cubicBezTo>
                    <a:pt x="11209" y="12535"/>
                    <a:pt x="11175" y="12535"/>
                    <a:pt x="11175" y="12535"/>
                  </a:cubicBezTo>
                  <a:cubicBezTo>
                    <a:pt x="9975" y="10134"/>
                    <a:pt x="8840" y="7732"/>
                    <a:pt x="7606" y="5364"/>
                  </a:cubicBezTo>
                  <a:cubicBezTo>
                    <a:pt x="6706" y="3496"/>
                    <a:pt x="5571" y="1461"/>
                    <a:pt x="3670" y="393"/>
                  </a:cubicBezTo>
                  <a:cubicBezTo>
                    <a:pt x="3229" y="164"/>
                    <a:pt x="2704" y="0"/>
                    <a:pt x="2189" y="0"/>
                  </a:cubicBezTo>
                  <a:close/>
                </a:path>
              </a:pathLst>
            </a:custGeom>
            <a:solidFill>
              <a:srgbClr val="FEF0E6"/>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668;p45">
              <a:extLst>
                <a:ext uri="{FF2B5EF4-FFF2-40B4-BE49-F238E27FC236}">
                  <a16:creationId xmlns:a16="http://schemas.microsoft.com/office/drawing/2014/main" id="{0E5F95DD-EC1B-2C2B-3612-CEE09BC19076}"/>
                </a:ext>
              </a:extLst>
            </p:cNvPr>
            <p:cNvSpPr/>
            <p:nvPr/>
          </p:nvSpPr>
          <p:spPr>
            <a:xfrm>
              <a:off x="7844107" y="4445115"/>
              <a:ext cx="423092" cy="282618"/>
            </a:xfrm>
            <a:custGeom>
              <a:rect l="l" t="t" r="r" b="b"/>
              <a:pathLst>
                <a:path w="14445" h="9649" extrusionOk="0">
                  <a:moveTo>
                    <a:pt x="12031" y="0"/>
                  </a:moveTo>
                  <a:cubicBezTo>
                    <a:pt x="11787" y="0"/>
                    <a:pt x="11542" y="27"/>
                    <a:pt x="11309" y="75"/>
                  </a:cubicBezTo>
                  <a:cubicBezTo>
                    <a:pt x="9207" y="509"/>
                    <a:pt x="7473" y="2043"/>
                    <a:pt x="5971" y="3544"/>
                  </a:cubicBezTo>
                  <a:cubicBezTo>
                    <a:pt x="4103" y="5412"/>
                    <a:pt x="2235" y="7347"/>
                    <a:pt x="367" y="9215"/>
                  </a:cubicBezTo>
                  <a:lnTo>
                    <a:pt x="267" y="9215"/>
                  </a:lnTo>
                  <a:cubicBezTo>
                    <a:pt x="1" y="9248"/>
                    <a:pt x="1" y="9649"/>
                    <a:pt x="301" y="9649"/>
                  </a:cubicBezTo>
                  <a:cubicBezTo>
                    <a:pt x="1635" y="9582"/>
                    <a:pt x="3036" y="9382"/>
                    <a:pt x="4304" y="9082"/>
                  </a:cubicBezTo>
                  <a:cubicBezTo>
                    <a:pt x="5605" y="8815"/>
                    <a:pt x="6905" y="8481"/>
                    <a:pt x="8206" y="8048"/>
                  </a:cubicBezTo>
                  <a:cubicBezTo>
                    <a:pt x="9274" y="7681"/>
                    <a:pt x="10375" y="7180"/>
                    <a:pt x="11309" y="6547"/>
                  </a:cubicBezTo>
                  <a:cubicBezTo>
                    <a:pt x="12309" y="5879"/>
                    <a:pt x="13243" y="5045"/>
                    <a:pt x="13777" y="3978"/>
                  </a:cubicBezTo>
                  <a:cubicBezTo>
                    <a:pt x="14211" y="3077"/>
                    <a:pt x="14444" y="1877"/>
                    <a:pt x="13944" y="976"/>
                  </a:cubicBezTo>
                  <a:cubicBezTo>
                    <a:pt x="13564" y="267"/>
                    <a:pt x="12800" y="0"/>
                    <a:pt x="12031" y="0"/>
                  </a:cubicBezTo>
                  <a:close/>
                </a:path>
              </a:pathLst>
            </a:custGeom>
            <a:solidFill>
              <a:srgbClr val="FEF0E6"/>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669;p45">
              <a:extLst>
                <a:ext uri="{FF2B5EF4-FFF2-40B4-BE49-F238E27FC236}">
                  <a16:creationId xmlns:a16="http://schemas.microsoft.com/office/drawing/2014/main" id="{3EF4008D-3867-B6A3-2D14-445C5B938981}"/>
                </a:ext>
              </a:extLst>
            </p:cNvPr>
            <p:cNvSpPr/>
            <p:nvPr/>
          </p:nvSpPr>
          <p:spPr>
            <a:xfrm>
              <a:off x="7548075" y="4075799"/>
              <a:ext cx="350131" cy="368847"/>
            </a:xfrm>
            <a:custGeom>
              <a:rect l="l" t="t" r="r" b="b"/>
              <a:pathLst>
                <a:path w="11954" h="12593" extrusionOk="0">
                  <a:moveTo>
                    <a:pt x="2164" y="0"/>
                  </a:moveTo>
                  <a:cubicBezTo>
                    <a:pt x="1677" y="0"/>
                    <a:pt x="1201" y="142"/>
                    <a:pt x="834" y="509"/>
                  </a:cubicBezTo>
                  <a:cubicBezTo>
                    <a:pt x="67" y="1276"/>
                    <a:pt x="0" y="2477"/>
                    <a:pt x="167" y="3478"/>
                  </a:cubicBezTo>
                  <a:cubicBezTo>
                    <a:pt x="367" y="4645"/>
                    <a:pt x="1034" y="5746"/>
                    <a:pt x="1835" y="6613"/>
                  </a:cubicBezTo>
                  <a:cubicBezTo>
                    <a:pt x="2602" y="7481"/>
                    <a:pt x="3503" y="8248"/>
                    <a:pt x="4470" y="8915"/>
                  </a:cubicBezTo>
                  <a:cubicBezTo>
                    <a:pt x="5538" y="9682"/>
                    <a:pt x="6705" y="10349"/>
                    <a:pt x="7873" y="10983"/>
                  </a:cubicBezTo>
                  <a:cubicBezTo>
                    <a:pt x="9040" y="11617"/>
                    <a:pt x="10308" y="12151"/>
                    <a:pt x="11575" y="12584"/>
                  </a:cubicBezTo>
                  <a:cubicBezTo>
                    <a:pt x="11597" y="12590"/>
                    <a:pt x="11618" y="12592"/>
                    <a:pt x="11638" y="12592"/>
                  </a:cubicBezTo>
                  <a:cubicBezTo>
                    <a:pt x="11861" y="12592"/>
                    <a:pt x="11954" y="12276"/>
                    <a:pt x="11709" y="12184"/>
                  </a:cubicBezTo>
                  <a:cubicBezTo>
                    <a:pt x="11675" y="12151"/>
                    <a:pt x="11675" y="12151"/>
                    <a:pt x="11642" y="12151"/>
                  </a:cubicBezTo>
                  <a:lnTo>
                    <a:pt x="7739" y="5146"/>
                  </a:lnTo>
                  <a:cubicBezTo>
                    <a:pt x="6738" y="3311"/>
                    <a:pt x="5538" y="1309"/>
                    <a:pt x="3570" y="342"/>
                  </a:cubicBezTo>
                  <a:cubicBezTo>
                    <a:pt x="3153" y="142"/>
                    <a:pt x="2652" y="0"/>
                    <a:pt x="2164" y="0"/>
                  </a:cubicBezTo>
                  <a:close/>
                </a:path>
              </a:pathLst>
            </a:custGeom>
            <a:solidFill>
              <a:srgbClr val="FEF0E6"/>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670;p45">
              <a:extLst>
                <a:ext uri="{FF2B5EF4-FFF2-40B4-BE49-F238E27FC236}">
                  <a16:creationId xmlns:a16="http://schemas.microsoft.com/office/drawing/2014/main" id="{5AA1C410-9092-6F2D-42BA-205F1BEC19EC}"/>
                </a:ext>
              </a:extLst>
            </p:cNvPr>
            <p:cNvSpPr/>
            <p:nvPr/>
          </p:nvSpPr>
          <p:spPr>
            <a:xfrm>
              <a:off x="7879841" y="4146768"/>
              <a:ext cx="412753" cy="295886"/>
            </a:xfrm>
            <a:custGeom>
              <a:rect l="l" t="t" r="r" b="b"/>
              <a:pathLst>
                <a:path w="14091" h="10102" extrusionOk="0">
                  <a:moveTo>
                    <a:pt x="11706" y="1"/>
                  </a:moveTo>
                  <a:cubicBezTo>
                    <a:pt x="11430" y="1"/>
                    <a:pt x="11152" y="33"/>
                    <a:pt x="10889" y="87"/>
                  </a:cubicBezTo>
                  <a:cubicBezTo>
                    <a:pt x="8754" y="588"/>
                    <a:pt x="7120" y="2222"/>
                    <a:pt x="5719" y="3823"/>
                  </a:cubicBezTo>
                  <a:cubicBezTo>
                    <a:pt x="3918" y="5758"/>
                    <a:pt x="2116" y="7759"/>
                    <a:pt x="348" y="9728"/>
                  </a:cubicBezTo>
                  <a:lnTo>
                    <a:pt x="248" y="9728"/>
                  </a:lnTo>
                  <a:cubicBezTo>
                    <a:pt x="0" y="9728"/>
                    <a:pt x="12" y="10101"/>
                    <a:pt x="201" y="10101"/>
                  </a:cubicBezTo>
                  <a:cubicBezTo>
                    <a:pt x="216" y="10101"/>
                    <a:pt x="232" y="10099"/>
                    <a:pt x="248" y="10094"/>
                  </a:cubicBezTo>
                  <a:cubicBezTo>
                    <a:pt x="1583" y="10028"/>
                    <a:pt x="2917" y="9761"/>
                    <a:pt x="4251" y="9394"/>
                  </a:cubicBezTo>
                  <a:cubicBezTo>
                    <a:pt x="5552" y="9060"/>
                    <a:pt x="6853" y="8660"/>
                    <a:pt x="8087" y="8193"/>
                  </a:cubicBezTo>
                  <a:cubicBezTo>
                    <a:pt x="9188" y="7759"/>
                    <a:pt x="10222" y="7226"/>
                    <a:pt x="11189" y="6559"/>
                  </a:cubicBezTo>
                  <a:cubicBezTo>
                    <a:pt x="12157" y="5858"/>
                    <a:pt x="13024" y="4991"/>
                    <a:pt x="13524" y="3890"/>
                  </a:cubicBezTo>
                  <a:cubicBezTo>
                    <a:pt x="13925" y="2989"/>
                    <a:pt x="14091" y="1755"/>
                    <a:pt x="13558" y="888"/>
                  </a:cubicBezTo>
                  <a:cubicBezTo>
                    <a:pt x="13169" y="232"/>
                    <a:pt x="12444" y="1"/>
                    <a:pt x="11706" y="1"/>
                  </a:cubicBezTo>
                  <a:close/>
                </a:path>
              </a:pathLst>
            </a:custGeom>
            <a:solidFill>
              <a:srgbClr val="FEF0E6"/>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 name="Google Shape;672;p45">
              <a:extLst>
                <a:ext uri="{FF2B5EF4-FFF2-40B4-BE49-F238E27FC236}">
                  <a16:creationId xmlns:a16="http://schemas.microsoft.com/office/drawing/2014/main" id="{428E0615-02C9-D108-4134-A18161945F5D}"/>
                </a:ext>
              </a:extLst>
            </p:cNvPr>
            <p:cNvSpPr/>
            <p:nvPr/>
          </p:nvSpPr>
          <p:spPr>
            <a:xfrm>
              <a:off x="7898821" y="3817345"/>
              <a:ext cx="413309" cy="295857"/>
            </a:xfrm>
            <a:custGeom>
              <a:rect l="l" t="t" r="r" b="b"/>
              <a:pathLst>
                <a:path w="14111" h="10101" extrusionOk="0">
                  <a:moveTo>
                    <a:pt x="11762" y="1"/>
                  </a:moveTo>
                  <a:cubicBezTo>
                    <a:pt x="11474" y="1"/>
                    <a:pt x="11183" y="36"/>
                    <a:pt x="10908" y="93"/>
                  </a:cubicBezTo>
                  <a:cubicBezTo>
                    <a:pt x="8773" y="593"/>
                    <a:pt x="7172" y="2228"/>
                    <a:pt x="5738" y="3796"/>
                  </a:cubicBezTo>
                  <a:cubicBezTo>
                    <a:pt x="3937" y="5764"/>
                    <a:pt x="2135" y="7765"/>
                    <a:pt x="367" y="9733"/>
                  </a:cubicBezTo>
                  <a:lnTo>
                    <a:pt x="267" y="9733"/>
                  </a:lnTo>
                  <a:cubicBezTo>
                    <a:pt x="1" y="9733"/>
                    <a:pt x="34" y="10100"/>
                    <a:pt x="267" y="10100"/>
                  </a:cubicBezTo>
                  <a:cubicBezTo>
                    <a:pt x="1602" y="10000"/>
                    <a:pt x="2936" y="9767"/>
                    <a:pt x="4270" y="9400"/>
                  </a:cubicBezTo>
                  <a:cubicBezTo>
                    <a:pt x="5571" y="9066"/>
                    <a:pt x="6872" y="8632"/>
                    <a:pt x="8106" y="8165"/>
                  </a:cubicBezTo>
                  <a:cubicBezTo>
                    <a:pt x="9207" y="7765"/>
                    <a:pt x="10241" y="7231"/>
                    <a:pt x="11209" y="6564"/>
                  </a:cubicBezTo>
                  <a:cubicBezTo>
                    <a:pt x="12176" y="5830"/>
                    <a:pt x="13043" y="4963"/>
                    <a:pt x="13544" y="3896"/>
                  </a:cubicBezTo>
                  <a:cubicBezTo>
                    <a:pt x="13944" y="2962"/>
                    <a:pt x="14111" y="1761"/>
                    <a:pt x="13577" y="893"/>
                  </a:cubicBezTo>
                  <a:cubicBezTo>
                    <a:pt x="13195" y="225"/>
                    <a:pt x="12488" y="1"/>
                    <a:pt x="11762" y="1"/>
                  </a:cubicBezTo>
                  <a:close/>
                </a:path>
              </a:pathLst>
            </a:custGeom>
            <a:solidFill>
              <a:srgbClr val="FEF0E6"/>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 name="Google Shape;673;p45">
              <a:extLst>
                <a:ext uri="{FF2B5EF4-FFF2-40B4-BE49-F238E27FC236}">
                  <a16:creationId xmlns:a16="http://schemas.microsoft.com/office/drawing/2014/main" id="{7693F16B-C10C-278F-70B1-89A4EA229B99}"/>
                </a:ext>
              </a:extLst>
            </p:cNvPr>
            <p:cNvSpPr/>
            <p:nvPr/>
          </p:nvSpPr>
          <p:spPr>
            <a:xfrm>
              <a:off x="7119154" y="3592399"/>
              <a:ext cx="3819221" cy="3219336"/>
            </a:xfrm>
            <a:custGeom>
              <a:rect l="l" t="t" r="r" b="b"/>
              <a:pathLst>
                <a:path w="130394" h="109913" extrusionOk="0">
                  <a:moveTo>
                    <a:pt x="50637" y="1"/>
                  </a:moveTo>
                  <a:cubicBezTo>
                    <a:pt x="46300" y="268"/>
                    <a:pt x="42031" y="1302"/>
                    <a:pt x="38128" y="3103"/>
                  </a:cubicBezTo>
                  <a:cubicBezTo>
                    <a:pt x="35493" y="4304"/>
                    <a:pt x="33024" y="5805"/>
                    <a:pt x="30556" y="7306"/>
                  </a:cubicBezTo>
                  <a:cubicBezTo>
                    <a:pt x="26653" y="9674"/>
                    <a:pt x="22783" y="12109"/>
                    <a:pt x="18847" y="14478"/>
                  </a:cubicBezTo>
                  <a:cubicBezTo>
                    <a:pt x="15545" y="16479"/>
                    <a:pt x="12143" y="18647"/>
                    <a:pt x="10108" y="21883"/>
                  </a:cubicBezTo>
                  <a:cubicBezTo>
                    <a:pt x="8173" y="24885"/>
                    <a:pt x="7639" y="28521"/>
                    <a:pt x="7139" y="32024"/>
                  </a:cubicBezTo>
                  <a:cubicBezTo>
                    <a:pt x="5338" y="44499"/>
                    <a:pt x="3503" y="56975"/>
                    <a:pt x="1702" y="69450"/>
                  </a:cubicBezTo>
                  <a:cubicBezTo>
                    <a:pt x="834" y="75488"/>
                    <a:pt x="1" y="81692"/>
                    <a:pt x="1435" y="87630"/>
                  </a:cubicBezTo>
                  <a:cubicBezTo>
                    <a:pt x="2536" y="92300"/>
                    <a:pt x="5471" y="96803"/>
                    <a:pt x="9541" y="99038"/>
                  </a:cubicBezTo>
                  <a:cubicBezTo>
                    <a:pt x="8440" y="101840"/>
                    <a:pt x="8173" y="106977"/>
                    <a:pt x="8874" y="109913"/>
                  </a:cubicBezTo>
                  <a:lnTo>
                    <a:pt x="121454" y="109913"/>
                  </a:lnTo>
                  <a:cubicBezTo>
                    <a:pt x="122188" y="107011"/>
                    <a:pt x="121921" y="101840"/>
                    <a:pt x="120787" y="99038"/>
                  </a:cubicBezTo>
                  <a:cubicBezTo>
                    <a:pt x="124890" y="96737"/>
                    <a:pt x="127792" y="92300"/>
                    <a:pt x="128926" y="87630"/>
                  </a:cubicBezTo>
                  <a:cubicBezTo>
                    <a:pt x="130394" y="81692"/>
                    <a:pt x="129526" y="75488"/>
                    <a:pt x="128692" y="69450"/>
                  </a:cubicBezTo>
                  <a:cubicBezTo>
                    <a:pt x="126891" y="56975"/>
                    <a:pt x="125056" y="44499"/>
                    <a:pt x="123255" y="32024"/>
                  </a:cubicBezTo>
                  <a:cubicBezTo>
                    <a:pt x="122755" y="28521"/>
                    <a:pt x="122188" y="24885"/>
                    <a:pt x="120286" y="21883"/>
                  </a:cubicBezTo>
                  <a:cubicBezTo>
                    <a:pt x="118252" y="18647"/>
                    <a:pt x="114849" y="16513"/>
                    <a:pt x="111547" y="14478"/>
                  </a:cubicBezTo>
                  <a:cubicBezTo>
                    <a:pt x="107611" y="12109"/>
                    <a:pt x="103741" y="9674"/>
                    <a:pt x="99838" y="7306"/>
                  </a:cubicBezTo>
                  <a:cubicBezTo>
                    <a:pt x="97370" y="5805"/>
                    <a:pt x="94902" y="4304"/>
                    <a:pt x="92266" y="3103"/>
                  </a:cubicBezTo>
                  <a:cubicBezTo>
                    <a:pt x="88330" y="1302"/>
                    <a:pt x="84061" y="268"/>
                    <a:pt x="79757" y="1"/>
                  </a:cubicBezTo>
                  <a:lnTo>
                    <a:pt x="79757" y="1"/>
                  </a:lnTo>
                  <a:cubicBezTo>
                    <a:pt x="79891" y="1001"/>
                    <a:pt x="80058" y="1969"/>
                    <a:pt x="80258" y="2936"/>
                  </a:cubicBezTo>
                  <a:cubicBezTo>
                    <a:pt x="76722" y="9141"/>
                    <a:pt x="71418" y="14378"/>
                    <a:pt x="65214" y="17980"/>
                  </a:cubicBezTo>
                  <a:lnTo>
                    <a:pt x="65180" y="17980"/>
                  </a:lnTo>
                  <a:cubicBezTo>
                    <a:pt x="58976" y="14444"/>
                    <a:pt x="53706" y="9174"/>
                    <a:pt x="50136" y="2936"/>
                  </a:cubicBezTo>
                  <a:cubicBezTo>
                    <a:pt x="50336" y="1969"/>
                    <a:pt x="50503" y="968"/>
                    <a:pt x="50637" y="1"/>
                  </a:cubicBezTo>
                  <a:close/>
                </a:path>
              </a:pathLst>
            </a:custGeom>
            <a:solidFill>
              <a:srgbClr val="50D6F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679;p45">
              <a:extLst>
                <a:ext uri="{FF2B5EF4-FFF2-40B4-BE49-F238E27FC236}">
                  <a16:creationId xmlns:a16="http://schemas.microsoft.com/office/drawing/2014/main" id="{97A73FE8-91AF-2683-983D-8EE04A55E1F9}"/>
                </a:ext>
              </a:extLst>
            </p:cNvPr>
            <p:cNvSpPr/>
            <p:nvPr/>
          </p:nvSpPr>
          <p:spPr>
            <a:xfrm>
              <a:off x="7460615" y="5172206"/>
              <a:ext cx="446436" cy="556009"/>
            </a:xfrm>
            <a:custGeom>
              <a:rect l="l" t="t" r="r" b="b"/>
              <a:pathLst>
                <a:path w="15242" h="18983" extrusionOk="0">
                  <a:moveTo>
                    <a:pt x="13839" y="1"/>
                  </a:moveTo>
                  <a:cubicBezTo>
                    <a:pt x="13663" y="1"/>
                    <a:pt x="13489" y="24"/>
                    <a:pt x="13327" y="69"/>
                  </a:cubicBezTo>
                  <a:cubicBezTo>
                    <a:pt x="13027" y="169"/>
                    <a:pt x="12727" y="336"/>
                    <a:pt x="12526" y="569"/>
                  </a:cubicBezTo>
                  <a:cubicBezTo>
                    <a:pt x="12226" y="903"/>
                    <a:pt x="12226" y="1270"/>
                    <a:pt x="12059" y="1670"/>
                  </a:cubicBezTo>
                  <a:cubicBezTo>
                    <a:pt x="11859" y="2070"/>
                    <a:pt x="11359" y="2104"/>
                    <a:pt x="10992" y="2337"/>
                  </a:cubicBezTo>
                  <a:cubicBezTo>
                    <a:pt x="10692" y="2504"/>
                    <a:pt x="10392" y="2738"/>
                    <a:pt x="10191" y="3038"/>
                  </a:cubicBezTo>
                  <a:cubicBezTo>
                    <a:pt x="9724" y="3672"/>
                    <a:pt x="9558" y="4506"/>
                    <a:pt x="9491" y="5239"/>
                  </a:cubicBezTo>
                  <a:cubicBezTo>
                    <a:pt x="9324" y="7007"/>
                    <a:pt x="9958" y="9109"/>
                    <a:pt x="8457" y="10410"/>
                  </a:cubicBezTo>
                  <a:cubicBezTo>
                    <a:pt x="8057" y="10743"/>
                    <a:pt x="7656" y="11010"/>
                    <a:pt x="7189" y="11210"/>
                  </a:cubicBezTo>
                  <a:lnTo>
                    <a:pt x="5822" y="11944"/>
                  </a:lnTo>
                  <a:cubicBezTo>
                    <a:pt x="4954" y="12445"/>
                    <a:pt x="4020" y="13012"/>
                    <a:pt x="3220" y="13612"/>
                  </a:cubicBezTo>
                  <a:cubicBezTo>
                    <a:pt x="1552" y="14880"/>
                    <a:pt x="184" y="16681"/>
                    <a:pt x="18" y="18782"/>
                  </a:cubicBezTo>
                  <a:cubicBezTo>
                    <a:pt x="1" y="18916"/>
                    <a:pt x="93" y="18983"/>
                    <a:pt x="188" y="18983"/>
                  </a:cubicBezTo>
                  <a:cubicBezTo>
                    <a:pt x="284" y="18983"/>
                    <a:pt x="384" y="18916"/>
                    <a:pt x="384" y="18782"/>
                  </a:cubicBezTo>
                  <a:cubicBezTo>
                    <a:pt x="551" y="16948"/>
                    <a:pt x="1719" y="15380"/>
                    <a:pt x="3086" y="14246"/>
                  </a:cubicBezTo>
                  <a:cubicBezTo>
                    <a:pt x="3854" y="13612"/>
                    <a:pt x="4721" y="13078"/>
                    <a:pt x="5555" y="12578"/>
                  </a:cubicBezTo>
                  <a:cubicBezTo>
                    <a:pt x="6389" y="12078"/>
                    <a:pt x="7323" y="11677"/>
                    <a:pt x="8090" y="11110"/>
                  </a:cubicBezTo>
                  <a:cubicBezTo>
                    <a:pt x="8857" y="10643"/>
                    <a:pt x="9391" y="10043"/>
                    <a:pt x="9658" y="9176"/>
                  </a:cubicBezTo>
                  <a:cubicBezTo>
                    <a:pt x="9891" y="8342"/>
                    <a:pt x="9858" y="7408"/>
                    <a:pt x="9858" y="6540"/>
                  </a:cubicBezTo>
                  <a:cubicBezTo>
                    <a:pt x="9825" y="5173"/>
                    <a:pt x="9858" y="3138"/>
                    <a:pt x="11359" y="2504"/>
                  </a:cubicBezTo>
                  <a:cubicBezTo>
                    <a:pt x="11759" y="2337"/>
                    <a:pt x="12193" y="2204"/>
                    <a:pt x="12393" y="1737"/>
                  </a:cubicBezTo>
                  <a:cubicBezTo>
                    <a:pt x="12560" y="1370"/>
                    <a:pt x="12593" y="903"/>
                    <a:pt x="12927" y="603"/>
                  </a:cubicBezTo>
                  <a:cubicBezTo>
                    <a:pt x="13187" y="373"/>
                    <a:pt x="13519" y="262"/>
                    <a:pt x="13846" y="262"/>
                  </a:cubicBezTo>
                  <a:cubicBezTo>
                    <a:pt x="14230" y="262"/>
                    <a:pt x="14609" y="415"/>
                    <a:pt x="14861" y="703"/>
                  </a:cubicBezTo>
                  <a:cubicBezTo>
                    <a:pt x="14915" y="811"/>
                    <a:pt x="14980" y="852"/>
                    <a:pt x="15037" y="852"/>
                  </a:cubicBezTo>
                  <a:cubicBezTo>
                    <a:pt x="15156" y="852"/>
                    <a:pt x="15241" y="671"/>
                    <a:pt x="15128" y="536"/>
                  </a:cubicBezTo>
                  <a:cubicBezTo>
                    <a:pt x="14812" y="171"/>
                    <a:pt x="14317" y="1"/>
                    <a:pt x="13839" y="1"/>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 name="Google Shape;680;p45">
              <a:extLst>
                <a:ext uri="{FF2B5EF4-FFF2-40B4-BE49-F238E27FC236}">
                  <a16:creationId xmlns:a16="http://schemas.microsoft.com/office/drawing/2014/main" id="{A1C54741-D8C3-8E77-BABD-17AFFA114EFD}"/>
                </a:ext>
              </a:extLst>
            </p:cNvPr>
            <p:cNvSpPr/>
            <p:nvPr/>
          </p:nvSpPr>
          <p:spPr>
            <a:xfrm>
              <a:off x="7414103" y="5297274"/>
              <a:ext cx="1134484" cy="1303516"/>
            </a:xfrm>
            <a:custGeom>
              <a:rect l="l" t="t" r="r" b="b"/>
              <a:pathLst>
                <a:path w="38733" h="44504" extrusionOk="0">
                  <a:moveTo>
                    <a:pt x="34901" y="0"/>
                  </a:moveTo>
                  <a:cubicBezTo>
                    <a:pt x="34663" y="0"/>
                    <a:pt x="34672" y="402"/>
                    <a:pt x="34929" y="402"/>
                  </a:cubicBezTo>
                  <a:cubicBezTo>
                    <a:pt x="35963" y="469"/>
                    <a:pt x="36831" y="1170"/>
                    <a:pt x="37398" y="2070"/>
                  </a:cubicBezTo>
                  <a:cubicBezTo>
                    <a:pt x="37998" y="3038"/>
                    <a:pt x="38165" y="4172"/>
                    <a:pt x="38098" y="5339"/>
                  </a:cubicBezTo>
                  <a:cubicBezTo>
                    <a:pt x="37965" y="6673"/>
                    <a:pt x="37464" y="7941"/>
                    <a:pt x="36964" y="9175"/>
                  </a:cubicBezTo>
                  <a:cubicBezTo>
                    <a:pt x="36731" y="9776"/>
                    <a:pt x="36464" y="10376"/>
                    <a:pt x="36430" y="11010"/>
                  </a:cubicBezTo>
                  <a:cubicBezTo>
                    <a:pt x="36397" y="11610"/>
                    <a:pt x="36497" y="12144"/>
                    <a:pt x="36797" y="12678"/>
                  </a:cubicBezTo>
                  <a:cubicBezTo>
                    <a:pt x="37098" y="13211"/>
                    <a:pt x="37431" y="13678"/>
                    <a:pt x="37665" y="14212"/>
                  </a:cubicBezTo>
                  <a:cubicBezTo>
                    <a:pt x="37931" y="14813"/>
                    <a:pt x="38065" y="15446"/>
                    <a:pt x="38065" y="16047"/>
                  </a:cubicBezTo>
                  <a:cubicBezTo>
                    <a:pt x="38065" y="17314"/>
                    <a:pt x="37498" y="18382"/>
                    <a:pt x="36831" y="19383"/>
                  </a:cubicBezTo>
                  <a:cubicBezTo>
                    <a:pt x="36164" y="20383"/>
                    <a:pt x="35463" y="21317"/>
                    <a:pt x="35029" y="22451"/>
                  </a:cubicBezTo>
                  <a:cubicBezTo>
                    <a:pt x="34596" y="23552"/>
                    <a:pt x="34362" y="24720"/>
                    <a:pt x="34262" y="25954"/>
                  </a:cubicBezTo>
                  <a:cubicBezTo>
                    <a:pt x="33962" y="28289"/>
                    <a:pt x="33929" y="30691"/>
                    <a:pt x="33195" y="32959"/>
                  </a:cubicBezTo>
                  <a:cubicBezTo>
                    <a:pt x="32528" y="35027"/>
                    <a:pt x="31427" y="36962"/>
                    <a:pt x="29992" y="38563"/>
                  </a:cubicBezTo>
                  <a:cubicBezTo>
                    <a:pt x="28525" y="40197"/>
                    <a:pt x="26790" y="41532"/>
                    <a:pt x="24789" y="42466"/>
                  </a:cubicBezTo>
                  <a:cubicBezTo>
                    <a:pt x="22520" y="43466"/>
                    <a:pt x="20019" y="43967"/>
                    <a:pt x="17584" y="44067"/>
                  </a:cubicBezTo>
                  <a:cubicBezTo>
                    <a:pt x="16997" y="44098"/>
                    <a:pt x="16412" y="44113"/>
                    <a:pt x="15829" y="44113"/>
                  </a:cubicBezTo>
                  <a:cubicBezTo>
                    <a:pt x="13923" y="44113"/>
                    <a:pt x="12027" y="43955"/>
                    <a:pt x="10112" y="43700"/>
                  </a:cubicBezTo>
                  <a:cubicBezTo>
                    <a:pt x="7443" y="43366"/>
                    <a:pt x="4774" y="42966"/>
                    <a:pt x="2173" y="42232"/>
                  </a:cubicBezTo>
                  <a:cubicBezTo>
                    <a:pt x="1572" y="42065"/>
                    <a:pt x="938" y="41865"/>
                    <a:pt x="305" y="41665"/>
                  </a:cubicBezTo>
                  <a:cubicBezTo>
                    <a:pt x="279" y="41654"/>
                    <a:pt x="255" y="41649"/>
                    <a:pt x="233" y="41649"/>
                  </a:cubicBezTo>
                  <a:cubicBezTo>
                    <a:pt x="54" y="41649"/>
                    <a:pt x="0" y="41973"/>
                    <a:pt x="238" y="42032"/>
                  </a:cubicBezTo>
                  <a:cubicBezTo>
                    <a:pt x="2906" y="42966"/>
                    <a:pt x="5675" y="43466"/>
                    <a:pt x="8444" y="43867"/>
                  </a:cubicBezTo>
                  <a:cubicBezTo>
                    <a:pt x="10849" y="44215"/>
                    <a:pt x="13255" y="44503"/>
                    <a:pt x="15689" y="44503"/>
                  </a:cubicBezTo>
                  <a:cubicBezTo>
                    <a:pt x="15820" y="44503"/>
                    <a:pt x="15951" y="44502"/>
                    <a:pt x="16083" y="44501"/>
                  </a:cubicBezTo>
                  <a:cubicBezTo>
                    <a:pt x="18584" y="44501"/>
                    <a:pt x="21119" y="44167"/>
                    <a:pt x="23521" y="43366"/>
                  </a:cubicBezTo>
                  <a:cubicBezTo>
                    <a:pt x="25689" y="42633"/>
                    <a:pt x="27691" y="41398"/>
                    <a:pt x="29359" y="39831"/>
                  </a:cubicBezTo>
                  <a:cubicBezTo>
                    <a:pt x="30960" y="38296"/>
                    <a:pt x="32261" y="36461"/>
                    <a:pt x="33128" y="34393"/>
                  </a:cubicBezTo>
                  <a:cubicBezTo>
                    <a:pt x="33528" y="33393"/>
                    <a:pt x="33895" y="32359"/>
                    <a:pt x="34095" y="31291"/>
                  </a:cubicBezTo>
                  <a:cubicBezTo>
                    <a:pt x="34329" y="30024"/>
                    <a:pt x="34429" y="28789"/>
                    <a:pt x="34562" y="27522"/>
                  </a:cubicBezTo>
                  <a:cubicBezTo>
                    <a:pt x="34662" y="26288"/>
                    <a:pt x="34796" y="25020"/>
                    <a:pt x="35096" y="23819"/>
                  </a:cubicBezTo>
                  <a:cubicBezTo>
                    <a:pt x="35430" y="22551"/>
                    <a:pt x="35963" y="21484"/>
                    <a:pt x="36664" y="20450"/>
                  </a:cubicBezTo>
                  <a:cubicBezTo>
                    <a:pt x="37331" y="19483"/>
                    <a:pt x="38098" y="18482"/>
                    <a:pt x="38398" y="17348"/>
                  </a:cubicBezTo>
                  <a:cubicBezTo>
                    <a:pt x="38732" y="16147"/>
                    <a:pt x="38565" y="14846"/>
                    <a:pt x="37965" y="13779"/>
                  </a:cubicBezTo>
                  <a:cubicBezTo>
                    <a:pt x="37631" y="13245"/>
                    <a:pt x="37264" y="12778"/>
                    <a:pt x="36997" y="12244"/>
                  </a:cubicBezTo>
                  <a:cubicBezTo>
                    <a:pt x="36764" y="11577"/>
                    <a:pt x="36797" y="10910"/>
                    <a:pt x="36997" y="10243"/>
                  </a:cubicBezTo>
                  <a:cubicBezTo>
                    <a:pt x="37231" y="9576"/>
                    <a:pt x="37498" y="8908"/>
                    <a:pt x="37765" y="8275"/>
                  </a:cubicBezTo>
                  <a:cubicBezTo>
                    <a:pt x="37965" y="7641"/>
                    <a:pt x="38165" y="7007"/>
                    <a:pt x="38332" y="6340"/>
                  </a:cubicBezTo>
                  <a:cubicBezTo>
                    <a:pt x="38599" y="5139"/>
                    <a:pt x="38632" y="3905"/>
                    <a:pt x="38165" y="2737"/>
                  </a:cubicBezTo>
                  <a:cubicBezTo>
                    <a:pt x="37798" y="1803"/>
                    <a:pt x="37164" y="936"/>
                    <a:pt x="36297" y="436"/>
                  </a:cubicBezTo>
                  <a:cubicBezTo>
                    <a:pt x="35897" y="169"/>
                    <a:pt x="35430" y="69"/>
                    <a:pt x="34929" y="2"/>
                  </a:cubicBezTo>
                  <a:cubicBezTo>
                    <a:pt x="34919" y="1"/>
                    <a:pt x="34910" y="0"/>
                    <a:pt x="34901" y="0"/>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 name="Google Shape;681;p45">
              <a:extLst>
                <a:ext uri="{FF2B5EF4-FFF2-40B4-BE49-F238E27FC236}">
                  <a16:creationId xmlns:a16="http://schemas.microsoft.com/office/drawing/2014/main" id="{7AC23C6C-B5E9-0F45-1E18-55CD5BCE5A68}"/>
                </a:ext>
              </a:extLst>
            </p:cNvPr>
            <p:cNvSpPr/>
            <p:nvPr/>
          </p:nvSpPr>
          <p:spPr>
            <a:xfrm>
              <a:off x="10124147" y="5181462"/>
              <a:ext cx="502555" cy="595873"/>
            </a:xfrm>
            <a:custGeom>
              <a:rect l="l" t="t" r="r" b="b"/>
              <a:pathLst>
                <a:path w="17158" h="20344" extrusionOk="0">
                  <a:moveTo>
                    <a:pt x="1153" y="1"/>
                  </a:moveTo>
                  <a:cubicBezTo>
                    <a:pt x="839" y="1"/>
                    <a:pt x="529" y="61"/>
                    <a:pt x="246" y="187"/>
                  </a:cubicBezTo>
                  <a:cubicBezTo>
                    <a:pt x="1" y="248"/>
                    <a:pt x="93" y="562"/>
                    <a:pt x="290" y="562"/>
                  </a:cubicBezTo>
                  <a:cubicBezTo>
                    <a:pt x="308" y="562"/>
                    <a:pt x="326" y="559"/>
                    <a:pt x="346" y="554"/>
                  </a:cubicBezTo>
                  <a:cubicBezTo>
                    <a:pt x="627" y="449"/>
                    <a:pt x="922" y="397"/>
                    <a:pt x="1211" y="397"/>
                  </a:cubicBezTo>
                  <a:cubicBezTo>
                    <a:pt x="1847" y="397"/>
                    <a:pt x="2458" y="649"/>
                    <a:pt x="2847" y="1154"/>
                  </a:cubicBezTo>
                  <a:cubicBezTo>
                    <a:pt x="3181" y="1588"/>
                    <a:pt x="3348" y="2121"/>
                    <a:pt x="3448" y="2622"/>
                  </a:cubicBezTo>
                  <a:cubicBezTo>
                    <a:pt x="3515" y="3122"/>
                    <a:pt x="3481" y="3789"/>
                    <a:pt x="3781" y="4223"/>
                  </a:cubicBezTo>
                  <a:cubicBezTo>
                    <a:pt x="4083" y="4665"/>
                    <a:pt x="4579" y="4744"/>
                    <a:pt x="5079" y="4744"/>
                  </a:cubicBezTo>
                  <a:cubicBezTo>
                    <a:pt x="5354" y="4744"/>
                    <a:pt x="5631" y="4720"/>
                    <a:pt x="5877" y="4720"/>
                  </a:cubicBezTo>
                  <a:cubicBezTo>
                    <a:pt x="5925" y="4720"/>
                    <a:pt x="5971" y="4721"/>
                    <a:pt x="6016" y="4723"/>
                  </a:cubicBezTo>
                  <a:cubicBezTo>
                    <a:pt x="6984" y="4790"/>
                    <a:pt x="7517" y="5591"/>
                    <a:pt x="7784" y="6424"/>
                  </a:cubicBezTo>
                  <a:cubicBezTo>
                    <a:pt x="8085" y="7392"/>
                    <a:pt x="8018" y="8393"/>
                    <a:pt x="8251" y="9360"/>
                  </a:cubicBezTo>
                  <a:cubicBezTo>
                    <a:pt x="8451" y="10227"/>
                    <a:pt x="8918" y="11028"/>
                    <a:pt x="9752" y="11461"/>
                  </a:cubicBezTo>
                  <a:cubicBezTo>
                    <a:pt x="11287" y="12295"/>
                    <a:pt x="13288" y="11928"/>
                    <a:pt x="14689" y="13063"/>
                  </a:cubicBezTo>
                  <a:cubicBezTo>
                    <a:pt x="16824" y="14764"/>
                    <a:pt x="16190" y="17866"/>
                    <a:pt x="15657" y="20101"/>
                  </a:cubicBezTo>
                  <a:cubicBezTo>
                    <a:pt x="15637" y="20256"/>
                    <a:pt x="15753" y="20344"/>
                    <a:pt x="15860" y="20344"/>
                  </a:cubicBezTo>
                  <a:cubicBezTo>
                    <a:pt x="15937" y="20344"/>
                    <a:pt x="16010" y="20299"/>
                    <a:pt x="16024" y="20201"/>
                  </a:cubicBezTo>
                  <a:cubicBezTo>
                    <a:pt x="16624" y="18066"/>
                    <a:pt x="17158" y="15531"/>
                    <a:pt x="15757" y="13563"/>
                  </a:cubicBezTo>
                  <a:cubicBezTo>
                    <a:pt x="15156" y="12762"/>
                    <a:pt x="14356" y="12295"/>
                    <a:pt x="13455" y="12062"/>
                  </a:cubicBezTo>
                  <a:cubicBezTo>
                    <a:pt x="12588" y="11795"/>
                    <a:pt x="11620" y="11762"/>
                    <a:pt x="10753" y="11461"/>
                  </a:cubicBezTo>
                  <a:cubicBezTo>
                    <a:pt x="9819" y="11195"/>
                    <a:pt x="9085" y="10627"/>
                    <a:pt x="8785" y="9693"/>
                  </a:cubicBezTo>
                  <a:cubicBezTo>
                    <a:pt x="8451" y="8726"/>
                    <a:pt x="8518" y="7692"/>
                    <a:pt x="8285" y="6691"/>
                  </a:cubicBezTo>
                  <a:cubicBezTo>
                    <a:pt x="8085" y="5857"/>
                    <a:pt x="7651" y="4957"/>
                    <a:pt x="6850" y="4556"/>
                  </a:cubicBezTo>
                  <a:cubicBezTo>
                    <a:pt x="6450" y="4356"/>
                    <a:pt x="5983" y="4356"/>
                    <a:pt x="5516" y="4356"/>
                  </a:cubicBezTo>
                  <a:cubicBezTo>
                    <a:pt x="5383" y="4356"/>
                    <a:pt x="5227" y="4365"/>
                    <a:pt x="5067" y="4365"/>
                  </a:cubicBezTo>
                  <a:cubicBezTo>
                    <a:pt x="4787" y="4365"/>
                    <a:pt x="4494" y="4338"/>
                    <a:pt x="4282" y="4190"/>
                  </a:cubicBezTo>
                  <a:cubicBezTo>
                    <a:pt x="4015" y="3956"/>
                    <a:pt x="3982" y="3589"/>
                    <a:pt x="3948" y="3289"/>
                  </a:cubicBezTo>
                  <a:cubicBezTo>
                    <a:pt x="3915" y="3022"/>
                    <a:pt x="3848" y="2688"/>
                    <a:pt x="3781" y="2388"/>
                  </a:cubicBezTo>
                  <a:cubicBezTo>
                    <a:pt x="3648" y="1788"/>
                    <a:pt x="3448" y="1254"/>
                    <a:pt x="3014" y="787"/>
                  </a:cubicBezTo>
                  <a:cubicBezTo>
                    <a:pt x="2534" y="284"/>
                    <a:pt x="1835" y="1"/>
                    <a:pt x="1153" y="1"/>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 name="Google Shape;682;p45">
              <a:extLst>
                <a:ext uri="{FF2B5EF4-FFF2-40B4-BE49-F238E27FC236}">
                  <a16:creationId xmlns:a16="http://schemas.microsoft.com/office/drawing/2014/main" id="{8C76A170-073B-B5A1-0D35-5AFD7BFC1E5C}"/>
                </a:ext>
              </a:extLst>
            </p:cNvPr>
            <p:cNvSpPr/>
            <p:nvPr/>
          </p:nvSpPr>
          <p:spPr>
            <a:xfrm>
              <a:off x="9555865" y="5396479"/>
              <a:ext cx="1084105" cy="1230291"/>
            </a:xfrm>
            <a:custGeom>
              <a:rect l="l" t="t" r="r" b="b"/>
              <a:pathLst>
                <a:path w="37013" h="42004" extrusionOk="0">
                  <a:moveTo>
                    <a:pt x="2580" y="0"/>
                  </a:moveTo>
                  <a:cubicBezTo>
                    <a:pt x="2556" y="0"/>
                    <a:pt x="2530" y="6"/>
                    <a:pt x="2502" y="17"/>
                  </a:cubicBezTo>
                  <a:cubicBezTo>
                    <a:pt x="1601" y="351"/>
                    <a:pt x="934" y="1052"/>
                    <a:pt x="567" y="1885"/>
                  </a:cubicBezTo>
                  <a:cubicBezTo>
                    <a:pt x="167" y="2853"/>
                    <a:pt x="100" y="3920"/>
                    <a:pt x="267" y="4954"/>
                  </a:cubicBezTo>
                  <a:cubicBezTo>
                    <a:pt x="701" y="7389"/>
                    <a:pt x="2168" y="9524"/>
                    <a:pt x="2102" y="12059"/>
                  </a:cubicBezTo>
                  <a:cubicBezTo>
                    <a:pt x="2068" y="14361"/>
                    <a:pt x="1168" y="16629"/>
                    <a:pt x="1868" y="18898"/>
                  </a:cubicBezTo>
                  <a:cubicBezTo>
                    <a:pt x="2168" y="19798"/>
                    <a:pt x="2769" y="20532"/>
                    <a:pt x="3436" y="21199"/>
                  </a:cubicBezTo>
                  <a:cubicBezTo>
                    <a:pt x="4103" y="21866"/>
                    <a:pt x="4870" y="22567"/>
                    <a:pt x="4870" y="23568"/>
                  </a:cubicBezTo>
                  <a:cubicBezTo>
                    <a:pt x="4870" y="24135"/>
                    <a:pt x="4670" y="24735"/>
                    <a:pt x="4604" y="25302"/>
                  </a:cubicBezTo>
                  <a:cubicBezTo>
                    <a:pt x="4570" y="25869"/>
                    <a:pt x="4670" y="26403"/>
                    <a:pt x="4770" y="26937"/>
                  </a:cubicBezTo>
                  <a:cubicBezTo>
                    <a:pt x="5104" y="28071"/>
                    <a:pt x="5771" y="29072"/>
                    <a:pt x="6371" y="30072"/>
                  </a:cubicBezTo>
                  <a:cubicBezTo>
                    <a:pt x="7572" y="32074"/>
                    <a:pt x="8873" y="34042"/>
                    <a:pt x="10408" y="35810"/>
                  </a:cubicBezTo>
                  <a:cubicBezTo>
                    <a:pt x="11842" y="37478"/>
                    <a:pt x="13510" y="38945"/>
                    <a:pt x="15378" y="40079"/>
                  </a:cubicBezTo>
                  <a:cubicBezTo>
                    <a:pt x="17346" y="41214"/>
                    <a:pt x="19447" y="41881"/>
                    <a:pt x="21716" y="41981"/>
                  </a:cubicBezTo>
                  <a:cubicBezTo>
                    <a:pt x="22004" y="41996"/>
                    <a:pt x="22293" y="42004"/>
                    <a:pt x="22582" y="42004"/>
                  </a:cubicBezTo>
                  <a:cubicBezTo>
                    <a:pt x="24767" y="42004"/>
                    <a:pt x="26963" y="41581"/>
                    <a:pt x="29054" y="41080"/>
                  </a:cubicBezTo>
                  <a:cubicBezTo>
                    <a:pt x="31223" y="40546"/>
                    <a:pt x="33457" y="40046"/>
                    <a:pt x="35426" y="38912"/>
                  </a:cubicBezTo>
                  <a:cubicBezTo>
                    <a:pt x="35893" y="38645"/>
                    <a:pt x="36360" y="38312"/>
                    <a:pt x="36760" y="37978"/>
                  </a:cubicBezTo>
                  <a:cubicBezTo>
                    <a:pt x="37013" y="37781"/>
                    <a:pt x="36911" y="37514"/>
                    <a:pt x="36753" y="37514"/>
                  </a:cubicBezTo>
                  <a:cubicBezTo>
                    <a:pt x="36723" y="37514"/>
                    <a:pt x="36691" y="37523"/>
                    <a:pt x="36660" y="37544"/>
                  </a:cubicBezTo>
                  <a:cubicBezTo>
                    <a:pt x="34925" y="38912"/>
                    <a:pt x="32857" y="39579"/>
                    <a:pt x="30756" y="40113"/>
                  </a:cubicBezTo>
                  <a:cubicBezTo>
                    <a:pt x="28421" y="40747"/>
                    <a:pt x="26086" y="41314"/>
                    <a:pt x="23684" y="41447"/>
                  </a:cubicBezTo>
                  <a:cubicBezTo>
                    <a:pt x="23343" y="41467"/>
                    <a:pt x="23003" y="41477"/>
                    <a:pt x="22663" y="41477"/>
                  </a:cubicBezTo>
                  <a:cubicBezTo>
                    <a:pt x="20705" y="41477"/>
                    <a:pt x="18765" y="41137"/>
                    <a:pt x="16946" y="40313"/>
                  </a:cubicBezTo>
                  <a:cubicBezTo>
                    <a:pt x="15044" y="39446"/>
                    <a:pt x="13376" y="38211"/>
                    <a:pt x="11875" y="36710"/>
                  </a:cubicBezTo>
                  <a:cubicBezTo>
                    <a:pt x="10241" y="35076"/>
                    <a:pt x="8907" y="33208"/>
                    <a:pt x="7672" y="31273"/>
                  </a:cubicBezTo>
                  <a:cubicBezTo>
                    <a:pt x="7039" y="30306"/>
                    <a:pt x="6405" y="29372"/>
                    <a:pt x="5871" y="28371"/>
                  </a:cubicBezTo>
                  <a:cubicBezTo>
                    <a:pt x="5337" y="27370"/>
                    <a:pt x="4837" y="26236"/>
                    <a:pt x="5037" y="25035"/>
                  </a:cubicBezTo>
                  <a:cubicBezTo>
                    <a:pt x="5104" y="24468"/>
                    <a:pt x="5271" y="23935"/>
                    <a:pt x="5237" y="23401"/>
                  </a:cubicBezTo>
                  <a:cubicBezTo>
                    <a:pt x="5237" y="22967"/>
                    <a:pt x="5071" y="22567"/>
                    <a:pt x="4870" y="22200"/>
                  </a:cubicBezTo>
                  <a:cubicBezTo>
                    <a:pt x="4403" y="21433"/>
                    <a:pt x="3703" y="20899"/>
                    <a:pt x="3102" y="20265"/>
                  </a:cubicBezTo>
                  <a:cubicBezTo>
                    <a:pt x="1568" y="18597"/>
                    <a:pt x="1935" y="16229"/>
                    <a:pt x="2269" y="14194"/>
                  </a:cubicBezTo>
                  <a:cubicBezTo>
                    <a:pt x="2435" y="13027"/>
                    <a:pt x="2602" y="11859"/>
                    <a:pt x="2402" y="10692"/>
                  </a:cubicBezTo>
                  <a:cubicBezTo>
                    <a:pt x="2202" y="9524"/>
                    <a:pt x="1768" y="8423"/>
                    <a:pt x="1368" y="7356"/>
                  </a:cubicBezTo>
                  <a:cubicBezTo>
                    <a:pt x="667" y="5388"/>
                    <a:pt x="0" y="2920"/>
                    <a:pt x="1501" y="1185"/>
                  </a:cubicBezTo>
                  <a:cubicBezTo>
                    <a:pt x="1768" y="851"/>
                    <a:pt x="2168" y="551"/>
                    <a:pt x="2602" y="384"/>
                  </a:cubicBezTo>
                  <a:cubicBezTo>
                    <a:pt x="2837" y="296"/>
                    <a:pt x="2761" y="0"/>
                    <a:pt x="2580" y="0"/>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 name="Google Shape;683;p45">
              <a:extLst>
                <a:ext uri="{FF2B5EF4-FFF2-40B4-BE49-F238E27FC236}">
                  <a16:creationId xmlns:a16="http://schemas.microsoft.com/office/drawing/2014/main" id="{220FB410-913B-535E-0A34-BC289D9576E3}"/>
                </a:ext>
              </a:extLst>
            </p:cNvPr>
            <p:cNvSpPr/>
            <p:nvPr/>
          </p:nvSpPr>
          <p:spPr>
            <a:xfrm>
              <a:off x="8479170" y="3672507"/>
              <a:ext cx="1110583" cy="572031"/>
            </a:xfrm>
            <a:custGeom>
              <a:rect l="l" t="t" r="r" b="b"/>
              <a:pathLst>
                <a:path w="37917" h="19530" extrusionOk="0">
                  <a:moveTo>
                    <a:pt x="180" y="1"/>
                  </a:moveTo>
                  <a:cubicBezTo>
                    <a:pt x="84" y="1"/>
                    <a:pt x="1" y="68"/>
                    <a:pt x="34" y="201"/>
                  </a:cubicBezTo>
                  <a:cubicBezTo>
                    <a:pt x="101" y="1202"/>
                    <a:pt x="468" y="2136"/>
                    <a:pt x="935" y="3070"/>
                  </a:cubicBezTo>
                  <a:cubicBezTo>
                    <a:pt x="1302" y="3870"/>
                    <a:pt x="1702" y="4671"/>
                    <a:pt x="2136" y="5405"/>
                  </a:cubicBezTo>
                  <a:cubicBezTo>
                    <a:pt x="3036" y="6939"/>
                    <a:pt x="3970" y="8407"/>
                    <a:pt x="5104" y="9741"/>
                  </a:cubicBezTo>
                  <a:cubicBezTo>
                    <a:pt x="7273" y="12443"/>
                    <a:pt x="9908" y="14812"/>
                    <a:pt x="12776" y="16746"/>
                  </a:cubicBezTo>
                  <a:cubicBezTo>
                    <a:pt x="14444" y="17847"/>
                    <a:pt x="16146" y="18748"/>
                    <a:pt x="17980" y="19515"/>
                  </a:cubicBezTo>
                  <a:lnTo>
                    <a:pt x="18047" y="19515"/>
                  </a:lnTo>
                  <a:cubicBezTo>
                    <a:pt x="18069" y="19515"/>
                    <a:pt x="18091" y="19530"/>
                    <a:pt x="18114" y="19530"/>
                  </a:cubicBezTo>
                  <a:cubicBezTo>
                    <a:pt x="18125" y="19530"/>
                    <a:pt x="18136" y="19526"/>
                    <a:pt x="18147" y="19515"/>
                  </a:cubicBezTo>
                  <a:cubicBezTo>
                    <a:pt x="19982" y="19081"/>
                    <a:pt x="21549" y="17914"/>
                    <a:pt x="23050" y="16846"/>
                  </a:cubicBezTo>
                  <a:cubicBezTo>
                    <a:pt x="24485" y="15746"/>
                    <a:pt x="25886" y="14678"/>
                    <a:pt x="27253" y="13511"/>
                  </a:cubicBezTo>
                  <a:cubicBezTo>
                    <a:pt x="29955" y="11176"/>
                    <a:pt x="32491" y="8540"/>
                    <a:pt x="34659" y="5638"/>
                  </a:cubicBezTo>
                  <a:cubicBezTo>
                    <a:pt x="35893" y="4037"/>
                    <a:pt x="36960" y="2303"/>
                    <a:pt x="37894" y="535"/>
                  </a:cubicBezTo>
                  <a:cubicBezTo>
                    <a:pt x="37917" y="357"/>
                    <a:pt x="37776" y="209"/>
                    <a:pt x="37640" y="209"/>
                  </a:cubicBezTo>
                  <a:cubicBezTo>
                    <a:pt x="37572" y="209"/>
                    <a:pt x="37505" y="246"/>
                    <a:pt x="37461" y="335"/>
                  </a:cubicBezTo>
                  <a:cubicBezTo>
                    <a:pt x="35826" y="3503"/>
                    <a:pt x="33758" y="6339"/>
                    <a:pt x="31323" y="8941"/>
                  </a:cubicBezTo>
                  <a:cubicBezTo>
                    <a:pt x="28921" y="11576"/>
                    <a:pt x="26219" y="13911"/>
                    <a:pt x="23384" y="16046"/>
                  </a:cubicBezTo>
                  <a:cubicBezTo>
                    <a:pt x="21750" y="17247"/>
                    <a:pt x="20082" y="18614"/>
                    <a:pt x="18080" y="19115"/>
                  </a:cubicBezTo>
                  <a:cubicBezTo>
                    <a:pt x="14911" y="17780"/>
                    <a:pt x="11976" y="15979"/>
                    <a:pt x="9407" y="13744"/>
                  </a:cubicBezTo>
                  <a:cubicBezTo>
                    <a:pt x="6806" y="11476"/>
                    <a:pt x="4604" y="8874"/>
                    <a:pt x="2869" y="5939"/>
                  </a:cubicBezTo>
                  <a:cubicBezTo>
                    <a:pt x="2369" y="5105"/>
                    <a:pt x="1902" y="4271"/>
                    <a:pt x="1468" y="3403"/>
                  </a:cubicBezTo>
                  <a:cubicBezTo>
                    <a:pt x="968" y="2403"/>
                    <a:pt x="468" y="1302"/>
                    <a:pt x="401" y="201"/>
                  </a:cubicBezTo>
                  <a:cubicBezTo>
                    <a:pt x="384" y="68"/>
                    <a:pt x="276" y="1"/>
                    <a:pt x="180" y="1"/>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 name="Google Shape;684;p45">
              <a:extLst>
                <a:ext uri="{FF2B5EF4-FFF2-40B4-BE49-F238E27FC236}">
                  <a16:creationId xmlns:a16="http://schemas.microsoft.com/office/drawing/2014/main" id="{16E87BB5-EB6F-C14F-F0B5-A437ADCEEB4B}"/>
                </a:ext>
              </a:extLst>
            </p:cNvPr>
            <p:cNvSpPr/>
            <p:nvPr/>
          </p:nvSpPr>
          <p:spPr>
            <a:xfrm>
              <a:off x="8321884" y="2060013"/>
              <a:ext cx="1415725" cy="1717352"/>
            </a:xfrm>
            <a:custGeom>
              <a:rect l="l" t="t" r="r" b="b"/>
              <a:pathLst>
                <a:path w="48335" h="58633" extrusionOk="0">
                  <a:moveTo>
                    <a:pt x="34297" y="1"/>
                  </a:moveTo>
                  <a:cubicBezTo>
                    <a:pt x="32827" y="1"/>
                    <a:pt x="31502" y="815"/>
                    <a:pt x="30322" y="1716"/>
                  </a:cubicBezTo>
                  <a:cubicBezTo>
                    <a:pt x="28621" y="3083"/>
                    <a:pt x="27086" y="4751"/>
                    <a:pt x="25151" y="5885"/>
                  </a:cubicBezTo>
                  <a:cubicBezTo>
                    <a:pt x="24633" y="6168"/>
                    <a:pt x="23997" y="6452"/>
                    <a:pt x="23386" y="6452"/>
                  </a:cubicBezTo>
                  <a:cubicBezTo>
                    <a:pt x="23133" y="6452"/>
                    <a:pt x="22884" y="6403"/>
                    <a:pt x="22650" y="6286"/>
                  </a:cubicBezTo>
                  <a:cubicBezTo>
                    <a:pt x="21816" y="5919"/>
                    <a:pt x="21449" y="4885"/>
                    <a:pt x="21482" y="3951"/>
                  </a:cubicBezTo>
                  <a:cubicBezTo>
                    <a:pt x="21516" y="3050"/>
                    <a:pt x="21816" y="2116"/>
                    <a:pt x="21816" y="1215"/>
                  </a:cubicBezTo>
                  <a:lnTo>
                    <a:pt x="21816" y="1215"/>
                  </a:lnTo>
                  <a:cubicBezTo>
                    <a:pt x="20281" y="2950"/>
                    <a:pt x="18247" y="4251"/>
                    <a:pt x="16012" y="4918"/>
                  </a:cubicBezTo>
                  <a:cubicBezTo>
                    <a:pt x="15604" y="5043"/>
                    <a:pt x="15161" y="5132"/>
                    <a:pt x="14735" y="5132"/>
                  </a:cubicBezTo>
                  <a:cubicBezTo>
                    <a:pt x="14254" y="5132"/>
                    <a:pt x="13797" y="5019"/>
                    <a:pt x="13443" y="4718"/>
                  </a:cubicBezTo>
                  <a:cubicBezTo>
                    <a:pt x="12909" y="4218"/>
                    <a:pt x="12776" y="3384"/>
                    <a:pt x="12676" y="2616"/>
                  </a:cubicBezTo>
                  <a:cubicBezTo>
                    <a:pt x="11442" y="3017"/>
                    <a:pt x="10574" y="4084"/>
                    <a:pt x="9841" y="5218"/>
                  </a:cubicBezTo>
                  <a:cubicBezTo>
                    <a:pt x="8073" y="8087"/>
                    <a:pt x="6938" y="11389"/>
                    <a:pt x="6605" y="14758"/>
                  </a:cubicBezTo>
                  <a:cubicBezTo>
                    <a:pt x="6438" y="16460"/>
                    <a:pt x="6471" y="18294"/>
                    <a:pt x="5838" y="19895"/>
                  </a:cubicBezTo>
                  <a:cubicBezTo>
                    <a:pt x="5337" y="19629"/>
                    <a:pt x="4804" y="19562"/>
                    <a:pt x="4270" y="19562"/>
                  </a:cubicBezTo>
                  <a:cubicBezTo>
                    <a:pt x="3736" y="19562"/>
                    <a:pt x="3169" y="19695"/>
                    <a:pt x="2669" y="19895"/>
                  </a:cubicBezTo>
                  <a:cubicBezTo>
                    <a:pt x="2102" y="20096"/>
                    <a:pt x="1601" y="20463"/>
                    <a:pt x="1234" y="20930"/>
                  </a:cubicBezTo>
                  <a:cubicBezTo>
                    <a:pt x="300" y="21964"/>
                    <a:pt x="0" y="23398"/>
                    <a:pt x="67" y="24766"/>
                  </a:cubicBezTo>
                  <a:cubicBezTo>
                    <a:pt x="100" y="26133"/>
                    <a:pt x="501" y="27468"/>
                    <a:pt x="901" y="28768"/>
                  </a:cubicBezTo>
                  <a:cubicBezTo>
                    <a:pt x="1435" y="30636"/>
                    <a:pt x="2002" y="32471"/>
                    <a:pt x="2569" y="34373"/>
                  </a:cubicBezTo>
                  <a:cubicBezTo>
                    <a:pt x="2902" y="35573"/>
                    <a:pt x="3303" y="36774"/>
                    <a:pt x="4237" y="37608"/>
                  </a:cubicBezTo>
                  <a:cubicBezTo>
                    <a:pt x="4804" y="38175"/>
                    <a:pt x="5579" y="38445"/>
                    <a:pt x="6366" y="38445"/>
                  </a:cubicBezTo>
                  <a:cubicBezTo>
                    <a:pt x="6412" y="38445"/>
                    <a:pt x="6459" y="38444"/>
                    <a:pt x="6505" y="38442"/>
                  </a:cubicBezTo>
                  <a:cubicBezTo>
                    <a:pt x="6605" y="40277"/>
                    <a:pt x="6838" y="42045"/>
                    <a:pt x="7439" y="43779"/>
                  </a:cubicBezTo>
                  <a:cubicBezTo>
                    <a:pt x="7973" y="45414"/>
                    <a:pt x="8840" y="46948"/>
                    <a:pt x="9907" y="48316"/>
                  </a:cubicBezTo>
                  <a:cubicBezTo>
                    <a:pt x="10508" y="49150"/>
                    <a:pt x="11242" y="49950"/>
                    <a:pt x="11942" y="50718"/>
                  </a:cubicBezTo>
                  <a:cubicBezTo>
                    <a:pt x="13910" y="52719"/>
                    <a:pt x="16112" y="54387"/>
                    <a:pt x="18313" y="56055"/>
                  </a:cubicBezTo>
                  <a:cubicBezTo>
                    <a:pt x="20001" y="57328"/>
                    <a:pt x="21840" y="58632"/>
                    <a:pt x="23861" y="58632"/>
                  </a:cubicBezTo>
                  <a:cubicBezTo>
                    <a:pt x="23957" y="58632"/>
                    <a:pt x="24054" y="58629"/>
                    <a:pt x="24151" y="58623"/>
                  </a:cubicBezTo>
                  <a:cubicBezTo>
                    <a:pt x="24223" y="58627"/>
                    <a:pt x="24296" y="58628"/>
                    <a:pt x="24368" y="58628"/>
                  </a:cubicBezTo>
                  <a:cubicBezTo>
                    <a:pt x="26419" y="58628"/>
                    <a:pt x="28313" y="57279"/>
                    <a:pt x="29988" y="56055"/>
                  </a:cubicBezTo>
                  <a:cubicBezTo>
                    <a:pt x="32190" y="54387"/>
                    <a:pt x="34425" y="52719"/>
                    <a:pt x="36359" y="50718"/>
                  </a:cubicBezTo>
                  <a:cubicBezTo>
                    <a:pt x="37093" y="49950"/>
                    <a:pt x="37794" y="49150"/>
                    <a:pt x="38428" y="48316"/>
                  </a:cubicBezTo>
                  <a:cubicBezTo>
                    <a:pt x="39462" y="46948"/>
                    <a:pt x="40296" y="45414"/>
                    <a:pt x="40863" y="43779"/>
                  </a:cubicBezTo>
                  <a:cubicBezTo>
                    <a:pt x="41463" y="42045"/>
                    <a:pt x="41697" y="40243"/>
                    <a:pt x="41797" y="38442"/>
                  </a:cubicBezTo>
                  <a:cubicBezTo>
                    <a:pt x="42631" y="38442"/>
                    <a:pt x="43465" y="38142"/>
                    <a:pt x="44098" y="37608"/>
                  </a:cubicBezTo>
                  <a:cubicBezTo>
                    <a:pt x="44999" y="36774"/>
                    <a:pt x="45433" y="35540"/>
                    <a:pt x="45766" y="34373"/>
                  </a:cubicBezTo>
                  <a:cubicBezTo>
                    <a:pt x="46300" y="32471"/>
                    <a:pt x="46867" y="30636"/>
                    <a:pt x="47434" y="28768"/>
                  </a:cubicBezTo>
                  <a:cubicBezTo>
                    <a:pt x="47801" y="27434"/>
                    <a:pt x="48201" y="26133"/>
                    <a:pt x="48268" y="24766"/>
                  </a:cubicBezTo>
                  <a:cubicBezTo>
                    <a:pt x="48335" y="23398"/>
                    <a:pt x="48001" y="21964"/>
                    <a:pt x="47167" y="21063"/>
                  </a:cubicBezTo>
                  <a:cubicBezTo>
                    <a:pt x="46867" y="20696"/>
                    <a:pt x="46467" y="20396"/>
                    <a:pt x="46033" y="20129"/>
                  </a:cubicBezTo>
                  <a:cubicBezTo>
                    <a:pt x="45466" y="19795"/>
                    <a:pt x="44799" y="19629"/>
                    <a:pt x="44132" y="19629"/>
                  </a:cubicBezTo>
                  <a:cubicBezTo>
                    <a:pt x="43498" y="19629"/>
                    <a:pt x="42864" y="19762"/>
                    <a:pt x="42297" y="20062"/>
                  </a:cubicBezTo>
                  <a:cubicBezTo>
                    <a:pt x="41029" y="18228"/>
                    <a:pt x="40429" y="16026"/>
                    <a:pt x="40095" y="13791"/>
                  </a:cubicBezTo>
                  <a:cubicBezTo>
                    <a:pt x="39695" y="11456"/>
                    <a:pt x="39662" y="9121"/>
                    <a:pt x="39362" y="6786"/>
                  </a:cubicBezTo>
                  <a:cubicBezTo>
                    <a:pt x="39195" y="5285"/>
                    <a:pt x="38928" y="3784"/>
                    <a:pt x="38161" y="2516"/>
                  </a:cubicBezTo>
                  <a:cubicBezTo>
                    <a:pt x="37427" y="1215"/>
                    <a:pt x="36126" y="115"/>
                    <a:pt x="34625" y="15"/>
                  </a:cubicBezTo>
                  <a:cubicBezTo>
                    <a:pt x="34515" y="5"/>
                    <a:pt x="34405" y="1"/>
                    <a:pt x="34297"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 name="Google Shape;685;p45">
              <a:extLst>
                <a:ext uri="{FF2B5EF4-FFF2-40B4-BE49-F238E27FC236}">
                  <a16:creationId xmlns:a16="http://schemas.microsoft.com/office/drawing/2014/main" id="{C54C052F-4DD7-495F-7A51-AF8F9B2FF1D6}"/>
                </a:ext>
              </a:extLst>
            </p:cNvPr>
            <p:cNvSpPr/>
            <p:nvPr/>
          </p:nvSpPr>
          <p:spPr>
            <a:xfrm>
              <a:off x="8500434" y="2809452"/>
              <a:ext cx="35441" cy="379714"/>
            </a:xfrm>
            <a:custGeom>
              <a:rect l="l" t="t" r="r" b="b"/>
              <a:pathLst>
                <a:path w="1210" h="12963" extrusionOk="0">
                  <a:moveTo>
                    <a:pt x="242" y="1"/>
                  </a:moveTo>
                  <a:cubicBezTo>
                    <a:pt x="125" y="1"/>
                    <a:pt x="1" y="114"/>
                    <a:pt x="42" y="279"/>
                  </a:cubicBezTo>
                  <a:cubicBezTo>
                    <a:pt x="1009" y="3382"/>
                    <a:pt x="509" y="6684"/>
                    <a:pt x="242" y="9886"/>
                  </a:cubicBezTo>
                  <a:cubicBezTo>
                    <a:pt x="175" y="10854"/>
                    <a:pt x="142" y="11821"/>
                    <a:pt x="175" y="12788"/>
                  </a:cubicBezTo>
                  <a:cubicBezTo>
                    <a:pt x="175" y="12905"/>
                    <a:pt x="275" y="12963"/>
                    <a:pt x="371" y="12963"/>
                  </a:cubicBezTo>
                  <a:cubicBezTo>
                    <a:pt x="467" y="12963"/>
                    <a:pt x="559" y="12905"/>
                    <a:pt x="542" y="12788"/>
                  </a:cubicBezTo>
                  <a:cubicBezTo>
                    <a:pt x="509" y="9386"/>
                    <a:pt x="1209" y="6117"/>
                    <a:pt x="909" y="2781"/>
                  </a:cubicBezTo>
                  <a:cubicBezTo>
                    <a:pt x="842" y="1881"/>
                    <a:pt x="676" y="980"/>
                    <a:pt x="409" y="146"/>
                  </a:cubicBezTo>
                  <a:cubicBezTo>
                    <a:pt x="383" y="44"/>
                    <a:pt x="314" y="1"/>
                    <a:pt x="242" y="1"/>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 name="Google Shape;686;p45">
              <a:extLst>
                <a:ext uri="{FF2B5EF4-FFF2-40B4-BE49-F238E27FC236}">
                  <a16:creationId xmlns:a16="http://schemas.microsoft.com/office/drawing/2014/main" id="{DE36EEB3-9A9D-4DD6-EAD0-AC8982CB2D4E}"/>
                </a:ext>
              </a:extLst>
            </p:cNvPr>
            <p:cNvSpPr/>
            <p:nvPr/>
          </p:nvSpPr>
          <p:spPr>
            <a:xfrm>
              <a:off x="8376421" y="2758986"/>
              <a:ext cx="101812" cy="355608"/>
            </a:xfrm>
            <a:custGeom>
              <a:rect l="l" t="t" r="r" b="b"/>
              <a:pathLst>
                <a:path w="3476" h="12141" extrusionOk="0">
                  <a:moveTo>
                    <a:pt x="1275" y="1"/>
                  </a:moveTo>
                  <a:cubicBezTo>
                    <a:pt x="707" y="1"/>
                    <a:pt x="173" y="312"/>
                    <a:pt x="40" y="935"/>
                  </a:cubicBezTo>
                  <a:cubicBezTo>
                    <a:pt x="1" y="1090"/>
                    <a:pt x="120" y="1178"/>
                    <a:pt x="233" y="1178"/>
                  </a:cubicBezTo>
                  <a:cubicBezTo>
                    <a:pt x="314" y="1178"/>
                    <a:pt x="393" y="1133"/>
                    <a:pt x="406" y="1035"/>
                  </a:cubicBezTo>
                  <a:cubicBezTo>
                    <a:pt x="473" y="635"/>
                    <a:pt x="873" y="401"/>
                    <a:pt x="1274" y="401"/>
                  </a:cubicBezTo>
                  <a:cubicBezTo>
                    <a:pt x="1707" y="401"/>
                    <a:pt x="2108" y="635"/>
                    <a:pt x="2341" y="1002"/>
                  </a:cubicBezTo>
                  <a:cubicBezTo>
                    <a:pt x="2942" y="1736"/>
                    <a:pt x="3008" y="2836"/>
                    <a:pt x="3075" y="3737"/>
                  </a:cubicBezTo>
                  <a:cubicBezTo>
                    <a:pt x="3108" y="4771"/>
                    <a:pt x="2975" y="5772"/>
                    <a:pt x="2741" y="6772"/>
                  </a:cubicBezTo>
                  <a:cubicBezTo>
                    <a:pt x="2475" y="7740"/>
                    <a:pt x="2241" y="8674"/>
                    <a:pt x="2241" y="9675"/>
                  </a:cubicBezTo>
                  <a:cubicBezTo>
                    <a:pt x="2241" y="10509"/>
                    <a:pt x="2274" y="11576"/>
                    <a:pt x="3075" y="12110"/>
                  </a:cubicBezTo>
                  <a:cubicBezTo>
                    <a:pt x="3107" y="12131"/>
                    <a:pt x="3139" y="12141"/>
                    <a:pt x="3168" y="12141"/>
                  </a:cubicBezTo>
                  <a:cubicBezTo>
                    <a:pt x="3319" y="12141"/>
                    <a:pt x="3410" y="11888"/>
                    <a:pt x="3242" y="11776"/>
                  </a:cubicBezTo>
                  <a:cubicBezTo>
                    <a:pt x="2842" y="11543"/>
                    <a:pt x="2741" y="11076"/>
                    <a:pt x="2675" y="10675"/>
                  </a:cubicBezTo>
                  <a:cubicBezTo>
                    <a:pt x="2608" y="10108"/>
                    <a:pt x="2608" y="9541"/>
                    <a:pt x="2675" y="9007"/>
                  </a:cubicBezTo>
                  <a:cubicBezTo>
                    <a:pt x="2741" y="7873"/>
                    <a:pt x="3142" y="6839"/>
                    <a:pt x="3309" y="5772"/>
                  </a:cubicBezTo>
                  <a:cubicBezTo>
                    <a:pt x="3475" y="4738"/>
                    <a:pt x="3475" y="3670"/>
                    <a:pt x="3309" y="2603"/>
                  </a:cubicBezTo>
                  <a:cubicBezTo>
                    <a:pt x="3142" y="1702"/>
                    <a:pt x="2908" y="735"/>
                    <a:pt x="2108" y="234"/>
                  </a:cubicBezTo>
                  <a:cubicBezTo>
                    <a:pt x="1852" y="79"/>
                    <a:pt x="1559" y="1"/>
                    <a:pt x="1275" y="1"/>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9" name="Google Shape;687;p45">
              <a:extLst>
                <a:ext uri="{FF2B5EF4-FFF2-40B4-BE49-F238E27FC236}">
                  <a16:creationId xmlns:a16="http://schemas.microsoft.com/office/drawing/2014/main" id="{4063CF6E-E61F-846B-0BBF-23F7EB18803B}"/>
                </a:ext>
              </a:extLst>
            </p:cNvPr>
            <p:cNvSpPr/>
            <p:nvPr/>
          </p:nvSpPr>
          <p:spPr>
            <a:xfrm>
              <a:off x="8587630" y="3474185"/>
              <a:ext cx="882269" cy="644875"/>
            </a:xfrm>
            <a:custGeom>
              <a:rect l="l" t="t" r="r" b="b"/>
              <a:pathLst>
                <a:path w="30121" h="22017" extrusionOk="0">
                  <a:moveTo>
                    <a:pt x="768" y="0"/>
                  </a:moveTo>
                  <a:cubicBezTo>
                    <a:pt x="768" y="1335"/>
                    <a:pt x="667" y="2702"/>
                    <a:pt x="501" y="4037"/>
                  </a:cubicBezTo>
                  <a:cubicBezTo>
                    <a:pt x="367" y="5037"/>
                    <a:pt x="200" y="6005"/>
                    <a:pt x="0" y="6972"/>
                  </a:cubicBezTo>
                  <a:cubicBezTo>
                    <a:pt x="3536" y="13177"/>
                    <a:pt x="8840" y="18447"/>
                    <a:pt x="15044" y="22016"/>
                  </a:cubicBezTo>
                  <a:lnTo>
                    <a:pt x="15078" y="22016"/>
                  </a:lnTo>
                  <a:cubicBezTo>
                    <a:pt x="21282" y="18480"/>
                    <a:pt x="26586" y="13210"/>
                    <a:pt x="30122" y="6972"/>
                  </a:cubicBezTo>
                  <a:cubicBezTo>
                    <a:pt x="29922" y="6005"/>
                    <a:pt x="29755" y="5004"/>
                    <a:pt x="29588" y="4037"/>
                  </a:cubicBezTo>
                  <a:cubicBezTo>
                    <a:pt x="29421" y="2702"/>
                    <a:pt x="29355" y="1335"/>
                    <a:pt x="29288" y="0"/>
                  </a:cubicBezTo>
                  <a:cubicBezTo>
                    <a:pt x="28687" y="834"/>
                    <a:pt x="27954" y="1635"/>
                    <a:pt x="27253" y="2369"/>
                  </a:cubicBezTo>
                  <a:cubicBezTo>
                    <a:pt x="25285" y="4370"/>
                    <a:pt x="23083" y="6038"/>
                    <a:pt x="20882" y="7706"/>
                  </a:cubicBezTo>
                  <a:cubicBezTo>
                    <a:pt x="19193" y="8981"/>
                    <a:pt x="17351" y="10317"/>
                    <a:pt x="15328" y="10317"/>
                  </a:cubicBezTo>
                  <a:cubicBezTo>
                    <a:pt x="15234" y="10317"/>
                    <a:pt x="15139" y="10314"/>
                    <a:pt x="15044" y="10308"/>
                  </a:cubicBezTo>
                  <a:cubicBezTo>
                    <a:pt x="14994" y="10309"/>
                    <a:pt x="14944" y="10310"/>
                    <a:pt x="14894" y="10310"/>
                  </a:cubicBezTo>
                  <a:cubicBezTo>
                    <a:pt x="12817" y="10310"/>
                    <a:pt x="10901" y="8976"/>
                    <a:pt x="9207" y="7706"/>
                  </a:cubicBezTo>
                  <a:cubicBezTo>
                    <a:pt x="7005" y="6038"/>
                    <a:pt x="4770" y="4370"/>
                    <a:pt x="2836" y="2369"/>
                  </a:cubicBezTo>
                  <a:cubicBezTo>
                    <a:pt x="2102" y="1635"/>
                    <a:pt x="1401" y="834"/>
                    <a:pt x="768"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 name="Google Shape;688;p45">
              <a:extLst>
                <a:ext uri="{FF2B5EF4-FFF2-40B4-BE49-F238E27FC236}">
                  <a16:creationId xmlns:a16="http://schemas.microsoft.com/office/drawing/2014/main" id="{1227B1DE-17DD-000E-FD7A-FE40A51317C1}"/>
                </a:ext>
              </a:extLst>
            </p:cNvPr>
            <p:cNvSpPr/>
            <p:nvPr/>
          </p:nvSpPr>
          <p:spPr>
            <a:xfrm>
              <a:off x="8335562" y="1645825"/>
              <a:ext cx="1402047" cy="1000834"/>
            </a:xfrm>
            <a:custGeom>
              <a:rect l="l" t="t" r="r" b="b"/>
              <a:pathLst>
                <a:path w="47868" h="34170" extrusionOk="0">
                  <a:moveTo>
                    <a:pt x="24790" y="0"/>
                  </a:moveTo>
                  <a:cubicBezTo>
                    <a:pt x="21011" y="0"/>
                    <a:pt x="17202" y="743"/>
                    <a:pt x="13643" y="2047"/>
                  </a:cubicBezTo>
                  <a:cubicBezTo>
                    <a:pt x="11709" y="2747"/>
                    <a:pt x="9841" y="3581"/>
                    <a:pt x="8173" y="4749"/>
                  </a:cubicBezTo>
                  <a:cubicBezTo>
                    <a:pt x="2969" y="8351"/>
                    <a:pt x="0" y="14756"/>
                    <a:pt x="67" y="21061"/>
                  </a:cubicBezTo>
                  <a:cubicBezTo>
                    <a:pt x="134" y="25397"/>
                    <a:pt x="1501" y="29600"/>
                    <a:pt x="2135" y="33903"/>
                  </a:cubicBezTo>
                  <a:cubicBezTo>
                    <a:pt x="2635" y="33703"/>
                    <a:pt x="3169" y="33569"/>
                    <a:pt x="3703" y="33569"/>
                  </a:cubicBezTo>
                  <a:cubicBezTo>
                    <a:pt x="4237" y="33569"/>
                    <a:pt x="4804" y="33703"/>
                    <a:pt x="5304" y="33903"/>
                  </a:cubicBezTo>
                  <a:cubicBezTo>
                    <a:pt x="5904" y="32269"/>
                    <a:pt x="5871" y="30501"/>
                    <a:pt x="6038" y="28766"/>
                  </a:cubicBezTo>
                  <a:cubicBezTo>
                    <a:pt x="6338" y="25397"/>
                    <a:pt x="7472" y="22095"/>
                    <a:pt x="9307" y="19226"/>
                  </a:cubicBezTo>
                  <a:cubicBezTo>
                    <a:pt x="10007" y="18158"/>
                    <a:pt x="10875" y="17024"/>
                    <a:pt x="12142" y="16657"/>
                  </a:cubicBezTo>
                  <a:cubicBezTo>
                    <a:pt x="12209" y="17391"/>
                    <a:pt x="12309" y="18225"/>
                    <a:pt x="12876" y="18726"/>
                  </a:cubicBezTo>
                  <a:cubicBezTo>
                    <a:pt x="13223" y="19037"/>
                    <a:pt x="13677" y="19151"/>
                    <a:pt x="14156" y="19151"/>
                  </a:cubicBezTo>
                  <a:cubicBezTo>
                    <a:pt x="14598" y="19151"/>
                    <a:pt x="15061" y="19054"/>
                    <a:pt x="15478" y="18926"/>
                  </a:cubicBezTo>
                  <a:cubicBezTo>
                    <a:pt x="17713" y="18325"/>
                    <a:pt x="19714" y="16991"/>
                    <a:pt x="21282" y="15223"/>
                  </a:cubicBezTo>
                  <a:lnTo>
                    <a:pt x="21282" y="15223"/>
                  </a:lnTo>
                  <a:cubicBezTo>
                    <a:pt x="21215" y="16157"/>
                    <a:pt x="20948" y="17058"/>
                    <a:pt x="20948" y="17992"/>
                  </a:cubicBezTo>
                  <a:cubicBezTo>
                    <a:pt x="20948" y="18892"/>
                    <a:pt x="21282" y="19926"/>
                    <a:pt x="22116" y="20327"/>
                  </a:cubicBezTo>
                  <a:cubicBezTo>
                    <a:pt x="22344" y="20436"/>
                    <a:pt x="22591" y="20483"/>
                    <a:pt x="22844" y="20483"/>
                  </a:cubicBezTo>
                  <a:cubicBezTo>
                    <a:pt x="23442" y="20483"/>
                    <a:pt x="24079" y="20221"/>
                    <a:pt x="24618" y="19893"/>
                  </a:cubicBezTo>
                  <a:cubicBezTo>
                    <a:pt x="26519" y="18759"/>
                    <a:pt x="28020" y="17091"/>
                    <a:pt x="29788" y="15723"/>
                  </a:cubicBezTo>
                  <a:cubicBezTo>
                    <a:pt x="30919" y="14806"/>
                    <a:pt x="32246" y="14001"/>
                    <a:pt x="33666" y="14001"/>
                  </a:cubicBezTo>
                  <a:cubicBezTo>
                    <a:pt x="33796" y="14001"/>
                    <a:pt x="33927" y="14008"/>
                    <a:pt x="34058" y="14022"/>
                  </a:cubicBezTo>
                  <a:cubicBezTo>
                    <a:pt x="35559" y="14156"/>
                    <a:pt x="36860" y="15223"/>
                    <a:pt x="37627" y="16524"/>
                  </a:cubicBezTo>
                  <a:cubicBezTo>
                    <a:pt x="38361" y="17825"/>
                    <a:pt x="38661" y="19326"/>
                    <a:pt x="38828" y="20827"/>
                  </a:cubicBezTo>
                  <a:cubicBezTo>
                    <a:pt x="39128" y="23162"/>
                    <a:pt x="39195" y="25497"/>
                    <a:pt x="39528" y="27832"/>
                  </a:cubicBezTo>
                  <a:cubicBezTo>
                    <a:pt x="39862" y="30034"/>
                    <a:pt x="40496" y="32235"/>
                    <a:pt x="41730" y="34070"/>
                  </a:cubicBezTo>
                  <a:cubicBezTo>
                    <a:pt x="42264" y="33770"/>
                    <a:pt x="42931" y="33670"/>
                    <a:pt x="43565" y="33670"/>
                  </a:cubicBezTo>
                  <a:cubicBezTo>
                    <a:pt x="44232" y="33670"/>
                    <a:pt x="44899" y="33836"/>
                    <a:pt x="45499" y="34170"/>
                  </a:cubicBezTo>
                  <a:cubicBezTo>
                    <a:pt x="45800" y="28066"/>
                    <a:pt x="47868" y="21995"/>
                    <a:pt x="46667" y="15857"/>
                  </a:cubicBezTo>
                  <a:cubicBezTo>
                    <a:pt x="45366" y="9219"/>
                    <a:pt x="39929" y="3748"/>
                    <a:pt x="33557" y="1480"/>
                  </a:cubicBezTo>
                  <a:cubicBezTo>
                    <a:pt x="30745" y="464"/>
                    <a:pt x="27777" y="0"/>
                    <a:pt x="24790" y="0"/>
                  </a:cubicBezTo>
                  <a:close/>
                </a:path>
              </a:pathLst>
            </a:custGeom>
            <a:solidFill>
              <a:schemeClr val="bg1">
                <a:lumMod val="95000"/>
              </a:scheme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 name="Google Shape;689;p45">
              <a:extLst>
                <a:ext uri="{FF2B5EF4-FFF2-40B4-BE49-F238E27FC236}">
                  <a16:creationId xmlns:a16="http://schemas.microsoft.com/office/drawing/2014/main" id="{855EBC17-6268-F3C8-667E-411E41D465E3}"/>
                </a:ext>
              </a:extLst>
            </p:cNvPr>
            <p:cNvSpPr/>
            <p:nvPr/>
          </p:nvSpPr>
          <p:spPr>
            <a:xfrm>
              <a:off x="8837736" y="3044035"/>
              <a:ext cx="41064" cy="67103"/>
            </a:xfrm>
            <a:custGeom>
              <a:rect l="l" t="t" r="r" b="b"/>
              <a:pathLst>
                <a:path w="1402" h="2291" extrusionOk="0">
                  <a:moveTo>
                    <a:pt x="328" y="1"/>
                  </a:moveTo>
                  <a:cubicBezTo>
                    <a:pt x="258" y="1"/>
                    <a:pt x="162" y="66"/>
                    <a:pt x="134" y="176"/>
                  </a:cubicBezTo>
                  <a:cubicBezTo>
                    <a:pt x="1" y="1010"/>
                    <a:pt x="368" y="1811"/>
                    <a:pt x="1068" y="2278"/>
                  </a:cubicBezTo>
                  <a:cubicBezTo>
                    <a:pt x="1093" y="2286"/>
                    <a:pt x="1120" y="2290"/>
                    <a:pt x="1147" y="2290"/>
                  </a:cubicBezTo>
                  <a:cubicBezTo>
                    <a:pt x="1229" y="2290"/>
                    <a:pt x="1310" y="2253"/>
                    <a:pt x="1335" y="2178"/>
                  </a:cubicBezTo>
                  <a:cubicBezTo>
                    <a:pt x="1402" y="2044"/>
                    <a:pt x="1368" y="1977"/>
                    <a:pt x="1302" y="1877"/>
                  </a:cubicBezTo>
                  <a:cubicBezTo>
                    <a:pt x="735" y="1544"/>
                    <a:pt x="468" y="877"/>
                    <a:pt x="534" y="276"/>
                  </a:cubicBezTo>
                  <a:cubicBezTo>
                    <a:pt x="534" y="143"/>
                    <a:pt x="501" y="43"/>
                    <a:pt x="368" y="9"/>
                  </a:cubicBezTo>
                  <a:cubicBezTo>
                    <a:pt x="356" y="4"/>
                    <a:pt x="343" y="1"/>
                    <a:pt x="328" y="1"/>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 name="Google Shape;690;p45">
              <a:extLst>
                <a:ext uri="{FF2B5EF4-FFF2-40B4-BE49-F238E27FC236}">
                  <a16:creationId xmlns:a16="http://schemas.microsoft.com/office/drawing/2014/main" id="{275E8DB8-CEDD-BAFC-8A4A-21E173F446F0}"/>
                </a:ext>
              </a:extLst>
            </p:cNvPr>
            <p:cNvSpPr/>
            <p:nvPr/>
          </p:nvSpPr>
          <p:spPr>
            <a:xfrm>
              <a:off x="8692166" y="3129034"/>
              <a:ext cx="177204" cy="310238"/>
            </a:xfrm>
            <a:custGeom>
              <a:rect l="l" t="t" r="r" b="b"/>
              <a:pathLst>
                <a:path w="6050" h="10592" extrusionOk="0">
                  <a:moveTo>
                    <a:pt x="5819" y="0"/>
                  </a:moveTo>
                  <a:cubicBezTo>
                    <a:pt x="5736" y="0"/>
                    <a:pt x="5652" y="45"/>
                    <a:pt x="5638" y="143"/>
                  </a:cubicBezTo>
                  <a:cubicBezTo>
                    <a:pt x="5338" y="1711"/>
                    <a:pt x="4103" y="2811"/>
                    <a:pt x="2969" y="3779"/>
                  </a:cubicBezTo>
                  <a:cubicBezTo>
                    <a:pt x="1835" y="4746"/>
                    <a:pt x="668" y="5814"/>
                    <a:pt x="267" y="7315"/>
                  </a:cubicBezTo>
                  <a:cubicBezTo>
                    <a:pt x="1" y="8315"/>
                    <a:pt x="167" y="9416"/>
                    <a:pt x="201" y="10417"/>
                  </a:cubicBezTo>
                  <a:cubicBezTo>
                    <a:pt x="201" y="10534"/>
                    <a:pt x="309" y="10592"/>
                    <a:pt x="413" y="10592"/>
                  </a:cubicBezTo>
                  <a:cubicBezTo>
                    <a:pt x="518" y="10592"/>
                    <a:pt x="618" y="10534"/>
                    <a:pt x="601" y="10417"/>
                  </a:cubicBezTo>
                  <a:cubicBezTo>
                    <a:pt x="534" y="9916"/>
                    <a:pt x="534" y="9449"/>
                    <a:pt x="501" y="8949"/>
                  </a:cubicBezTo>
                  <a:cubicBezTo>
                    <a:pt x="501" y="8482"/>
                    <a:pt x="468" y="8048"/>
                    <a:pt x="534" y="7615"/>
                  </a:cubicBezTo>
                  <a:cubicBezTo>
                    <a:pt x="701" y="6881"/>
                    <a:pt x="1135" y="6214"/>
                    <a:pt x="1602" y="5613"/>
                  </a:cubicBezTo>
                  <a:cubicBezTo>
                    <a:pt x="2602" y="4446"/>
                    <a:pt x="3870" y="3612"/>
                    <a:pt x="4837" y="2444"/>
                  </a:cubicBezTo>
                  <a:cubicBezTo>
                    <a:pt x="5371" y="1811"/>
                    <a:pt x="5805" y="1077"/>
                    <a:pt x="5971" y="243"/>
                  </a:cubicBezTo>
                  <a:cubicBezTo>
                    <a:pt x="6049" y="88"/>
                    <a:pt x="5935" y="0"/>
                    <a:pt x="5819" y="0"/>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 name="Google Shape;691;p45">
              <a:extLst>
                <a:ext uri="{FF2B5EF4-FFF2-40B4-BE49-F238E27FC236}">
                  <a16:creationId xmlns:a16="http://schemas.microsoft.com/office/drawing/2014/main" id="{9C0D48F3-17F3-7823-3F49-5B2D160ECF85}"/>
                </a:ext>
              </a:extLst>
            </p:cNvPr>
            <p:cNvSpPr/>
            <p:nvPr/>
          </p:nvSpPr>
          <p:spPr>
            <a:xfrm>
              <a:off x="8715217" y="2823511"/>
              <a:ext cx="169295" cy="118448"/>
            </a:xfrm>
            <a:custGeom>
              <a:rect l="l" t="t" r="r" b="b"/>
              <a:pathLst>
                <a:path w="5780" h="4044" extrusionOk="0">
                  <a:moveTo>
                    <a:pt x="5482" y="0"/>
                  </a:moveTo>
                  <a:cubicBezTo>
                    <a:pt x="5436" y="0"/>
                    <a:pt x="5390" y="20"/>
                    <a:pt x="5351" y="66"/>
                  </a:cubicBezTo>
                  <a:cubicBezTo>
                    <a:pt x="3984" y="1701"/>
                    <a:pt x="2216" y="2902"/>
                    <a:pt x="214" y="3669"/>
                  </a:cubicBezTo>
                  <a:cubicBezTo>
                    <a:pt x="0" y="3730"/>
                    <a:pt x="67" y="4044"/>
                    <a:pt x="285" y="4044"/>
                  </a:cubicBezTo>
                  <a:cubicBezTo>
                    <a:pt x="305" y="4044"/>
                    <a:pt x="326" y="4041"/>
                    <a:pt x="348" y="4036"/>
                  </a:cubicBezTo>
                  <a:cubicBezTo>
                    <a:pt x="2382" y="3269"/>
                    <a:pt x="4217" y="2034"/>
                    <a:pt x="5651" y="366"/>
                  </a:cubicBezTo>
                  <a:cubicBezTo>
                    <a:pt x="5779" y="213"/>
                    <a:pt x="5632" y="0"/>
                    <a:pt x="5482" y="0"/>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 name="Google Shape;692;p45">
              <a:extLst>
                <a:ext uri="{FF2B5EF4-FFF2-40B4-BE49-F238E27FC236}">
                  <a16:creationId xmlns:a16="http://schemas.microsoft.com/office/drawing/2014/main" id="{46D40D4B-4870-41EB-0C3D-B62E67391155}"/>
                </a:ext>
              </a:extLst>
            </p:cNvPr>
            <p:cNvSpPr/>
            <p:nvPr/>
          </p:nvSpPr>
          <p:spPr>
            <a:xfrm>
              <a:off x="8598380" y="2528826"/>
              <a:ext cx="324209" cy="170467"/>
            </a:xfrm>
            <a:custGeom>
              <a:rect l="l" t="t" r="r" b="b"/>
              <a:pathLst>
                <a:path w="11069" h="5820" extrusionOk="0">
                  <a:moveTo>
                    <a:pt x="8165" y="0"/>
                  </a:moveTo>
                  <a:cubicBezTo>
                    <a:pt x="6664" y="0"/>
                    <a:pt x="5178" y="1701"/>
                    <a:pt x="3870" y="2355"/>
                  </a:cubicBezTo>
                  <a:cubicBezTo>
                    <a:pt x="2836" y="3122"/>
                    <a:pt x="0" y="3356"/>
                    <a:pt x="734" y="5190"/>
                  </a:cubicBezTo>
                  <a:cubicBezTo>
                    <a:pt x="1011" y="5630"/>
                    <a:pt x="1566" y="5819"/>
                    <a:pt x="2269" y="5819"/>
                  </a:cubicBezTo>
                  <a:cubicBezTo>
                    <a:pt x="5296" y="5819"/>
                    <a:pt x="11068" y="2317"/>
                    <a:pt x="9173" y="287"/>
                  </a:cubicBezTo>
                  <a:cubicBezTo>
                    <a:pt x="8838" y="85"/>
                    <a:pt x="8501" y="0"/>
                    <a:pt x="8165" y="0"/>
                  </a:cubicBezTo>
                  <a:close/>
                </a:path>
              </a:pathLst>
            </a:custGeom>
            <a:solidFill>
              <a:srgbClr val="FEF0E6"/>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 name="Google Shape;693;p45">
              <a:extLst>
                <a:ext uri="{FF2B5EF4-FFF2-40B4-BE49-F238E27FC236}">
                  <a16:creationId xmlns:a16="http://schemas.microsoft.com/office/drawing/2014/main" id="{491BA0FD-D149-215C-4C3D-A7B2B76FFBB3}"/>
                </a:ext>
              </a:extLst>
            </p:cNvPr>
            <p:cNvSpPr/>
            <p:nvPr/>
          </p:nvSpPr>
          <p:spPr>
            <a:xfrm>
              <a:off x="8678546" y="2466497"/>
              <a:ext cx="135612" cy="84179"/>
            </a:xfrm>
            <a:custGeom>
              <a:rect l="l" t="t" r="r" b="b"/>
              <a:pathLst>
                <a:path w="4630" h="2874" extrusionOk="0">
                  <a:moveTo>
                    <a:pt x="4381" y="1"/>
                  </a:moveTo>
                  <a:cubicBezTo>
                    <a:pt x="4345" y="1"/>
                    <a:pt x="4307" y="14"/>
                    <a:pt x="4268" y="47"/>
                  </a:cubicBezTo>
                  <a:cubicBezTo>
                    <a:pt x="3001" y="1014"/>
                    <a:pt x="1666" y="1848"/>
                    <a:pt x="232" y="2482"/>
                  </a:cubicBezTo>
                  <a:cubicBezTo>
                    <a:pt x="0" y="2540"/>
                    <a:pt x="70" y="2874"/>
                    <a:pt x="246" y="2874"/>
                  </a:cubicBezTo>
                  <a:cubicBezTo>
                    <a:pt x="272" y="2874"/>
                    <a:pt x="301" y="2866"/>
                    <a:pt x="332" y="2849"/>
                  </a:cubicBezTo>
                  <a:cubicBezTo>
                    <a:pt x="1833" y="2181"/>
                    <a:pt x="3234" y="1347"/>
                    <a:pt x="4468" y="347"/>
                  </a:cubicBezTo>
                  <a:cubicBezTo>
                    <a:pt x="4630" y="239"/>
                    <a:pt x="4531" y="1"/>
                    <a:pt x="4381" y="1"/>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 name="Google Shape;694;p45">
              <a:extLst>
                <a:ext uri="{FF2B5EF4-FFF2-40B4-BE49-F238E27FC236}">
                  <a16:creationId xmlns:a16="http://schemas.microsoft.com/office/drawing/2014/main" id="{525213D0-C9A8-7F38-7F62-F2BE2541766D}"/>
                </a:ext>
              </a:extLst>
            </p:cNvPr>
            <p:cNvSpPr/>
            <p:nvPr/>
          </p:nvSpPr>
          <p:spPr>
            <a:xfrm>
              <a:off x="8672630" y="2486268"/>
              <a:ext cx="56705" cy="40625"/>
            </a:xfrm>
            <a:custGeom>
              <a:rect l="l" t="t" r="r" b="b"/>
              <a:pathLst>
                <a:path w="1935" h="1387" extrusionOk="0">
                  <a:moveTo>
                    <a:pt x="1722" y="0"/>
                  </a:moveTo>
                  <a:cubicBezTo>
                    <a:pt x="1661" y="0"/>
                    <a:pt x="1593" y="19"/>
                    <a:pt x="1535" y="39"/>
                  </a:cubicBezTo>
                  <a:cubicBezTo>
                    <a:pt x="1101" y="406"/>
                    <a:pt x="634" y="706"/>
                    <a:pt x="134" y="1006"/>
                  </a:cubicBezTo>
                  <a:cubicBezTo>
                    <a:pt x="34" y="1039"/>
                    <a:pt x="0" y="1173"/>
                    <a:pt x="34" y="1306"/>
                  </a:cubicBezTo>
                  <a:cubicBezTo>
                    <a:pt x="83" y="1355"/>
                    <a:pt x="149" y="1386"/>
                    <a:pt x="234" y="1386"/>
                  </a:cubicBezTo>
                  <a:cubicBezTo>
                    <a:pt x="265" y="1386"/>
                    <a:pt x="298" y="1382"/>
                    <a:pt x="334" y="1373"/>
                  </a:cubicBezTo>
                  <a:cubicBezTo>
                    <a:pt x="868" y="1073"/>
                    <a:pt x="1368" y="706"/>
                    <a:pt x="1835" y="339"/>
                  </a:cubicBezTo>
                  <a:cubicBezTo>
                    <a:pt x="1935" y="239"/>
                    <a:pt x="1935" y="139"/>
                    <a:pt x="1835" y="39"/>
                  </a:cubicBezTo>
                  <a:cubicBezTo>
                    <a:pt x="1807" y="10"/>
                    <a:pt x="1767" y="0"/>
                    <a:pt x="1722" y="0"/>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 name="Google Shape;695;p45">
              <a:extLst>
                <a:ext uri="{FF2B5EF4-FFF2-40B4-BE49-F238E27FC236}">
                  <a16:creationId xmlns:a16="http://schemas.microsoft.com/office/drawing/2014/main" id="{5F6B776E-BF24-8FEE-1030-C0955E5D0BA0}"/>
                </a:ext>
              </a:extLst>
            </p:cNvPr>
            <p:cNvSpPr/>
            <p:nvPr/>
          </p:nvSpPr>
          <p:spPr>
            <a:xfrm>
              <a:off x="8712698" y="2749232"/>
              <a:ext cx="107494" cy="104565"/>
            </a:xfrm>
            <a:custGeom>
              <a:rect l="l" t="t" r="r" b="b"/>
              <a:pathLst>
                <a:path w="3669" h="3570" extrusionOk="0">
                  <a:moveTo>
                    <a:pt x="1835" y="0"/>
                  </a:moveTo>
                  <a:cubicBezTo>
                    <a:pt x="834" y="0"/>
                    <a:pt x="0" y="801"/>
                    <a:pt x="0" y="1768"/>
                  </a:cubicBezTo>
                  <a:cubicBezTo>
                    <a:pt x="0" y="2769"/>
                    <a:pt x="834" y="3570"/>
                    <a:pt x="1835" y="3570"/>
                  </a:cubicBezTo>
                  <a:cubicBezTo>
                    <a:pt x="2869" y="3570"/>
                    <a:pt x="3669" y="2769"/>
                    <a:pt x="3669" y="1768"/>
                  </a:cubicBezTo>
                  <a:cubicBezTo>
                    <a:pt x="3669" y="801"/>
                    <a:pt x="2869" y="0"/>
                    <a:pt x="1835" y="0"/>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 name="Google Shape;696;p45">
              <a:extLst>
                <a:ext uri="{FF2B5EF4-FFF2-40B4-BE49-F238E27FC236}">
                  <a16:creationId xmlns:a16="http://schemas.microsoft.com/office/drawing/2014/main" id="{5ACC8E8D-A6C6-701B-1F74-C50B666E9B99}"/>
                </a:ext>
              </a:extLst>
            </p:cNvPr>
            <p:cNvSpPr/>
            <p:nvPr/>
          </p:nvSpPr>
          <p:spPr>
            <a:xfrm>
              <a:off x="8606639" y="3461737"/>
              <a:ext cx="854736" cy="316448"/>
            </a:xfrm>
            <a:custGeom>
              <a:rect l="l" t="t" r="r" b="b"/>
              <a:pathLst>
                <a:path w="29182" h="10804" extrusionOk="0">
                  <a:moveTo>
                    <a:pt x="28878" y="1"/>
                  </a:moveTo>
                  <a:cubicBezTo>
                    <a:pt x="28829" y="1"/>
                    <a:pt x="28780" y="17"/>
                    <a:pt x="28739" y="59"/>
                  </a:cubicBezTo>
                  <a:cubicBezTo>
                    <a:pt x="27271" y="1860"/>
                    <a:pt x="25703" y="3528"/>
                    <a:pt x="23969" y="5062"/>
                  </a:cubicBezTo>
                  <a:cubicBezTo>
                    <a:pt x="22268" y="6597"/>
                    <a:pt x="20433" y="8064"/>
                    <a:pt x="18465" y="9265"/>
                  </a:cubicBezTo>
                  <a:cubicBezTo>
                    <a:pt x="17431" y="9899"/>
                    <a:pt x="16297" y="10366"/>
                    <a:pt x="15096" y="10399"/>
                  </a:cubicBezTo>
                  <a:cubicBezTo>
                    <a:pt x="15034" y="10401"/>
                    <a:pt x="14971" y="10402"/>
                    <a:pt x="14909" y="10402"/>
                  </a:cubicBezTo>
                  <a:cubicBezTo>
                    <a:pt x="13737" y="10402"/>
                    <a:pt x="12568" y="10107"/>
                    <a:pt x="11460" y="9632"/>
                  </a:cubicBezTo>
                  <a:cubicBezTo>
                    <a:pt x="10393" y="9198"/>
                    <a:pt x="9425" y="8565"/>
                    <a:pt x="8458" y="7931"/>
                  </a:cubicBezTo>
                  <a:cubicBezTo>
                    <a:pt x="7524" y="7264"/>
                    <a:pt x="6590" y="6597"/>
                    <a:pt x="5723" y="5863"/>
                  </a:cubicBezTo>
                  <a:cubicBezTo>
                    <a:pt x="3754" y="4228"/>
                    <a:pt x="2020" y="2360"/>
                    <a:pt x="452" y="292"/>
                  </a:cubicBezTo>
                  <a:cubicBezTo>
                    <a:pt x="403" y="233"/>
                    <a:pt x="340" y="209"/>
                    <a:pt x="279" y="209"/>
                  </a:cubicBezTo>
                  <a:cubicBezTo>
                    <a:pt x="133" y="209"/>
                    <a:pt x="1" y="351"/>
                    <a:pt x="119" y="492"/>
                  </a:cubicBezTo>
                  <a:cubicBezTo>
                    <a:pt x="1553" y="2394"/>
                    <a:pt x="3121" y="4095"/>
                    <a:pt x="4889" y="5629"/>
                  </a:cubicBezTo>
                  <a:cubicBezTo>
                    <a:pt x="6623" y="7164"/>
                    <a:pt x="8591" y="8698"/>
                    <a:pt x="10693" y="9732"/>
                  </a:cubicBezTo>
                  <a:cubicBezTo>
                    <a:pt x="12004" y="10377"/>
                    <a:pt x="13449" y="10803"/>
                    <a:pt x="14895" y="10803"/>
                  </a:cubicBezTo>
                  <a:cubicBezTo>
                    <a:pt x="15841" y="10803"/>
                    <a:pt x="16788" y="10621"/>
                    <a:pt x="17698" y="10199"/>
                  </a:cubicBezTo>
                  <a:cubicBezTo>
                    <a:pt x="18765" y="9699"/>
                    <a:pt x="19766" y="8932"/>
                    <a:pt x="20733" y="8231"/>
                  </a:cubicBezTo>
                  <a:cubicBezTo>
                    <a:pt x="21701" y="7531"/>
                    <a:pt x="22601" y="6797"/>
                    <a:pt x="23535" y="6029"/>
                  </a:cubicBezTo>
                  <a:cubicBezTo>
                    <a:pt x="25570" y="4262"/>
                    <a:pt x="27438" y="2360"/>
                    <a:pt x="29106" y="259"/>
                  </a:cubicBezTo>
                  <a:cubicBezTo>
                    <a:pt x="29181" y="158"/>
                    <a:pt x="29029" y="1"/>
                    <a:pt x="28878" y="1"/>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697;p45">
              <a:extLst>
                <a:ext uri="{FF2B5EF4-FFF2-40B4-BE49-F238E27FC236}">
                  <a16:creationId xmlns:a16="http://schemas.microsoft.com/office/drawing/2014/main" id="{813B4051-06BD-0528-5810-83EC7FD81462}"/>
                </a:ext>
              </a:extLst>
            </p:cNvPr>
            <p:cNvSpPr/>
            <p:nvPr/>
          </p:nvSpPr>
          <p:spPr>
            <a:xfrm>
              <a:off x="9265954" y="2501147"/>
              <a:ext cx="104535" cy="42207"/>
            </a:xfrm>
            <a:custGeom>
              <a:rect l="l" t="t" r="r" b="b"/>
              <a:pathLst>
                <a:path w="3568" h="1441" extrusionOk="0">
                  <a:moveTo>
                    <a:pt x="294" y="0"/>
                  </a:moveTo>
                  <a:cubicBezTo>
                    <a:pt x="129" y="0"/>
                    <a:pt x="1" y="253"/>
                    <a:pt x="225" y="365"/>
                  </a:cubicBezTo>
                  <a:cubicBezTo>
                    <a:pt x="1125" y="898"/>
                    <a:pt x="2193" y="1232"/>
                    <a:pt x="3227" y="1432"/>
                  </a:cubicBezTo>
                  <a:cubicBezTo>
                    <a:pt x="3246" y="1438"/>
                    <a:pt x="3265" y="1440"/>
                    <a:pt x="3283" y="1440"/>
                  </a:cubicBezTo>
                  <a:cubicBezTo>
                    <a:pt x="3479" y="1440"/>
                    <a:pt x="3569" y="1126"/>
                    <a:pt x="3294" y="1065"/>
                  </a:cubicBezTo>
                  <a:cubicBezTo>
                    <a:pt x="2259" y="898"/>
                    <a:pt x="1292" y="531"/>
                    <a:pt x="391" y="31"/>
                  </a:cubicBezTo>
                  <a:cubicBezTo>
                    <a:pt x="359" y="9"/>
                    <a:pt x="326" y="0"/>
                    <a:pt x="294" y="0"/>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698;p45">
              <a:extLst>
                <a:ext uri="{FF2B5EF4-FFF2-40B4-BE49-F238E27FC236}">
                  <a16:creationId xmlns:a16="http://schemas.microsoft.com/office/drawing/2014/main" id="{66A73034-6914-4693-B545-794FF8086C71}"/>
                </a:ext>
              </a:extLst>
            </p:cNvPr>
            <p:cNvSpPr/>
            <p:nvPr/>
          </p:nvSpPr>
          <p:spPr>
            <a:xfrm>
              <a:off x="9521654" y="2806963"/>
              <a:ext cx="35441" cy="380007"/>
            </a:xfrm>
            <a:custGeom>
              <a:rect l="l" t="t" r="r" b="b"/>
              <a:pathLst>
                <a:path w="1210" h="12974" extrusionOk="0">
                  <a:moveTo>
                    <a:pt x="964" y="0"/>
                  </a:moveTo>
                  <a:cubicBezTo>
                    <a:pt x="886" y="0"/>
                    <a:pt x="807" y="40"/>
                    <a:pt x="768" y="131"/>
                  </a:cubicBezTo>
                  <a:cubicBezTo>
                    <a:pt x="534" y="965"/>
                    <a:pt x="368" y="1899"/>
                    <a:pt x="301" y="2766"/>
                  </a:cubicBezTo>
                  <a:cubicBezTo>
                    <a:pt x="1" y="6068"/>
                    <a:pt x="701" y="9404"/>
                    <a:pt x="668" y="12773"/>
                  </a:cubicBezTo>
                  <a:cubicBezTo>
                    <a:pt x="635" y="12907"/>
                    <a:pt x="726" y="12973"/>
                    <a:pt x="826" y="12973"/>
                  </a:cubicBezTo>
                  <a:cubicBezTo>
                    <a:pt x="926" y="12973"/>
                    <a:pt x="1035" y="12907"/>
                    <a:pt x="1035" y="12773"/>
                  </a:cubicBezTo>
                  <a:cubicBezTo>
                    <a:pt x="1068" y="11806"/>
                    <a:pt x="1035" y="10872"/>
                    <a:pt x="935" y="9905"/>
                  </a:cubicBezTo>
                  <a:cubicBezTo>
                    <a:pt x="701" y="6702"/>
                    <a:pt x="201" y="3400"/>
                    <a:pt x="1168" y="264"/>
                  </a:cubicBezTo>
                  <a:cubicBezTo>
                    <a:pt x="1209" y="101"/>
                    <a:pt x="1087" y="0"/>
                    <a:pt x="964" y="0"/>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 name="Google Shape;699;p45">
              <a:extLst>
                <a:ext uri="{FF2B5EF4-FFF2-40B4-BE49-F238E27FC236}">
                  <a16:creationId xmlns:a16="http://schemas.microsoft.com/office/drawing/2014/main" id="{3EAF71B2-8545-A531-E3B4-FA65ED5AF9ED}"/>
                </a:ext>
              </a:extLst>
            </p:cNvPr>
            <p:cNvSpPr/>
            <p:nvPr/>
          </p:nvSpPr>
          <p:spPr>
            <a:xfrm>
              <a:off x="9579297" y="2755559"/>
              <a:ext cx="101812" cy="355755"/>
            </a:xfrm>
            <a:custGeom>
              <a:rect l="l" t="t" r="r" b="b"/>
              <a:pathLst>
                <a:path w="3476" h="12146" extrusionOk="0">
                  <a:moveTo>
                    <a:pt x="2179" y="1"/>
                  </a:moveTo>
                  <a:cubicBezTo>
                    <a:pt x="1897" y="1"/>
                    <a:pt x="1611" y="75"/>
                    <a:pt x="1368" y="218"/>
                  </a:cubicBezTo>
                  <a:cubicBezTo>
                    <a:pt x="568" y="718"/>
                    <a:pt x="334" y="1686"/>
                    <a:pt x="168" y="2620"/>
                  </a:cubicBezTo>
                  <a:cubicBezTo>
                    <a:pt x="1" y="3654"/>
                    <a:pt x="1" y="4721"/>
                    <a:pt x="168" y="5755"/>
                  </a:cubicBezTo>
                  <a:cubicBezTo>
                    <a:pt x="334" y="6856"/>
                    <a:pt x="735" y="7857"/>
                    <a:pt x="768" y="8991"/>
                  </a:cubicBezTo>
                  <a:cubicBezTo>
                    <a:pt x="868" y="9525"/>
                    <a:pt x="868" y="10125"/>
                    <a:pt x="768" y="10659"/>
                  </a:cubicBezTo>
                  <a:cubicBezTo>
                    <a:pt x="735" y="11059"/>
                    <a:pt x="601" y="11526"/>
                    <a:pt x="234" y="11793"/>
                  </a:cubicBezTo>
                  <a:cubicBezTo>
                    <a:pt x="60" y="11880"/>
                    <a:pt x="164" y="12145"/>
                    <a:pt x="327" y="12145"/>
                  </a:cubicBezTo>
                  <a:cubicBezTo>
                    <a:pt x="350" y="12145"/>
                    <a:pt x="376" y="12139"/>
                    <a:pt x="401" y="12127"/>
                  </a:cubicBezTo>
                  <a:cubicBezTo>
                    <a:pt x="1202" y="11560"/>
                    <a:pt x="1235" y="10492"/>
                    <a:pt x="1235" y="9658"/>
                  </a:cubicBezTo>
                  <a:cubicBezTo>
                    <a:pt x="1235" y="8657"/>
                    <a:pt x="1002" y="7723"/>
                    <a:pt x="735" y="6789"/>
                  </a:cubicBezTo>
                  <a:cubicBezTo>
                    <a:pt x="468" y="5755"/>
                    <a:pt x="368" y="4755"/>
                    <a:pt x="401" y="3721"/>
                  </a:cubicBezTo>
                  <a:cubicBezTo>
                    <a:pt x="434" y="2820"/>
                    <a:pt x="535" y="1719"/>
                    <a:pt x="1102" y="985"/>
                  </a:cubicBezTo>
                  <a:cubicBezTo>
                    <a:pt x="1368" y="652"/>
                    <a:pt x="1769" y="385"/>
                    <a:pt x="2202" y="385"/>
                  </a:cubicBezTo>
                  <a:cubicBezTo>
                    <a:pt x="2603" y="385"/>
                    <a:pt x="3003" y="652"/>
                    <a:pt x="3070" y="1019"/>
                  </a:cubicBezTo>
                  <a:cubicBezTo>
                    <a:pt x="3084" y="1131"/>
                    <a:pt x="3162" y="1178"/>
                    <a:pt x="3244" y="1178"/>
                  </a:cubicBezTo>
                  <a:cubicBezTo>
                    <a:pt x="3357" y="1178"/>
                    <a:pt x="3475" y="1087"/>
                    <a:pt x="3437" y="952"/>
                  </a:cubicBezTo>
                  <a:cubicBezTo>
                    <a:pt x="3303" y="304"/>
                    <a:pt x="2750" y="1"/>
                    <a:pt x="2179" y="1"/>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 name="Google Shape;700;p45">
              <a:extLst>
                <a:ext uri="{FF2B5EF4-FFF2-40B4-BE49-F238E27FC236}">
                  <a16:creationId xmlns:a16="http://schemas.microsoft.com/office/drawing/2014/main" id="{109816C2-4658-17C5-7E23-260D00C2E627}"/>
                </a:ext>
              </a:extLst>
            </p:cNvPr>
            <p:cNvSpPr/>
            <p:nvPr/>
          </p:nvSpPr>
          <p:spPr>
            <a:xfrm>
              <a:off x="9178729" y="3041721"/>
              <a:ext cx="41064" cy="66488"/>
            </a:xfrm>
            <a:custGeom>
              <a:rect l="l" t="t" r="r" b="b"/>
              <a:pathLst>
                <a:path w="1402" h="2270" extrusionOk="0">
                  <a:moveTo>
                    <a:pt x="1086" y="0"/>
                  </a:moveTo>
                  <a:cubicBezTo>
                    <a:pt x="1067" y="0"/>
                    <a:pt x="1049" y="7"/>
                    <a:pt x="1034" y="22"/>
                  </a:cubicBezTo>
                  <a:cubicBezTo>
                    <a:pt x="901" y="55"/>
                    <a:pt x="868" y="122"/>
                    <a:pt x="868" y="255"/>
                  </a:cubicBezTo>
                  <a:cubicBezTo>
                    <a:pt x="934" y="889"/>
                    <a:pt x="668" y="1556"/>
                    <a:pt x="100" y="1890"/>
                  </a:cubicBezTo>
                  <a:cubicBezTo>
                    <a:pt x="34" y="1923"/>
                    <a:pt x="0" y="2023"/>
                    <a:pt x="67" y="2190"/>
                  </a:cubicBezTo>
                  <a:cubicBezTo>
                    <a:pt x="92" y="2239"/>
                    <a:pt x="170" y="2270"/>
                    <a:pt x="249" y="2270"/>
                  </a:cubicBezTo>
                  <a:cubicBezTo>
                    <a:pt x="278" y="2270"/>
                    <a:pt x="307" y="2265"/>
                    <a:pt x="334" y="2257"/>
                  </a:cubicBezTo>
                  <a:cubicBezTo>
                    <a:pt x="1034" y="1790"/>
                    <a:pt x="1401" y="1022"/>
                    <a:pt x="1268" y="188"/>
                  </a:cubicBezTo>
                  <a:cubicBezTo>
                    <a:pt x="1242" y="84"/>
                    <a:pt x="1155" y="0"/>
                    <a:pt x="1086" y="0"/>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 name="Google Shape;701;p45">
              <a:extLst>
                <a:ext uri="{FF2B5EF4-FFF2-40B4-BE49-F238E27FC236}">
                  <a16:creationId xmlns:a16="http://schemas.microsoft.com/office/drawing/2014/main" id="{75A7097E-A1DD-1B54-FEDC-DBF9CA33D235}"/>
                </a:ext>
              </a:extLst>
            </p:cNvPr>
            <p:cNvSpPr/>
            <p:nvPr/>
          </p:nvSpPr>
          <p:spPr>
            <a:xfrm>
              <a:off x="9188190" y="3125607"/>
              <a:ext cx="177174" cy="310502"/>
            </a:xfrm>
            <a:custGeom>
              <a:rect l="l" t="t" r="r" b="b"/>
              <a:pathLst>
                <a:path w="6049" h="10601" extrusionOk="0">
                  <a:moveTo>
                    <a:pt x="229" y="0"/>
                  </a:moveTo>
                  <a:cubicBezTo>
                    <a:pt x="114" y="0"/>
                    <a:pt x="0" y="91"/>
                    <a:pt x="78" y="226"/>
                  </a:cubicBezTo>
                  <a:cubicBezTo>
                    <a:pt x="244" y="1060"/>
                    <a:pt x="645" y="1828"/>
                    <a:pt x="1212" y="2428"/>
                  </a:cubicBezTo>
                  <a:cubicBezTo>
                    <a:pt x="2146" y="3596"/>
                    <a:pt x="3447" y="4429"/>
                    <a:pt x="4447" y="5597"/>
                  </a:cubicBezTo>
                  <a:cubicBezTo>
                    <a:pt x="4914" y="6197"/>
                    <a:pt x="5348" y="6865"/>
                    <a:pt x="5482" y="7598"/>
                  </a:cubicBezTo>
                  <a:cubicBezTo>
                    <a:pt x="5582" y="8032"/>
                    <a:pt x="5548" y="8499"/>
                    <a:pt x="5548" y="8933"/>
                  </a:cubicBezTo>
                  <a:cubicBezTo>
                    <a:pt x="5515" y="9433"/>
                    <a:pt x="5515" y="9900"/>
                    <a:pt x="5448" y="10400"/>
                  </a:cubicBezTo>
                  <a:cubicBezTo>
                    <a:pt x="5432" y="10534"/>
                    <a:pt x="5532" y="10601"/>
                    <a:pt x="5636" y="10601"/>
                  </a:cubicBezTo>
                  <a:cubicBezTo>
                    <a:pt x="5740" y="10601"/>
                    <a:pt x="5848" y="10534"/>
                    <a:pt x="5848" y="10400"/>
                  </a:cubicBezTo>
                  <a:cubicBezTo>
                    <a:pt x="5882" y="9400"/>
                    <a:pt x="6049" y="8332"/>
                    <a:pt x="5782" y="7332"/>
                  </a:cubicBezTo>
                  <a:cubicBezTo>
                    <a:pt x="5381" y="5830"/>
                    <a:pt x="4214" y="4730"/>
                    <a:pt x="3080" y="3762"/>
                  </a:cubicBezTo>
                  <a:cubicBezTo>
                    <a:pt x="1946" y="2828"/>
                    <a:pt x="711" y="1694"/>
                    <a:pt x="411" y="160"/>
                  </a:cubicBezTo>
                  <a:cubicBezTo>
                    <a:pt x="397" y="48"/>
                    <a:pt x="313" y="0"/>
                    <a:pt x="229" y="0"/>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 name="Google Shape;702;p45">
              <a:extLst>
                <a:ext uri="{FF2B5EF4-FFF2-40B4-BE49-F238E27FC236}">
                  <a16:creationId xmlns:a16="http://schemas.microsoft.com/office/drawing/2014/main" id="{70523619-1F9D-E205-5116-5D4380120A50}"/>
                </a:ext>
              </a:extLst>
            </p:cNvPr>
            <p:cNvSpPr/>
            <p:nvPr/>
          </p:nvSpPr>
          <p:spPr>
            <a:xfrm>
              <a:off x="9173047" y="2820846"/>
              <a:ext cx="169032" cy="117482"/>
            </a:xfrm>
            <a:custGeom>
              <a:rect l="l" t="t" r="r" b="b"/>
              <a:pathLst>
                <a:path w="5771" h="4010" extrusionOk="0">
                  <a:moveTo>
                    <a:pt x="293" y="0"/>
                  </a:moveTo>
                  <a:cubicBezTo>
                    <a:pt x="144" y="0"/>
                    <a:pt x="1" y="172"/>
                    <a:pt x="128" y="324"/>
                  </a:cubicBezTo>
                  <a:cubicBezTo>
                    <a:pt x="1562" y="1992"/>
                    <a:pt x="3397" y="3259"/>
                    <a:pt x="5431" y="3993"/>
                  </a:cubicBezTo>
                  <a:cubicBezTo>
                    <a:pt x="5463" y="4005"/>
                    <a:pt x="5492" y="4010"/>
                    <a:pt x="5519" y="4010"/>
                  </a:cubicBezTo>
                  <a:cubicBezTo>
                    <a:pt x="5717" y="4010"/>
                    <a:pt x="5771" y="3715"/>
                    <a:pt x="5565" y="3626"/>
                  </a:cubicBezTo>
                  <a:cubicBezTo>
                    <a:pt x="3563" y="2893"/>
                    <a:pt x="1796" y="1658"/>
                    <a:pt x="428" y="57"/>
                  </a:cubicBezTo>
                  <a:cubicBezTo>
                    <a:pt x="388" y="17"/>
                    <a:pt x="340" y="0"/>
                    <a:pt x="293" y="0"/>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 name="Google Shape;703;p45">
              <a:extLst>
                <a:ext uri="{FF2B5EF4-FFF2-40B4-BE49-F238E27FC236}">
                  <a16:creationId xmlns:a16="http://schemas.microsoft.com/office/drawing/2014/main" id="{C9F0903C-387F-27A3-0D41-C7A3F1FC7EC8}"/>
                </a:ext>
              </a:extLst>
            </p:cNvPr>
            <p:cNvSpPr/>
            <p:nvPr/>
          </p:nvSpPr>
          <p:spPr>
            <a:xfrm>
              <a:off x="9134970" y="2525429"/>
              <a:ext cx="324180" cy="169969"/>
            </a:xfrm>
            <a:custGeom>
              <a:rect l="l" t="t" r="r" b="b"/>
              <a:pathLst>
                <a:path w="11068" h="5803" extrusionOk="0">
                  <a:moveTo>
                    <a:pt x="2927" y="1"/>
                  </a:moveTo>
                  <a:cubicBezTo>
                    <a:pt x="2583" y="1"/>
                    <a:pt x="2238" y="90"/>
                    <a:pt x="1895" y="303"/>
                  </a:cubicBezTo>
                  <a:cubicBezTo>
                    <a:pt x="0" y="2306"/>
                    <a:pt x="5770" y="5802"/>
                    <a:pt x="8780" y="5802"/>
                  </a:cubicBezTo>
                  <a:cubicBezTo>
                    <a:pt x="9480" y="5802"/>
                    <a:pt x="10030" y="5613"/>
                    <a:pt x="10301" y="5173"/>
                  </a:cubicBezTo>
                  <a:cubicBezTo>
                    <a:pt x="11068" y="3338"/>
                    <a:pt x="8233" y="3138"/>
                    <a:pt x="7198" y="2338"/>
                  </a:cubicBezTo>
                  <a:cubicBezTo>
                    <a:pt x="5897" y="1687"/>
                    <a:pt x="4420" y="1"/>
                    <a:pt x="2927" y="1"/>
                  </a:cubicBezTo>
                  <a:close/>
                </a:path>
              </a:pathLst>
            </a:custGeom>
            <a:solidFill>
              <a:srgbClr val="FEF0E6"/>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 name="Google Shape;704;p45">
              <a:extLst>
                <a:ext uri="{FF2B5EF4-FFF2-40B4-BE49-F238E27FC236}">
                  <a16:creationId xmlns:a16="http://schemas.microsoft.com/office/drawing/2014/main" id="{700ADA4B-90EE-0C5C-5B2D-4B94900E2E11}"/>
                </a:ext>
              </a:extLst>
            </p:cNvPr>
            <p:cNvSpPr/>
            <p:nvPr/>
          </p:nvSpPr>
          <p:spPr>
            <a:xfrm>
              <a:off x="9328224" y="2482343"/>
              <a:ext cx="56676" cy="41064"/>
            </a:xfrm>
            <a:custGeom>
              <a:rect l="l" t="t" r="r" b="b"/>
              <a:pathLst>
                <a:path w="1935" h="1402" extrusionOk="0">
                  <a:moveTo>
                    <a:pt x="210" y="1"/>
                  </a:moveTo>
                  <a:cubicBezTo>
                    <a:pt x="168" y="1"/>
                    <a:pt x="128" y="11"/>
                    <a:pt x="100" y="39"/>
                  </a:cubicBezTo>
                  <a:cubicBezTo>
                    <a:pt x="0" y="139"/>
                    <a:pt x="0" y="273"/>
                    <a:pt x="100" y="339"/>
                  </a:cubicBezTo>
                  <a:cubicBezTo>
                    <a:pt x="534" y="706"/>
                    <a:pt x="1034" y="1107"/>
                    <a:pt x="1601" y="1374"/>
                  </a:cubicBezTo>
                  <a:cubicBezTo>
                    <a:pt x="1630" y="1393"/>
                    <a:pt x="1663" y="1401"/>
                    <a:pt x="1694" y="1401"/>
                  </a:cubicBezTo>
                  <a:cubicBezTo>
                    <a:pt x="1771" y="1401"/>
                    <a:pt x="1844" y="1354"/>
                    <a:pt x="1868" y="1307"/>
                  </a:cubicBezTo>
                  <a:cubicBezTo>
                    <a:pt x="1935" y="1173"/>
                    <a:pt x="1868" y="1040"/>
                    <a:pt x="1801" y="1007"/>
                  </a:cubicBezTo>
                  <a:cubicBezTo>
                    <a:pt x="1301" y="706"/>
                    <a:pt x="834" y="440"/>
                    <a:pt x="367" y="39"/>
                  </a:cubicBezTo>
                  <a:cubicBezTo>
                    <a:pt x="328" y="20"/>
                    <a:pt x="268" y="1"/>
                    <a:pt x="210" y="1"/>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 name="Google Shape;705;p45">
              <a:extLst>
                <a:ext uri="{FF2B5EF4-FFF2-40B4-BE49-F238E27FC236}">
                  <a16:creationId xmlns:a16="http://schemas.microsoft.com/office/drawing/2014/main" id="{E11220B5-E8E5-EB16-0EFA-6F73BFD2AC70}"/>
                </a:ext>
              </a:extLst>
            </p:cNvPr>
            <p:cNvSpPr/>
            <p:nvPr/>
          </p:nvSpPr>
          <p:spPr>
            <a:xfrm>
              <a:off x="9237338" y="2746303"/>
              <a:ext cx="107523" cy="104565"/>
            </a:xfrm>
            <a:custGeom>
              <a:rect l="l" t="t" r="r" b="b"/>
              <a:pathLst>
                <a:path w="3671" h="3570" extrusionOk="0">
                  <a:moveTo>
                    <a:pt x="1835" y="0"/>
                  </a:moveTo>
                  <a:cubicBezTo>
                    <a:pt x="801" y="0"/>
                    <a:pt x="1" y="801"/>
                    <a:pt x="1" y="1802"/>
                  </a:cubicBezTo>
                  <a:cubicBezTo>
                    <a:pt x="1" y="2769"/>
                    <a:pt x="801" y="3570"/>
                    <a:pt x="1835" y="3570"/>
                  </a:cubicBezTo>
                  <a:cubicBezTo>
                    <a:pt x="2836" y="3570"/>
                    <a:pt x="3670" y="2769"/>
                    <a:pt x="3670" y="1802"/>
                  </a:cubicBezTo>
                  <a:cubicBezTo>
                    <a:pt x="3670" y="801"/>
                    <a:pt x="2836" y="0"/>
                    <a:pt x="1835" y="0"/>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 name="Google Shape;706;p45">
              <a:extLst>
                <a:ext uri="{FF2B5EF4-FFF2-40B4-BE49-F238E27FC236}">
                  <a16:creationId xmlns:a16="http://schemas.microsoft.com/office/drawing/2014/main" id="{F1024146-6539-F9B0-F9B3-5EA52B9485F7}"/>
                </a:ext>
              </a:extLst>
            </p:cNvPr>
            <p:cNvSpPr/>
            <p:nvPr/>
          </p:nvSpPr>
          <p:spPr>
            <a:xfrm>
              <a:off x="8897341" y="2858161"/>
              <a:ext cx="261881" cy="270170"/>
            </a:xfrm>
            <a:custGeom>
              <a:rect l="l" t="t" r="r" b="b"/>
              <a:pathLst>
                <a:path w="8941" h="9224" extrusionOk="0">
                  <a:moveTo>
                    <a:pt x="4470" y="1"/>
                  </a:moveTo>
                  <a:cubicBezTo>
                    <a:pt x="3812" y="1"/>
                    <a:pt x="3153" y="351"/>
                    <a:pt x="2836" y="1051"/>
                  </a:cubicBezTo>
                  <a:cubicBezTo>
                    <a:pt x="1335" y="4454"/>
                    <a:pt x="1" y="9224"/>
                    <a:pt x="4470" y="9224"/>
                  </a:cubicBezTo>
                  <a:cubicBezTo>
                    <a:pt x="8940" y="9224"/>
                    <a:pt x="7606" y="4454"/>
                    <a:pt x="6105" y="1051"/>
                  </a:cubicBezTo>
                  <a:cubicBezTo>
                    <a:pt x="5788" y="351"/>
                    <a:pt x="5129" y="1"/>
                    <a:pt x="4470" y="1"/>
                  </a:cubicBezTo>
                  <a:close/>
                </a:path>
              </a:pathLst>
            </a:custGeom>
            <a:solidFill>
              <a:srgbClr val="A06944">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707;p45">
              <a:extLst>
                <a:ext uri="{FF2B5EF4-FFF2-40B4-BE49-F238E27FC236}">
                  <a16:creationId xmlns:a16="http://schemas.microsoft.com/office/drawing/2014/main" id="{F9D77FC8-F296-4825-5EB6-75BE8DC5FC71}"/>
                </a:ext>
              </a:extLst>
            </p:cNvPr>
            <p:cNvSpPr/>
            <p:nvPr/>
          </p:nvSpPr>
          <p:spPr>
            <a:xfrm>
              <a:off x="8535436" y="2978484"/>
              <a:ext cx="296472" cy="294099"/>
            </a:xfrm>
            <a:custGeom>
              <a:rect l="l" t="t" r="r" b="b"/>
              <a:pathLst>
                <a:path w="10122" h="10041" extrusionOk="0">
                  <a:moveTo>
                    <a:pt x="6783" y="1"/>
                  </a:moveTo>
                  <a:cubicBezTo>
                    <a:pt x="4601" y="1"/>
                    <a:pt x="0" y="5339"/>
                    <a:pt x="715" y="7418"/>
                  </a:cubicBezTo>
                  <a:cubicBezTo>
                    <a:pt x="1091" y="9313"/>
                    <a:pt x="2114" y="10041"/>
                    <a:pt x="3343" y="10041"/>
                  </a:cubicBezTo>
                  <a:cubicBezTo>
                    <a:pt x="5273" y="10041"/>
                    <a:pt x="7711" y="8245"/>
                    <a:pt x="8954" y="6350"/>
                  </a:cubicBezTo>
                  <a:cubicBezTo>
                    <a:pt x="10122" y="4182"/>
                    <a:pt x="9888" y="446"/>
                    <a:pt x="6953" y="12"/>
                  </a:cubicBezTo>
                  <a:cubicBezTo>
                    <a:pt x="6898" y="5"/>
                    <a:pt x="6841" y="1"/>
                    <a:pt x="6783" y="1"/>
                  </a:cubicBezTo>
                  <a:close/>
                </a:path>
              </a:pathLst>
            </a:custGeom>
            <a:solidFill>
              <a:srgbClr val="A06944">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708;p45">
              <a:extLst>
                <a:ext uri="{FF2B5EF4-FFF2-40B4-BE49-F238E27FC236}">
                  <a16:creationId xmlns:a16="http://schemas.microsoft.com/office/drawing/2014/main" id="{0F94B2B1-8BBD-8986-3396-3AEEFE8F5D44}"/>
                </a:ext>
              </a:extLst>
            </p:cNvPr>
            <p:cNvSpPr/>
            <p:nvPr/>
          </p:nvSpPr>
          <p:spPr>
            <a:xfrm>
              <a:off x="9232476" y="2962931"/>
              <a:ext cx="295564" cy="295007"/>
            </a:xfrm>
            <a:custGeom>
              <a:rect l="l" t="t" r="r" b="b"/>
              <a:pathLst>
                <a:path w="10091" h="10072" extrusionOk="0">
                  <a:moveTo>
                    <a:pt x="3318" y="0"/>
                  </a:moveTo>
                  <a:cubicBezTo>
                    <a:pt x="3267" y="0"/>
                    <a:pt x="3217" y="3"/>
                    <a:pt x="3169" y="10"/>
                  </a:cubicBezTo>
                  <a:cubicBezTo>
                    <a:pt x="200" y="443"/>
                    <a:pt x="0" y="4213"/>
                    <a:pt x="1168" y="6381"/>
                  </a:cubicBezTo>
                  <a:cubicBezTo>
                    <a:pt x="2390" y="8276"/>
                    <a:pt x="4820" y="10072"/>
                    <a:pt x="6747" y="10072"/>
                  </a:cubicBezTo>
                  <a:cubicBezTo>
                    <a:pt x="7974" y="10072"/>
                    <a:pt x="8997" y="9343"/>
                    <a:pt x="9373" y="7448"/>
                  </a:cubicBezTo>
                  <a:cubicBezTo>
                    <a:pt x="10090" y="5363"/>
                    <a:pt x="5461" y="0"/>
                    <a:pt x="3318" y="0"/>
                  </a:cubicBezTo>
                  <a:close/>
                </a:path>
              </a:pathLst>
            </a:custGeom>
            <a:solidFill>
              <a:srgbClr val="A06944">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709;p45">
              <a:extLst>
                <a:ext uri="{FF2B5EF4-FFF2-40B4-BE49-F238E27FC236}">
                  <a16:creationId xmlns:a16="http://schemas.microsoft.com/office/drawing/2014/main" id="{7C2F5E11-2C9C-2B44-8AC5-3B0C1A6B8BF1}"/>
                </a:ext>
              </a:extLst>
            </p:cNvPr>
            <p:cNvSpPr/>
            <p:nvPr/>
          </p:nvSpPr>
          <p:spPr>
            <a:xfrm>
              <a:off x="8885567" y="3082141"/>
              <a:ext cx="284404" cy="55973"/>
            </a:xfrm>
            <a:custGeom>
              <a:rect l="l" t="t" r="r" b="b"/>
              <a:pathLst>
                <a:path w="9710" h="1910" extrusionOk="0">
                  <a:moveTo>
                    <a:pt x="9234" y="1"/>
                  </a:moveTo>
                  <a:cubicBezTo>
                    <a:pt x="8895" y="1"/>
                    <a:pt x="8545" y="65"/>
                    <a:pt x="8241" y="176"/>
                  </a:cubicBezTo>
                  <a:cubicBezTo>
                    <a:pt x="7875" y="309"/>
                    <a:pt x="7574" y="543"/>
                    <a:pt x="7241" y="743"/>
                  </a:cubicBezTo>
                  <a:cubicBezTo>
                    <a:pt x="6576" y="1218"/>
                    <a:pt x="5790" y="1513"/>
                    <a:pt x="4942" y="1513"/>
                  </a:cubicBezTo>
                  <a:cubicBezTo>
                    <a:pt x="4896" y="1513"/>
                    <a:pt x="4851" y="1512"/>
                    <a:pt x="4806" y="1510"/>
                  </a:cubicBezTo>
                  <a:cubicBezTo>
                    <a:pt x="4372" y="1510"/>
                    <a:pt x="3938" y="1377"/>
                    <a:pt x="3538" y="1177"/>
                  </a:cubicBezTo>
                  <a:cubicBezTo>
                    <a:pt x="3205" y="1010"/>
                    <a:pt x="2871" y="743"/>
                    <a:pt x="2537" y="543"/>
                  </a:cubicBezTo>
                  <a:cubicBezTo>
                    <a:pt x="2055" y="268"/>
                    <a:pt x="1526" y="103"/>
                    <a:pt x="982" y="103"/>
                  </a:cubicBezTo>
                  <a:cubicBezTo>
                    <a:pt x="735" y="103"/>
                    <a:pt x="485" y="137"/>
                    <a:pt x="236" y="209"/>
                  </a:cubicBezTo>
                  <a:cubicBezTo>
                    <a:pt x="0" y="298"/>
                    <a:pt x="76" y="593"/>
                    <a:pt x="281" y="593"/>
                  </a:cubicBezTo>
                  <a:cubicBezTo>
                    <a:pt x="308" y="593"/>
                    <a:pt x="338" y="588"/>
                    <a:pt x="369" y="576"/>
                  </a:cubicBezTo>
                  <a:cubicBezTo>
                    <a:pt x="586" y="526"/>
                    <a:pt x="811" y="501"/>
                    <a:pt x="1036" y="501"/>
                  </a:cubicBezTo>
                  <a:cubicBezTo>
                    <a:pt x="1261" y="501"/>
                    <a:pt x="1487" y="526"/>
                    <a:pt x="1703" y="576"/>
                  </a:cubicBezTo>
                  <a:cubicBezTo>
                    <a:pt x="2070" y="710"/>
                    <a:pt x="2404" y="910"/>
                    <a:pt x="2738" y="1143"/>
                  </a:cubicBezTo>
                  <a:cubicBezTo>
                    <a:pt x="3405" y="1577"/>
                    <a:pt x="4105" y="1877"/>
                    <a:pt x="4906" y="1911"/>
                  </a:cubicBezTo>
                  <a:cubicBezTo>
                    <a:pt x="5706" y="1911"/>
                    <a:pt x="6474" y="1677"/>
                    <a:pt x="7141" y="1310"/>
                  </a:cubicBezTo>
                  <a:cubicBezTo>
                    <a:pt x="7474" y="1077"/>
                    <a:pt x="7774" y="810"/>
                    <a:pt x="8141" y="643"/>
                  </a:cubicBezTo>
                  <a:cubicBezTo>
                    <a:pt x="8485" y="458"/>
                    <a:pt x="8808" y="399"/>
                    <a:pt x="9160" y="399"/>
                  </a:cubicBezTo>
                  <a:cubicBezTo>
                    <a:pt x="9252" y="399"/>
                    <a:pt x="9346" y="403"/>
                    <a:pt x="9442" y="410"/>
                  </a:cubicBezTo>
                  <a:cubicBezTo>
                    <a:pt x="9709" y="410"/>
                    <a:pt x="9709" y="43"/>
                    <a:pt x="9442" y="9"/>
                  </a:cubicBezTo>
                  <a:cubicBezTo>
                    <a:pt x="9374" y="3"/>
                    <a:pt x="9304" y="1"/>
                    <a:pt x="9234" y="1"/>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2" name="Google Shape;710;p45">
              <a:extLst>
                <a:ext uri="{FF2B5EF4-FFF2-40B4-BE49-F238E27FC236}">
                  <a16:creationId xmlns:a16="http://schemas.microsoft.com/office/drawing/2014/main" id="{611E3259-B8E2-8A17-CF07-DC4C2BB69692}"/>
                </a:ext>
              </a:extLst>
            </p:cNvPr>
            <p:cNvSpPr/>
            <p:nvPr/>
          </p:nvSpPr>
          <p:spPr>
            <a:xfrm>
              <a:off x="8954017" y="3235795"/>
              <a:ext cx="148529" cy="166132"/>
            </a:xfrm>
            <a:custGeom>
              <a:rect l="l" t="t" r="r" b="b"/>
              <a:pathLst>
                <a:path w="5071" h="5672" extrusionOk="0">
                  <a:moveTo>
                    <a:pt x="2535" y="0"/>
                  </a:moveTo>
                  <a:cubicBezTo>
                    <a:pt x="1101" y="0"/>
                    <a:pt x="0" y="1435"/>
                    <a:pt x="0" y="3269"/>
                  </a:cubicBezTo>
                  <a:cubicBezTo>
                    <a:pt x="0" y="5071"/>
                    <a:pt x="1101" y="5671"/>
                    <a:pt x="2535" y="5671"/>
                  </a:cubicBezTo>
                  <a:cubicBezTo>
                    <a:pt x="3936" y="5671"/>
                    <a:pt x="5071" y="5104"/>
                    <a:pt x="5071" y="3269"/>
                  </a:cubicBezTo>
                  <a:cubicBezTo>
                    <a:pt x="5071" y="1435"/>
                    <a:pt x="3936" y="0"/>
                    <a:pt x="2535" y="0"/>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3" name="Google Shape;711;p45">
              <a:extLst>
                <a:ext uri="{FF2B5EF4-FFF2-40B4-BE49-F238E27FC236}">
                  <a16:creationId xmlns:a16="http://schemas.microsoft.com/office/drawing/2014/main" id="{9DA48A7E-664B-E5A1-339B-388354E26BA3}"/>
                </a:ext>
              </a:extLst>
            </p:cNvPr>
            <p:cNvSpPr/>
            <p:nvPr/>
          </p:nvSpPr>
          <p:spPr>
            <a:xfrm>
              <a:off x="8969189" y="3439067"/>
              <a:ext cx="121670" cy="28997"/>
            </a:xfrm>
            <a:custGeom>
              <a:rect l="l" t="t" r="r" b="b"/>
              <a:pathLst>
                <a:path w="4154" h="990" extrusionOk="0">
                  <a:moveTo>
                    <a:pt x="3862" y="1"/>
                  </a:moveTo>
                  <a:cubicBezTo>
                    <a:pt x="3827" y="1"/>
                    <a:pt x="3790" y="10"/>
                    <a:pt x="3752" y="32"/>
                  </a:cubicBezTo>
                  <a:cubicBezTo>
                    <a:pt x="3105" y="408"/>
                    <a:pt x="2379" y="588"/>
                    <a:pt x="1640" y="588"/>
                  </a:cubicBezTo>
                  <a:cubicBezTo>
                    <a:pt x="1198" y="588"/>
                    <a:pt x="753" y="524"/>
                    <a:pt x="316" y="399"/>
                  </a:cubicBezTo>
                  <a:cubicBezTo>
                    <a:pt x="296" y="394"/>
                    <a:pt x="277" y="391"/>
                    <a:pt x="259" y="391"/>
                  </a:cubicBezTo>
                  <a:cubicBezTo>
                    <a:pt x="41" y="391"/>
                    <a:pt x="0" y="738"/>
                    <a:pt x="216" y="799"/>
                  </a:cubicBezTo>
                  <a:cubicBezTo>
                    <a:pt x="657" y="927"/>
                    <a:pt x="1109" y="990"/>
                    <a:pt x="1560" y="990"/>
                  </a:cubicBezTo>
                  <a:cubicBezTo>
                    <a:pt x="2406" y="990"/>
                    <a:pt x="3245" y="767"/>
                    <a:pt x="3985" y="332"/>
                  </a:cubicBezTo>
                  <a:cubicBezTo>
                    <a:pt x="4153" y="248"/>
                    <a:pt x="4040" y="1"/>
                    <a:pt x="3862" y="1"/>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712;p45">
              <a:extLst>
                <a:ext uri="{FF2B5EF4-FFF2-40B4-BE49-F238E27FC236}">
                  <a16:creationId xmlns:a16="http://schemas.microsoft.com/office/drawing/2014/main" id="{F7DE5762-6FF4-1DB7-4B2D-227AF561D62D}"/>
                </a:ext>
              </a:extLst>
            </p:cNvPr>
            <p:cNvSpPr/>
            <p:nvPr/>
          </p:nvSpPr>
          <p:spPr>
            <a:xfrm>
              <a:off x="8677521" y="1850268"/>
              <a:ext cx="116779" cy="271751"/>
            </a:xfrm>
            <a:custGeom>
              <a:rect l="l" t="t" r="r" b="b"/>
              <a:pathLst>
                <a:path w="3987" h="9278" extrusionOk="0">
                  <a:moveTo>
                    <a:pt x="3736" y="0"/>
                  </a:moveTo>
                  <a:cubicBezTo>
                    <a:pt x="3691" y="0"/>
                    <a:pt x="3644" y="21"/>
                    <a:pt x="3603" y="70"/>
                  </a:cubicBezTo>
                  <a:cubicBezTo>
                    <a:pt x="1535" y="2672"/>
                    <a:pt x="300" y="5775"/>
                    <a:pt x="0" y="9077"/>
                  </a:cubicBezTo>
                  <a:cubicBezTo>
                    <a:pt x="0" y="9210"/>
                    <a:pt x="92" y="9277"/>
                    <a:pt x="184" y="9277"/>
                  </a:cubicBezTo>
                  <a:cubicBezTo>
                    <a:pt x="275" y="9277"/>
                    <a:pt x="367" y="9210"/>
                    <a:pt x="367" y="9077"/>
                  </a:cubicBezTo>
                  <a:cubicBezTo>
                    <a:pt x="634" y="5908"/>
                    <a:pt x="1835" y="2839"/>
                    <a:pt x="3836" y="371"/>
                  </a:cubicBezTo>
                  <a:cubicBezTo>
                    <a:pt x="3987" y="195"/>
                    <a:pt x="3873" y="0"/>
                    <a:pt x="3736" y="0"/>
                  </a:cubicBezTo>
                  <a:close/>
                </a:path>
              </a:pathLst>
            </a:custGeom>
            <a:solidFill>
              <a:srgbClr val="A06944">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5" name="Google Shape;713;p45">
              <a:extLst>
                <a:ext uri="{FF2B5EF4-FFF2-40B4-BE49-F238E27FC236}">
                  <a16:creationId xmlns:a16="http://schemas.microsoft.com/office/drawing/2014/main" id="{99C6A5A1-FDD3-3206-250A-D6B2724509DE}"/>
                </a:ext>
              </a:extLst>
            </p:cNvPr>
            <p:cNvSpPr/>
            <p:nvPr/>
          </p:nvSpPr>
          <p:spPr>
            <a:xfrm>
              <a:off x="8970039" y="1914852"/>
              <a:ext cx="136256" cy="169325"/>
            </a:xfrm>
            <a:custGeom>
              <a:rect l="l" t="t" r="r" b="b"/>
              <a:pathLst>
                <a:path w="4652" h="5781" extrusionOk="0">
                  <a:moveTo>
                    <a:pt x="4355" y="1"/>
                  </a:moveTo>
                  <a:cubicBezTo>
                    <a:pt x="4309" y="1"/>
                    <a:pt x="4263" y="20"/>
                    <a:pt x="4223" y="67"/>
                  </a:cubicBezTo>
                  <a:cubicBezTo>
                    <a:pt x="3356" y="968"/>
                    <a:pt x="2489" y="1868"/>
                    <a:pt x="1688" y="2802"/>
                  </a:cubicBezTo>
                  <a:cubicBezTo>
                    <a:pt x="988" y="3636"/>
                    <a:pt x="287" y="4504"/>
                    <a:pt x="20" y="5538"/>
                  </a:cubicBezTo>
                  <a:cubicBezTo>
                    <a:pt x="1" y="5693"/>
                    <a:pt x="117" y="5780"/>
                    <a:pt x="224" y="5780"/>
                  </a:cubicBezTo>
                  <a:cubicBezTo>
                    <a:pt x="301" y="5780"/>
                    <a:pt x="373" y="5735"/>
                    <a:pt x="387" y="5638"/>
                  </a:cubicBezTo>
                  <a:cubicBezTo>
                    <a:pt x="654" y="4537"/>
                    <a:pt x="1388" y="3703"/>
                    <a:pt x="2122" y="2902"/>
                  </a:cubicBezTo>
                  <a:cubicBezTo>
                    <a:pt x="2856" y="2035"/>
                    <a:pt x="3690" y="1168"/>
                    <a:pt x="4524" y="334"/>
                  </a:cubicBezTo>
                  <a:cubicBezTo>
                    <a:pt x="4651" y="206"/>
                    <a:pt x="4505" y="1"/>
                    <a:pt x="4355" y="1"/>
                  </a:cubicBezTo>
                  <a:close/>
                </a:path>
              </a:pathLst>
            </a:custGeom>
            <a:solidFill>
              <a:srgbClr val="A06944">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6" name="Google Shape;714;p45">
              <a:extLst>
                <a:ext uri="{FF2B5EF4-FFF2-40B4-BE49-F238E27FC236}">
                  <a16:creationId xmlns:a16="http://schemas.microsoft.com/office/drawing/2014/main" id="{6EF5F53E-B0B8-FBB1-A794-9E0AD61F4E1F}"/>
                </a:ext>
              </a:extLst>
            </p:cNvPr>
            <p:cNvSpPr/>
            <p:nvPr/>
          </p:nvSpPr>
          <p:spPr>
            <a:xfrm>
              <a:off x="9019978" y="1971704"/>
              <a:ext cx="118741" cy="78145"/>
            </a:xfrm>
            <a:custGeom>
              <a:rect l="l" t="t" r="r" b="b"/>
              <a:pathLst>
                <a:path w="4054" h="2668" extrusionOk="0">
                  <a:moveTo>
                    <a:pt x="3832" y="0"/>
                  </a:moveTo>
                  <a:cubicBezTo>
                    <a:pt x="3807" y="0"/>
                    <a:pt x="3781" y="9"/>
                    <a:pt x="3753" y="27"/>
                  </a:cubicBezTo>
                  <a:cubicBezTo>
                    <a:pt x="2418" y="594"/>
                    <a:pt x="1184" y="1395"/>
                    <a:pt x="150" y="2362"/>
                  </a:cubicBezTo>
                  <a:cubicBezTo>
                    <a:pt x="1" y="2487"/>
                    <a:pt x="130" y="2667"/>
                    <a:pt x="289" y="2667"/>
                  </a:cubicBezTo>
                  <a:cubicBezTo>
                    <a:pt x="342" y="2667"/>
                    <a:pt x="400" y="2647"/>
                    <a:pt x="450" y="2596"/>
                  </a:cubicBezTo>
                  <a:cubicBezTo>
                    <a:pt x="1451" y="1662"/>
                    <a:pt x="2618" y="928"/>
                    <a:pt x="3853" y="394"/>
                  </a:cubicBezTo>
                  <a:cubicBezTo>
                    <a:pt x="4053" y="308"/>
                    <a:pt x="3983" y="0"/>
                    <a:pt x="3832" y="0"/>
                  </a:cubicBezTo>
                  <a:close/>
                </a:path>
              </a:pathLst>
            </a:custGeom>
            <a:solidFill>
              <a:srgbClr val="A06944">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7" name="Google Shape;715;p45">
              <a:extLst>
                <a:ext uri="{FF2B5EF4-FFF2-40B4-BE49-F238E27FC236}">
                  <a16:creationId xmlns:a16="http://schemas.microsoft.com/office/drawing/2014/main" id="{7BBB5746-1061-BD5A-1107-E285280410CC}"/>
                </a:ext>
              </a:extLst>
            </p:cNvPr>
            <p:cNvSpPr/>
            <p:nvPr/>
          </p:nvSpPr>
          <p:spPr>
            <a:xfrm>
              <a:off x="9516734" y="2339877"/>
              <a:ext cx="173074" cy="132800"/>
            </a:xfrm>
            <a:custGeom>
              <a:rect l="l" t="t" r="r" b="b"/>
              <a:pathLst>
                <a:path w="5909" h="4534" extrusionOk="0">
                  <a:moveTo>
                    <a:pt x="5632" y="0"/>
                  </a:moveTo>
                  <a:cubicBezTo>
                    <a:pt x="5589" y="0"/>
                    <a:pt x="5545" y="20"/>
                    <a:pt x="5506" y="66"/>
                  </a:cubicBezTo>
                  <a:cubicBezTo>
                    <a:pt x="4005" y="1734"/>
                    <a:pt x="2204" y="3169"/>
                    <a:pt x="169" y="4169"/>
                  </a:cubicBezTo>
                  <a:cubicBezTo>
                    <a:pt x="1" y="4281"/>
                    <a:pt x="115" y="4534"/>
                    <a:pt x="274" y="4534"/>
                  </a:cubicBezTo>
                  <a:cubicBezTo>
                    <a:pt x="304" y="4534"/>
                    <a:pt x="337" y="4525"/>
                    <a:pt x="369" y="4503"/>
                  </a:cubicBezTo>
                  <a:cubicBezTo>
                    <a:pt x="2404" y="3502"/>
                    <a:pt x="4238" y="2068"/>
                    <a:pt x="5806" y="367"/>
                  </a:cubicBezTo>
                  <a:cubicBezTo>
                    <a:pt x="5909" y="213"/>
                    <a:pt x="5775" y="0"/>
                    <a:pt x="5632" y="0"/>
                  </a:cubicBezTo>
                  <a:close/>
                </a:path>
              </a:pathLst>
            </a:custGeom>
            <a:solidFill>
              <a:srgbClr val="A06944">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8" name="Google Shape;716;p45">
              <a:extLst>
                <a:ext uri="{FF2B5EF4-FFF2-40B4-BE49-F238E27FC236}">
                  <a16:creationId xmlns:a16="http://schemas.microsoft.com/office/drawing/2014/main" id="{F22A2201-AFCB-BF7C-20D4-D9665D0A4637}"/>
                </a:ext>
              </a:extLst>
            </p:cNvPr>
            <p:cNvSpPr/>
            <p:nvPr/>
          </p:nvSpPr>
          <p:spPr>
            <a:xfrm>
              <a:off x="9543915" y="2403378"/>
              <a:ext cx="134909" cy="102163"/>
            </a:xfrm>
            <a:custGeom>
              <a:rect l="l" t="t" r="r" b="b"/>
              <a:pathLst>
                <a:path w="4606" h="3488" extrusionOk="0">
                  <a:moveTo>
                    <a:pt x="4323" y="0"/>
                  </a:moveTo>
                  <a:cubicBezTo>
                    <a:pt x="4275" y="0"/>
                    <a:pt x="4225" y="20"/>
                    <a:pt x="4178" y="67"/>
                  </a:cubicBezTo>
                  <a:cubicBezTo>
                    <a:pt x="3010" y="1334"/>
                    <a:pt x="1676" y="2335"/>
                    <a:pt x="175" y="3136"/>
                  </a:cubicBezTo>
                  <a:cubicBezTo>
                    <a:pt x="0" y="3223"/>
                    <a:pt x="130" y="3488"/>
                    <a:pt x="321" y="3488"/>
                  </a:cubicBezTo>
                  <a:cubicBezTo>
                    <a:pt x="349" y="3488"/>
                    <a:pt x="378" y="3482"/>
                    <a:pt x="408" y="3469"/>
                  </a:cubicBezTo>
                  <a:cubicBezTo>
                    <a:pt x="1943" y="2669"/>
                    <a:pt x="3310" y="1568"/>
                    <a:pt x="4478" y="334"/>
                  </a:cubicBezTo>
                  <a:cubicBezTo>
                    <a:pt x="4605" y="206"/>
                    <a:pt x="4479" y="0"/>
                    <a:pt x="4323" y="0"/>
                  </a:cubicBezTo>
                  <a:close/>
                </a:path>
              </a:pathLst>
            </a:custGeom>
            <a:solidFill>
              <a:srgbClr val="A06944">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9" name="Google Shape;717;p45">
              <a:extLst>
                <a:ext uri="{FF2B5EF4-FFF2-40B4-BE49-F238E27FC236}">
                  <a16:creationId xmlns:a16="http://schemas.microsoft.com/office/drawing/2014/main" id="{E9E68FB2-8AA3-42F1-8333-2DC024254E80}"/>
                </a:ext>
              </a:extLst>
            </p:cNvPr>
            <p:cNvSpPr/>
            <p:nvPr/>
          </p:nvSpPr>
          <p:spPr>
            <a:xfrm>
              <a:off x="9566204" y="2478858"/>
              <a:ext cx="106967" cy="71321"/>
            </a:xfrm>
            <a:custGeom>
              <a:rect l="l" t="t" r="r" b="b"/>
              <a:pathLst>
                <a:path w="3652" h="2435" extrusionOk="0">
                  <a:moveTo>
                    <a:pt x="3367" y="1"/>
                  </a:moveTo>
                  <a:cubicBezTo>
                    <a:pt x="3318" y="1"/>
                    <a:pt x="3265" y="18"/>
                    <a:pt x="3216" y="58"/>
                  </a:cubicBezTo>
                  <a:cubicBezTo>
                    <a:pt x="2349" y="925"/>
                    <a:pt x="1348" y="1593"/>
                    <a:pt x="214" y="2060"/>
                  </a:cubicBezTo>
                  <a:cubicBezTo>
                    <a:pt x="0" y="2121"/>
                    <a:pt x="67" y="2435"/>
                    <a:pt x="285" y="2435"/>
                  </a:cubicBezTo>
                  <a:cubicBezTo>
                    <a:pt x="305" y="2435"/>
                    <a:pt x="326" y="2432"/>
                    <a:pt x="348" y="2427"/>
                  </a:cubicBezTo>
                  <a:cubicBezTo>
                    <a:pt x="1549" y="1926"/>
                    <a:pt x="2649" y="1226"/>
                    <a:pt x="3550" y="292"/>
                  </a:cubicBezTo>
                  <a:cubicBezTo>
                    <a:pt x="3651" y="165"/>
                    <a:pt x="3523" y="1"/>
                    <a:pt x="3367" y="1"/>
                  </a:cubicBezTo>
                  <a:close/>
                </a:path>
              </a:pathLst>
            </a:custGeom>
            <a:solidFill>
              <a:srgbClr val="A06944">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718;p45">
              <a:extLst>
                <a:ext uri="{FF2B5EF4-FFF2-40B4-BE49-F238E27FC236}">
                  <a16:creationId xmlns:a16="http://schemas.microsoft.com/office/drawing/2014/main" id="{6E208EA3-5BEF-DD6D-A789-FAACC66E72E3}"/>
                </a:ext>
              </a:extLst>
            </p:cNvPr>
            <p:cNvSpPr/>
            <p:nvPr/>
          </p:nvSpPr>
          <p:spPr>
            <a:xfrm>
              <a:off x="8362479" y="2322684"/>
              <a:ext cx="131424" cy="88045"/>
            </a:xfrm>
            <a:custGeom>
              <a:rect l="l" t="t" r="r" b="b"/>
              <a:pathLst>
                <a:path w="4487" h="3006" extrusionOk="0">
                  <a:moveTo>
                    <a:pt x="291" y="0"/>
                  </a:moveTo>
                  <a:cubicBezTo>
                    <a:pt x="141" y="0"/>
                    <a:pt x="1" y="190"/>
                    <a:pt x="182" y="320"/>
                  </a:cubicBezTo>
                  <a:cubicBezTo>
                    <a:pt x="1349" y="1454"/>
                    <a:pt x="2584" y="2588"/>
                    <a:pt x="4185" y="2988"/>
                  </a:cubicBezTo>
                  <a:cubicBezTo>
                    <a:pt x="4212" y="3000"/>
                    <a:pt x="4238" y="3006"/>
                    <a:pt x="4262" y="3006"/>
                  </a:cubicBezTo>
                  <a:cubicBezTo>
                    <a:pt x="4437" y="3006"/>
                    <a:pt x="4487" y="2710"/>
                    <a:pt x="4252" y="2622"/>
                  </a:cubicBezTo>
                  <a:cubicBezTo>
                    <a:pt x="2717" y="2221"/>
                    <a:pt x="1550" y="1120"/>
                    <a:pt x="415" y="53"/>
                  </a:cubicBezTo>
                  <a:cubicBezTo>
                    <a:pt x="378" y="16"/>
                    <a:pt x="334" y="0"/>
                    <a:pt x="291" y="0"/>
                  </a:cubicBezTo>
                  <a:close/>
                </a:path>
              </a:pathLst>
            </a:custGeom>
            <a:solidFill>
              <a:srgbClr val="A06944">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1" name="Google Shape;719;p45">
              <a:extLst>
                <a:ext uri="{FF2B5EF4-FFF2-40B4-BE49-F238E27FC236}">
                  <a16:creationId xmlns:a16="http://schemas.microsoft.com/office/drawing/2014/main" id="{A1F712DD-0A03-6A63-7BD6-4C891AD0521F}"/>
                </a:ext>
              </a:extLst>
            </p:cNvPr>
            <p:cNvSpPr/>
            <p:nvPr/>
          </p:nvSpPr>
          <p:spPr>
            <a:xfrm>
              <a:off x="8369011" y="2416587"/>
              <a:ext cx="129608" cy="61919"/>
            </a:xfrm>
            <a:custGeom>
              <a:rect l="l" t="t" r="r" b="b"/>
              <a:pathLst>
                <a:path w="4425" h="2114" extrusionOk="0">
                  <a:moveTo>
                    <a:pt x="269" y="0"/>
                  </a:moveTo>
                  <a:cubicBezTo>
                    <a:pt x="115" y="0"/>
                    <a:pt x="0" y="217"/>
                    <a:pt x="159" y="350"/>
                  </a:cubicBezTo>
                  <a:cubicBezTo>
                    <a:pt x="726" y="783"/>
                    <a:pt x="1393" y="1217"/>
                    <a:pt x="2127" y="1550"/>
                  </a:cubicBezTo>
                  <a:cubicBezTo>
                    <a:pt x="2461" y="1717"/>
                    <a:pt x="2794" y="1851"/>
                    <a:pt x="3128" y="1951"/>
                  </a:cubicBezTo>
                  <a:cubicBezTo>
                    <a:pt x="3350" y="2040"/>
                    <a:pt x="3587" y="2114"/>
                    <a:pt x="3830" y="2114"/>
                  </a:cubicBezTo>
                  <a:cubicBezTo>
                    <a:pt x="3951" y="2114"/>
                    <a:pt x="4073" y="2095"/>
                    <a:pt x="4195" y="2051"/>
                  </a:cubicBezTo>
                  <a:cubicBezTo>
                    <a:pt x="4425" y="1965"/>
                    <a:pt x="4358" y="1657"/>
                    <a:pt x="4166" y="1657"/>
                  </a:cubicBezTo>
                  <a:cubicBezTo>
                    <a:pt x="4134" y="1657"/>
                    <a:pt x="4099" y="1665"/>
                    <a:pt x="4062" y="1684"/>
                  </a:cubicBezTo>
                  <a:cubicBezTo>
                    <a:pt x="3967" y="1712"/>
                    <a:pt x="3873" y="1724"/>
                    <a:pt x="3778" y="1724"/>
                  </a:cubicBezTo>
                  <a:cubicBezTo>
                    <a:pt x="3539" y="1724"/>
                    <a:pt x="3300" y="1646"/>
                    <a:pt x="3061" y="1550"/>
                  </a:cubicBezTo>
                  <a:cubicBezTo>
                    <a:pt x="2728" y="1417"/>
                    <a:pt x="2461" y="1284"/>
                    <a:pt x="2161" y="1117"/>
                  </a:cubicBezTo>
                  <a:cubicBezTo>
                    <a:pt x="1527" y="850"/>
                    <a:pt x="960" y="450"/>
                    <a:pt x="393" y="49"/>
                  </a:cubicBezTo>
                  <a:cubicBezTo>
                    <a:pt x="351" y="15"/>
                    <a:pt x="309" y="0"/>
                    <a:pt x="269" y="0"/>
                  </a:cubicBezTo>
                  <a:close/>
                </a:path>
              </a:pathLst>
            </a:custGeom>
            <a:solidFill>
              <a:srgbClr val="A06944">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720;p45">
              <a:extLst>
                <a:ext uri="{FF2B5EF4-FFF2-40B4-BE49-F238E27FC236}">
                  <a16:creationId xmlns:a16="http://schemas.microsoft.com/office/drawing/2014/main" id="{96106FE8-05EC-F195-DE37-C75489BD7D9D}"/>
                </a:ext>
              </a:extLst>
            </p:cNvPr>
            <p:cNvSpPr/>
            <p:nvPr/>
          </p:nvSpPr>
          <p:spPr>
            <a:xfrm>
              <a:off x="8381898" y="2494762"/>
              <a:ext cx="110686" cy="54274"/>
            </a:xfrm>
            <a:custGeom>
              <a:rect l="l" t="t" r="r" b="b"/>
              <a:pathLst>
                <a:path w="3779" h="1853" extrusionOk="0">
                  <a:moveTo>
                    <a:pt x="293" y="0"/>
                  </a:moveTo>
                  <a:cubicBezTo>
                    <a:pt x="131" y="0"/>
                    <a:pt x="1" y="217"/>
                    <a:pt x="186" y="349"/>
                  </a:cubicBezTo>
                  <a:cubicBezTo>
                    <a:pt x="1120" y="1083"/>
                    <a:pt x="2254" y="1617"/>
                    <a:pt x="3455" y="1850"/>
                  </a:cubicBezTo>
                  <a:cubicBezTo>
                    <a:pt x="3467" y="1852"/>
                    <a:pt x="3478" y="1852"/>
                    <a:pt x="3489" y="1852"/>
                  </a:cubicBezTo>
                  <a:cubicBezTo>
                    <a:pt x="3727" y="1852"/>
                    <a:pt x="3779" y="1514"/>
                    <a:pt x="3555" y="1450"/>
                  </a:cubicBezTo>
                  <a:cubicBezTo>
                    <a:pt x="2421" y="1250"/>
                    <a:pt x="1320" y="783"/>
                    <a:pt x="420" y="49"/>
                  </a:cubicBezTo>
                  <a:cubicBezTo>
                    <a:pt x="378" y="15"/>
                    <a:pt x="334" y="0"/>
                    <a:pt x="293" y="0"/>
                  </a:cubicBezTo>
                  <a:close/>
                </a:path>
              </a:pathLst>
            </a:custGeom>
            <a:solidFill>
              <a:srgbClr val="A06944">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721;p45">
              <a:extLst>
                <a:ext uri="{FF2B5EF4-FFF2-40B4-BE49-F238E27FC236}">
                  <a16:creationId xmlns:a16="http://schemas.microsoft.com/office/drawing/2014/main" id="{E399A222-0E21-A0BD-2E44-E8C1B57700CB}"/>
                </a:ext>
              </a:extLst>
            </p:cNvPr>
            <p:cNvSpPr/>
            <p:nvPr/>
          </p:nvSpPr>
          <p:spPr>
            <a:xfrm>
              <a:off x="8653620" y="2729637"/>
              <a:ext cx="205351" cy="80401"/>
            </a:xfrm>
            <a:custGeom>
              <a:rect l="l" t="t" r="r" b="b"/>
              <a:pathLst>
                <a:path w="7011" h="2745" extrusionOk="0">
                  <a:moveTo>
                    <a:pt x="5457" y="1"/>
                  </a:moveTo>
                  <a:cubicBezTo>
                    <a:pt x="3503" y="1"/>
                    <a:pt x="1567" y="797"/>
                    <a:pt x="182" y="2237"/>
                  </a:cubicBezTo>
                  <a:cubicBezTo>
                    <a:pt x="1" y="2471"/>
                    <a:pt x="203" y="2745"/>
                    <a:pt x="427" y="2745"/>
                  </a:cubicBezTo>
                  <a:cubicBezTo>
                    <a:pt x="491" y="2745"/>
                    <a:pt x="557" y="2723"/>
                    <a:pt x="616" y="2671"/>
                  </a:cubicBezTo>
                  <a:cubicBezTo>
                    <a:pt x="1862" y="1341"/>
                    <a:pt x="3615" y="610"/>
                    <a:pt x="5395" y="610"/>
                  </a:cubicBezTo>
                  <a:cubicBezTo>
                    <a:pt x="5759" y="610"/>
                    <a:pt x="6125" y="640"/>
                    <a:pt x="6487" y="703"/>
                  </a:cubicBezTo>
                  <a:cubicBezTo>
                    <a:pt x="6499" y="704"/>
                    <a:pt x="6511" y="704"/>
                    <a:pt x="6523" y="704"/>
                  </a:cubicBezTo>
                  <a:cubicBezTo>
                    <a:pt x="6926" y="704"/>
                    <a:pt x="7010" y="167"/>
                    <a:pt x="6654" y="102"/>
                  </a:cubicBezTo>
                  <a:cubicBezTo>
                    <a:pt x="6257" y="34"/>
                    <a:pt x="5857" y="1"/>
                    <a:pt x="5457" y="1"/>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722;p45">
              <a:extLst>
                <a:ext uri="{FF2B5EF4-FFF2-40B4-BE49-F238E27FC236}">
                  <a16:creationId xmlns:a16="http://schemas.microsoft.com/office/drawing/2014/main" id="{55CB3F10-0F3F-81DC-3617-7A09E9D7C7A6}"/>
                </a:ext>
              </a:extLst>
            </p:cNvPr>
            <p:cNvSpPr/>
            <p:nvPr/>
          </p:nvSpPr>
          <p:spPr>
            <a:xfrm>
              <a:off x="9201546" y="2729637"/>
              <a:ext cx="206054" cy="80401"/>
            </a:xfrm>
            <a:custGeom>
              <a:rect l="l" t="t" r="r" b="b"/>
              <a:pathLst>
                <a:path w="7035" h="2745" extrusionOk="0">
                  <a:moveTo>
                    <a:pt x="1583" y="1"/>
                  </a:moveTo>
                  <a:cubicBezTo>
                    <a:pt x="1185" y="1"/>
                    <a:pt x="786" y="34"/>
                    <a:pt x="389" y="102"/>
                  </a:cubicBezTo>
                  <a:cubicBezTo>
                    <a:pt x="0" y="167"/>
                    <a:pt x="115" y="704"/>
                    <a:pt x="489" y="704"/>
                  </a:cubicBezTo>
                  <a:cubicBezTo>
                    <a:pt x="500" y="704"/>
                    <a:pt x="511" y="704"/>
                    <a:pt x="522" y="703"/>
                  </a:cubicBezTo>
                  <a:cubicBezTo>
                    <a:pt x="885" y="640"/>
                    <a:pt x="1251" y="610"/>
                    <a:pt x="1616" y="610"/>
                  </a:cubicBezTo>
                  <a:cubicBezTo>
                    <a:pt x="3405" y="610"/>
                    <a:pt x="5180" y="1341"/>
                    <a:pt x="6427" y="2671"/>
                  </a:cubicBezTo>
                  <a:cubicBezTo>
                    <a:pt x="6478" y="2723"/>
                    <a:pt x="6540" y="2745"/>
                    <a:pt x="6602" y="2745"/>
                  </a:cubicBezTo>
                  <a:cubicBezTo>
                    <a:pt x="6818" y="2745"/>
                    <a:pt x="7035" y="2471"/>
                    <a:pt x="6827" y="2237"/>
                  </a:cubicBezTo>
                  <a:cubicBezTo>
                    <a:pt x="5442" y="797"/>
                    <a:pt x="3529" y="1"/>
                    <a:pt x="1583" y="1"/>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5" name="Google Shape;723;p45">
              <a:extLst>
                <a:ext uri="{FF2B5EF4-FFF2-40B4-BE49-F238E27FC236}">
                  <a16:creationId xmlns:a16="http://schemas.microsoft.com/office/drawing/2014/main" id="{8B8AA98A-CBE9-E9F4-F299-DB335ABCBAAB}"/>
                </a:ext>
              </a:extLst>
            </p:cNvPr>
            <p:cNvSpPr/>
            <p:nvPr/>
          </p:nvSpPr>
          <p:spPr>
            <a:xfrm>
              <a:off x="7463076" y="4134144"/>
              <a:ext cx="1233015" cy="1203784"/>
            </a:xfrm>
            <a:custGeom>
              <a:rect l="l" t="t" r="r" b="b"/>
              <a:pathLst>
                <a:path w="42097" h="41099" extrusionOk="0">
                  <a:moveTo>
                    <a:pt x="19072" y="0"/>
                  </a:moveTo>
                  <a:cubicBezTo>
                    <a:pt x="18489" y="0"/>
                    <a:pt x="17927" y="304"/>
                    <a:pt x="17546" y="685"/>
                  </a:cubicBezTo>
                  <a:cubicBezTo>
                    <a:pt x="17079" y="1185"/>
                    <a:pt x="16746" y="1786"/>
                    <a:pt x="16445" y="2353"/>
                  </a:cubicBezTo>
                  <a:cubicBezTo>
                    <a:pt x="15044" y="5122"/>
                    <a:pt x="13376" y="7790"/>
                    <a:pt x="11542" y="10292"/>
                  </a:cubicBezTo>
                  <a:cubicBezTo>
                    <a:pt x="11208" y="10792"/>
                    <a:pt x="10808" y="11293"/>
                    <a:pt x="10574" y="11860"/>
                  </a:cubicBezTo>
                  <a:cubicBezTo>
                    <a:pt x="10374" y="12327"/>
                    <a:pt x="10274" y="12794"/>
                    <a:pt x="10241" y="13294"/>
                  </a:cubicBezTo>
                  <a:cubicBezTo>
                    <a:pt x="9674" y="12494"/>
                    <a:pt x="9207" y="11760"/>
                    <a:pt x="8640" y="10959"/>
                  </a:cubicBezTo>
                  <a:cubicBezTo>
                    <a:pt x="7906" y="9825"/>
                    <a:pt x="7105" y="8691"/>
                    <a:pt x="6105" y="7790"/>
                  </a:cubicBezTo>
                  <a:cubicBezTo>
                    <a:pt x="5104" y="6856"/>
                    <a:pt x="3803" y="6156"/>
                    <a:pt x="2469" y="6089"/>
                  </a:cubicBezTo>
                  <a:cubicBezTo>
                    <a:pt x="2373" y="6080"/>
                    <a:pt x="2277" y="6075"/>
                    <a:pt x="2181" y="6075"/>
                  </a:cubicBezTo>
                  <a:cubicBezTo>
                    <a:pt x="1574" y="6075"/>
                    <a:pt x="975" y="6266"/>
                    <a:pt x="601" y="6756"/>
                  </a:cubicBezTo>
                  <a:cubicBezTo>
                    <a:pt x="0" y="7523"/>
                    <a:pt x="434" y="8657"/>
                    <a:pt x="834" y="9525"/>
                  </a:cubicBezTo>
                  <a:cubicBezTo>
                    <a:pt x="3069" y="14028"/>
                    <a:pt x="5838" y="18164"/>
                    <a:pt x="8473" y="22434"/>
                  </a:cubicBezTo>
                  <a:cubicBezTo>
                    <a:pt x="9107" y="23368"/>
                    <a:pt x="9674" y="24369"/>
                    <a:pt x="10274" y="25369"/>
                  </a:cubicBezTo>
                  <a:cubicBezTo>
                    <a:pt x="11375" y="27271"/>
                    <a:pt x="12376" y="29172"/>
                    <a:pt x="13310" y="31107"/>
                  </a:cubicBezTo>
                  <a:cubicBezTo>
                    <a:pt x="14210" y="32841"/>
                    <a:pt x="14978" y="34643"/>
                    <a:pt x="15445" y="36544"/>
                  </a:cubicBezTo>
                  <a:cubicBezTo>
                    <a:pt x="15478" y="36644"/>
                    <a:pt x="15545" y="36678"/>
                    <a:pt x="15578" y="36711"/>
                  </a:cubicBezTo>
                  <a:cubicBezTo>
                    <a:pt x="17880" y="39146"/>
                    <a:pt x="21082" y="40714"/>
                    <a:pt x="24418" y="41014"/>
                  </a:cubicBezTo>
                  <a:cubicBezTo>
                    <a:pt x="25003" y="41072"/>
                    <a:pt x="25594" y="41099"/>
                    <a:pt x="26186" y="41099"/>
                  </a:cubicBezTo>
                  <a:cubicBezTo>
                    <a:pt x="26945" y="41099"/>
                    <a:pt x="27705" y="41056"/>
                    <a:pt x="28454" y="40981"/>
                  </a:cubicBezTo>
                  <a:cubicBezTo>
                    <a:pt x="29788" y="40847"/>
                    <a:pt x="31223" y="40680"/>
                    <a:pt x="32323" y="39980"/>
                  </a:cubicBezTo>
                  <a:cubicBezTo>
                    <a:pt x="34325" y="37145"/>
                    <a:pt x="35092" y="33475"/>
                    <a:pt x="34825" y="29973"/>
                  </a:cubicBezTo>
                  <a:cubicBezTo>
                    <a:pt x="34792" y="29773"/>
                    <a:pt x="34792" y="29506"/>
                    <a:pt x="34825" y="29306"/>
                  </a:cubicBezTo>
                  <a:cubicBezTo>
                    <a:pt x="34925" y="28872"/>
                    <a:pt x="35159" y="28538"/>
                    <a:pt x="35459" y="28271"/>
                  </a:cubicBezTo>
                  <a:cubicBezTo>
                    <a:pt x="37227" y="26270"/>
                    <a:pt x="38828" y="24135"/>
                    <a:pt x="40262" y="21867"/>
                  </a:cubicBezTo>
                  <a:cubicBezTo>
                    <a:pt x="41163" y="20433"/>
                    <a:pt x="42097" y="18765"/>
                    <a:pt x="42064" y="16930"/>
                  </a:cubicBezTo>
                  <a:cubicBezTo>
                    <a:pt x="41997" y="16530"/>
                    <a:pt x="41930" y="16129"/>
                    <a:pt x="41663" y="15829"/>
                  </a:cubicBezTo>
                  <a:cubicBezTo>
                    <a:pt x="41455" y="15568"/>
                    <a:pt x="41103" y="15430"/>
                    <a:pt x="40752" y="15430"/>
                  </a:cubicBezTo>
                  <a:cubicBezTo>
                    <a:pt x="40654" y="15430"/>
                    <a:pt x="40557" y="15441"/>
                    <a:pt x="40462" y="15462"/>
                  </a:cubicBezTo>
                  <a:cubicBezTo>
                    <a:pt x="39995" y="15529"/>
                    <a:pt x="39629" y="15763"/>
                    <a:pt x="39262" y="15963"/>
                  </a:cubicBezTo>
                  <a:cubicBezTo>
                    <a:pt x="37060" y="17297"/>
                    <a:pt x="35259" y="19198"/>
                    <a:pt x="33591" y="21166"/>
                  </a:cubicBezTo>
                  <a:cubicBezTo>
                    <a:pt x="32624" y="22267"/>
                    <a:pt x="31723" y="23368"/>
                    <a:pt x="30789" y="24502"/>
                  </a:cubicBezTo>
                  <a:cubicBezTo>
                    <a:pt x="30489" y="24936"/>
                    <a:pt x="30155" y="25303"/>
                    <a:pt x="29788" y="25670"/>
                  </a:cubicBezTo>
                  <a:cubicBezTo>
                    <a:pt x="30922" y="22968"/>
                    <a:pt x="32090" y="20299"/>
                    <a:pt x="33224" y="17597"/>
                  </a:cubicBezTo>
                  <a:cubicBezTo>
                    <a:pt x="34091" y="15596"/>
                    <a:pt x="34925" y="13528"/>
                    <a:pt x="35392" y="11359"/>
                  </a:cubicBezTo>
                  <a:cubicBezTo>
                    <a:pt x="35626" y="10192"/>
                    <a:pt x="35726" y="8991"/>
                    <a:pt x="35559" y="7824"/>
                  </a:cubicBezTo>
                  <a:cubicBezTo>
                    <a:pt x="35426" y="6956"/>
                    <a:pt x="34992" y="5956"/>
                    <a:pt x="34125" y="5789"/>
                  </a:cubicBezTo>
                  <a:cubicBezTo>
                    <a:pt x="34016" y="5760"/>
                    <a:pt x="33906" y="5747"/>
                    <a:pt x="33796" y="5747"/>
                  </a:cubicBezTo>
                  <a:cubicBezTo>
                    <a:pt x="33398" y="5747"/>
                    <a:pt x="32997" y="5920"/>
                    <a:pt x="32657" y="6156"/>
                  </a:cubicBezTo>
                  <a:cubicBezTo>
                    <a:pt x="31723" y="6789"/>
                    <a:pt x="31089" y="7824"/>
                    <a:pt x="30489" y="8824"/>
                  </a:cubicBezTo>
                  <a:cubicBezTo>
                    <a:pt x="28087" y="13094"/>
                    <a:pt x="26486" y="17697"/>
                    <a:pt x="23917" y="21834"/>
                  </a:cubicBezTo>
                  <a:cubicBezTo>
                    <a:pt x="23951" y="20933"/>
                    <a:pt x="24051" y="19966"/>
                    <a:pt x="24084" y="19032"/>
                  </a:cubicBezTo>
                  <a:cubicBezTo>
                    <a:pt x="24117" y="18464"/>
                    <a:pt x="24151" y="17864"/>
                    <a:pt x="24418" y="17330"/>
                  </a:cubicBezTo>
                  <a:cubicBezTo>
                    <a:pt x="24584" y="16930"/>
                    <a:pt x="24918" y="16596"/>
                    <a:pt x="25218" y="16263"/>
                  </a:cubicBezTo>
                  <a:cubicBezTo>
                    <a:pt x="25985" y="15362"/>
                    <a:pt x="26619" y="14428"/>
                    <a:pt x="27253" y="13428"/>
                  </a:cubicBezTo>
                  <a:cubicBezTo>
                    <a:pt x="28621" y="11126"/>
                    <a:pt x="29755" y="8524"/>
                    <a:pt x="29788" y="5855"/>
                  </a:cubicBezTo>
                  <a:cubicBezTo>
                    <a:pt x="29822" y="4921"/>
                    <a:pt x="29721" y="3954"/>
                    <a:pt x="29221" y="3154"/>
                  </a:cubicBezTo>
                  <a:cubicBezTo>
                    <a:pt x="28783" y="2452"/>
                    <a:pt x="27986" y="1955"/>
                    <a:pt x="27167" y="1955"/>
                  </a:cubicBezTo>
                  <a:cubicBezTo>
                    <a:pt x="27051" y="1955"/>
                    <a:pt x="26935" y="1965"/>
                    <a:pt x="26819" y="1986"/>
                  </a:cubicBezTo>
                  <a:cubicBezTo>
                    <a:pt x="25952" y="2153"/>
                    <a:pt x="25285" y="2920"/>
                    <a:pt x="24818" y="3654"/>
                  </a:cubicBezTo>
                  <a:cubicBezTo>
                    <a:pt x="23917" y="5122"/>
                    <a:pt x="23284" y="6689"/>
                    <a:pt x="22583" y="8257"/>
                  </a:cubicBezTo>
                  <a:cubicBezTo>
                    <a:pt x="21449" y="10659"/>
                    <a:pt x="20048" y="12927"/>
                    <a:pt x="18380" y="14995"/>
                  </a:cubicBezTo>
                  <a:cubicBezTo>
                    <a:pt x="18147" y="14428"/>
                    <a:pt x="17980" y="13828"/>
                    <a:pt x="17813" y="13261"/>
                  </a:cubicBezTo>
                  <a:cubicBezTo>
                    <a:pt x="17780" y="13127"/>
                    <a:pt x="17780" y="12961"/>
                    <a:pt x="17780" y="12827"/>
                  </a:cubicBezTo>
                  <a:cubicBezTo>
                    <a:pt x="17780" y="12694"/>
                    <a:pt x="17880" y="12594"/>
                    <a:pt x="17946" y="12460"/>
                  </a:cubicBezTo>
                  <a:cubicBezTo>
                    <a:pt x="18980" y="10992"/>
                    <a:pt x="19914" y="9425"/>
                    <a:pt x="20482" y="7757"/>
                  </a:cubicBezTo>
                  <a:cubicBezTo>
                    <a:pt x="21115" y="6089"/>
                    <a:pt x="21416" y="4254"/>
                    <a:pt x="21115" y="2486"/>
                  </a:cubicBezTo>
                  <a:cubicBezTo>
                    <a:pt x="21049" y="1953"/>
                    <a:pt x="20915" y="1419"/>
                    <a:pt x="20615" y="952"/>
                  </a:cubicBezTo>
                  <a:cubicBezTo>
                    <a:pt x="20315" y="485"/>
                    <a:pt x="19881" y="118"/>
                    <a:pt x="19314" y="18"/>
                  </a:cubicBezTo>
                  <a:cubicBezTo>
                    <a:pt x="19233" y="6"/>
                    <a:pt x="19153" y="0"/>
                    <a:pt x="19072" y="0"/>
                  </a:cubicBezTo>
                  <a:close/>
                </a:path>
              </a:pathLst>
            </a:custGeom>
            <a:solidFill>
              <a:schemeClr val="accent4">
                <a:lumMod val="40000"/>
                <a:lumOff val="60000"/>
              </a:scheme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724;p45">
              <a:extLst>
                <a:ext uri="{FF2B5EF4-FFF2-40B4-BE49-F238E27FC236}">
                  <a16:creationId xmlns:a16="http://schemas.microsoft.com/office/drawing/2014/main" id="{BCC72658-42E9-626A-A0C2-0317C783B2C1}"/>
                </a:ext>
              </a:extLst>
            </p:cNvPr>
            <p:cNvSpPr/>
            <p:nvPr/>
          </p:nvSpPr>
          <p:spPr>
            <a:xfrm>
              <a:off x="7743965" y="4520331"/>
              <a:ext cx="18101" cy="254295"/>
            </a:xfrm>
            <a:custGeom>
              <a:rect l="l" t="t" r="r" b="b"/>
              <a:pathLst>
                <a:path w="618" h="8682" extrusionOk="0">
                  <a:moveTo>
                    <a:pt x="188" y="1"/>
                  </a:moveTo>
                  <a:cubicBezTo>
                    <a:pt x="92" y="1"/>
                    <a:pt x="0" y="59"/>
                    <a:pt x="17" y="176"/>
                  </a:cubicBezTo>
                  <a:cubicBezTo>
                    <a:pt x="184" y="2944"/>
                    <a:pt x="184" y="5746"/>
                    <a:pt x="17" y="8482"/>
                  </a:cubicBezTo>
                  <a:cubicBezTo>
                    <a:pt x="17" y="8615"/>
                    <a:pt x="109" y="8682"/>
                    <a:pt x="201" y="8682"/>
                  </a:cubicBezTo>
                  <a:cubicBezTo>
                    <a:pt x="292" y="8682"/>
                    <a:pt x="384" y="8615"/>
                    <a:pt x="384" y="8482"/>
                  </a:cubicBezTo>
                  <a:cubicBezTo>
                    <a:pt x="551" y="5746"/>
                    <a:pt x="618" y="2944"/>
                    <a:pt x="384" y="176"/>
                  </a:cubicBezTo>
                  <a:cubicBezTo>
                    <a:pt x="384" y="59"/>
                    <a:pt x="284" y="1"/>
                    <a:pt x="188" y="1"/>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7" name="Google Shape;725;p45">
              <a:extLst>
                <a:ext uri="{FF2B5EF4-FFF2-40B4-BE49-F238E27FC236}">
                  <a16:creationId xmlns:a16="http://schemas.microsoft.com/office/drawing/2014/main" id="{25F42A89-7921-0E90-03B7-62E85EEBBD6A}"/>
                </a:ext>
              </a:extLst>
            </p:cNvPr>
            <p:cNvSpPr/>
            <p:nvPr/>
          </p:nvSpPr>
          <p:spPr>
            <a:xfrm>
              <a:off x="7926998" y="4571208"/>
              <a:ext cx="79991" cy="264282"/>
            </a:xfrm>
            <a:custGeom>
              <a:rect l="l" t="t" r="r" b="b"/>
              <a:pathLst>
                <a:path w="2731" h="9023" extrusionOk="0">
                  <a:moveTo>
                    <a:pt x="2479" y="0"/>
                  </a:moveTo>
                  <a:cubicBezTo>
                    <a:pt x="2416" y="0"/>
                    <a:pt x="2351" y="30"/>
                    <a:pt x="2308" y="107"/>
                  </a:cubicBezTo>
                  <a:cubicBezTo>
                    <a:pt x="2041" y="707"/>
                    <a:pt x="1540" y="1107"/>
                    <a:pt x="1207" y="1708"/>
                  </a:cubicBezTo>
                  <a:cubicBezTo>
                    <a:pt x="806" y="2375"/>
                    <a:pt x="806" y="3176"/>
                    <a:pt x="706" y="3876"/>
                  </a:cubicBezTo>
                  <a:cubicBezTo>
                    <a:pt x="473" y="5511"/>
                    <a:pt x="239" y="7178"/>
                    <a:pt x="39" y="8780"/>
                  </a:cubicBezTo>
                  <a:cubicBezTo>
                    <a:pt x="0" y="8935"/>
                    <a:pt x="120" y="9022"/>
                    <a:pt x="233" y="9022"/>
                  </a:cubicBezTo>
                  <a:cubicBezTo>
                    <a:pt x="314" y="9022"/>
                    <a:pt x="392" y="8977"/>
                    <a:pt x="406" y="8880"/>
                  </a:cubicBezTo>
                  <a:cubicBezTo>
                    <a:pt x="606" y="7245"/>
                    <a:pt x="873" y="5677"/>
                    <a:pt x="1073" y="4043"/>
                  </a:cubicBezTo>
                  <a:cubicBezTo>
                    <a:pt x="1140" y="3342"/>
                    <a:pt x="1207" y="2508"/>
                    <a:pt x="1540" y="1808"/>
                  </a:cubicBezTo>
                  <a:cubicBezTo>
                    <a:pt x="1874" y="1241"/>
                    <a:pt x="2374" y="841"/>
                    <a:pt x="2641" y="240"/>
                  </a:cubicBezTo>
                  <a:cubicBezTo>
                    <a:pt x="2731" y="128"/>
                    <a:pt x="2609" y="0"/>
                    <a:pt x="2479" y="0"/>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726;p45">
              <a:extLst>
                <a:ext uri="{FF2B5EF4-FFF2-40B4-BE49-F238E27FC236}">
                  <a16:creationId xmlns:a16="http://schemas.microsoft.com/office/drawing/2014/main" id="{6B2856C2-BA01-82C1-D51A-59602BACD600}"/>
                </a:ext>
              </a:extLst>
            </p:cNvPr>
            <p:cNvSpPr/>
            <p:nvPr/>
          </p:nvSpPr>
          <p:spPr>
            <a:xfrm>
              <a:off x="8151885" y="4774245"/>
              <a:ext cx="17603" cy="69417"/>
            </a:xfrm>
            <a:custGeom>
              <a:rect l="l" t="t" r="r" b="b"/>
              <a:pathLst>
                <a:path w="601" h="2370" extrusionOk="0">
                  <a:moveTo>
                    <a:pt x="350" y="0"/>
                  </a:moveTo>
                  <a:cubicBezTo>
                    <a:pt x="241" y="0"/>
                    <a:pt x="133" y="58"/>
                    <a:pt x="133" y="180"/>
                  </a:cubicBezTo>
                  <a:cubicBezTo>
                    <a:pt x="133" y="813"/>
                    <a:pt x="100" y="1481"/>
                    <a:pt x="0" y="2114"/>
                  </a:cubicBezTo>
                  <a:cubicBezTo>
                    <a:pt x="0" y="2248"/>
                    <a:pt x="67" y="2315"/>
                    <a:pt x="200" y="2348"/>
                  </a:cubicBezTo>
                  <a:cubicBezTo>
                    <a:pt x="215" y="2363"/>
                    <a:pt x="233" y="2369"/>
                    <a:pt x="252" y="2369"/>
                  </a:cubicBezTo>
                  <a:cubicBezTo>
                    <a:pt x="321" y="2369"/>
                    <a:pt x="408" y="2285"/>
                    <a:pt x="434" y="2181"/>
                  </a:cubicBezTo>
                  <a:cubicBezTo>
                    <a:pt x="500" y="1514"/>
                    <a:pt x="600" y="847"/>
                    <a:pt x="567" y="146"/>
                  </a:cubicBezTo>
                  <a:cubicBezTo>
                    <a:pt x="551" y="50"/>
                    <a:pt x="450" y="0"/>
                    <a:pt x="350" y="0"/>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727;p45">
              <a:extLst>
                <a:ext uri="{FF2B5EF4-FFF2-40B4-BE49-F238E27FC236}">
                  <a16:creationId xmlns:a16="http://schemas.microsoft.com/office/drawing/2014/main" id="{59478579-FA8E-C08C-24C2-CCB20CBCDC2A}"/>
                </a:ext>
              </a:extLst>
            </p:cNvPr>
            <p:cNvSpPr/>
            <p:nvPr/>
          </p:nvSpPr>
          <p:spPr>
            <a:xfrm>
              <a:off x="8310138" y="4881709"/>
              <a:ext cx="31311" cy="47655"/>
            </a:xfrm>
            <a:custGeom>
              <a:rect l="l" t="t" r="r" b="b"/>
              <a:pathLst>
                <a:path w="1069" h="1627" extrusionOk="0">
                  <a:moveTo>
                    <a:pt x="889" y="1"/>
                  </a:moveTo>
                  <a:cubicBezTo>
                    <a:pt x="808" y="1"/>
                    <a:pt x="726" y="38"/>
                    <a:pt x="701" y="113"/>
                  </a:cubicBezTo>
                  <a:cubicBezTo>
                    <a:pt x="501" y="514"/>
                    <a:pt x="234" y="947"/>
                    <a:pt x="34" y="1347"/>
                  </a:cubicBezTo>
                  <a:cubicBezTo>
                    <a:pt x="1" y="1448"/>
                    <a:pt x="34" y="1581"/>
                    <a:pt x="134" y="1614"/>
                  </a:cubicBezTo>
                  <a:cubicBezTo>
                    <a:pt x="151" y="1623"/>
                    <a:pt x="172" y="1627"/>
                    <a:pt x="194" y="1627"/>
                  </a:cubicBezTo>
                  <a:cubicBezTo>
                    <a:pt x="261" y="1627"/>
                    <a:pt x="343" y="1589"/>
                    <a:pt x="368" y="1514"/>
                  </a:cubicBezTo>
                  <a:cubicBezTo>
                    <a:pt x="568" y="1114"/>
                    <a:pt x="835" y="680"/>
                    <a:pt x="1035" y="280"/>
                  </a:cubicBezTo>
                  <a:cubicBezTo>
                    <a:pt x="1068" y="247"/>
                    <a:pt x="1035" y="113"/>
                    <a:pt x="968" y="13"/>
                  </a:cubicBezTo>
                  <a:cubicBezTo>
                    <a:pt x="943" y="5"/>
                    <a:pt x="916" y="1"/>
                    <a:pt x="889" y="1"/>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728;p45">
              <a:extLst>
                <a:ext uri="{FF2B5EF4-FFF2-40B4-BE49-F238E27FC236}">
                  <a16:creationId xmlns:a16="http://schemas.microsoft.com/office/drawing/2014/main" id="{25AC9FE9-BCCF-0DAC-D349-1EAEC309597A}"/>
                </a:ext>
              </a:extLst>
            </p:cNvPr>
            <p:cNvSpPr/>
            <p:nvPr/>
          </p:nvSpPr>
          <p:spPr>
            <a:xfrm>
              <a:off x="8462387" y="4783881"/>
              <a:ext cx="56676" cy="76857"/>
            </a:xfrm>
            <a:custGeom>
              <a:rect l="l" t="t" r="r" b="b"/>
              <a:pathLst>
                <a:path w="1935" h="2624" extrusionOk="0">
                  <a:moveTo>
                    <a:pt x="303" y="0"/>
                  </a:moveTo>
                  <a:cubicBezTo>
                    <a:pt x="132" y="0"/>
                    <a:pt x="1" y="292"/>
                    <a:pt x="207" y="351"/>
                  </a:cubicBezTo>
                  <a:cubicBezTo>
                    <a:pt x="1007" y="785"/>
                    <a:pt x="1308" y="1685"/>
                    <a:pt x="1508" y="2453"/>
                  </a:cubicBezTo>
                  <a:cubicBezTo>
                    <a:pt x="1548" y="2573"/>
                    <a:pt x="1631" y="2624"/>
                    <a:pt x="1710" y="2624"/>
                  </a:cubicBezTo>
                  <a:cubicBezTo>
                    <a:pt x="1827" y="2624"/>
                    <a:pt x="1934" y="2512"/>
                    <a:pt x="1875" y="2352"/>
                  </a:cubicBezTo>
                  <a:cubicBezTo>
                    <a:pt x="1608" y="1485"/>
                    <a:pt x="1274" y="484"/>
                    <a:pt x="374" y="17"/>
                  </a:cubicBezTo>
                  <a:cubicBezTo>
                    <a:pt x="350" y="6"/>
                    <a:pt x="326" y="0"/>
                    <a:pt x="303" y="0"/>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729;p45">
              <a:extLst>
                <a:ext uri="{FF2B5EF4-FFF2-40B4-BE49-F238E27FC236}">
                  <a16:creationId xmlns:a16="http://schemas.microsoft.com/office/drawing/2014/main" id="{1985C124-A2F9-A197-CDD4-2F2B32FCC489}"/>
                </a:ext>
              </a:extLst>
            </p:cNvPr>
            <p:cNvSpPr/>
            <p:nvPr/>
          </p:nvSpPr>
          <p:spPr>
            <a:xfrm>
              <a:off x="8495777" y="4778023"/>
              <a:ext cx="39131" cy="59136"/>
            </a:xfrm>
            <a:custGeom>
              <a:rect l="l" t="t" r="r" b="b"/>
              <a:pathLst>
                <a:path w="1336" h="2019" extrusionOk="0">
                  <a:moveTo>
                    <a:pt x="230" y="1"/>
                  </a:moveTo>
                  <a:cubicBezTo>
                    <a:pt x="176" y="1"/>
                    <a:pt x="117" y="17"/>
                    <a:pt x="67" y="51"/>
                  </a:cubicBezTo>
                  <a:cubicBezTo>
                    <a:pt x="1" y="151"/>
                    <a:pt x="1" y="284"/>
                    <a:pt x="67" y="351"/>
                  </a:cubicBezTo>
                  <a:cubicBezTo>
                    <a:pt x="534" y="718"/>
                    <a:pt x="835" y="1218"/>
                    <a:pt x="901" y="1819"/>
                  </a:cubicBezTo>
                  <a:cubicBezTo>
                    <a:pt x="901" y="1952"/>
                    <a:pt x="1001" y="2019"/>
                    <a:pt x="1135" y="2019"/>
                  </a:cubicBezTo>
                  <a:cubicBezTo>
                    <a:pt x="1202" y="2019"/>
                    <a:pt x="1335" y="1952"/>
                    <a:pt x="1335" y="1819"/>
                  </a:cubicBezTo>
                  <a:cubicBezTo>
                    <a:pt x="1235" y="1118"/>
                    <a:pt x="901" y="484"/>
                    <a:pt x="368" y="51"/>
                  </a:cubicBezTo>
                  <a:cubicBezTo>
                    <a:pt x="334" y="17"/>
                    <a:pt x="284" y="1"/>
                    <a:pt x="230" y="1"/>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2" name="Google Shape;730;p45">
              <a:extLst>
                <a:ext uri="{FF2B5EF4-FFF2-40B4-BE49-F238E27FC236}">
                  <a16:creationId xmlns:a16="http://schemas.microsoft.com/office/drawing/2014/main" id="{EED8E784-F46F-23BA-9123-F754CE1913DE}"/>
                </a:ext>
              </a:extLst>
            </p:cNvPr>
            <p:cNvSpPr/>
            <p:nvPr/>
          </p:nvSpPr>
          <p:spPr>
            <a:xfrm>
              <a:off x="8286706" y="4628059"/>
              <a:ext cx="75041" cy="38135"/>
            </a:xfrm>
            <a:custGeom>
              <a:rect l="l" t="t" r="r" b="b"/>
              <a:pathLst>
                <a:path w="2562" h="1302" extrusionOk="0">
                  <a:moveTo>
                    <a:pt x="301" y="0"/>
                  </a:moveTo>
                  <a:cubicBezTo>
                    <a:pt x="167" y="0"/>
                    <a:pt x="100" y="67"/>
                    <a:pt x="34" y="167"/>
                  </a:cubicBezTo>
                  <a:cubicBezTo>
                    <a:pt x="0" y="267"/>
                    <a:pt x="100" y="367"/>
                    <a:pt x="200" y="434"/>
                  </a:cubicBezTo>
                  <a:cubicBezTo>
                    <a:pt x="934" y="501"/>
                    <a:pt x="1601" y="801"/>
                    <a:pt x="2135" y="1268"/>
                  </a:cubicBezTo>
                  <a:cubicBezTo>
                    <a:pt x="2170" y="1291"/>
                    <a:pt x="2207" y="1301"/>
                    <a:pt x="2242" y="1301"/>
                  </a:cubicBezTo>
                  <a:cubicBezTo>
                    <a:pt x="2413" y="1301"/>
                    <a:pt x="2562" y="1072"/>
                    <a:pt x="2369" y="934"/>
                  </a:cubicBezTo>
                  <a:cubicBezTo>
                    <a:pt x="1802" y="434"/>
                    <a:pt x="1034" y="100"/>
                    <a:pt x="301" y="0"/>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3" name="Google Shape;731;p45">
              <a:extLst>
                <a:ext uri="{FF2B5EF4-FFF2-40B4-BE49-F238E27FC236}">
                  <a16:creationId xmlns:a16="http://schemas.microsoft.com/office/drawing/2014/main" id="{E5981266-7D55-DA0D-4680-C02EA171C6AC}"/>
                </a:ext>
              </a:extLst>
            </p:cNvPr>
            <p:cNvSpPr/>
            <p:nvPr/>
          </p:nvSpPr>
          <p:spPr>
            <a:xfrm>
              <a:off x="8296460" y="4662241"/>
              <a:ext cx="48885" cy="33742"/>
            </a:xfrm>
            <a:custGeom>
              <a:rect l="l" t="t" r="r" b="b"/>
              <a:pathLst>
                <a:path w="1669" h="1152" extrusionOk="0">
                  <a:moveTo>
                    <a:pt x="268" y="1"/>
                  </a:moveTo>
                  <a:cubicBezTo>
                    <a:pt x="168" y="1"/>
                    <a:pt x="34" y="68"/>
                    <a:pt x="1" y="168"/>
                  </a:cubicBezTo>
                  <a:cubicBezTo>
                    <a:pt x="1" y="268"/>
                    <a:pt x="34" y="368"/>
                    <a:pt x="168" y="434"/>
                  </a:cubicBezTo>
                  <a:cubicBezTo>
                    <a:pt x="435" y="468"/>
                    <a:pt x="601" y="568"/>
                    <a:pt x="835" y="668"/>
                  </a:cubicBezTo>
                  <a:cubicBezTo>
                    <a:pt x="868" y="735"/>
                    <a:pt x="935" y="735"/>
                    <a:pt x="968" y="768"/>
                  </a:cubicBezTo>
                  <a:cubicBezTo>
                    <a:pt x="968" y="768"/>
                    <a:pt x="1002" y="768"/>
                    <a:pt x="1002" y="801"/>
                  </a:cubicBezTo>
                  <a:cubicBezTo>
                    <a:pt x="1035" y="801"/>
                    <a:pt x="1035" y="835"/>
                    <a:pt x="1102" y="835"/>
                  </a:cubicBezTo>
                  <a:lnTo>
                    <a:pt x="1335" y="1102"/>
                  </a:lnTo>
                  <a:cubicBezTo>
                    <a:pt x="1385" y="1135"/>
                    <a:pt x="1435" y="1152"/>
                    <a:pt x="1485" y="1152"/>
                  </a:cubicBezTo>
                  <a:cubicBezTo>
                    <a:pt x="1535" y="1152"/>
                    <a:pt x="1585" y="1135"/>
                    <a:pt x="1635" y="1102"/>
                  </a:cubicBezTo>
                  <a:cubicBezTo>
                    <a:pt x="1669" y="935"/>
                    <a:pt x="1669" y="835"/>
                    <a:pt x="1602" y="768"/>
                  </a:cubicBezTo>
                  <a:cubicBezTo>
                    <a:pt x="1268" y="334"/>
                    <a:pt x="768" y="101"/>
                    <a:pt x="268" y="1"/>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732;p45">
              <a:extLst>
                <a:ext uri="{FF2B5EF4-FFF2-40B4-BE49-F238E27FC236}">
                  <a16:creationId xmlns:a16="http://schemas.microsoft.com/office/drawing/2014/main" id="{67587A5E-8AAF-9352-0CB9-226720D48EED}"/>
                </a:ext>
              </a:extLst>
            </p:cNvPr>
            <p:cNvSpPr/>
            <p:nvPr/>
          </p:nvSpPr>
          <p:spPr>
            <a:xfrm>
              <a:off x="8045680" y="4558613"/>
              <a:ext cx="77647" cy="40625"/>
            </a:xfrm>
            <a:custGeom>
              <a:rect l="l" t="t" r="r" b="b"/>
              <a:pathLst>
                <a:path w="2651" h="1387" extrusionOk="0">
                  <a:moveTo>
                    <a:pt x="290" y="1"/>
                  </a:moveTo>
                  <a:cubicBezTo>
                    <a:pt x="52" y="1"/>
                    <a:pt x="0" y="338"/>
                    <a:pt x="224" y="370"/>
                  </a:cubicBezTo>
                  <a:cubicBezTo>
                    <a:pt x="991" y="503"/>
                    <a:pt x="1658" y="837"/>
                    <a:pt x="2225" y="1337"/>
                  </a:cubicBezTo>
                  <a:cubicBezTo>
                    <a:pt x="2259" y="1372"/>
                    <a:pt x="2299" y="1386"/>
                    <a:pt x="2339" y="1386"/>
                  </a:cubicBezTo>
                  <a:cubicBezTo>
                    <a:pt x="2494" y="1386"/>
                    <a:pt x="2651" y="1169"/>
                    <a:pt x="2492" y="1037"/>
                  </a:cubicBezTo>
                  <a:cubicBezTo>
                    <a:pt x="1858" y="503"/>
                    <a:pt x="1091" y="136"/>
                    <a:pt x="324" y="3"/>
                  </a:cubicBezTo>
                  <a:cubicBezTo>
                    <a:pt x="312" y="2"/>
                    <a:pt x="301" y="1"/>
                    <a:pt x="290" y="1"/>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733;p45">
              <a:extLst>
                <a:ext uri="{FF2B5EF4-FFF2-40B4-BE49-F238E27FC236}">
                  <a16:creationId xmlns:a16="http://schemas.microsoft.com/office/drawing/2014/main" id="{3FBACE53-8CAC-427F-6A81-63F28CBD36EA}"/>
                </a:ext>
              </a:extLst>
            </p:cNvPr>
            <p:cNvSpPr/>
            <p:nvPr/>
          </p:nvSpPr>
          <p:spPr>
            <a:xfrm>
              <a:off x="8032676" y="4602665"/>
              <a:ext cx="64965" cy="31838"/>
            </a:xfrm>
            <a:custGeom>
              <a:rect l="l" t="t" r="r" b="b"/>
              <a:pathLst>
                <a:path w="2218" h="1087" extrusionOk="0">
                  <a:moveTo>
                    <a:pt x="201" y="0"/>
                  </a:moveTo>
                  <a:cubicBezTo>
                    <a:pt x="67" y="0"/>
                    <a:pt x="0" y="67"/>
                    <a:pt x="0" y="200"/>
                  </a:cubicBezTo>
                  <a:cubicBezTo>
                    <a:pt x="0" y="334"/>
                    <a:pt x="67" y="367"/>
                    <a:pt x="201" y="400"/>
                  </a:cubicBezTo>
                  <a:cubicBezTo>
                    <a:pt x="801" y="467"/>
                    <a:pt x="1335" y="667"/>
                    <a:pt x="1768" y="1034"/>
                  </a:cubicBezTo>
                  <a:cubicBezTo>
                    <a:pt x="1812" y="1071"/>
                    <a:pt x="1861" y="1087"/>
                    <a:pt x="1908" y="1087"/>
                  </a:cubicBezTo>
                  <a:cubicBezTo>
                    <a:pt x="2075" y="1087"/>
                    <a:pt x="2217" y="890"/>
                    <a:pt x="2035" y="734"/>
                  </a:cubicBezTo>
                  <a:cubicBezTo>
                    <a:pt x="1535" y="300"/>
                    <a:pt x="868" y="33"/>
                    <a:pt x="201" y="0"/>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734;p45">
              <a:extLst>
                <a:ext uri="{FF2B5EF4-FFF2-40B4-BE49-F238E27FC236}">
                  <a16:creationId xmlns:a16="http://schemas.microsoft.com/office/drawing/2014/main" id="{E51E8D9F-5B10-79F9-E28B-3DCC32006A36}"/>
                </a:ext>
              </a:extLst>
            </p:cNvPr>
            <p:cNvSpPr/>
            <p:nvPr/>
          </p:nvSpPr>
          <p:spPr>
            <a:xfrm>
              <a:off x="7819358" y="4488757"/>
              <a:ext cx="79317" cy="20327"/>
            </a:xfrm>
            <a:custGeom>
              <a:rect l="l" t="t" r="r" b="b"/>
              <a:pathLst>
                <a:path w="2708" h="694" extrusionOk="0">
                  <a:moveTo>
                    <a:pt x="1139" y="0"/>
                  </a:moveTo>
                  <a:cubicBezTo>
                    <a:pt x="835" y="0"/>
                    <a:pt x="532" y="49"/>
                    <a:pt x="245" y="153"/>
                  </a:cubicBezTo>
                  <a:cubicBezTo>
                    <a:pt x="0" y="214"/>
                    <a:pt x="92" y="528"/>
                    <a:pt x="315" y="528"/>
                  </a:cubicBezTo>
                  <a:cubicBezTo>
                    <a:pt x="335" y="528"/>
                    <a:pt x="356" y="525"/>
                    <a:pt x="379" y="520"/>
                  </a:cubicBezTo>
                  <a:cubicBezTo>
                    <a:pt x="656" y="437"/>
                    <a:pt x="940" y="394"/>
                    <a:pt x="1222" y="394"/>
                  </a:cubicBezTo>
                  <a:cubicBezTo>
                    <a:pt x="1617" y="394"/>
                    <a:pt x="2010" y="478"/>
                    <a:pt x="2380" y="653"/>
                  </a:cubicBezTo>
                  <a:cubicBezTo>
                    <a:pt x="2414" y="682"/>
                    <a:pt x="2447" y="694"/>
                    <a:pt x="2477" y="694"/>
                  </a:cubicBezTo>
                  <a:cubicBezTo>
                    <a:pt x="2625" y="694"/>
                    <a:pt x="2707" y="403"/>
                    <a:pt x="2513" y="320"/>
                  </a:cubicBezTo>
                  <a:cubicBezTo>
                    <a:pt x="2087" y="117"/>
                    <a:pt x="1611" y="0"/>
                    <a:pt x="1139" y="0"/>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735;p45">
              <a:extLst>
                <a:ext uri="{FF2B5EF4-FFF2-40B4-BE49-F238E27FC236}">
                  <a16:creationId xmlns:a16="http://schemas.microsoft.com/office/drawing/2014/main" id="{1444ADDE-5071-191C-1CD6-A087038998B9}"/>
                </a:ext>
              </a:extLst>
            </p:cNvPr>
            <p:cNvSpPr/>
            <p:nvPr/>
          </p:nvSpPr>
          <p:spPr>
            <a:xfrm>
              <a:off x="7822609" y="4521181"/>
              <a:ext cx="43027" cy="13356"/>
            </a:xfrm>
            <a:custGeom>
              <a:rect l="l" t="t" r="r" b="b"/>
              <a:pathLst>
                <a:path w="1469" h="456" extrusionOk="0">
                  <a:moveTo>
                    <a:pt x="637" y="0"/>
                  </a:moveTo>
                  <a:cubicBezTo>
                    <a:pt x="474" y="0"/>
                    <a:pt x="317" y="17"/>
                    <a:pt x="167" y="47"/>
                  </a:cubicBezTo>
                  <a:cubicBezTo>
                    <a:pt x="134" y="47"/>
                    <a:pt x="101" y="47"/>
                    <a:pt x="34" y="113"/>
                  </a:cubicBezTo>
                  <a:cubicBezTo>
                    <a:pt x="1" y="147"/>
                    <a:pt x="1" y="180"/>
                    <a:pt x="1" y="247"/>
                  </a:cubicBezTo>
                  <a:cubicBezTo>
                    <a:pt x="1" y="314"/>
                    <a:pt x="101" y="447"/>
                    <a:pt x="201" y="447"/>
                  </a:cubicBezTo>
                  <a:cubicBezTo>
                    <a:pt x="368" y="414"/>
                    <a:pt x="534" y="414"/>
                    <a:pt x="701" y="414"/>
                  </a:cubicBezTo>
                  <a:lnTo>
                    <a:pt x="968" y="414"/>
                  </a:lnTo>
                  <a:cubicBezTo>
                    <a:pt x="1035" y="414"/>
                    <a:pt x="1135" y="447"/>
                    <a:pt x="1202" y="447"/>
                  </a:cubicBezTo>
                  <a:cubicBezTo>
                    <a:pt x="1219" y="453"/>
                    <a:pt x="1236" y="456"/>
                    <a:pt x="1253" y="456"/>
                  </a:cubicBezTo>
                  <a:cubicBezTo>
                    <a:pt x="1335" y="456"/>
                    <a:pt x="1413" y="391"/>
                    <a:pt x="1468" y="280"/>
                  </a:cubicBezTo>
                  <a:cubicBezTo>
                    <a:pt x="1435" y="180"/>
                    <a:pt x="1368" y="113"/>
                    <a:pt x="1268" y="80"/>
                  </a:cubicBezTo>
                  <a:cubicBezTo>
                    <a:pt x="1048" y="25"/>
                    <a:pt x="838" y="0"/>
                    <a:pt x="637" y="0"/>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736;p45">
              <a:extLst>
                <a:ext uri="{FF2B5EF4-FFF2-40B4-BE49-F238E27FC236}">
                  <a16:creationId xmlns:a16="http://schemas.microsoft.com/office/drawing/2014/main" id="{D33C1542-797B-2FBE-7EDA-5CAC3CC7A99A}"/>
                </a:ext>
              </a:extLst>
            </p:cNvPr>
            <p:cNvSpPr/>
            <p:nvPr/>
          </p:nvSpPr>
          <p:spPr>
            <a:xfrm>
              <a:off x="7627538" y="4589748"/>
              <a:ext cx="64174" cy="49353"/>
            </a:xfrm>
            <a:custGeom>
              <a:rect l="l" t="t" r="r" b="b"/>
              <a:pathLst>
                <a:path w="2191" h="1685" extrusionOk="0">
                  <a:moveTo>
                    <a:pt x="1988" y="1"/>
                  </a:moveTo>
                  <a:cubicBezTo>
                    <a:pt x="1977" y="1"/>
                    <a:pt x="1966" y="3"/>
                    <a:pt x="1957" y="7"/>
                  </a:cubicBezTo>
                  <a:cubicBezTo>
                    <a:pt x="1257" y="308"/>
                    <a:pt x="556" y="775"/>
                    <a:pt x="123" y="1342"/>
                  </a:cubicBezTo>
                  <a:cubicBezTo>
                    <a:pt x="0" y="1513"/>
                    <a:pt x="129" y="1684"/>
                    <a:pt x="259" y="1684"/>
                  </a:cubicBezTo>
                  <a:cubicBezTo>
                    <a:pt x="307" y="1684"/>
                    <a:pt x="354" y="1662"/>
                    <a:pt x="390" y="1609"/>
                  </a:cubicBezTo>
                  <a:cubicBezTo>
                    <a:pt x="857" y="1075"/>
                    <a:pt x="1457" y="641"/>
                    <a:pt x="2057" y="408"/>
                  </a:cubicBezTo>
                  <a:cubicBezTo>
                    <a:pt x="2157" y="341"/>
                    <a:pt x="2191" y="274"/>
                    <a:pt x="2191" y="141"/>
                  </a:cubicBezTo>
                  <a:cubicBezTo>
                    <a:pt x="2162" y="83"/>
                    <a:pt x="2059" y="1"/>
                    <a:pt x="1988" y="1"/>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737;p45">
              <a:extLst>
                <a:ext uri="{FF2B5EF4-FFF2-40B4-BE49-F238E27FC236}">
                  <a16:creationId xmlns:a16="http://schemas.microsoft.com/office/drawing/2014/main" id="{BAFEBC2F-2572-8EB5-63D4-438DB97B553B}"/>
                </a:ext>
              </a:extLst>
            </p:cNvPr>
            <p:cNvSpPr/>
            <p:nvPr/>
          </p:nvSpPr>
          <p:spPr>
            <a:xfrm>
              <a:off x="7651644" y="4621821"/>
              <a:ext cx="39102" cy="36378"/>
            </a:xfrm>
            <a:custGeom>
              <a:rect l="l" t="t" r="r" b="b"/>
              <a:pathLst>
                <a:path w="1335" h="1242" extrusionOk="0">
                  <a:moveTo>
                    <a:pt x="1096" y="0"/>
                  </a:moveTo>
                  <a:cubicBezTo>
                    <a:pt x="1068" y="0"/>
                    <a:pt x="1037" y="4"/>
                    <a:pt x="1001" y="13"/>
                  </a:cubicBezTo>
                  <a:cubicBezTo>
                    <a:pt x="601" y="213"/>
                    <a:pt x="267" y="547"/>
                    <a:pt x="34" y="981"/>
                  </a:cubicBezTo>
                  <a:cubicBezTo>
                    <a:pt x="0" y="1047"/>
                    <a:pt x="34" y="1181"/>
                    <a:pt x="134" y="1214"/>
                  </a:cubicBezTo>
                  <a:cubicBezTo>
                    <a:pt x="153" y="1234"/>
                    <a:pt x="178" y="1242"/>
                    <a:pt x="205" y="1242"/>
                  </a:cubicBezTo>
                  <a:cubicBezTo>
                    <a:pt x="270" y="1242"/>
                    <a:pt x="344" y="1195"/>
                    <a:pt x="367" y="1147"/>
                  </a:cubicBezTo>
                  <a:cubicBezTo>
                    <a:pt x="400" y="1114"/>
                    <a:pt x="400" y="1047"/>
                    <a:pt x="467" y="1014"/>
                  </a:cubicBezTo>
                  <a:lnTo>
                    <a:pt x="467" y="981"/>
                  </a:lnTo>
                  <a:lnTo>
                    <a:pt x="501" y="914"/>
                  </a:lnTo>
                  <a:cubicBezTo>
                    <a:pt x="567" y="847"/>
                    <a:pt x="634" y="780"/>
                    <a:pt x="701" y="680"/>
                  </a:cubicBezTo>
                  <a:cubicBezTo>
                    <a:pt x="734" y="647"/>
                    <a:pt x="801" y="580"/>
                    <a:pt x="834" y="580"/>
                  </a:cubicBezTo>
                  <a:cubicBezTo>
                    <a:pt x="867" y="580"/>
                    <a:pt x="867" y="547"/>
                    <a:pt x="901" y="547"/>
                  </a:cubicBezTo>
                  <a:cubicBezTo>
                    <a:pt x="1001" y="514"/>
                    <a:pt x="1068" y="413"/>
                    <a:pt x="1168" y="380"/>
                  </a:cubicBezTo>
                  <a:cubicBezTo>
                    <a:pt x="1301" y="313"/>
                    <a:pt x="1334" y="180"/>
                    <a:pt x="1301" y="80"/>
                  </a:cubicBezTo>
                  <a:cubicBezTo>
                    <a:pt x="1228" y="31"/>
                    <a:pt x="1172" y="0"/>
                    <a:pt x="1096" y="0"/>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738;p45">
              <a:extLst>
                <a:ext uri="{FF2B5EF4-FFF2-40B4-BE49-F238E27FC236}">
                  <a16:creationId xmlns:a16="http://schemas.microsoft.com/office/drawing/2014/main" id="{4FBC136F-ECFE-75E3-AC84-FC1F72F2F118}"/>
                </a:ext>
              </a:extLst>
            </p:cNvPr>
            <p:cNvSpPr/>
            <p:nvPr/>
          </p:nvSpPr>
          <p:spPr>
            <a:xfrm>
              <a:off x="7857141" y="4887860"/>
              <a:ext cx="92556" cy="24457"/>
            </a:xfrm>
            <a:custGeom>
              <a:rect l="l" t="t" r="r" b="b"/>
              <a:pathLst>
                <a:path w="3160" h="835" extrusionOk="0">
                  <a:moveTo>
                    <a:pt x="1039" y="1"/>
                  </a:moveTo>
                  <a:cubicBezTo>
                    <a:pt x="777" y="1"/>
                    <a:pt x="515" y="24"/>
                    <a:pt x="256" y="70"/>
                  </a:cubicBezTo>
                  <a:cubicBezTo>
                    <a:pt x="1" y="102"/>
                    <a:pt x="112" y="439"/>
                    <a:pt x="326" y="439"/>
                  </a:cubicBezTo>
                  <a:cubicBezTo>
                    <a:pt x="336" y="439"/>
                    <a:pt x="346" y="438"/>
                    <a:pt x="356" y="437"/>
                  </a:cubicBezTo>
                  <a:cubicBezTo>
                    <a:pt x="591" y="390"/>
                    <a:pt x="832" y="367"/>
                    <a:pt x="1072" y="367"/>
                  </a:cubicBezTo>
                  <a:cubicBezTo>
                    <a:pt x="1682" y="367"/>
                    <a:pt x="2288" y="517"/>
                    <a:pt x="2791" y="804"/>
                  </a:cubicBezTo>
                  <a:cubicBezTo>
                    <a:pt x="2829" y="825"/>
                    <a:pt x="2865" y="835"/>
                    <a:pt x="2898" y="835"/>
                  </a:cubicBezTo>
                  <a:cubicBezTo>
                    <a:pt x="3069" y="835"/>
                    <a:pt x="3159" y="582"/>
                    <a:pt x="2991" y="470"/>
                  </a:cubicBezTo>
                  <a:cubicBezTo>
                    <a:pt x="2389" y="157"/>
                    <a:pt x="1717" y="1"/>
                    <a:pt x="1039" y="1"/>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 name="Google Shape;739;p45">
              <a:extLst>
                <a:ext uri="{FF2B5EF4-FFF2-40B4-BE49-F238E27FC236}">
                  <a16:creationId xmlns:a16="http://schemas.microsoft.com/office/drawing/2014/main" id="{C882AAF8-3E0E-5786-482A-6CB31A2CCB95}"/>
                </a:ext>
              </a:extLst>
            </p:cNvPr>
            <p:cNvSpPr/>
            <p:nvPr/>
          </p:nvSpPr>
          <p:spPr>
            <a:xfrm>
              <a:off x="7993603" y="4909066"/>
              <a:ext cx="96217" cy="25072"/>
            </a:xfrm>
            <a:custGeom>
              <a:rect l="l" t="t" r="r" b="b"/>
              <a:pathLst>
                <a:path w="3285" h="856" extrusionOk="0">
                  <a:moveTo>
                    <a:pt x="627" y="0"/>
                  </a:moveTo>
                  <a:cubicBezTo>
                    <a:pt x="507" y="0"/>
                    <a:pt x="387" y="5"/>
                    <a:pt x="267" y="13"/>
                  </a:cubicBezTo>
                  <a:cubicBezTo>
                    <a:pt x="11" y="13"/>
                    <a:pt x="1" y="382"/>
                    <a:pt x="236" y="382"/>
                  </a:cubicBezTo>
                  <a:cubicBezTo>
                    <a:pt x="246" y="382"/>
                    <a:pt x="256" y="381"/>
                    <a:pt x="267" y="380"/>
                  </a:cubicBezTo>
                  <a:cubicBezTo>
                    <a:pt x="372" y="376"/>
                    <a:pt x="477" y="374"/>
                    <a:pt x="583" y="374"/>
                  </a:cubicBezTo>
                  <a:cubicBezTo>
                    <a:pt x="1384" y="374"/>
                    <a:pt x="2199" y="493"/>
                    <a:pt x="2936" y="847"/>
                  </a:cubicBezTo>
                  <a:cubicBezTo>
                    <a:pt x="2954" y="853"/>
                    <a:pt x="2971" y="856"/>
                    <a:pt x="2989" y="856"/>
                  </a:cubicBezTo>
                  <a:cubicBezTo>
                    <a:pt x="3163" y="856"/>
                    <a:pt x="3284" y="574"/>
                    <a:pt x="3102" y="514"/>
                  </a:cubicBezTo>
                  <a:cubicBezTo>
                    <a:pt x="2288" y="194"/>
                    <a:pt x="1448" y="0"/>
                    <a:pt x="627" y="0"/>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 name="Google Shape;740;p45">
              <a:extLst>
                <a:ext uri="{FF2B5EF4-FFF2-40B4-BE49-F238E27FC236}">
                  <a16:creationId xmlns:a16="http://schemas.microsoft.com/office/drawing/2014/main" id="{E81DDD70-CA11-925E-006A-410F1FF75557}"/>
                </a:ext>
              </a:extLst>
            </p:cNvPr>
            <p:cNvSpPr/>
            <p:nvPr/>
          </p:nvSpPr>
          <p:spPr>
            <a:xfrm>
              <a:off x="8163601" y="4955344"/>
              <a:ext cx="67425" cy="43408"/>
            </a:xfrm>
            <a:custGeom>
              <a:rect l="l" t="t" r="r" b="b"/>
              <a:pathLst>
                <a:path w="2302" h="1482" extrusionOk="0">
                  <a:moveTo>
                    <a:pt x="200" y="1"/>
                  </a:moveTo>
                  <a:cubicBezTo>
                    <a:pt x="67" y="1"/>
                    <a:pt x="0" y="134"/>
                    <a:pt x="0" y="234"/>
                  </a:cubicBezTo>
                  <a:cubicBezTo>
                    <a:pt x="0" y="335"/>
                    <a:pt x="67" y="368"/>
                    <a:pt x="200" y="435"/>
                  </a:cubicBezTo>
                  <a:cubicBezTo>
                    <a:pt x="868" y="468"/>
                    <a:pt x="1501" y="835"/>
                    <a:pt x="1868" y="1402"/>
                  </a:cubicBezTo>
                  <a:cubicBezTo>
                    <a:pt x="1893" y="1451"/>
                    <a:pt x="1971" y="1482"/>
                    <a:pt x="2063" y="1482"/>
                  </a:cubicBezTo>
                  <a:cubicBezTo>
                    <a:pt x="2097" y="1482"/>
                    <a:pt x="2133" y="1478"/>
                    <a:pt x="2169" y="1469"/>
                  </a:cubicBezTo>
                  <a:cubicBezTo>
                    <a:pt x="2235" y="1435"/>
                    <a:pt x="2302" y="1269"/>
                    <a:pt x="2235" y="1168"/>
                  </a:cubicBezTo>
                  <a:cubicBezTo>
                    <a:pt x="1802" y="501"/>
                    <a:pt x="1034" y="101"/>
                    <a:pt x="200" y="1"/>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 name="Google Shape;741;p45">
              <a:extLst>
                <a:ext uri="{FF2B5EF4-FFF2-40B4-BE49-F238E27FC236}">
                  <a16:creationId xmlns:a16="http://schemas.microsoft.com/office/drawing/2014/main" id="{B7FFE682-CA25-2F21-82EA-51C377AE29F2}"/>
                </a:ext>
              </a:extLst>
            </p:cNvPr>
            <p:cNvSpPr/>
            <p:nvPr/>
          </p:nvSpPr>
          <p:spPr>
            <a:xfrm>
              <a:off x="9244192" y="4177025"/>
              <a:ext cx="1165619" cy="1232634"/>
            </a:xfrm>
            <a:custGeom>
              <a:rect l="l" t="t" r="r" b="b"/>
              <a:pathLst>
                <a:path w="39796" h="42084" extrusionOk="0">
                  <a:moveTo>
                    <a:pt x="19957" y="0"/>
                  </a:moveTo>
                  <a:cubicBezTo>
                    <a:pt x="19752" y="0"/>
                    <a:pt x="19546" y="38"/>
                    <a:pt x="19347" y="122"/>
                  </a:cubicBezTo>
                  <a:cubicBezTo>
                    <a:pt x="18847" y="289"/>
                    <a:pt x="18447" y="722"/>
                    <a:pt x="18247" y="1289"/>
                  </a:cubicBezTo>
                  <a:cubicBezTo>
                    <a:pt x="18047" y="1790"/>
                    <a:pt x="18013" y="2357"/>
                    <a:pt x="18047" y="2890"/>
                  </a:cubicBezTo>
                  <a:cubicBezTo>
                    <a:pt x="18113" y="4692"/>
                    <a:pt x="18714" y="6393"/>
                    <a:pt x="19648" y="7961"/>
                  </a:cubicBezTo>
                  <a:cubicBezTo>
                    <a:pt x="20548" y="9495"/>
                    <a:pt x="21716" y="10829"/>
                    <a:pt x="22983" y="12130"/>
                  </a:cubicBezTo>
                  <a:cubicBezTo>
                    <a:pt x="23050" y="12230"/>
                    <a:pt x="23184" y="12330"/>
                    <a:pt x="23217" y="12464"/>
                  </a:cubicBezTo>
                  <a:cubicBezTo>
                    <a:pt x="23284" y="12564"/>
                    <a:pt x="23284" y="12731"/>
                    <a:pt x="23217" y="12864"/>
                  </a:cubicBezTo>
                  <a:cubicBezTo>
                    <a:pt x="23150" y="13465"/>
                    <a:pt x="23117" y="14065"/>
                    <a:pt x="23017" y="14665"/>
                  </a:cubicBezTo>
                  <a:cubicBezTo>
                    <a:pt x="21015" y="12898"/>
                    <a:pt x="19181" y="10963"/>
                    <a:pt x="17646" y="8795"/>
                  </a:cubicBezTo>
                  <a:cubicBezTo>
                    <a:pt x="16646" y="7394"/>
                    <a:pt x="15778" y="5959"/>
                    <a:pt x="14611" y="4692"/>
                  </a:cubicBezTo>
                  <a:cubicBezTo>
                    <a:pt x="13977" y="4025"/>
                    <a:pt x="13210" y="3391"/>
                    <a:pt x="12309" y="3391"/>
                  </a:cubicBezTo>
                  <a:cubicBezTo>
                    <a:pt x="11342" y="3391"/>
                    <a:pt x="10541" y="4158"/>
                    <a:pt x="10208" y="4992"/>
                  </a:cubicBezTo>
                  <a:cubicBezTo>
                    <a:pt x="9874" y="5859"/>
                    <a:pt x="9941" y="6827"/>
                    <a:pt x="10141" y="7727"/>
                  </a:cubicBezTo>
                  <a:cubicBezTo>
                    <a:pt x="10675" y="10362"/>
                    <a:pt x="12276" y="12664"/>
                    <a:pt x="14044" y="14665"/>
                  </a:cubicBezTo>
                  <a:cubicBezTo>
                    <a:pt x="14844" y="15533"/>
                    <a:pt x="15678" y="16367"/>
                    <a:pt x="16612" y="17067"/>
                  </a:cubicBezTo>
                  <a:cubicBezTo>
                    <a:pt x="16946" y="17367"/>
                    <a:pt x="17313" y="17634"/>
                    <a:pt x="17613" y="18001"/>
                  </a:cubicBezTo>
                  <a:cubicBezTo>
                    <a:pt x="17946" y="18468"/>
                    <a:pt x="18113" y="19035"/>
                    <a:pt x="18213" y="19636"/>
                  </a:cubicBezTo>
                  <a:cubicBezTo>
                    <a:pt x="18447" y="20536"/>
                    <a:pt x="18680" y="21404"/>
                    <a:pt x="18880" y="22338"/>
                  </a:cubicBezTo>
                  <a:cubicBezTo>
                    <a:pt x="15611" y="18802"/>
                    <a:pt x="13143" y="14499"/>
                    <a:pt x="10007" y="10796"/>
                  </a:cubicBezTo>
                  <a:cubicBezTo>
                    <a:pt x="9274" y="9895"/>
                    <a:pt x="8440" y="9028"/>
                    <a:pt x="7372" y="8561"/>
                  </a:cubicBezTo>
                  <a:cubicBezTo>
                    <a:pt x="7067" y="8439"/>
                    <a:pt x="6749" y="8366"/>
                    <a:pt x="6442" y="8366"/>
                  </a:cubicBezTo>
                  <a:cubicBezTo>
                    <a:pt x="6245" y="8366"/>
                    <a:pt x="6053" y="8396"/>
                    <a:pt x="5871" y="8461"/>
                  </a:cubicBezTo>
                  <a:cubicBezTo>
                    <a:pt x="5037" y="8795"/>
                    <a:pt x="4837" y="9829"/>
                    <a:pt x="4837" y="10696"/>
                  </a:cubicBezTo>
                  <a:cubicBezTo>
                    <a:pt x="4870" y="11897"/>
                    <a:pt x="5204" y="13064"/>
                    <a:pt x="5671" y="14165"/>
                  </a:cubicBezTo>
                  <a:cubicBezTo>
                    <a:pt x="6505" y="16200"/>
                    <a:pt x="7706" y="18035"/>
                    <a:pt x="8940" y="19869"/>
                  </a:cubicBezTo>
                  <a:cubicBezTo>
                    <a:pt x="10541" y="22304"/>
                    <a:pt x="12176" y="24739"/>
                    <a:pt x="13777" y="27174"/>
                  </a:cubicBezTo>
                  <a:cubicBezTo>
                    <a:pt x="13343" y="26874"/>
                    <a:pt x="12943" y="26541"/>
                    <a:pt x="12543" y="26207"/>
                  </a:cubicBezTo>
                  <a:lnTo>
                    <a:pt x="9174" y="23472"/>
                  </a:lnTo>
                  <a:cubicBezTo>
                    <a:pt x="7172" y="21871"/>
                    <a:pt x="5037" y="20269"/>
                    <a:pt x="2636" y="19369"/>
                  </a:cubicBezTo>
                  <a:cubicBezTo>
                    <a:pt x="2247" y="19219"/>
                    <a:pt x="1886" y="19097"/>
                    <a:pt x="1479" y="19097"/>
                  </a:cubicBezTo>
                  <a:cubicBezTo>
                    <a:pt x="1431" y="19097"/>
                    <a:pt x="1383" y="19098"/>
                    <a:pt x="1335" y="19102"/>
                  </a:cubicBezTo>
                  <a:cubicBezTo>
                    <a:pt x="934" y="19102"/>
                    <a:pt x="467" y="19335"/>
                    <a:pt x="200" y="19702"/>
                  </a:cubicBezTo>
                  <a:cubicBezTo>
                    <a:pt x="0" y="20036"/>
                    <a:pt x="0" y="20436"/>
                    <a:pt x="34" y="20837"/>
                  </a:cubicBezTo>
                  <a:cubicBezTo>
                    <a:pt x="367" y="22705"/>
                    <a:pt x="1601" y="24139"/>
                    <a:pt x="2802" y="25406"/>
                  </a:cubicBezTo>
                  <a:cubicBezTo>
                    <a:pt x="4637" y="27375"/>
                    <a:pt x="6605" y="29176"/>
                    <a:pt x="8707" y="30810"/>
                  </a:cubicBezTo>
                  <a:cubicBezTo>
                    <a:pt x="9040" y="31044"/>
                    <a:pt x="9374" y="31277"/>
                    <a:pt x="9540" y="31711"/>
                  </a:cubicBezTo>
                  <a:cubicBezTo>
                    <a:pt x="9641" y="31911"/>
                    <a:pt x="9674" y="32111"/>
                    <a:pt x="9674" y="32378"/>
                  </a:cubicBezTo>
                  <a:cubicBezTo>
                    <a:pt x="10108" y="35847"/>
                    <a:pt x="11475" y="39350"/>
                    <a:pt x="14010" y="41718"/>
                  </a:cubicBezTo>
                  <a:cubicBezTo>
                    <a:pt x="14718" y="41994"/>
                    <a:pt x="15519" y="42083"/>
                    <a:pt x="16331" y="42083"/>
                  </a:cubicBezTo>
                  <a:cubicBezTo>
                    <a:pt x="16895" y="42083"/>
                    <a:pt x="17466" y="42040"/>
                    <a:pt x="18013" y="41985"/>
                  </a:cubicBezTo>
                  <a:cubicBezTo>
                    <a:pt x="19347" y="41852"/>
                    <a:pt x="20715" y="41651"/>
                    <a:pt x="22016" y="41251"/>
                  </a:cubicBezTo>
                  <a:cubicBezTo>
                    <a:pt x="25218" y="40351"/>
                    <a:pt x="28054" y="38216"/>
                    <a:pt x="29888" y="35380"/>
                  </a:cubicBezTo>
                  <a:cubicBezTo>
                    <a:pt x="29955" y="35347"/>
                    <a:pt x="29988" y="35247"/>
                    <a:pt x="29988" y="35214"/>
                  </a:cubicBezTo>
                  <a:cubicBezTo>
                    <a:pt x="30055" y="33245"/>
                    <a:pt x="30522" y="31344"/>
                    <a:pt x="31056" y="29443"/>
                  </a:cubicBezTo>
                  <a:cubicBezTo>
                    <a:pt x="31656" y="27375"/>
                    <a:pt x="32290" y="25340"/>
                    <a:pt x="33024" y="23272"/>
                  </a:cubicBezTo>
                  <a:cubicBezTo>
                    <a:pt x="33391" y="22204"/>
                    <a:pt x="33824" y="21103"/>
                    <a:pt x="34225" y="20036"/>
                  </a:cubicBezTo>
                  <a:cubicBezTo>
                    <a:pt x="36026" y="15366"/>
                    <a:pt x="37994" y="10763"/>
                    <a:pt x="39328" y="5993"/>
                  </a:cubicBezTo>
                  <a:cubicBezTo>
                    <a:pt x="39562" y="5025"/>
                    <a:pt x="39795" y="3858"/>
                    <a:pt x="39028" y="3191"/>
                  </a:cubicBezTo>
                  <a:cubicBezTo>
                    <a:pt x="38715" y="2898"/>
                    <a:pt x="38284" y="2789"/>
                    <a:pt x="37842" y="2789"/>
                  </a:cubicBezTo>
                  <a:cubicBezTo>
                    <a:pt x="37578" y="2789"/>
                    <a:pt x="37310" y="2828"/>
                    <a:pt x="37060" y="2890"/>
                  </a:cubicBezTo>
                  <a:cubicBezTo>
                    <a:pt x="35726" y="3224"/>
                    <a:pt x="34658" y="4158"/>
                    <a:pt x="33824" y="5225"/>
                  </a:cubicBezTo>
                  <a:cubicBezTo>
                    <a:pt x="33024" y="6326"/>
                    <a:pt x="32457" y="7560"/>
                    <a:pt x="31890" y="8828"/>
                  </a:cubicBezTo>
                  <a:cubicBezTo>
                    <a:pt x="31523" y="9695"/>
                    <a:pt x="31156" y="10529"/>
                    <a:pt x="30789" y="11396"/>
                  </a:cubicBezTo>
                  <a:cubicBezTo>
                    <a:pt x="30656" y="10963"/>
                    <a:pt x="30422" y="10496"/>
                    <a:pt x="30189" y="10062"/>
                  </a:cubicBezTo>
                  <a:cubicBezTo>
                    <a:pt x="29855" y="9562"/>
                    <a:pt x="29388" y="9128"/>
                    <a:pt x="28954" y="8695"/>
                  </a:cubicBezTo>
                  <a:cubicBezTo>
                    <a:pt x="26686" y="6560"/>
                    <a:pt x="24551" y="4291"/>
                    <a:pt x="22616" y="1856"/>
                  </a:cubicBezTo>
                  <a:cubicBezTo>
                    <a:pt x="22183" y="1356"/>
                    <a:pt x="21783" y="822"/>
                    <a:pt x="21215" y="455"/>
                  </a:cubicBezTo>
                  <a:cubicBezTo>
                    <a:pt x="20849" y="181"/>
                    <a:pt x="20405" y="0"/>
                    <a:pt x="19957" y="0"/>
                  </a:cubicBezTo>
                  <a:close/>
                </a:path>
              </a:pathLst>
            </a:custGeom>
            <a:solidFill>
              <a:schemeClr val="accent4">
                <a:lumMod val="40000"/>
                <a:lumOff val="60000"/>
              </a:scheme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4" name="Google Shape;742;p45">
              <a:extLst>
                <a:ext uri="{FF2B5EF4-FFF2-40B4-BE49-F238E27FC236}">
                  <a16:creationId xmlns:a16="http://schemas.microsoft.com/office/drawing/2014/main" id="{A13C2B8B-DBC6-6B78-B3A0-E867D543B03F}"/>
                </a:ext>
              </a:extLst>
            </p:cNvPr>
            <p:cNvSpPr/>
            <p:nvPr/>
          </p:nvSpPr>
          <p:spPr>
            <a:xfrm>
              <a:off x="10148369" y="4504368"/>
              <a:ext cx="58287" cy="251248"/>
            </a:xfrm>
            <a:custGeom>
              <a:rect l="l" t="t" r="r" b="b"/>
              <a:pathLst>
                <a:path w="1990" h="8578" extrusionOk="0">
                  <a:moveTo>
                    <a:pt x="225" y="1"/>
                  </a:moveTo>
                  <a:cubicBezTo>
                    <a:pt x="118" y="1"/>
                    <a:pt x="0" y="90"/>
                    <a:pt x="19" y="220"/>
                  </a:cubicBezTo>
                  <a:cubicBezTo>
                    <a:pt x="353" y="2989"/>
                    <a:pt x="920" y="5691"/>
                    <a:pt x="1587" y="8393"/>
                  </a:cubicBezTo>
                  <a:cubicBezTo>
                    <a:pt x="1602" y="8518"/>
                    <a:pt x="1699" y="8577"/>
                    <a:pt x="1790" y="8577"/>
                  </a:cubicBezTo>
                  <a:cubicBezTo>
                    <a:pt x="1893" y="8577"/>
                    <a:pt x="1989" y="8501"/>
                    <a:pt x="1954" y="8360"/>
                  </a:cubicBezTo>
                  <a:cubicBezTo>
                    <a:pt x="1287" y="5658"/>
                    <a:pt x="753" y="2956"/>
                    <a:pt x="386" y="187"/>
                  </a:cubicBezTo>
                  <a:cubicBezTo>
                    <a:pt x="386" y="55"/>
                    <a:pt x="309" y="1"/>
                    <a:pt x="225" y="1"/>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5" name="Google Shape;743;p45">
              <a:extLst>
                <a:ext uri="{FF2B5EF4-FFF2-40B4-BE49-F238E27FC236}">
                  <a16:creationId xmlns:a16="http://schemas.microsoft.com/office/drawing/2014/main" id="{453E9705-5C04-E10C-AE84-BDCFC30D824D}"/>
                </a:ext>
              </a:extLst>
            </p:cNvPr>
            <p:cNvSpPr/>
            <p:nvPr/>
          </p:nvSpPr>
          <p:spPr>
            <a:xfrm>
              <a:off x="9910507" y="4601552"/>
              <a:ext cx="127030" cy="247704"/>
            </a:xfrm>
            <a:custGeom>
              <a:rect l="l" t="t" r="r" b="b"/>
              <a:pathLst>
                <a:path w="4337" h="8457" extrusionOk="0">
                  <a:moveTo>
                    <a:pt x="293" y="1"/>
                  </a:moveTo>
                  <a:cubicBezTo>
                    <a:pt x="145" y="1"/>
                    <a:pt x="1" y="188"/>
                    <a:pt x="101" y="338"/>
                  </a:cubicBezTo>
                  <a:cubicBezTo>
                    <a:pt x="468" y="839"/>
                    <a:pt x="1068" y="1172"/>
                    <a:pt x="1469" y="1673"/>
                  </a:cubicBezTo>
                  <a:cubicBezTo>
                    <a:pt x="1969" y="2206"/>
                    <a:pt x="2102" y="3040"/>
                    <a:pt x="2369" y="3707"/>
                  </a:cubicBezTo>
                  <a:cubicBezTo>
                    <a:pt x="2870" y="5242"/>
                    <a:pt x="3403" y="6776"/>
                    <a:pt x="3904" y="8344"/>
                  </a:cubicBezTo>
                  <a:cubicBezTo>
                    <a:pt x="3926" y="8423"/>
                    <a:pt x="3988" y="8456"/>
                    <a:pt x="4055" y="8456"/>
                  </a:cubicBezTo>
                  <a:cubicBezTo>
                    <a:pt x="4185" y="8456"/>
                    <a:pt x="4337" y="8331"/>
                    <a:pt x="4271" y="8177"/>
                  </a:cubicBezTo>
                  <a:cubicBezTo>
                    <a:pt x="3737" y="6576"/>
                    <a:pt x="3237" y="5042"/>
                    <a:pt x="2703" y="3440"/>
                  </a:cubicBezTo>
                  <a:cubicBezTo>
                    <a:pt x="2469" y="2807"/>
                    <a:pt x="2303" y="2006"/>
                    <a:pt x="1802" y="1406"/>
                  </a:cubicBezTo>
                  <a:cubicBezTo>
                    <a:pt x="1402" y="905"/>
                    <a:pt x="801" y="638"/>
                    <a:pt x="435" y="71"/>
                  </a:cubicBezTo>
                  <a:cubicBezTo>
                    <a:pt x="393" y="21"/>
                    <a:pt x="343" y="1"/>
                    <a:pt x="293" y="1"/>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744;p45">
              <a:extLst>
                <a:ext uri="{FF2B5EF4-FFF2-40B4-BE49-F238E27FC236}">
                  <a16:creationId xmlns:a16="http://schemas.microsoft.com/office/drawing/2014/main" id="{E256491A-485A-2B74-A26E-745190862510}"/>
                </a:ext>
              </a:extLst>
            </p:cNvPr>
            <p:cNvSpPr/>
            <p:nvPr/>
          </p:nvSpPr>
          <p:spPr>
            <a:xfrm>
              <a:off x="9792556" y="4831507"/>
              <a:ext cx="27122" cy="67572"/>
            </a:xfrm>
            <a:custGeom>
              <a:rect l="l" t="t" r="r" b="b"/>
              <a:pathLst>
                <a:path w="925" h="2307" extrusionOk="0">
                  <a:moveTo>
                    <a:pt x="206" y="0"/>
                  </a:moveTo>
                  <a:cubicBezTo>
                    <a:pt x="100" y="0"/>
                    <a:pt x="0" y="91"/>
                    <a:pt x="58" y="226"/>
                  </a:cubicBezTo>
                  <a:cubicBezTo>
                    <a:pt x="125" y="893"/>
                    <a:pt x="325" y="1560"/>
                    <a:pt x="559" y="2194"/>
                  </a:cubicBezTo>
                  <a:cubicBezTo>
                    <a:pt x="584" y="2269"/>
                    <a:pt x="665" y="2307"/>
                    <a:pt x="732" y="2307"/>
                  </a:cubicBezTo>
                  <a:cubicBezTo>
                    <a:pt x="755" y="2307"/>
                    <a:pt x="776" y="2303"/>
                    <a:pt x="792" y="2294"/>
                  </a:cubicBezTo>
                  <a:cubicBezTo>
                    <a:pt x="892" y="2228"/>
                    <a:pt x="926" y="2094"/>
                    <a:pt x="892" y="2027"/>
                  </a:cubicBezTo>
                  <a:cubicBezTo>
                    <a:pt x="625" y="1394"/>
                    <a:pt x="492" y="793"/>
                    <a:pt x="392" y="159"/>
                  </a:cubicBezTo>
                  <a:cubicBezTo>
                    <a:pt x="364" y="47"/>
                    <a:pt x="283" y="0"/>
                    <a:pt x="206" y="0"/>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745;p45">
              <a:extLst>
                <a:ext uri="{FF2B5EF4-FFF2-40B4-BE49-F238E27FC236}">
                  <a16:creationId xmlns:a16="http://schemas.microsoft.com/office/drawing/2014/main" id="{35BE2FC1-1D86-6B54-9A14-5784D79C684D}"/>
                </a:ext>
              </a:extLst>
            </p:cNvPr>
            <p:cNvSpPr/>
            <p:nvPr/>
          </p:nvSpPr>
          <p:spPr>
            <a:xfrm>
              <a:off x="9640864" y="4970194"/>
              <a:ext cx="39102" cy="45575"/>
            </a:xfrm>
            <a:custGeom>
              <a:rect l="l" t="t" r="r" b="b"/>
              <a:pathLst>
                <a:path w="1335" h="1556" extrusionOk="0">
                  <a:moveTo>
                    <a:pt x="212" y="1"/>
                  </a:moveTo>
                  <a:cubicBezTo>
                    <a:pt x="168" y="1"/>
                    <a:pt x="128" y="19"/>
                    <a:pt x="100" y="61"/>
                  </a:cubicBezTo>
                  <a:cubicBezTo>
                    <a:pt x="0" y="94"/>
                    <a:pt x="0" y="228"/>
                    <a:pt x="34" y="328"/>
                  </a:cubicBezTo>
                  <a:lnTo>
                    <a:pt x="934" y="1462"/>
                  </a:lnTo>
                  <a:cubicBezTo>
                    <a:pt x="973" y="1520"/>
                    <a:pt x="1034" y="1556"/>
                    <a:pt x="1099" y="1556"/>
                  </a:cubicBezTo>
                  <a:cubicBezTo>
                    <a:pt x="1145" y="1556"/>
                    <a:pt x="1193" y="1537"/>
                    <a:pt x="1235" y="1495"/>
                  </a:cubicBezTo>
                  <a:cubicBezTo>
                    <a:pt x="1301" y="1429"/>
                    <a:pt x="1335" y="1295"/>
                    <a:pt x="1268" y="1229"/>
                  </a:cubicBezTo>
                  <a:lnTo>
                    <a:pt x="401" y="94"/>
                  </a:lnTo>
                  <a:cubicBezTo>
                    <a:pt x="342" y="36"/>
                    <a:pt x="273" y="1"/>
                    <a:pt x="212" y="1"/>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746;p45">
              <a:extLst>
                <a:ext uri="{FF2B5EF4-FFF2-40B4-BE49-F238E27FC236}">
                  <a16:creationId xmlns:a16="http://schemas.microsoft.com/office/drawing/2014/main" id="{855D3D71-873D-3633-DEA0-61A28E319267}"/>
                </a:ext>
              </a:extLst>
            </p:cNvPr>
            <p:cNvSpPr/>
            <p:nvPr/>
          </p:nvSpPr>
          <p:spPr>
            <a:xfrm>
              <a:off x="9461054" y="4898317"/>
              <a:ext cx="43700" cy="82832"/>
            </a:xfrm>
            <a:custGeom>
              <a:rect l="l" t="t" r="r" b="b"/>
              <a:pathLst>
                <a:path w="1492" h="2828" extrusionOk="0">
                  <a:moveTo>
                    <a:pt x="1188" y="1"/>
                  </a:moveTo>
                  <a:cubicBezTo>
                    <a:pt x="1149" y="1"/>
                    <a:pt x="1108" y="15"/>
                    <a:pt x="1069" y="47"/>
                  </a:cubicBezTo>
                  <a:cubicBezTo>
                    <a:pt x="268" y="680"/>
                    <a:pt x="102" y="1714"/>
                    <a:pt x="35" y="2615"/>
                  </a:cubicBezTo>
                  <a:cubicBezTo>
                    <a:pt x="1" y="2752"/>
                    <a:pt x="99" y="2828"/>
                    <a:pt x="207" y="2828"/>
                  </a:cubicBezTo>
                  <a:cubicBezTo>
                    <a:pt x="309" y="2828"/>
                    <a:pt x="419" y="2761"/>
                    <a:pt x="435" y="2615"/>
                  </a:cubicBezTo>
                  <a:cubicBezTo>
                    <a:pt x="535" y="1848"/>
                    <a:pt x="635" y="881"/>
                    <a:pt x="1303" y="347"/>
                  </a:cubicBezTo>
                  <a:cubicBezTo>
                    <a:pt x="1491" y="239"/>
                    <a:pt x="1353" y="1"/>
                    <a:pt x="1188" y="1"/>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747;p45">
              <a:extLst>
                <a:ext uri="{FF2B5EF4-FFF2-40B4-BE49-F238E27FC236}">
                  <a16:creationId xmlns:a16="http://schemas.microsoft.com/office/drawing/2014/main" id="{52FB4CE7-EFF5-20B9-10B8-CE41BE523426}"/>
                </a:ext>
              </a:extLst>
            </p:cNvPr>
            <p:cNvSpPr/>
            <p:nvPr/>
          </p:nvSpPr>
          <p:spPr>
            <a:xfrm>
              <a:off x="9439584" y="4898170"/>
              <a:ext cx="30315" cy="62094"/>
            </a:xfrm>
            <a:custGeom>
              <a:rect l="l" t="t" r="r" b="b"/>
              <a:pathLst>
                <a:path w="1035" h="2120" extrusionOk="0">
                  <a:moveTo>
                    <a:pt x="801" y="1"/>
                  </a:moveTo>
                  <a:cubicBezTo>
                    <a:pt x="732" y="1"/>
                    <a:pt x="677" y="43"/>
                    <a:pt x="635" y="85"/>
                  </a:cubicBezTo>
                  <a:cubicBezTo>
                    <a:pt x="201" y="619"/>
                    <a:pt x="1" y="1286"/>
                    <a:pt x="34" y="1953"/>
                  </a:cubicBezTo>
                  <a:cubicBezTo>
                    <a:pt x="34" y="2086"/>
                    <a:pt x="168" y="2120"/>
                    <a:pt x="268" y="2120"/>
                  </a:cubicBezTo>
                  <a:cubicBezTo>
                    <a:pt x="368" y="2120"/>
                    <a:pt x="434" y="2053"/>
                    <a:pt x="434" y="1920"/>
                  </a:cubicBezTo>
                  <a:cubicBezTo>
                    <a:pt x="368" y="1319"/>
                    <a:pt x="601" y="752"/>
                    <a:pt x="968" y="318"/>
                  </a:cubicBezTo>
                  <a:cubicBezTo>
                    <a:pt x="1035" y="252"/>
                    <a:pt x="1001" y="85"/>
                    <a:pt x="935" y="52"/>
                  </a:cubicBezTo>
                  <a:cubicBezTo>
                    <a:pt x="886" y="15"/>
                    <a:pt x="841" y="1"/>
                    <a:pt x="801" y="1"/>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0" name="Google Shape;748;p45">
              <a:extLst>
                <a:ext uri="{FF2B5EF4-FFF2-40B4-BE49-F238E27FC236}">
                  <a16:creationId xmlns:a16="http://schemas.microsoft.com/office/drawing/2014/main" id="{98F14412-8D04-893A-41D1-0124ED19D1F3}"/>
                </a:ext>
              </a:extLst>
            </p:cNvPr>
            <p:cNvSpPr/>
            <p:nvPr/>
          </p:nvSpPr>
          <p:spPr>
            <a:xfrm>
              <a:off x="9580644" y="4713234"/>
              <a:ext cx="67074" cy="47040"/>
            </a:xfrm>
            <a:custGeom>
              <a:rect l="l" t="t" r="r" b="b"/>
              <a:pathLst>
                <a:path w="2290" h="1606" extrusionOk="0">
                  <a:moveTo>
                    <a:pt x="2061" y="0"/>
                  </a:moveTo>
                  <a:cubicBezTo>
                    <a:pt x="2034" y="0"/>
                    <a:pt x="2009" y="8"/>
                    <a:pt x="1990" y="28"/>
                  </a:cubicBezTo>
                  <a:cubicBezTo>
                    <a:pt x="1289" y="261"/>
                    <a:pt x="622" y="728"/>
                    <a:pt x="122" y="1329"/>
                  </a:cubicBezTo>
                  <a:cubicBezTo>
                    <a:pt x="1" y="1450"/>
                    <a:pt x="108" y="1606"/>
                    <a:pt x="240" y="1606"/>
                  </a:cubicBezTo>
                  <a:cubicBezTo>
                    <a:pt x="290" y="1606"/>
                    <a:pt x="343" y="1584"/>
                    <a:pt x="388" y="1529"/>
                  </a:cubicBezTo>
                  <a:cubicBezTo>
                    <a:pt x="855" y="995"/>
                    <a:pt x="1489" y="561"/>
                    <a:pt x="2156" y="361"/>
                  </a:cubicBezTo>
                  <a:cubicBezTo>
                    <a:pt x="2223" y="295"/>
                    <a:pt x="2290" y="195"/>
                    <a:pt x="2223" y="94"/>
                  </a:cubicBezTo>
                  <a:cubicBezTo>
                    <a:pt x="2200" y="47"/>
                    <a:pt x="2126" y="0"/>
                    <a:pt x="2061" y="0"/>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749;p45">
              <a:extLst>
                <a:ext uri="{FF2B5EF4-FFF2-40B4-BE49-F238E27FC236}">
                  <a16:creationId xmlns:a16="http://schemas.microsoft.com/office/drawing/2014/main" id="{BC59D685-9872-A1E1-939E-57454A98F7EF}"/>
                </a:ext>
              </a:extLst>
            </p:cNvPr>
            <p:cNvSpPr/>
            <p:nvPr/>
          </p:nvSpPr>
          <p:spPr>
            <a:xfrm>
              <a:off x="9600796" y="4746449"/>
              <a:ext cx="43993" cy="38487"/>
            </a:xfrm>
            <a:custGeom>
              <a:rect l="l" t="t" r="r" b="b"/>
              <a:pathLst>
                <a:path w="1502" h="1314" extrusionOk="0">
                  <a:moveTo>
                    <a:pt x="1295" y="0"/>
                  </a:moveTo>
                  <a:cubicBezTo>
                    <a:pt x="1263" y="0"/>
                    <a:pt x="1231" y="8"/>
                    <a:pt x="1202" y="28"/>
                  </a:cubicBezTo>
                  <a:cubicBezTo>
                    <a:pt x="768" y="195"/>
                    <a:pt x="301" y="562"/>
                    <a:pt x="34" y="1029"/>
                  </a:cubicBezTo>
                  <a:cubicBezTo>
                    <a:pt x="1" y="1129"/>
                    <a:pt x="1" y="1229"/>
                    <a:pt x="101" y="1262"/>
                  </a:cubicBezTo>
                  <a:cubicBezTo>
                    <a:pt x="125" y="1299"/>
                    <a:pt x="163" y="1313"/>
                    <a:pt x="203" y="1313"/>
                  </a:cubicBezTo>
                  <a:cubicBezTo>
                    <a:pt x="272" y="1313"/>
                    <a:pt x="347" y="1271"/>
                    <a:pt x="368" y="1229"/>
                  </a:cubicBezTo>
                  <a:cubicBezTo>
                    <a:pt x="434" y="1129"/>
                    <a:pt x="501" y="1029"/>
                    <a:pt x="601" y="929"/>
                  </a:cubicBezTo>
                  <a:cubicBezTo>
                    <a:pt x="601" y="895"/>
                    <a:pt x="634" y="895"/>
                    <a:pt x="634" y="862"/>
                  </a:cubicBezTo>
                  <a:lnTo>
                    <a:pt x="668" y="795"/>
                  </a:lnTo>
                  <a:lnTo>
                    <a:pt x="801" y="695"/>
                  </a:lnTo>
                  <a:cubicBezTo>
                    <a:pt x="968" y="528"/>
                    <a:pt x="1135" y="428"/>
                    <a:pt x="1368" y="361"/>
                  </a:cubicBezTo>
                  <a:cubicBezTo>
                    <a:pt x="1468" y="295"/>
                    <a:pt x="1502" y="195"/>
                    <a:pt x="1468" y="95"/>
                  </a:cubicBezTo>
                  <a:cubicBezTo>
                    <a:pt x="1445" y="47"/>
                    <a:pt x="1371" y="0"/>
                    <a:pt x="1295" y="0"/>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 name="Google Shape;750;p45">
              <a:extLst>
                <a:ext uri="{FF2B5EF4-FFF2-40B4-BE49-F238E27FC236}">
                  <a16:creationId xmlns:a16="http://schemas.microsoft.com/office/drawing/2014/main" id="{A7B169FD-57CA-3D71-A9F2-6864D06C16B9}"/>
                </a:ext>
              </a:extLst>
            </p:cNvPr>
            <p:cNvSpPr/>
            <p:nvPr/>
          </p:nvSpPr>
          <p:spPr>
            <a:xfrm>
              <a:off x="9801490" y="4598506"/>
              <a:ext cx="71379" cy="51814"/>
            </a:xfrm>
            <a:custGeom>
              <a:rect l="l" t="t" r="r" b="b"/>
              <a:pathLst>
                <a:path w="2437" h="1769" extrusionOk="0">
                  <a:moveTo>
                    <a:pt x="2118" y="1"/>
                  </a:moveTo>
                  <a:cubicBezTo>
                    <a:pt x="2098" y="1"/>
                    <a:pt x="2077" y="3"/>
                    <a:pt x="2055" y="9"/>
                  </a:cubicBezTo>
                  <a:cubicBezTo>
                    <a:pt x="1288" y="342"/>
                    <a:pt x="621" y="843"/>
                    <a:pt x="120" y="1476"/>
                  </a:cubicBezTo>
                  <a:cubicBezTo>
                    <a:pt x="0" y="1596"/>
                    <a:pt x="139" y="1768"/>
                    <a:pt x="289" y="1768"/>
                  </a:cubicBezTo>
                  <a:cubicBezTo>
                    <a:pt x="347" y="1768"/>
                    <a:pt x="407" y="1742"/>
                    <a:pt x="454" y="1676"/>
                  </a:cubicBezTo>
                  <a:cubicBezTo>
                    <a:pt x="888" y="1109"/>
                    <a:pt x="1521" y="642"/>
                    <a:pt x="2222" y="409"/>
                  </a:cubicBezTo>
                  <a:cubicBezTo>
                    <a:pt x="2436" y="317"/>
                    <a:pt x="2341" y="1"/>
                    <a:pt x="2118" y="1"/>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3" name="Google Shape;751;p45">
              <a:extLst>
                <a:ext uri="{FF2B5EF4-FFF2-40B4-BE49-F238E27FC236}">
                  <a16:creationId xmlns:a16="http://schemas.microsoft.com/office/drawing/2014/main" id="{E0AC098E-A08D-13E8-1168-B3B1A7AEA396}"/>
                </a:ext>
              </a:extLst>
            </p:cNvPr>
            <p:cNvSpPr/>
            <p:nvPr/>
          </p:nvSpPr>
          <p:spPr>
            <a:xfrm>
              <a:off x="9834206" y="4638633"/>
              <a:ext cx="57789" cy="41592"/>
            </a:xfrm>
            <a:custGeom>
              <a:rect l="l" t="t" r="r" b="b"/>
              <a:pathLst>
                <a:path w="1973" h="1420" extrusionOk="0">
                  <a:moveTo>
                    <a:pt x="1772" y="1"/>
                  </a:moveTo>
                  <a:cubicBezTo>
                    <a:pt x="1761" y="1"/>
                    <a:pt x="1749" y="3"/>
                    <a:pt x="1739" y="6"/>
                  </a:cubicBezTo>
                  <a:cubicBezTo>
                    <a:pt x="1071" y="206"/>
                    <a:pt x="504" y="573"/>
                    <a:pt x="71" y="1107"/>
                  </a:cubicBezTo>
                  <a:cubicBezTo>
                    <a:pt x="1" y="1247"/>
                    <a:pt x="110" y="1419"/>
                    <a:pt x="228" y="1419"/>
                  </a:cubicBezTo>
                  <a:cubicBezTo>
                    <a:pt x="279" y="1419"/>
                    <a:pt x="331" y="1387"/>
                    <a:pt x="371" y="1307"/>
                  </a:cubicBezTo>
                  <a:cubicBezTo>
                    <a:pt x="738" y="840"/>
                    <a:pt x="1238" y="507"/>
                    <a:pt x="1805" y="407"/>
                  </a:cubicBezTo>
                  <a:cubicBezTo>
                    <a:pt x="1905" y="407"/>
                    <a:pt x="1972" y="306"/>
                    <a:pt x="1972" y="173"/>
                  </a:cubicBezTo>
                  <a:cubicBezTo>
                    <a:pt x="1972" y="114"/>
                    <a:pt x="1866" y="1"/>
                    <a:pt x="1772" y="1"/>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4" name="Google Shape;752;p45">
              <a:extLst>
                <a:ext uri="{FF2B5EF4-FFF2-40B4-BE49-F238E27FC236}">
                  <a16:creationId xmlns:a16="http://schemas.microsoft.com/office/drawing/2014/main" id="{5D351A2E-A4EB-5F2F-8F7B-3BB551113166}"/>
                </a:ext>
              </a:extLst>
            </p:cNvPr>
            <p:cNvSpPr/>
            <p:nvPr/>
          </p:nvSpPr>
          <p:spPr>
            <a:xfrm>
              <a:off x="10005523" y="4492037"/>
              <a:ext cx="76652" cy="28060"/>
            </a:xfrm>
            <a:custGeom>
              <a:rect l="l" t="t" r="r" b="b"/>
              <a:pathLst>
                <a:path w="2617" h="958" extrusionOk="0">
                  <a:moveTo>
                    <a:pt x="1906" y="1"/>
                  </a:moveTo>
                  <a:cubicBezTo>
                    <a:pt x="1298" y="1"/>
                    <a:pt x="665" y="209"/>
                    <a:pt x="159" y="608"/>
                  </a:cubicBezTo>
                  <a:cubicBezTo>
                    <a:pt x="0" y="741"/>
                    <a:pt x="115" y="957"/>
                    <a:pt x="269" y="957"/>
                  </a:cubicBezTo>
                  <a:cubicBezTo>
                    <a:pt x="309" y="957"/>
                    <a:pt x="352" y="943"/>
                    <a:pt x="393" y="908"/>
                  </a:cubicBezTo>
                  <a:cubicBezTo>
                    <a:pt x="826" y="556"/>
                    <a:pt x="1392" y="380"/>
                    <a:pt x="1947" y="380"/>
                  </a:cubicBezTo>
                  <a:cubicBezTo>
                    <a:pt x="2075" y="380"/>
                    <a:pt x="2202" y="389"/>
                    <a:pt x="2328" y="408"/>
                  </a:cubicBezTo>
                  <a:cubicBezTo>
                    <a:pt x="2338" y="409"/>
                    <a:pt x="2348" y="410"/>
                    <a:pt x="2357" y="410"/>
                  </a:cubicBezTo>
                  <a:cubicBezTo>
                    <a:pt x="2566" y="410"/>
                    <a:pt x="2616" y="73"/>
                    <a:pt x="2361" y="41"/>
                  </a:cubicBezTo>
                  <a:cubicBezTo>
                    <a:pt x="2213" y="14"/>
                    <a:pt x="2060" y="1"/>
                    <a:pt x="1906" y="1"/>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5" name="Google Shape;753;p45">
              <a:extLst>
                <a:ext uri="{FF2B5EF4-FFF2-40B4-BE49-F238E27FC236}">
                  <a16:creationId xmlns:a16="http://schemas.microsoft.com/office/drawing/2014/main" id="{BC853860-05E5-48E1-596F-62E3AEC34868}"/>
                </a:ext>
              </a:extLst>
            </p:cNvPr>
            <p:cNvSpPr/>
            <p:nvPr/>
          </p:nvSpPr>
          <p:spPr>
            <a:xfrm>
              <a:off x="10043395" y="4520595"/>
              <a:ext cx="42031" cy="16988"/>
            </a:xfrm>
            <a:custGeom>
              <a:rect l="l" t="t" r="r" b="b"/>
              <a:pathLst>
                <a:path w="1435" h="580" extrusionOk="0">
                  <a:moveTo>
                    <a:pt x="1201" y="0"/>
                  </a:moveTo>
                  <a:cubicBezTo>
                    <a:pt x="834" y="67"/>
                    <a:pt x="434" y="133"/>
                    <a:pt x="101" y="267"/>
                  </a:cubicBezTo>
                  <a:cubicBezTo>
                    <a:pt x="34" y="300"/>
                    <a:pt x="0" y="434"/>
                    <a:pt x="34" y="467"/>
                  </a:cubicBezTo>
                  <a:cubicBezTo>
                    <a:pt x="59" y="542"/>
                    <a:pt x="140" y="580"/>
                    <a:pt x="207" y="580"/>
                  </a:cubicBezTo>
                  <a:cubicBezTo>
                    <a:pt x="230" y="580"/>
                    <a:pt x="251" y="575"/>
                    <a:pt x="267" y="567"/>
                  </a:cubicBezTo>
                  <a:cubicBezTo>
                    <a:pt x="367" y="500"/>
                    <a:pt x="434" y="500"/>
                    <a:pt x="534" y="467"/>
                  </a:cubicBezTo>
                  <a:lnTo>
                    <a:pt x="668" y="467"/>
                  </a:lnTo>
                  <a:cubicBezTo>
                    <a:pt x="701" y="434"/>
                    <a:pt x="734" y="434"/>
                    <a:pt x="768" y="434"/>
                  </a:cubicBezTo>
                  <a:cubicBezTo>
                    <a:pt x="934" y="434"/>
                    <a:pt x="1101" y="400"/>
                    <a:pt x="1268" y="400"/>
                  </a:cubicBezTo>
                  <a:cubicBezTo>
                    <a:pt x="1401" y="400"/>
                    <a:pt x="1435" y="267"/>
                    <a:pt x="1435" y="167"/>
                  </a:cubicBezTo>
                  <a:cubicBezTo>
                    <a:pt x="1435" y="133"/>
                    <a:pt x="1401" y="100"/>
                    <a:pt x="1368" y="67"/>
                  </a:cubicBezTo>
                  <a:cubicBezTo>
                    <a:pt x="1268" y="0"/>
                    <a:pt x="1235" y="0"/>
                    <a:pt x="1201" y="0"/>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6" name="Google Shape;754;p45">
              <a:extLst>
                <a:ext uri="{FF2B5EF4-FFF2-40B4-BE49-F238E27FC236}">
                  <a16:creationId xmlns:a16="http://schemas.microsoft.com/office/drawing/2014/main" id="{D3AEBCA7-917E-7509-C138-C6BBED695F21}"/>
                </a:ext>
              </a:extLst>
            </p:cNvPr>
            <p:cNvSpPr/>
            <p:nvPr/>
          </p:nvSpPr>
          <p:spPr>
            <a:xfrm>
              <a:off x="10225109" y="4562391"/>
              <a:ext cx="73166" cy="39658"/>
            </a:xfrm>
            <a:custGeom>
              <a:rect l="l" t="t" r="r" b="b"/>
              <a:pathLst>
                <a:path w="2498" h="1354" extrusionOk="0">
                  <a:moveTo>
                    <a:pt x="204" y="1"/>
                  </a:moveTo>
                  <a:cubicBezTo>
                    <a:pt x="134" y="1"/>
                    <a:pt x="34" y="88"/>
                    <a:pt x="34" y="174"/>
                  </a:cubicBezTo>
                  <a:cubicBezTo>
                    <a:pt x="1" y="308"/>
                    <a:pt x="68" y="374"/>
                    <a:pt x="201" y="408"/>
                  </a:cubicBezTo>
                  <a:cubicBezTo>
                    <a:pt x="902" y="541"/>
                    <a:pt x="1535" y="841"/>
                    <a:pt x="2069" y="1308"/>
                  </a:cubicBezTo>
                  <a:cubicBezTo>
                    <a:pt x="2114" y="1340"/>
                    <a:pt x="2158" y="1354"/>
                    <a:pt x="2200" y="1354"/>
                  </a:cubicBezTo>
                  <a:cubicBezTo>
                    <a:pt x="2376" y="1354"/>
                    <a:pt x="2498" y="1110"/>
                    <a:pt x="2336" y="975"/>
                  </a:cubicBezTo>
                  <a:cubicBezTo>
                    <a:pt x="1702" y="474"/>
                    <a:pt x="1002" y="141"/>
                    <a:pt x="234" y="7"/>
                  </a:cubicBezTo>
                  <a:cubicBezTo>
                    <a:pt x="225" y="3"/>
                    <a:pt x="215" y="1"/>
                    <a:pt x="204" y="1"/>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7" name="Google Shape;755;p45">
              <a:extLst>
                <a:ext uri="{FF2B5EF4-FFF2-40B4-BE49-F238E27FC236}">
                  <a16:creationId xmlns:a16="http://schemas.microsoft.com/office/drawing/2014/main" id="{E347BE35-F9AD-ABCD-F247-CB645172A45D}"/>
                </a:ext>
              </a:extLst>
            </p:cNvPr>
            <p:cNvSpPr/>
            <p:nvPr/>
          </p:nvSpPr>
          <p:spPr>
            <a:xfrm>
              <a:off x="10232168" y="4591652"/>
              <a:ext cx="43788" cy="31633"/>
            </a:xfrm>
            <a:custGeom>
              <a:rect l="l" t="t" r="r" b="b"/>
              <a:pathLst>
                <a:path w="1495" h="1080" extrusionOk="0">
                  <a:moveTo>
                    <a:pt x="253" y="0"/>
                  </a:moveTo>
                  <a:cubicBezTo>
                    <a:pt x="183" y="0"/>
                    <a:pt x="88" y="60"/>
                    <a:pt x="60" y="143"/>
                  </a:cubicBezTo>
                  <a:cubicBezTo>
                    <a:pt x="1" y="232"/>
                    <a:pt x="47" y="348"/>
                    <a:pt x="106" y="348"/>
                  </a:cubicBezTo>
                  <a:cubicBezTo>
                    <a:pt x="113" y="348"/>
                    <a:pt x="120" y="346"/>
                    <a:pt x="127" y="343"/>
                  </a:cubicBezTo>
                  <a:cubicBezTo>
                    <a:pt x="194" y="376"/>
                    <a:pt x="327" y="409"/>
                    <a:pt x="427" y="443"/>
                  </a:cubicBezTo>
                  <a:cubicBezTo>
                    <a:pt x="460" y="443"/>
                    <a:pt x="460" y="509"/>
                    <a:pt x="494" y="509"/>
                  </a:cubicBezTo>
                  <a:cubicBezTo>
                    <a:pt x="527" y="543"/>
                    <a:pt x="594" y="543"/>
                    <a:pt x="627" y="576"/>
                  </a:cubicBezTo>
                  <a:cubicBezTo>
                    <a:pt x="727" y="676"/>
                    <a:pt x="794" y="710"/>
                    <a:pt x="861" y="776"/>
                  </a:cubicBezTo>
                  <a:lnTo>
                    <a:pt x="927" y="843"/>
                  </a:lnTo>
                  <a:lnTo>
                    <a:pt x="961" y="876"/>
                  </a:lnTo>
                  <a:lnTo>
                    <a:pt x="1094" y="1010"/>
                  </a:lnTo>
                  <a:cubicBezTo>
                    <a:pt x="1135" y="1051"/>
                    <a:pt x="1202" y="1080"/>
                    <a:pt x="1271" y="1080"/>
                  </a:cubicBezTo>
                  <a:cubicBezTo>
                    <a:pt x="1313" y="1080"/>
                    <a:pt x="1356" y="1069"/>
                    <a:pt x="1394" y="1043"/>
                  </a:cubicBezTo>
                  <a:cubicBezTo>
                    <a:pt x="1461" y="976"/>
                    <a:pt x="1494" y="843"/>
                    <a:pt x="1428" y="743"/>
                  </a:cubicBezTo>
                  <a:cubicBezTo>
                    <a:pt x="1128" y="409"/>
                    <a:pt x="727" y="143"/>
                    <a:pt x="294" y="9"/>
                  </a:cubicBezTo>
                  <a:cubicBezTo>
                    <a:pt x="282" y="3"/>
                    <a:pt x="268" y="0"/>
                    <a:pt x="253" y="0"/>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8" name="Google Shape;756;p45">
              <a:extLst>
                <a:ext uri="{FF2B5EF4-FFF2-40B4-BE49-F238E27FC236}">
                  <a16:creationId xmlns:a16="http://schemas.microsoft.com/office/drawing/2014/main" id="{99A412E3-5F59-7A89-BCFA-775DC7F12EB2}"/>
                </a:ext>
              </a:extLst>
            </p:cNvPr>
            <p:cNvSpPr/>
            <p:nvPr/>
          </p:nvSpPr>
          <p:spPr>
            <a:xfrm>
              <a:off x="10030009" y="4888915"/>
              <a:ext cx="88631" cy="37022"/>
            </a:xfrm>
            <a:custGeom>
              <a:rect l="l" t="t" r="r" b="b"/>
              <a:pathLst>
                <a:path w="3026" h="1264" extrusionOk="0">
                  <a:moveTo>
                    <a:pt x="2792" y="1"/>
                  </a:moveTo>
                  <a:cubicBezTo>
                    <a:pt x="1825" y="1"/>
                    <a:pt x="891" y="334"/>
                    <a:pt x="157" y="901"/>
                  </a:cubicBezTo>
                  <a:cubicBezTo>
                    <a:pt x="1" y="1032"/>
                    <a:pt x="109" y="1264"/>
                    <a:pt x="259" y="1264"/>
                  </a:cubicBezTo>
                  <a:cubicBezTo>
                    <a:pt x="302" y="1264"/>
                    <a:pt x="347" y="1245"/>
                    <a:pt x="391" y="1202"/>
                  </a:cubicBezTo>
                  <a:cubicBezTo>
                    <a:pt x="1058" y="634"/>
                    <a:pt x="1892" y="368"/>
                    <a:pt x="2726" y="368"/>
                  </a:cubicBezTo>
                  <a:cubicBezTo>
                    <a:pt x="2993" y="368"/>
                    <a:pt x="3026" y="1"/>
                    <a:pt x="2792" y="1"/>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9" name="Google Shape;757;p45">
              <a:extLst>
                <a:ext uri="{FF2B5EF4-FFF2-40B4-BE49-F238E27FC236}">
                  <a16:creationId xmlns:a16="http://schemas.microsoft.com/office/drawing/2014/main" id="{C74FCD6E-9C74-E1D5-C04C-9F313D759EBE}"/>
                </a:ext>
              </a:extLst>
            </p:cNvPr>
            <p:cNvSpPr/>
            <p:nvPr/>
          </p:nvSpPr>
          <p:spPr>
            <a:xfrm>
              <a:off x="9896301" y="4933816"/>
              <a:ext cx="94020" cy="39600"/>
            </a:xfrm>
            <a:custGeom>
              <a:rect l="l" t="t" r="r" b="b"/>
              <a:pathLst>
                <a:path w="3210" h="1352" extrusionOk="0">
                  <a:moveTo>
                    <a:pt x="2915" y="0"/>
                  </a:moveTo>
                  <a:cubicBezTo>
                    <a:pt x="2906" y="0"/>
                    <a:pt x="2897" y="1"/>
                    <a:pt x="2888" y="2"/>
                  </a:cubicBezTo>
                  <a:cubicBezTo>
                    <a:pt x="1920" y="136"/>
                    <a:pt x="1020" y="469"/>
                    <a:pt x="186" y="1003"/>
                  </a:cubicBezTo>
                  <a:cubicBezTo>
                    <a:pt x="0" y="1135"/>
                    <a:pt x="130" y="1352"/>
                    <a:pt x="275" y="1352"/>
                  </a:cubicBezTo>
                  <a:cubicBezTo>
                    <a:pt x="313" y="1352"/>
                    <a:pt x="352" y="1337"/>
                    <a:pt x="386" y="1303"/>
                  </a:cubicBezTo>
                  <a:cubicBezTo>
                    <a:pt x="1186" y="803"/>
                    <a:pt x="2020" y="502"/>
                    <a:pt x="2921" y="369"/>
                  </a:cubicBezTo>
                  <a:cubicBezTo>
                    <a:pt x="3209" y="369"/>
                    <a:pt x="3128" y="0"/>
                    <a:pt x="2915" y="0"/>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0" name="Google Shape;758;p45">
              <a:extLst>
                <a:ext uri="{FF2B5EF4-FFF2-40B4-BE49-F238E27FC236}">
                  <a16:creationId xmlns:a16="http://schemas.microsoft.com/office/drawing/2014/main" id="{6D3BB857-66E5-8984-963F-B9B859DBA452}"/>
                </a:ext>
              </a:extLst>
            </p:cNvPr>
            <p:cNvSpPr/>
            <p:nvPr/>
          </p:nvSpPr>
          <p:spPr>
            <a:xfrm>
              <a:off x="9769827" y="5011493"/>
              <a:ext cx="59634" cy="51609"/>
            </a:xfrm>
            <a:custGeom>
              <a:rect l="l" t="t" r="r" b="b"/>
              <a:pathLst>
                <a:path w="2036" h="1762" extrusionOk="0">
                  <a:moveTo>
                    <a:pt x="1878" y="1"/>
                  </a:moveTo>
                  <a:cubicBezTo>
                    <a:pt x="1862" y="1"/>
                    <a:pt x="1848" y="6"/>
                    <a:pt x="1835" y="19"/>
                  </a:cubicBezTo>
                  <a:cubicBezTo>
                    <a:pt x="1035" y="219"/>
                    <a:pt x="367" y="753"/>
                    <a:pt x="34" y="1520"/>
                  </a:cubicBezTo>
                  <a:cubicBezTo>
                    <a:pt x="0" y="1653"/>
                    <a:pt x="67" y="1753"/>
                    <a:pt x="167" y="1753"/>
                  </a:cubicBezTo>
                  <a:cubicBezTo>
                    <a:pt x="179" y="1759"/>
                    <a:pt x="193" y="1762"/>
                    <a:pt x="208" y="1762"/>
                  </a:cubicBezTo>
                  <a:cubicBezTo>
                    <a:pt x="278" y="1762"/>
                    <a:pt x="373" y="1702"/>
                    <a:pt x="401" y="1620"/>
                  </a:cubicBezTo>
                  <a:cubicBezTo>
                    <a:pt x="668" y="1053"/>
                    <a:pt x="1235" y="552"/>
                    <a:pt x="1868" y="386"/>
                  </a:cubicBezTo>
                  <a:cubicBezTo>
                    <a:pt x="1969" y="386"/>
                    <a:pt x="2035" y="286"/>
                    <a:pt x="2035" y="185"/>
                  </a:cubicBezTo>
                  <a:cubicBezTo>
                    <a:pt x="2035" y="104"/>
                    <a:pt x="1947" y="1"/>
                    <a:pt x="1878" y="1"/>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1" name="Google Shape;759;p45">
              <a:extLst>
                <a:ext uri="{FF2B5EF4-FFF2-40B4-BE49-F238E27FC236}">
                  <a16:creationId xmlns:a16="http://schemas.microsoft.com/office/drawing/2014/main" id="{FCF823BC-A998-B9B6-E682-7DCCB8080E95}"/>
                </a:ext>
              </a:extLst>
            </p:cNvPr>
            <p:cNvSpPr/>
            <p:nvPr/>
          </p:nvSpPr>
          <p:spPr>
            <a:xfrm>
              <a:off x="10779331" y="6341399"/>
              <a:ext cx="157374" cy="181275"/>
            </a:xfrm>
            <a:custGeom>
              <a:rect l="l" t="t" r="r" b="b"/>
              <a:pathLst>
                <a:path w="5373" h="6189" extrusionOk="0">
                  <a:moveTo>
                    <a:pt x="5116" y="0"/>
                  </a:moveTo>
                  <a:cubicBezTo>
                    <a:pt x="5047" y="0"/>
                    <a:pt x="4975" y="34"/>
                    <a:pt x="4929" y="113"/>
                  </a:cubicBezTo>
                  <a:cubicBezTo>
                    <a:pt x="4629" y="647"/>
                    <a:pt x="4396" y="1147"/>
                    <a:pt x="4062" y="1647"/>
                  </a:cubicBezTo>
                  <a:cubicBezTo>
                    <a:pt x="3728" y="2181"/>
                    <a:pt x="3261" y="2615"/>
                    <a:pt x="2794" y="3048"/>
                  </a:cubicBezTo>
                  <a:cubicBezTo>
                    <a:pt x="1894" y="3949"/>
                    <a:pt x="960" y="4850"/>
                    <a:pt x="126" y="5850"/>
                  </a:cubicBezTo>
                  <a:cubicBezTo>
                    <a:pt x="1" y="6000"/>
                    <a:pt x="138" y="6188"/>
                    <a:pt x="285" y="6188"/>
                  </a:cubicBezTo>
                  <a:cubicBezTo>
                    <a:pt x="334" y="6188"/>
                    <a:pt x="384" y="6167"/>
                    <a:pt x="426" y="6117"/>
                  </a:cubicBezTo>
                  <a:cubicBezTo>
                    <a:pt x="1260" y="5117"/>
                    <a:pt x="2161" y="4149"/>
                    <a:pt x="3128" y="3249"/>
                  </a:cubicBezTo>
                  <a:cubicBezTo>
                    <a:pt x="3595" y="2848"/>
                    <a:pt x="3962" y="2381"/>
                    <a:pt x="4329" y="1881"/>
                  </a:cubicBezTo>
                  <a:cubicBezTo>
                    <a:pt x="4662" y="1381"/>
                    <a:pt x="4963" y="813"/>
                    <a:pt x="5263" y="280"/>
                  </a:cubicBezTo>
                  <a:cubicBezTo>
                    <a:pt x="5373" y="126"/>
                    <a:pt x="5250" y="0"/>
                    <a:pt x="5116" y="0"/>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2" name="Google Shape;760;p45">
              <a:extLst>
                <a:ext uri="{FF2B5EF4-FFF2-40B4-BE49-F238E27FC236}">
                  <a16:creationId xmlns:a16="http://schemas.microsoft.com/office/drawing/2014/main" id="{C2739150-9C90-34A0-EB25-0A445123048E}"/>
                </a:ext>
              </a:extLst>
            </p:cNvPr>
            <p:cNvSpPr/>
            <p:nvPr/>
          </p:nvSpPr>
          <p:spPr>
            <a:xfrm>
              <a:off x="10950062" y="6275672"/>
              <a:ext cx="26419" cy="43290"/>
            </a:xfrm>
            <a:custGeom>
              <a:rect l="l" t="t" r="r" b="b"/>
              <a:pathLst>
                <a:path w="902" h="1478" extrusionOk="0">
                  <a:moveTo>
                    <a:pt x="603" y="1"/>
                  </a:moveTo>
                  <a:cubicBezTo>
                    <a:pt x="527" y="1"/>
                    <a:pt x="461" y="85"/>
                    <a:pt x="435" y="189"/>
                  </a:cubicBezTo>
                  <a:cubicBezTo>
                    <a:pt x="301" y="522"/>
                    <a:pt x="168" y="889"/>
                    <a:pt x="68" y="1223"/>
                  </a:cubicBezTo>
                  <a:cubicBezTo>
                    <a:pt x="1" y="1290"/>
                    <a:pt x="101" y="1423"/>
                    <a:pt x="234" y="1456"/>
                  </a:cubicBezTo>
                  <a:cubicBezTo>
                    <a:pt x="256" y="1471"/>
                    <a:pt x="278" y="1478"/>
                    <a:pt x="300" y="1478"/>
                  </a:cubicBezTo>
                  <a:cubicBezTo>
                    <a:pt x="375" y="1478"/>
                    <a:pt x="442" y="1394"/>
                    <a:pt x="468" y="1290"/>
                  </a:cubicBezTo>
                  <a:cubicBezTo>
                    <a:pt x="601" y="956"/>
                    <a:pt x="735" y="589"/>
                    <a:pt x="835" y="255"/>
                  </a:cubicBezTo>
                  <a:cubicBezTo>
                    <a:pt x="902" y="122"/>
                    <a:pt x="801" y="22"/>
                    <a:pt x="668" y="22"/>
                  </a:cubicBezTo>
                  <a:cubicBezTo>
                    <a:pt x="646" y="7"/>
                    <a:pt x="624" y="1"/>
                    <a:pt x="603" y="1"/>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3" name="Google Shape;761;p45">
              <a:extLst>
                <a:ext uri="{FF2B5EF4-FFF2-40B4-BE49-F238E27FC236}">
                  <a16:creationId xmlns:a16="http://schemas.microsoft.com/office/drawing/2014/main" id="{3B8ABFA7-8106-BE92-DDE7-3765EB050CD1}"/>
                </a:ext>
              </a:extLst>
            </p:cNvPr>
            <p:cNvSpPr/>
            <p:nvPr/>
          </p:nvSpPr>
          <p:spPr>
            <a:xfrm>
              <a:off x="7225389" y="4001315"/>
              <a:ext cx="295271" cy="560930"/>
            </a:xfrm>
            <a:custGeom>
              <a:rect l="l" t="t" r="r" b="b"/>
              <a:pathLst>
                <a:path w="10081" h="19151" extrusionOk="0">
                  <a:moveTo>
                    <a:pt x="9781" y="1"/>
                  </a:moveTo>
                  <a:cubicBezTo>
                    <a:pt x="9737" y="1"/>
                    <a:pt x="9691" y="15"/>
                    <a:pt x="9650" y="50"/>
                  </a:cubicBezTo>
                  <a:cubicBezTo>
                    <a:pt x="8382" y="1117"/>
                    <a:pt x="7081" y="2151"/>
                    <a:pt x="5847" y="3185"/>
                  </a:cubicBezTo>
                  <a:cubicBezTo>
                    <a:pt x="5313" y="3652"/>
                    <a:pt x="4746" y="4153"/>
                    <a:pt x="4379" y="4720"/>
                  </a:cubicBezTo>
                  <a:cubicBezTo>
                    <a:pt x="4012" y="5320"/>
                    <a:pt x="3812" y="5921"/>
                    <a:pt x="3545" y="6554"/>
                  </a:cubicBezTo>
                  <a:cubicBezTo>
                    <a:pt x="3312" y="7222"/>
                    <a:pt x="3045" y="7889"/>
                    <a:pt x="2678" y="8489"/>
                  </a:cubicBezTo>
                  <a:cubicBezTo>
                    <a:pt x="2311" y="9123"/>
                    <a:pt x="1844" y="9657"/>
                    <a:pt x="1477" y="10324"/>
                  </a:cubicBezTo>
                  <a:cubicBezTo>
                    <a:pt x="810" y="11525"/>
                    <a:pt x="677" y="12859"/>
                    <a:pt x="577" y="14227"/>
                  </a:cubicBezTo>
                  <a:cubicBezTo>
                    <a:pt x="543" y="15761"/>
                    <a:pt x="577" y="17395"/>
                    <a:pt x="43" y="18863"/>
                  </a:cubicBezTo>
                  <a:cubicBezTo>
                    <a:pt x="0" y="19034"/>
                    <a:pt x="122" y="19150"/>
                    <a:pt x="232" y="19150"/>
                  </a:cubicBezTo>
                  <a:cubicBezTo>
                    <a:pt x="294" y="19150"/>
                    <a:pt x="352" y="19114"/>
                    <a:pt x="376" y="19030"/>
                  </a:cubicBezTo>
                  <a:cubicBezTo>
                    <a:pt x="877" y="17729"/>
                    <a:pt x="910" y="16361"/>
                    <a:pt x="910" y="15027"/>
                  </a:cubicBezTo>
                  <a:cubicBezTo>
                    <a:pt x="977" y="13693"/>
                    <a:pt x="977" y="12258"/>
                    <a:pt x="1511" y="11024"/>
                  </a:cubicBezTo>
                  <a:cubicBezTo>
                    <a:pt x="1811" y="10357"/>
                    <a:pt x="2211" y="9757"/>
                    <a:pt x="2645" y="9190"/>
                  </a:cubicBezTo>
                  <a:cubicBezTo>
                    <a:pt x="3045" y="8589"/>
                    <a:pt x="3379" y="7989"/>
                    <a:pt x="3645" y="7322"/>
                  </a:cubicBezTo>
                  <a:cubicBezTo>
                    <a:pt x="3879" y="6688"/>
                    <a:pt x="4046" y="6054"/>
                    <a:pt x="4346" y="5487"/>
                  </a:cubicBezTo>
                  <a:cubicBezTo>
                    <a:pt x="4679" y="4820"/>
                    <a:pt x="5080" y="4253"/>
                    <a:pt x="5647" y="3752"/>
                  </a:cubicBezTo>
                  <a:cubicBezTo>
                    <a:pt x="6314" y="3185"/>
                    <a:pt x="7014" y="2652"/>
                    <a:pt x="7682" y="2051"/>
                  </a:cubicBezTo>
                  <a:lnTo>
                    <a:pt x="9816" y="317"/>
                  </a:lnTo>
                  <a:cubicBezTo>
                    <a:pt x="10081" y="211"/>
                    <a:pt x="9947" y="1"/>
                    <a:pt x="9781" y="1"/>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4" name="Google Shape;762;p45">
              <a:extLst>
                <a:ext uri="{FF2B5EF4-FFF2-40B4-BE49-F238E27FC236}">
                  <a16:creationId xmlns:a16="http://schemas.microsoft.com/office/drawing/2014/main" id="{0DC771A7-4FEC-4B4D-0049-2CDF6D9432FA}"/>
                </a:ext>
              </a:extLst>
            </p:cNvPr>
            <p:cNvSpPr/>
            <p:nvPr/>
          </p:nvSpPr>
          <p:spPr>
            <a:xfrm>
              <a:off x="7585214" y="3766733"/>
              <a:ext cx="379011" cy="203184"/>
            </a:xfrm>
            <a:custGeom>
              <a:rect l="l" t="t" r="r" b="b"/>
              <a:pathLst>
                <a:path w="12940" h="6937" extrusionOk="0">
                  <a:moveTo>
                    <a:pt x="12630" y="1"/>
                  </a:moveTo>
                  <a:cubicBezTo>
                    <a:pt x="12580" y="1"/>
                    <a:pt x="12527" y="16"/>
                    <a:pt x="12475" y="53"/>
                  </a:cubicBezTo>
                  <a:cubicBezTo>
                    <a:pt x="11708" y="720"/>
                    <a:pt x="10708" y="954"/>
                    <a:pt x="9774" y="1354"/>
                  </a:cubicBezTo>
                  <a:cubicBezTo>
                    <a:pt x="8906" y="1788"/>
                    <a:pt x="8072" y="2288"/>
                    <a:pt x="7272" y="2788"/>
                  </a:cubicBezTo>
                  <a:cubicBezTo>
                    <a:pt x="6438" y="3322"/>
                    <a:pt x="5637" y="3856"/>
                    <a:pt x="4770" y="4323"/>
                  </a:cubicBezTo>
                  <a:cubicBezTo>
                    <a:pt x="3936" y="4790"/>
                    <a:pt x="3069" y="5057"/>
                    <a:pt x="2201" y="5323"/>
                  </a:cubicBezTo>
                  <a:cubicBezTo>
                    <a:pt x="1368" y="5524"/>
                    <a:pt x="434" y="5824"/>
                    <a:pt x="67" y="6658"/>
                  </a:cubicBezTo>
                  <a:cubicBezTo>
                    <a:pt x="1" y="6812"/>
                    <a:pt x="123" y="6937"/>
                    <a:pt x="243" y="6937"/>
                  </a:cubicBezTo>
                  <a:cubicBezTo>
                    <a:pt x="305" y="6937"/>
                    <a:pt x="366" y="6904"/>
                    <a:pt x="400" y="6824"/>
                  </a:cubicBezTo>
                  <a:cubicBezTo>
                    <a:pt x="734" y="6057"/>
                    <a:pt x="1601" y="5857"/>
                    <a:pt x="2368" y="5657"/>
                  </a:cubicBezTo>
                  <a:cubicBezTo>
                    <a:pt x="3236" y="5390"/>
                    <a:pt x="4103" y="5090"/>
                    <a:pt x="4903" y="4690"/>
                  </a:cubicBezTo>
                  <a:cubicBezTo>
                    <a:pt x="6605" y="3822"/>
                    <a:pt x="8106" y="2555"/>
                    <a:pt x="9874" y="1754"/>
                  </a:cubicBezTo>
                  <a:cubicBezTo>
                    <a:pt x="10874" y="1321"/>
                    <a:pt x="11942" y="1054"/>
                    <a:pt x="12809" y="353"/>
                  </a:cubicBezTo>
                  <a:cubicBezTo>
                    <a:pt x="12939" y="197"/>
                    <a:pt x="12805" y="1"/>
                    <a:pt x="12630" y="1"/>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5" name="Google Shape;763;p45">
              <a:extLst>
                <a:ext uri="{FF2B5EF4-FFF2-40B4-BE49-F238E27FC236}">
                  <a16:creationId xmlns:a16="http://schemas.microsoft.com/office/drawing/2014/main" id="{FA5642AB-7EBF-E843-D0DD-2DF16F6CCF22}"/>
                </a:ext>
              </a:extLst>
            </p:cNvPr>
            <p:cNvSpPr/>
            <p:nvPr/>
          </p:nvSpPr>
          <p:spPr>
            <a:xfrm>
              <a:off x="7422216" y="3824990"/>
              <a:ext cx="272308" cy="163144"/>
            </a:xfrm>
            <a:custGeom>
              <a:rect l="l" t="t" r="r" b="b"/>
              <a:pathLst>
                <a:path w="9297" h="5570" extrusionOk="0">
                  <a:moveTo>
                    <a:pt x="9030" y="1"/>
                  </a:moveTo>
                  <a:cubicBezTo>
                    <a:pt x="8999" y="1"/>
                    <a:pt x="8967" y="10"/>
                    <a:pt x="8934" y="32"/>
                  </a:cubicBezTo>
                  <a:cubicBezTo>
                    <a:pt x="8200" y="566"/>
                    <a:pt x="7433" y="999"/>
                    <a:pt x="6532" y="1300"/>
                  </a:cubicBezTo>
                  <a:cubicBezTo>
                    <a:pt x="5698" y="1566"/>
                    <a:pt x="4798" y="1700"/>
                    <a:pt x="3964" y="2067"/>
                  </a:cubicBezTo>
                  <a:cubicBezTo>
                    <a:pt x="2429" y="2801"/>
                    <a:pt x="1262" y="4035"/>
                    <a:pt x="128" y="5236"/>
                  </a:cubicBezTo>
                  <a:cubicBezTo>
                    <a:pt x="0" y="5363"/>
                    <a:pt x="126" y="5569"/>
                    <a:pt x="282" y="5569"/>
                  </a:cubicBezTo>
                  <a:cubicBezTo>
                    <a:pt x="330" y="5569"/>
                    <a:pt x="381" y="5550"/>
                    <a:pt x="428" y="5503"/>
                  </a:cubicBezTo>
                  <a:cubicBezTo>
                    <a:pt x="1529" y="4302"/>
                    <a:pt x="2696" y="3001"/>
                    <a:pt x="4264" y="2367"/>
                  </a:cubicBezTo>
                  <a:cubicBezTo>
                    <a:pt x="5098" y="2033"/>
                    <a:pt x="5999" y="1900"/>
                    <a:pt x="6832" y="1566"/>
                  </a:cubicBezTo>
                  <a:cubicBezTo>
                    <a:pt x="7633" y="1300"/>
                    <a:pt x="8434" y="866"/>
                    <a:pt x="9101" y="332"/>
                  </a:cubicBezTo>
                  <a:cubicBezTo>
                    <a:pt x="9296" y="248"/>
                    <a:pt x="9188" y="1"/>
                    <a:pt x="9030" y="1"/>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6" name="Google Shape;764;p45">
              <a:extLst>
                <a:ext uri="{FF2B5EF4-FFF2-40B4-BE49-F238E27FC236}">
                  <a16:creationId xmlns:a16="http://schemas.microsoft.com/office/drawing/2014/main" id="{CCB9B951-CD46-9D32-3454-5FA51E40ACB2}"/>
                </a:ext>
              </a:extLst>
            </p:cNvPr>
            <p:cNvSpPr/>
            <p:nvPr/>
          </p:nvSpPr>
          <p:spPr>
            <a:xfrm>
              <a:off x="7166750" y="4046187"/>
              <a:ext cx="210594" cy="345503"/>
            </a:xfrm>
            <a:custGeom>
              <a:rect l="l" t="t" r="r" b="b"/>
              <a:pathLst>
                <a:path w="7190" h="11796" extrusionOk="0">
                  <a:moveTo>
                    <a:pt x="6891" y="0"/>
                  </a:moveTo>
                  <a:cubicBezTo>
                    <a:pt x="6866" y="0"/>
                    <a:pt x="6840" y="6"/>
                    <a:pt x="6815" y="19"/>
                  </a:cubicBezTo>
                  <a:cubicBezTo>
                    <a:pt x="5481" y="853"/>
                    <a:pt x="4513" y="2187"/>
                    <a:pt x="3746" y="3588"/>
                  </a:cubicBezTo>
                  <a:cubicBezTo>
                    <a:pt x="2845" y="5156"/>
                    <a:pt x="2045" y="6824"/>
                    <a:pt x="1311" y="8525"/>
                  </a:cubicBezTo>
                  <a:cubicBezTo>
                    <a:pt x="844" y="9492"/>
                    <a:pt x="410" y="10493"/>
                    <a:pt x="43" y="11494"/>
                  </a:cubicBezTo>
                  <a:cubicBezTo>
                    <a:pt x="0" y="11665"/>
                    <a:pt x="123" y="11796"/>
                    <a:pt x="234" y="11796"/>
                  </a:cubicBezTo>
                  <a:cubicBezTo>
                    <a:pt x="295" y="11796"/>
                    <a:pt x="353" y="11756"/>
                    <a:pt x="377" y="11660"/>
                  </a:cubicBezTo>
                  <a:cubicBezTo>
                    <a:pt x="1044" y="9959"/>
                    <a:pt x="1811" y="8258"/>
                    <a:pt x="2645" y="6590"/>
                  </a:cubicBezTo>
                  <a:cubicBezTo>
                    <a:pt x="3379" y="5089"/>
                    <a:pt x="4080" y="3521"/>
                    <a:pt x="5080" y="2187"/>
                  </a:cubicBezTo>
                  <a:cubicBezTo>
                    <a:pt x="5647" y="1487"/>
                    <a:pt x="6248" y="853"/>
                    <a:pt x="7015" y="352"/>
                  </a:cubicBezTo>
                  <a:cubicBezTo>
                    <a:pt x="7190" y="265"/>
                    <a:pt x="7060" y="0"/>
                    <a:pt x="6891" y="0"/>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7" name="Google Shape;765;p45">
              <a:extLst>
                <a:ext uri="{FF2B5EF4-FFF2-40B4-BE49-F238E27FC236}">
                  <a16:creationId xmlns:a16="http://schemas.microsoft.com/office/drawing/2014/main" id="{693F3CF6-CDD1-B24A-EE52-A9178A0390FA}"/>
                </a:ext>
              </a:extLst>
            </p:cNvPr>
            <p:cNvSpPr/>
            <p:nvPr/>
          </p:nvSpPr>
          <p:spPr>
            <a:xfrm>
              <a:off x="7292375" y="3895666"/>
              <a:ext cx="148207" cy="121934"/>
            </a:xfrm>
            <a:custGeom>
              <a:rect l="l" t="t" r="r" b="b"/>
              <a:pathLst>
                <a:path w="5060" h="4163" extrusionOk="0">
                  <a:moveTo>
                    <a:pt x="4785" y="1"/>
                  </a:moveTo>
                  <a:cubicBezTo>
                    <a:pt x="4736" y="1"/>
                    <a:pt x="4681" y="16"/>
                    <a:pt x="4627" y="54"/>
                  </a:cubicBezTo>
                  <a:cubicBezTo>
                    <a:pt x="3894" y="655"/>
                    <a:pt x="2926" y="921"/>
                    <a:pt x="2126" y="1488"/>
                  </a:cubicBezTo>
                  <a:cubicBezTo>
                    <a:pt x="1725" y="1789"/>
                    <a:pt x="1392" y="2222"/>
                    <a:pt x="1092" y="2589"/>
                  </a:cubicBezTo>
                  <a:cubicBezTo>
                    <a:pt x="725" y="2990"/>
                    <a:pt x="391" y="3423"/>
                    <a:pt x="91" y="3890"/>
                  </a:cubicBezTo>
                  <a:cubicBezTo>
                    <a:pt x="0" y="4026"/>
                    <a:pt x="125" y="4162"/>
                    <a:pt x="256" y="4162"/>
                  </a:cubicBezTo>
                  <a:cubicBezTo>
                    <a:pt x="318" y="4162"/>
                    <a:pt x="382" y="4132"/>
                    <a:pt x="424" y="4057"/>
                  </a:cubicBezTo>
                  <a:cubicBezTo>
                    <a:pt x="725" y="3590"/>
                    <a:pt x="1058" y="3156"/>
                    <a:pt x="1392" y="2756"/>
                  </a:cubicBezTo>
                  <a:cubicBezTo>
                    <a:pt x="1725" y="2389"/>
                    <a:pt x="2059" y="1955"/>
                    <a:pt x="2459" y="1655"/>
                  </a:cubicBezTo>
                  <a:cubicBezTo>
                    <a:pt x="3260" y="1155"/>
                    <a:pt x="4127" y="888"/>
                    <a:pt x="4828" y="254"/>
                  </a:cubicBezTo>
                  <a:cubicBezTo>
                    <a:pt x="5059" y="177"/>
                    <a:pt x="4953" y="1"/>
                    <a:pt x="4785" y="1"/>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8" name="Google Shape;766;p45">
              <a:extLst>
                <a:ext uri="{FF2B5EF4-FFF2-40B4-BE49-F238E27FC236}">
                  <a16:creationId xmlns:a16="http://schemas.microsoft.com/office/drawing/2014/main" id="{F75FEEDB-054F-B1C7-0361-86271EAA9FDB}"/>
                </a:ext>
              </a:extLst>
            </p:cNvPr>
            <p:cNvSpPr/>
            <p:nvPr/>
          </p:nvSpPr>
          <p:spPr>
            <a:xfrm>
              <a:off x="10668704" y="4158836"/>
              <a:ext cx="155090" cy="548892"/>
            </a:xfrm>
            <a:custGeom>
              <a:rect l="l" t="t" r="r" b="b"/>
              <a:pathLst>
                <a:path w="5295" h="18740" extrusionOk="0">
                  <a:moveTo>
                    <a:pt x="217" y="1"/>
                  </a:moveTo>
                  <a:cubicBezTo>
                    <a:pt x="125" y="1"/>
                    <a:pt x="33" y="59"/>
                    <a:pt x="33" y="176"/>
                  </a:cubicBezTo>
                  <a:cubicBezTo>
                    <a:pt x="0" y="1477"/>
                    <a:pt x="1168" y="2210"/>
                    <a:pt x="1901" y="3111"/>
                  </a:cubicBezTo>
                  <a:cubicBezTo>
                    <a:pt x="2702" y="4012"/>
                    <a:pt x="3069" y="5179"/>
                    <a:pt x="3336" y="6313"/>
                  </a:cubicBezTo>
                  <a:cubicBezTo>
                    <a:pt x="3569" y="7614"/>
                    <a:pt x="3603" y="8949"/>
                    <a:pt x="3736" y="10283"/>
                  </a:cubicBezTo>
                  <a:cubicBezTo>
                    <a:pt x="3836" y="10950"/>
                    <a:pt x="3903" y="11617"/>
                    <a:pt x="4036" y="12218"/>
                  </a:cubicBezTo>
                  <a:cubicBezTo>
                    <a:pt x="4203" y="12885"/>
                    <a:pt x="4370" y="13552"/>
                    <a:pt x="4437" y="14219"/>
                  </a:cubicBezTo>
                  <a:cubicBezTo>
                    <a:pt x="4603" y="15687"/>
                    <a:pt x="4403" y="17154"/>
                    <a:pt x="4904" y="18555"/>
                  </a:cubicBezTo>
                  <a:cubicBezTo>
                    <a:pt x="4918" y="18684"/>
                    <a:pt x="5000" y="18739"/>
                    <a:pt x="5080" y="18739"/>
                  </a:cubicBezTo>
                  <a:cubicBezTo>
                    <a:pt x="5188" y="18739"/>
                    <a:pt x="5294" y="18641"/>
                    <a:pt x="5237" y="18489"/>
                  </a:cubicBezTo>
                  <a:cubicBezTo>
                    <a:pt x="4837" y="17255"/>
                    <a:pt x="4937" y="15920"/>
                    <a:pt x="4870" y="14619"/>
                  </a:cubicBezTo>
                  <a:cubicBezTo>
                    <a:pt x="4837" y="13952"/>
                    <a:pt x="4670" y="13318"/>
                    <a:pt x="4503" y="12685"/>
                  </a:cubicBezTo>
                  <a:cubicBezTo>
                    <a:pt x="4336" y="12017"/>
                    <a:pt x="4203" y="11350"/>
                    <a:pt x="4103" y="10650"/>
                  </a:cubicBezTo>
                  <a:cubicBezTo>
                    <a:pt x="3869" y="8248"/>
                    <a:pt x="4003" y="5646"/>
                    <a:pt x="2669" y="3511"/>
                  </a:cubicBezTo>
                  <a:cubicBezTo>
                    <a:pt x="2268" y="2944"/>
                    <a:pt x="1835" y="2511"/>
                    <a:pt x="1368" y="2010"/>
                  </a:cubicBezTo>
                  <a:cubicBezTo>
                    <a:pt x="867" y="1510"/>
                    <a:pt x="367" y="943"/>
                    <a:pt x="400" y="176"/>
                  </a:cubicBezTo>
                  <a:cubicBezTo>
                    <a:pt x="400" y="59"/>
                    <a:pt x="309" y="1"/>
                    <a:pt x="217" y="1"/>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767;p45">
              <a:extLst>
                <a:ext uri="{FF2B5EF4-FFF2-40B4-BE49-F238E27FC236}">
                  <a16:creationId xmlns:a16="http://schemas.microsoft.com/office/drawing/2014/main" id="{333BCACE-DBF1-DB95-E985-79338F09FE85}"/>
                </a:ext>
              </a:extLst>
            </p:cNvPr>
            <p:cNvSpPr/>
            <p:nvPr/>
          </p:nvSpPr>
          <p:spPr>
            <a:xfrm>
              <a:off x="10811345" y="4741147"/>
              <a:ext cx="31282" cy="177116"/>
            </a:xfrm>
            <a:custGeom>
              <a:rect l="l" t="t" r="r" b="b"/>
              <a:pathLst>
                <a:path w="1068" h="6047" extrusionOk="0">
                  <a:moveTo>
                    <a:pt x="184" y="0"/>
                  </a:moveTo>
                  <a:cubicBezTo>
                    <a:pt x="92" y="0"/>
                    <a:pt x="0" y="59"/>
                    <a:pt x="0" y="176"/>
                  </a:cubicBezTo>
                  <a:cubicBezTo>
                    <a:pt x="0" y="1110"/>
                    <a:pt x="334" y="1977"/>
                    <a:pt x="501" y="2844"/>
                  </a:cubicBezTo>
                  <a:cubicBezTo>
                    <a:pt x="701" y="3845"/>
                    <a:pt x="501" y="4846"/>
                    <a:pt x="501" y="5846"/>
                  </a:cubicBezTo>
                  <a:cubicBezTo>
                    <a:pt x="501" y="5980"/>
                    <a:pt x="601" y="6046"/>
                    <a:pt x="697" y="6046"/>
                  </a:cubicBezTo>
                  <a:cubicBezTo>
                    <a:pt x="792" y="6046"/>
                    <a:pt x="884" y="5980"/>
                    <a:pt x="867" y="5846"/>
                  </a:cubicBezTo>
                  <a:cubicBezTo>
                    <a:pt x="867" y="4879"/>
                    <a:pt x="1068" y="3912"/>
                    <a:pt x="867" y="2944"/>
                  </a:cubicBezTo>
                  <a:cubicBezTo>
                    <a:pt x="701" y="2044"/>
                    <a:pt x="334" y="1143"/>
                    <a:pt x="367" y="176"/>
                  </a:cubicBezTo>
                  <a:cubicBezTo>
                    <a:pt x="367" y="59"/>
                    <a:pt x="275" y="0"/>
                    <a:pt x="184" y="0"/>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768;p45">
              <a:extLst>
                <a:ext uri="{FF2B5EF4-FFF2-40B4-BE49-F238E27FC236}">
                  <a16:creationId xmlns:a16="http://schemas.microsoft.com/office/drawing/2014/main" id="{1F46DB95-ADE8-E1FE-F804-2A578D4763FD}"/>
                </a:ext>
              </a:extLst>
            </p:cNvPr>
            <p:cNvSpPr/>
            <p:nvPr/>
          </p:nvSpPr>
          <p:spPr>
            <a:xfrm>
              <a:off x="10846522" y="4623871"/>
              <a:ext cx="48855" cy="217975"/>
            </a:xfrm>
            <a:custGeom>
              <a:rect l="l" t="t" r="r" b="b"/>
              <a:pathLst>
                <a:path w="1668" h="7441" extrusionOk="0">
                  <a:moveTo>
                    <a:pt x="340" y="1"/>
                  </a:moveTo>
                  <a:cubicBezTo>
                    <a:pt x="259" y="1"/>
                    <a:pt x="181" y="46"/>
                    <a:pt x="167" y="143"/>
                  </a:cubicBezTo>
                  <a:cubicBezTo>
                    <a:pt x="0" y="1311"/>
                    <a:pt x="534" y="2412"/>
                    <a:pt x="834" y="3479"/>
                  </a:cubicBezTo>
                  <a:cubicBezTo>
                    <a:pt x="1201" y="4713"/>
                    <a:pt x="1301" y="5947"/>
                    <a:pt x="1134" y="7215"/>
                  </a:cubicBezTo>
                  <a:cubicBezTo>
                    <a:pt x="1115" y="7351"/>
                    <a:pt x="1230" y="7441"/>
                    <a:pt x="1337" y="7441"/>
                  </a:cubicBezTo>
                  <a:cubicBezTo>
                    <a:pt x="1414" y="7441"/>
                    <a:pt x="1487" y="7394"/>
                    <a:pt x="1501" y="7282"/>
                  </a:cubicBezTo>
                  <a:cubicBezTo>
                    <a:pt x="1668" y="6114"/>
                    <a:pt x="1635" y="4913"/>
                    <a:pt x="1334" y="3746"/>
                  </a:cubicBezTo>
                  <a:cubicBezTo>
                    <a:pt x="1034" y="2612"/>
                    <a:pt x="434" y="1444"/>
                    <a:pt x="534" y="243"/>
                  </a:cubicBezTo>
                  <a:cubicBezTo>
                    <a:pt x="573" y="88"/>
                    <a:pt x="453" y="1"/>
                    <a:pt x="340" y="1"/>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1" name="Google Shape;769;p45">
              <a:extLst>
                <a:ext uri="{FF2B5EF4-FFF2-40B4-BE49-F238E27FC236}">
                  <a16:creationId xmlns:a16="http://schemas.microsoft.com/office/drawing/2014/main" id="{FF4E0705-6196-6524-749D-E6F987ADE966}"/>
                </a:ext>
              </a:extLst>
            </p:cNvPr>
            <p:cNvSpPr/>
            <p:nvPr/>
          </p:nvSpPr>
          <p:spPr>
            <a:xfrm>
              <a:off x="10809822" y="4386272"/>
              <a:ext cx="39658" cy="132624"/>
            </a:xfrm>
            <a:custGeom>
              <a:rect l="l" t="t" r="r" b="b"/>
              <a:pathLst>
                <a:path w="1354" h="4528" extrusionOk="0">
                  <a:moveTo>
                    <a:pt x="312" y="1"/>
                  </a:moveTo>
                  <a:cubicBezTo>
                    <a:pt x="169" y="1"/>
                    <a:pt x="0" y="150"/>
                    <a:pt x="119" y="316"/>
                  </a:cubicBezTo>
                  <a:cubicBezTo>
                    <a:pt x="919" y="1484"/>
                    <a:pt x="753" y="2985"/>
                    <a:pt x="786" y="4353"/>
                  </a:cubicBezTo>
                  <a:cubicBezTo>
                    <a:pt x="786" y="4469"/>
                    <a:pt x="894" y="4528"/>
                    <a:pt x="999" y="4528"/>
                  </a:cubicBezTo>
                  <a:cubicBezTo>
                    <a:pt x="1103" y="4528"/>
                    <a:pt x="1203" y="4469"/>
                    <a:pt x="1186" y="4353"/>
                  </a:cubicBezTo>
                  <a:cubicBezTo>
                    <a:pt x="1186" y="2885"/>
                    <a:pt x="1353" y="1350"/>
                    <a:pt x="452" y="83"/>
                  </a:cubicBezTo>
                  <a:cubicBezTo>
                    <a:pt x="424" y="25"/>
                    <a:pt x="370" y="1"/>
                    <a:pt x="312" y="1"/>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2" name="Google Shape;770;p45">
              <a:extLst>
                <a:ext uri="{FF2B5EF4-FFF2-40B4-BE49-F238E27FC236}">
                  <a16:creationId xmlns:a16="http://schemas.microsoft.com/office/drawing/2014/main" id="{7935047C-CFC2-463B-9385-256D391A2A9C}"/>
                </a:ext>
              </a:extLst>
            </p:cNvPr>
            <p:cNvSpPr/>
            <p:nvPr/>
          </p:nvSpPr>
          <p:spPr>
            <a:xfrm>
              <a:off x="10729539" y="6100431"/>
              <a:ext cx="251834" cy="420309"/>
            </a:xfrm>
            <a:custGeom>
              <a:rect l="l" t="t" r="r" b="b"/>
              <a:pathLst>
                <a:path w="8598" h="14350" extrusionOk="0">
                  <a:moveTo>
                    <a:pt x="7930" y="1"/>
                  </a:moveTo>
                  <a:cubicBezTo>
                    <a:pt x="7674" y="1"/>
                    <a:pt x="7664" y="370"/>
                    <a:pt x="7899" y="370"/>
                  </a:cubicBezTo>
                  <a:cubicBezTo>
                    <a:pt x="7909" y="370"/>
                    <a:pt x="7920" y="369"/>
                    <a:pt x="7930" y="368"/>
                  </a:cubicBezTo>
                  <a:cubicBezTo>
                    <a:pt x="8497" y="368"/>
                    <a:pt x="7630" y="2903"/>
                    <a:pt x="7530" y="3203"/>
                  </a:cubicBezTo>
                  <a:cubicBezTo>
                    <a:pt x="7163" y="4270"/>
                    <a:pt x="6663" y="5338"/>
                    <a:pt x="6129" y="6339"/>
                  </a:cubicBezTo>
                  <a:cubicBezTo>
                    <a:pt x="5095" y="8273"/>
                    <a:pt x="3927" y="10175"/>
                    <a:pt x="2293" y="11609"/>
                  </a:cubicBezTo>
                  <a:cubicBezTo>
                    <a:pt x="1459" y="12376"/>
                    <a:pt x="592" y="13077"/>
                    <a:pt x="91" y="14077"/>
                  </a:cubicBezTo>
                  <a:cubicBezTo>
                    <a:pt x="1" y="14213"/>
                    <a:pt x="141" y="14349"/>
                    <a:pt x="272" y="14349"/>
                  </a:cubicBezTo>
                  <a:cubicBezTo>
                    <a:pt x="333" y="14349"/>
                    <a:pt x="393" y="14319"/>
                    <a:pt x="425" y="14244"/>
                  </a:cubicBezTo>
                  <a:cubicBezTo>
                    <a:pt x="925" y="13277"/>
                    <a:pt x="1792" y="12576"/>
                    <a:pt x="2593" y="11876"/>
                  </a:cubicBezTo>
                  <a:cubicBezTo>
                    <a:pt x="3460" y="11075"/>
                    <a:pt x="4194" y="10208"/>
                    <a:pt x="4861" y="9241"/>
                  </a:cubicBezTo>
                  <a:cubicBezTo>
                    <a:pt x="5528" y="8240"/>
                    <a:pt x="6129" y="7206"/>
                    <a:pt x="6696" y="6105"/>
                  </a:cubicBezTo>
                  <a:cubicBezTo>
                    <a:pt x="7263" y="5038"/>
                    <a:pt x="7763" y="3937"/>
                    <a:pt x="8130" y="2769"/>
                  </a:cubicBezTo>
                  <a:cubicBezTo>
                    <a:pt x="8330" y="2136"/>
                    <a:pt x="8531" y="1535"/>
                    <a:pt x="8597" y="868"/>
                  </a:cubicBezTo>
                  <a:cubicBezTo>
                    <a:pt x="8531" y="534"/>
                    <a:pt x="8431" y="1"/>
                    <a:pt x="7930" y="1"/>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3" name="Google Shape;771;p45">
              <a:extLst>
                <a:ext uri="{FF2B5EF4-FFF2-40B4-BE49-F238E27FC236}">
                  <a16:creationId xmlns:a16="http://schemas.microsoft.com/office/drawing/2014/main" id="{3CD77B13-18DB-F314-2950-2F5F194F0055}"/>
                </a:ext>
              </a:extLst>
            </p:cNvPr>
            <p:cNvSpPr/>
            <p:nvPr/>
          </p:nvSpPr>
          <p:spPr>
            <a:xfrm>
              <a:off x="9181658" y="4811941"/>
              <a:ext cx="282530" cy="368144"/>
            </a:xfrm>
            <a:custGeom>
              <a:rect l="l" t="t" r="r" b="b"/>
              <a:pathLst>
                <a:path w="9646" h="12569" extrusionOk="0">
                  <a:moveTo>
                    <a:pt x="742" y="1"/>
                  </a:moveTo>
                  <a:cubicBezTo>
                    <a:pt x="660" y="1"/>
                    <a:pt x="582" y="48"/>
                    <a:pt x="568" y="160"/>
                  </a:cubicBezTo>
                  <a:cubicBezTo>
                    <a:pt x="0" y="2228"/>
                    <a:pt x="1768" y="3963"/>
                    <a:pt x="3203" y="5130"/>
                  </a:cubicBezTo>
                  <a:cubicBezTo>
                    <a:pt x="4037" y="5798"/>
                    <a:pt x="4837" y="6465"/>
                    <a:pt x="5471" y="7299"/>
                  </a:cubicBezTo>
                  <a:cubicBezTo>
                    <a:pt x="6105" y="8066"/>
                    <a:pt x="6672" y="8967"/>
                    <a:pt x="7206" y="9834"/>
                  </a:cubicBezTo>
                  <a:cubicBezTo>
                    <a:pt x="7839" y="10801"/>
                    <a:pt x="8473" y="11702"/>
                    <a:pt x="9274" y="12536"/>
                  </a:cubicBezTo>
                  <a:cubicBezTo>
                    <a:pt x="9297" y="12559"/>
                    <a:pt x="9324" y="12569"/>
                    <a:pt x="9352" y="12569"/>
                  </a:cubicBezTo>
                  <a:cubicBezTo>
                    <a:pt x="9486" y="12569"/>
                    <a:pt x="9645" y="12335"/>
                    <a:pt x="9507" y="12169"/>
                  </a:cubicBezTo>
                  <a:cubicBezTo>
                    <a:pt x="8140" y="10735"/>
                    <a:pt x="7272" y="8967"/>
                    <a:pt x="6105" y="7399"/>
                  </a:cubicBezTo>
                  <a:cubicBezTo>
                    <a:pt x="5504" y="6632"/>
                    <a:pt x="4837" y="5964"/>
                    <a:pt x="4103" y="5331"/>
                  </a:cubicBezTo>
                  <a:cubicBezTo>
                    <a:pt x="3303" y="4663"/>
                    <a:pt x="2436" y="4063"/>
                    <a:pt x="1802" y="3296"/>
                  </a:cubicBezTo>
                  <a:cubicBezTo>
                    <a:pt x="1101" y="2462"/>
                    <a:pt x="634" y="1328"/>
                    <a:pt x="934" y="227"/>
                  </a:cubicBezTo>
                  <a:cubicBezTo>
                    <a:pt x="973" y="91"/>
                    <a:pt x="855" y="1"/>
                    <a:pt x="742" y="1"/>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4" name="Google Shape;772;p45">
              <a:extLst>
                <a:ext uri="{FF2B5EF4-FFF2-40B4-BE49-F238E27FC236}">
                  <a16:creationId xmlns:a16="http://schemas.microsoft.com/office/drawing/2014/main" id="{685968C3-BD8F-E75C-348D-1D970A1CE87D}"/>
                </a:ext>
              </a:extLst>
            </p:cNvPr>
            <p:cNvSpPr/>
            <p:nvPr/>
          </p:nvSpPr>
          <p:spPr>
            <a:xfrm>
              <a:off x="9295156" y="5065357"/>
              <a:ext cx="125185" cy="193547"/>
            </a:xfrm>
            <a:custGeom>
              <a:rect l="l" t="t" r="r" b="b"/>
              <a:pathLst>
                <a:path w="4274" h="6607" extrusionOk="0">
                  <a:moveTo>
                    <a:pt x="247" y="0"/>
                  </a:moveTo>
                  <a:cubicBezTo>
                    <a:pt x="125" y="0"/>
                    <a:pt x="1" y="106"/>
                    <a:pt x="62" y="248"/>
                  </a:cubicBezTo>
                  <a:cubicBezTo>
                    <a:pt x="462" y="1382"/>
                    <a:pt x="1096" y="2383"/>
                    <a:pt x="1930" y="3250"/>
                  </a:cubicBezTo>
                  <a:cubicBezTo>
                    <a:pt x="2397" y="3717"/>
                    <a:pt x="2864" y="4151"/>
                    <a:pt x="3130" y="4684"/>
                  </a:cubicBezTo>
                  <a:cubicBezTo>
                    <a:pt x="3464" y="5218"/>
                    <a:pt x="3631" y="5852"/>
                    <a:pt x="3864" y="6486"/>
                  </a:cubicBezTo>
                  <a:cubicBezTo>
                    <a:pt x="3889" y="6571"/>
                    <a:pt x="3954" y="6608"/>
                    <a:pt x="4023" y="6608"/>
                  </a:cubicBezTo>
                  <a:cubicBezTo>
                    <a:pt x="4142" y="6608"/>
                    <a:pt x="4273" y="6500"/>
                    <a:pt x="4231" y="6352"/>
                  </a:cubicBezTo>
                  <a:cubicBezTo>
                    <a:pt x="4031" y="5752"/>
                    <a:pt x="3864" y="5218"/>
                    <a:pt x="3564" y="4684"/>
                  </a:cubicBezTo>
                  <a:cubicBezTo>
                    <a:pt x="3264" y="4151"/>
                    <a:pt x="2864" y="3684"/>
                    <a:pt x="2430" y="3217"/>
                  </a:cubicBezTo>
                  <a:cubicBezTo>
                    <a:pt x="1563" y="2349"/>
                    <a:pt x="862" y="1315"/>
                    <a:pt x="429" y="148"/>
                  </a:cubicBezTo>
                  <a:cubicBezTo>
                    <a:pt x="402" y="44"/>
                    <a:pt x="326" y="0"/>
                    <a:pt x="247" y="0"/>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5" name="Google Shape;773;p45">
              <a:extLst>
                <a:ext uri="{FF2B5EF4-FFF2-40B4-BE49-F238E27FC236}">
                  <a16:creationId xmlns:a16="http://schemas.microsoft.com/office/drawing/2014/main" id="{B67539B3-EA0C-2454-D4D3-89854729C6C1}"/>
                </a:ext>
              </a:extLst>
            </p:cNvPr>
            <p:cNvSpPr/>
            <p:nvPr/>
          </p:nvSpPr>
          <p:spPr>
            <a:xfrm>
              <a:off x="10260140" y="4441102"/>
              <a:ext cx="166278" cy="440783"/>
            </a:xfrm>
            <a:custGeom>
              <a:rect l="l" t="t" r="r" b="b"/>
              <a:pathLst>
                <a:path w="5677" h="15049" extrusionOk="0">
                  <a:moveTo>
                    <a:pt x="5274" y="0"/>
                  </a:moveTo>
                  <a:cubicBezTo>
                    <a:pt x="5154" y="0"/>
                    <a:pt x="5022" y="114"/>
                    <a:pt x="5043" y="279"/>
                  </a:cubicBezTo>
                  <a:cubicBezTo>
                    <a:pt x="5510" y="2347"/>
                    <a:pt x="4042" y="4148"/>
                    <a:pt x="3141" y="5883"/>
                  </a:cubicBezTo>
                  <a:cubicBezTo>
                    <a:pt x="2207" y="7684"/>
                    <a:pt x="1540" y="9552"/>
                    <a:pt x="973" y="11487"/>
                  </a:cubicBezTo>
                  <a:cubicBezTo>
                    <a:pt x="640" y="12554"/>
                    <a:pt x="339" y="13689"/>
                    <a:pt x="39" y="14823"/>
                  </a:cubicBezTo>
                  <a:cubicBezTo>
                    <a:pt x="0" y="14958"/>
                    <a:pt x="119" y="15049"/>
                    <a:pt x="238" y="15049"/>
                  </a:cubicBezTo>
                  <a:cubicBezTo>
                    <a:pt x="325" y="15049"/>
                    <a:pt x="411" y="15001"/>
                    <a:pt x="439" y="14889"/>
                  </a:cubicBezTo>
                  <a:cubicBezTo>
                    <a:pt x="973" y="12855"/>
                    <a:pt x="1473" y="10853"/>
                    <a:pt x="2207" y="8852"/>
                  </a:cubicBezTo>
                  <a:cubicBezTo>
                    <a:pt x="2608" y="7884"/>
                    <a:pt x="2975" y="6917"/>
                    <a:pt x="3475" y="6050"/>
                  </a:cubicBezTo>
                  <a:cubicBezTo>
                    <a:pt x="3942" y="5149"/>
                    <a:pt x="4509" y="4315"/>
                    <a:pt x="4943" y="3348"/>
                  </a:cubicBezTo>
                  <a:cubicBezTo>
                    <a:pt x="5443" y="2347"/>
                    <a:pt x="5676" y="1213"/>
                    <a:pt x="5443" y="146"/>
                  </a:cubicBezTo>
                  <a:cubicBezTo>
                    <a:pt x="5418" y="44"/>
                    <a:pt x="5348" y="0"/>
                    <a:pt x="5274" y="0"/>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6" name="Google Shape;774;p45">
              <a:extLst>
                <a:ext uri="{FF2B5EF4-FFF2-40B4-BE49-F238E27FC236}">
                  <a16:creationId xmlns:a16="http://schemas.microsoft.com/office/drawing/2014/main" id="{31FD89F0-572E-69C6-7E58-CBB1CC730A47}"/>
                </a:ext>
              </a:extLst>
            </p:cNvPr>
            <p:cNvSpPr/>
            <p:nvPr/>
          </p:nvSpPr>
          <p:spPr>
            <a:xfrm>
              <a:off x="10294848" y="4732946"/>
              <a:ext cx="69798" cy="157784"/>
            </a:xfrm>
            <a:custGeom>
              <a:rect l="l" t="t" r="r" b="b"/>
              <a:pathLst>
                <a:path w="2383" h="5387" extrusionOk="0">
                  <a:moveTo>
                    <a:pt x="2117" y="0"/>
                  </a:moveTo>
                  <a:cubicBezTo>
                    <a:pt x="2057" y="0"/>
                    <a:pt x="1997" y="27"/>
                    <a:pt x="1956" y="89"/>
                  </a:cubicBezTo>
                  <a:cubicBezTo>
                    <a:pt x="1489" y="822"/>
                    <a:pt x="1656" y="1690"/>
                    <a:pt x="1456" y="2490"/>
                  </a:cubicBezTo>
                  <a:cubicBezTo>
                    <a:pt x="1323" y="2924"/>
                    <a:pt x="1089" y="3358"/>
                    <a:pt x="822" y="3758"/>
                  </a:cubicBezTo>
                  <a:cubicBezTo>
                    <a:pt x="589" y="4225"/>
                    <a:pt x="322" y="4692"/>
                    <a:pt x="88" y="5092"/>
                  </a:cubicBezTo>
                  <a:cubicBezTo>
                    <a:pt x="0" y="5247"/>
                    <a:pt x="116" y="5386"/>
                    <a:pt x="243" y="5386"/>
                  </a:cubicBezTo>
                  <a:cubicBezTo>
                    <a:pt x="308" y="5386"/>
                    <a:pt x="377" y="5349"/>
                    <a:pt x="422" y="5259"/>
                  </a:cubicBezTo>
                  <a:cubicBezTo>
                    <a:pt x="655" y="4792"/>
                    <a:pt x="922" y="4358"/>
                    <a:pt x="1156" y="3925"/>
                  </a:cubicBezTo>
                  <a:cubicBezTo>
                    <a:pt x="1356" y="3558"/>
                    <a:pt x="1623" y="3157"/>
                    <a:pt x="1756" y="2724"/>
                  </a:cubicBezTo>
                  <a:cubicBezTo>
                    <a:pt x="2023" y="1923"/>
                    <a:pt x="1823" y="1023"/>
                    <a:pt x="2290" y="322"/>
                  </a:cubicBezTo>
                  <a:cubicBezTo>
                    <a:pt x="2382" y="137"/>
                    <a:pt x="2251" y="0"/>
                    <a:pt x="2117" y="0"/>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7" name="Google Shape;775;p45">
              <a:extLst>
                <a:ext uri="{FF2B5EF4-FFF2-40B4-BE49-F238E27FC236}">
                  <a16:creationId xmlns:a16="http://schemas.microsoft.com/office/drawing/2014/main" id="{4A130D3B-EDC6-4394-B1C8-1101903F280C}"/>
                </a:ext>
              </a:extLst>
            </p:cNvPr>
            <p:cNvSpPr/>
            <p:nvPr/>
          </p:nvSpPr>
          <p:spPr>
            <a:xfrm>
              <a:off x="9909042" y="4136605"/>
              <a:ext cx="185317" cy="219352"/>
            </a:xfrm>
            <a:custGeom>
              <a:rect l="l" t="t" r="r" b="b"/>
              <a:pathLst>
                <a:path w="6327" h="7489" extrusionOk="0">
                  <a:moveTo>
                    <a:pt x="176" y="1"/>
                  </a:moveTo>
                  <a:cubicBezTo>
                    <a:pt x="84" y="1"/>
                    <a:pt x="1" y="67"/>
                    <a:pt x="18" y="201"/>
                  </a:cubicBezTo>
                  <a:cubicBezTo>
                    <a:pt x="218" y="1702"/>
                    <a:pt x="1785" y="2469"/>
                    <a:pt x="2786" y="3436"/>
                  </a:cubicBezTo>
                  <a:cubicBezTo>
                    <a:pt x="4020" y="4571"/>
                    <a:pt x="5054" y="5938"/>
                    <a:pt x="5922" y="7406"/>
                  </a:cubicBezTo>
                  <a:cubicBezTo>
                    <a:pt x="5951" y="7464"/>
                    <a:pt x="5999" y="7488"/>
                    <a:pt x="6050" y="7488"/>
                  </a:cubicBezTo>
                  <a:cubicBezTo>
                    <a:pt x="6178" y="7488"/>
                    <a:pt x="6327" y="7339"/>
                    <a:pt x="6255" y="7172"/>
                  </a:cubicBezTo>
                  <a:cubicBezTo>
                    <a:pt x="5455" y="5738"/>
                    <a:pt x="4454" y="4437"/>
                    <a:pt x="3287" y="3370"/>
                  </a:cubicBezTo>
                  <a:cubicBezTo>
                    <a:pt x="2719" y="2836"/>
                    <a:pt x="2119" y="2402"/>
                    <a:pt x="1552" y="1902"/>
                  </a:cubicBezTo>
                  <a:cubicBezTo>
                    <a:pt x="1018" y="1435"/>
                    <a:pt x="518" y="901"/>
                    <a:pt x="384" y="201"/>
                  </a:cubicBezTo>
                  <a:cubicBezTo>
                    <a:pt x="368" y="67"/>
                    <a:pt x="268" y="1"/>
                    <a:pt x="176" y="1"/>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 name="Google Shape;776;p45">
              <a:extLst>
                <a:ext uri="{FF2B5EF4-FFF2-40B4-BE49-F238E27FC236}">
                  <a16:creationId xmlns:a16="http://schemas.microsoft.com/office/drawing/2014/main" id="{09756ECF-235C-D74B-6160-0937567751DE}"/>
                </a:ext>
              </a:extLst>
            </p:cNvPr>
            <p:cNvSpPr/>
            <p:nvPr/>
          </p:nvSpPr>
          <p:spPr>
            <a:xfrm>
              <a:off x="10060236" y="4233847"/>
              <a:ext cx="67425" cy="87928"/>
            </a:xfrm>
            <a:custGeom>
              <a:rect l="l" t="t" r="r" b="b"/>
              <a:pathLst>
                <a:path w="2302" h="3002" extrusionOk="0">
                  <a:moveTo>
                    <a:pt x="286" y="1"/>
                  </a:moveTo>
                  <a:cubicBezTo>
                    <a:pt x="115" y="1"/>
                    <a:pt x="0" y="217"/>
                    <a:pt x="159" y="350"/>
                  </a:cubicBezTo>
                  <a:cubicBezTo>
                    <a:pt x="960" y="1017"/>
                    <a:pt x="1527" y="1884"/>
                    <a:pt x="1861" y="2885"/>
                  </a:cubicBezTo>
                  <a:cubicBezTo>
                    <a:pt x="1900" y="2964"/>
                    <a:pt x="1981" y="3001"/>
                    <a:pt x="2061" y="3001"/>
                  </a:cubicBezTo>
                  <a:cubicBezTo>
                    <a:pt x="2183" y="3001"/>
                    <a:pt x="2301" y="2913"/>
                    <a:pt x="2261" y="2752"/>
                  </a:cubicBezTo>
                  <a:cubicBezTo>
                    <a:pt x="1861" y="1718"/>
                    <a:pt x="1260" y="784"/>
                    <a:pt x="426" y="50"/>
                  </a:cubicBezTo>
                  <a:cubicBezTo>
                    <a:pt x="378" y="15"/>
                    <a:pt x="330" y="1"/>
                    <a:pt x="286" y="1"/>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9" name="Google Shape;777;p45">
              <a:extLst>
                <a:ext uri="{FF2B5EF4-FFF2-40B4-BE49-F238E27FC236}">
                  <a16:creationId xmlns:a16="http://schemas.microsoft.com/office/drawing/2014/main" id="{B894C150-45E3-F8DB-E9D5-E19EC388CFCC}"/>
                </a:ext>
              </a:extLst>
            </p:cNvPr>
            <p:cNvSpPr/>
            <p:nvPr/>
          </p:nvSpPr>
          <p:spPr>
            <a:xfrm>
              <a:off x="9288156" y="4339291"/>
              <a:ext cx="71584" cy="247060"/>
            </a:xfrm>
            <a:custGeom>
              <a:rect l="l" t="t" r="r" b="b"/>
              <a:pathLst>
                <a:path w="2444" h="8435" extrusionOk="0">
                  <a:moveTo>
                    <a:pt x="2121" y="1"/>
                  </a:moveTo>
                  <a:cubicBezTo>
                    <a:pt x="2094" y="1"/>
                    <a:pt x="2065" y="6"/>
                    <a:pt x="2035" y="19"/>
                  </a:cubicBezTo>
                  <a:cubicBezTo>
                    <a:pt x="934" y="920"/>
                    <a:pt x="201" y="2254"/>
                    <a:pt x="100" y="3655"/>
                  </a:cubicBezTo>
                  <a:cubicBezTo>
                    <a:pt x="0" y="4355"/>
                    <a:pt x="100" y="5089"/>
                    <a:pt x="334" y="5756"/>
                  </a:cubicBezTo>
                  <a:cubicBezTo>
                    <a:pt x="634" y="6524"/>
                    <a:pt x="1168" y="7324"/>
                    <a:pt x="1101" y="8191"/>
                  </a:cubicBezTo>
                  <a:cubicBezTo>
                    <a:pt x="1062" y="8347"/>
                    <a:pt x="1193" y="8434"/>
                    <a:pt x="1309" y="8434"/>
                  </a:cubicBezTo>
                  <a:cubicBezTo>
                    <a:pt x="1392" y="8434"/>
                    <a:pt x="1468" y="8389"/>
                    <a:pt x="1468" y="8292"/>
                  </a:cubicBezTo>
                  <a:cubicBezTo>
                    <a:pt x="1535" y="7491"/>
                    <a:pt x="1168" y="6790"/>
                    <a:pt x="868" y="6057"/>
                  </a:cubicBezTo>
                  <a:cubicBezTo>
                    <a:pt x="601" y="5389"/>
                    <a:pt x="467" y="4722"/>
                    <a:pt x="467" y="4022"/>
                  </a:cubicBezTo>
                  <a:cubicBezTo>
                    <a:pt x="501" y="2654"/>
                    <a:pt x="1135" y="1287"/>
                    <a:pt x="2269" y="419"/>
                  </a:cubicBezTo>
                  <a:cubicBezTo>
                    <a:pt x="2444" y="274"/>
                    <a:pt x="2313" y="1"/>
                    <a:pt x="2121" y="1"/>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0" name="Google Shape;778;p45">
              <a:extLst>
                <a:ext uri="{FF2B5EF4-FFF2-40B4-BE49-F238E27FC236}">
                  <a16:creationId xmlns:a16="http://schemas.microsoft.com/office/drawing/2014/main" id="{5D59378B-566F-5F25-2573-773D063EFFC9}"/>
                </a:ext>
              </a:extLst>
            </p:cNvPr>
            <p:cNvSpPr/>
            <p:nvPr/>
          </p:nvSpPr>
          <p:spPr>
            <a:xfrm>
              <a:off x="9267624" y="4507092"/>
              <a:ext cx="26419" cy="87577"/>
            </a:xfrm>
            <a:custGeom>
              <a:rect l="l" t="t" r="r" b="b"/>
              <a:pathLst>
                <a:path w="902" h="2990" extrusionOk="0">
                  <a:moveTo>
                    <a:pt x="241" y="1"/>
                  </a:moveTo>
                  <a:cubicBezTo>
                    <a:pt x="213" y="1"/>
                    <a:pt x="186" y="9"/>
                    <a:pt x="168" y="27"/>
                  </a:cubicBezTo>
                  <a:cubicBezTo>
                    <a:pt x="34" y="61"/>
                    <a:pt x="1" y="127"/>
                    <a:pt x="34" y="261"/>
                  </a:cubicBezTo>
                  <a:cubicBezTo>
                    <a:pt x="201" y="1128"/>
                    <a:pt x="334" y="1962"/>
                    <a:pt x="501" y="2863"/>
                  </a:cubicBezTo>
                  <a:cubicBezTo>
                    <a:pt x="501" y="2935"/>
                    <a:pt x="588" y="2990"/>
                    <a:pt x="661" y="2990"/>
                  </a:cubicBezTo>
                  <a:cubicBezTo>
                    <a:pt x="690" y="2990"/>
                    <a:pt x="716" y="2981"/>
                    <a:pt x="735" y="2963"/>
                  </a:cubicBezTo>
                  <a:cubicBezTo>
                    <a:pt x="868" y="2929"/>
                    <a:pt x="902" y="2796"/>
                    <a:pt x="868" y="2729"/>
                  </a:cubicBezTo>
                  <a:cubicBezTo>
                    <a:pt x="701" y="1862"/>
                    <a:pt x="568" y="1028"/>
                    <a:pt x="401" y="127"/>
                  </a:cubicBezTo>
                  <a:cubicBezTo>
                    <a:pt x="401" y="55"/>
                    <a:pt x="315" y="1"/>
                    <a:pt x="241" y="1"/>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1" name="Google Shape;779;p45">
              <a:extLst>
                <a:ext uri="{FF2B5EF4-FFF2-40B4-BE49-F238E27FC236}">
                  <a16:creationId xmlns:a16="http://schemas.microsoft.com/office/drawing/2014/main" id="{9E6692C7-B954-F7C0-C010-2460E2EECC65}"/>
                </a:ext>
              </a:extLst>
            </p:cNvPr>
            <p:cNvSpPr/>
            <p:nvPr/>
          </p:nvSpPr>
          <p:spPr>
            <a:xfrm>
              <a:off x="8496773" y="4956399"/>
              <a:ext cx="83066" cy="293982"/>
            </a:xfrm>
            <a:custGeom>
              <a:rect l="l" t="t" r="r" b="b"/>
              <a:pathLst>
                <a:path w="2836" h="10037" extrusionOk="0">
                  <a:moveTo>
                    <a:pt x="2239" y="1"/>
                  </a:moveTo>
                  <a:cubicBezTo>
                    <a:pt x="2116" y="1"/>
                    <a:pt x="1994" y="102"/>
                    <a:pt x="2035" y="265"/>
                  </a:cubicBezTo>
                  <a:cubicBezTo>
                    <a:pt x="2268" y="1099"/>
                    <a:pt x="2335" y="1966"/>
                    <a:pt x="2202" y="2834"/>
                  </a:cubicBezTo>
                  <a:cubicBezTo>
                    <a:pt x="2102" y="3701"/>
                    <a:pt x="1801" y="4468"/>
                    <a:pt x="1468" y="5269"/>
                  </a:cubicBezTo>
                  <a:cubicBezTo>
                    <a:pt x="801" y="6737"/>
                    <a:pt x="0" y="8271"/>
                    <a:pt x="467" y="9905"/>
                  </a:cubicBezTo>
                  <a:cubicBezTo>
                    <a:pt x="493" y="9996"/>
                    <a:pt x="569" y="10036"/>
                    <a:pt x="646" y="10036"/>
                  </a:cubicBezTo>
                  <a:cubicBezTo>
                    <a:pt x="769" y="10036"/>
                    <a:pt x="895" y="9935"/>
                    <a:pt x="834" y="9772"/>
                  </a:cubicBezTo>
                  <a:cubicBezTo>
                    <a:pt x="367" y="8071"/>
                    <a:pt x="1434" y="6436"/>
                    <a:pt x="2035" y="4935"/>
                  </a:cubicBezTo>
                  <a:cubicBezTo>
                    <a:pt x="2669" y="3401"/>
                    <a:pt x="2835" y="1766"/>
                    <a:pt x="2435" y="132"/>
                  </a:cubicBezTo>
                  <a:cubicBezTo>
                    <a:pt x="2396" y="41"/>
                    <a:pt x="2318" y="1"/>
                    <a:pt x="2239" y="1"/>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2" name="Google Shape;780;p45">
              <a:extLst>
                <a:ext uri="{FF2B5EF4-FFF2-40B4-BE49-F238E27FC236}">
                  <a16:creationId xmlns:a16="http://schemas.microsoft.com/office/drawing/2014/main" id="{1DADFFCE-7F4D-7B62-8C47-21BEF09B09E4}"/>
                </a:ext>
              </a:extLst>
            </p:cNvPr>
            <p:cNvSpPr/>
            <p:nvPr/>
          </p:nvSpPr>
          <p:spPr>
            <a:xfrm>
              <a:off x="8546595" y="4921778"/>
              <a:ext cx="82099" cy="336482"/>
            </a:xfrm>
            <a:custGeom>
              <a:rect l="l" t="t" r="r" b="b"/>
              <a:pathLst>
                <a:path w="2803" h="11488" extrusionOk="0">
                  <a:moveTo>
                    <a:pt x="2627" y="0"/>
                  </a:moveTo>
                  <a:cubicBezTo>
                    <a:pt x="2533" y="0"/>
                    <a:pt x="2435" y="76"/>
                    <a:pt x="2435" y="213"/>
                  </a:cubicBezTo>
                  <a:cubicBezTo>
                    <a:pt x="2435" y="3182"/>
                    <a:pt x="901" y="5917"/>
                    <a:pt x="267" y="8819"/>
                  </a:cubicBezTo>
                  <a:cubicBezTo>
                    <a:pt x="100" y="9653"/>
                    <a:pt x="0" y="10454"/>
                    <a:pt x="0" y="11288"/>
                  </a:cubicBezTo>
                  <a:cubicBezTo>
                    <a:pt x="0" y="11421"/>
                    <a:pt x="109" y="11488"/>
                    <a:pt x="213" y="11488"/>
                  </a:cubicBezTo>
                  <a:cubicBezTo>
                    <a:pt x="317" y="11488"/>
                    <a:pt x="417" y="11421"/>
                    <a:pt x="401" y="11288"/>
                  </a:cubicBezTo>
                  <a:cubicBezTo>
                    <a:pt x="301" y="8285"/>
                    <a:pt x="1835" y="5517"/>
                    <a:pt x="2502" y="2648"/>
                  </a:cubicBezTo>
                  <a:cubicBezTo>
                    <a:pt x="2669" y="1814"/>
                    <a:pt x="2802" y="1047"/>
                    <a:pt x="2802" y="213"/>
                  </a:cubicBezTo>
                  <a:cubicBezTo>
                    <a:pt x="2802" y="67"/>
                    <a:pt x="2716" y="0"/>
                    <a:pt x="2627" y="0"/>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781;p45">
              <a:extLst>
                <a:ext uri="{FF2B5EF4-FFF2-40B4-BE49-F238E27FC236}">
                  <a16:creationId xmlns:a16="http://schemas.microsoft.com/office/drawing/2014/main" id="{95C400F8-5167-6D33-C3D2-0827250DD1EE}"/>
                </a:ext>
              </a:extLst>
            </p:cNvPr>
            <p:cNvSpPr/>
            <p:nvPr/>
          </p:nvSpPr>
          <p:spPr>
            <a:xfrm>
              <a:off x="8549495" y="4513595"/>
              <a:ext cx="166864" cy="72990"/>
            </a:xfrm>
            <a:custGeom>
              <a:rect l="l" t="t" r="r" b="b"/>
              <a:pathLst>
                <a:path w="5697" h="2492" extrusionOk="0">
                  <a:moveTo>
                    <a:pt x="1832" y="0"/>
                  </a:moveTo>
                  <a:cubicBezTo>
                    <a:pt x="1778" y="0"/>
                    <a:pt x="1724" y="2"/>
                    <a:pt x="1669" y="6"/>
                  </a:cubicBezTo>
                  <a:cubicBezTo>
                    <a:pt x="1136" y="39"/>
                    <a:pt x="635" y="272"/>
                    <a:pt x="168" y="539"/>
                  </a:cubicBezTo>
                  <a:cubicBezTo>
                    <a:pt x="0" y="651"/>
                    <a:pt x="114" y="904"/>
                    <a:pt x="273" y="904"/>
                  </a:cubicBezTo>
                  <a:cubicBezTo>
                    <a:pt x="304" y="904"/>
                    <a:pt x="336" y="894"/>
                    <a:pt x="368" y="873"/>
                  </a:cubicBezTo>
                  <a:cubicBezTo>
                    <a:pt x="802" y="606"/>
                    <a:pt x="1236" y="406"/>
                    <a:pt x="1736" y="372"/>
                  </a:cubicBezTo>
                  <a:cubicBezTo>
                    <a:pt x="2236" y="372"/>
                    <a:pt x="2737" y="573"/>
                    <a:pt x="3204" y="806"/>
                  </a:cubicBezTo>
                  <a:cubicBezTo>
                    <a:pt x="4004" y="1206"/>
                    <a:pt x="4705" y="1740"/>
                    <a:pt x="5305" y="2407"/>
                  </a:cubicBezTo>
                  <a:cubicBezTo>
                    <a:pt x="5356" y="2467"/>
                    <a:pt x="5410" y="2492"/>
                    <a:pt x="5458" y="2492"/>
                  </a:cubicBezTo>
                  <a:cubicBezTo>
                    <a:pt x="5599" y="2492"/>
                    <a:pt x="5696" y="2281"/>
                    <a:pt x="5572" y="2107"/>
                  </a:cubicBezTo>
                  <a:cubicBezTo>
                    <a:pt x="4905" y="1373"/>
                    <a:pt x="4071" y="739"/>
                    <a:pt x="3170" y="339"/>
                  </a:cubicBezTo>
                  <a:cubicBezTo>
                    <a:pt x="2751" y="129"/>
                    <a:pt x="2305" y="0"/>
                    <a:pt x="1832" y="0"/>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782;p45">
              <a:extLst>
                <a:ext uri="{FF2B5EF4-FFF2-40B4-BE49-F238E27FC236}">
                  <a16:creationId xmlns:a16="http://schemas.microsoft.com/office/drawing/2014/main" id="{01F927B7-DECB-2851-D9EC-3DF22AF8EC5E}"/>
                </a:ext>
              </a:extLst>
            </p:cNvPr>
            <p:cNvSpPr/>
            <p:nvPr/>
          </p:nvSpPr>
          <p:spPr>
            <a:xfrm>
              <a:off x="8674533" y="4500531"/>
              <a:ext cx="67484" cy="67220"/>
            </a:xfrm>
            <a:custGeom>
              <a:rect l="l" t="t" r="r" b="b"/>
              <a:pathLst>
                <a:path w="2304" h="2295" extrusionOk="0">
                  <a:moveTo>
                    <a:pt x="312" y="1"/>
                  </a:moveTo>
                  <a:cubicBezTo>
                    <a:pt x="102" y="1"/>
                    <a:pt x="0" y="293"/>
                    <a:pt x="236" y="351"/>
                  </a:cubicBezTo>
                  <a:cubicBezTo>
                    <a:pt x="969" y="752"/>
                    <a:pt x="1603" y="1352"/>
                    <a:pt x="1903" y="2153"/>
                  </a:cubicBezTo>
                  <a:cubicBezTo>
                    <a:pt x="1931" y="2235"/>
                    <a:pt x="2004" y="2295"/>
                    <a:pt x="2084" y="2295"/>
                  </a:cubicBezTo>
                  <a:cubicBezTo>
                    <a:pt x="2102" y="2295"/>
                    <a:pt x="2119" y="2292"/>
                    <a:pt x="2137" y="2286"/>
                  </a:cubicBezTo>
                  <a:cubicBezTo>
                    <a:pt x="2237" y="2286"/>
                    <a:pt x="2304" y="2153"/>
                    <a:pt x="2270" y="2086"/>
                  </a:cubicBezTo>
                  <a:cubicBezTo>
                    <a:pt x="1937" y="1185"/>
                    <a:pt x="1270" y="452"/>
                    <a:pt x="402" y="18"/>
                  </a:cubicBezTo>
                  <a:cubicBezTo>
                    <a:pt x="371" y="6"/>
                    <a:pt x="340" y="1"/>
                    <a:pt x="312" y="1"/>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783;p45">
              <a:extLst>
                <a:ext uri="{FF2B5EF4-FFF2-40B4-BE49-F238E27FC236}">
                  <a16:creationId xmlns:a16="http://schemas.microsoft.com/office/drawing/2014/main" id="{312A691A-EF4D-B4E3-D680-3116A7EE316A}"/>
                </a:ext>
              </a:extLst>
            </p:cNvPr>
            <p:cNvSpPr/>
            <p:nvPr/>
          </p:nvSpPr>
          <p:spPr>
            <a:xfrm>
              <a:off x="7417149" y="4344651"/>
              <a:ext cx="302916" cy="623698"/>
            </a:xfrm>
            <a:custGeom>
              <a:rect l="l" t="t" r="r" b="b"/>
              <a:pathLst>
                <a:path w="10342" h="21294" extrusionOk="0">
                  <a:moveTo>
                    <a:pt x="744" y="1"/>
                  </a:moveTo>
                  <a:cubicBezTo>
                    <a:pt x="682" y="1"/>
                    <a:pt x="625" y="41"/>
                    <a:pt x="601" y="136"/>
                  </a:cubicBezTo>
                  <a:cubicBezTo>
                    <a:pt x="0" y="1470"/>
                    <a:pt x="34" y="3105"/>
                    <a:pt x="801" y="4373"/>
                  </a:cubicBezTo>
                  <a:cubicBezTo>
                    <a:pt x="1535" y="5707"/>
                    <a:pt x="2969" y="6541"/>
                    <a:pt x="3503" y="8008"/>
                  </a:cubicBezTo>
                  <a:cubicBezTo>
                    <a:pt x="3770" y="8776"/>
                    <a:pt x="3870" y="9543"/>
                    <a:pt x="4037" y="10343"/>
                  </a:cubicBezTo>
                  <a:cubicBezTo>
                    <a:pt x="4203" y="11111"/>
                    <a:pt x="4437" y="11811"/>
                    <a:pt x="4771" y="12512"/>
                  </a:cubicBezTo>
                  <a:cubicBezTo>
                    <a:pt x="5471" y="13879"/>
                    <a:pt x="6605" y="14980"/>
                    <a:pt x="7539" y="16148"/>
                  </a:cubicBezTo>
                  <a:cubicBezTo>
                    <a:pt x="8673" y="17515"/>
                    <a:pt x="9807" y="19216"/>
                    <a:pt x="9541" y="21051"/>
                  </a:cubicBezTo>
                  <a:cubicBezTo>
                    <a:pt x="9521" y="21206"/>
                    <a:pt x="9660" y="21294"/>
                    <a:pt x="9779" y="21294"/>
                  </a:cubicBezTo>
                  <a:cubicBezTo>
                    <a:pt x="9865" y="21294"/>
                    <a:pt x="9941" y="21249"/>
                    <a:pt x="9941" y="21151"/>
                  </a:cubicBezTo>
                  <a:cubicBezTo>
                    <a:pt x="10341" y="17949"/>
                    <a:pt x="7339" y="15747"/>
                    <a:pt x="5638" y="13312"/>
                  </a:cubicBezTo>
                  <a:cubicBezTo>
                    <a:pt x="5204" y="12678"/>
                    <a:pt x="4837" y="12011"/>
                    <a:pt x="4604" y="11277"/>
                  </a:cubicBezTo>
                  <a:cubicBezTo>
                    <a:pt x="4370" y="10510"/>
                    <a:pt x="4270" y="9743"/>
                    <a:pt x="4103" y="8942"/>
                  </a:cubicBezTo>
                  <a:cubicBezTo>
                    <a:pt x="3937" y="8175"/>
                    <a:pt x="3670" y="7475"/>
                    <a:pt x="3269" y="6808"/>
                  </a:cubicBezTo>
                  <a:cubicBezTo>
                    <a:pt x="2836" y="6174"/>
                    <a:pt x="2302" y="5673"/>
                    <a:pt x="1802" y="5106"/>
                  </a:cubicBezTo>
                  <a:cubicBezTo>
                    <a:pt x="1201" y="4439"/>
                    <a:pt x="801" y="3705"/>
                    <a:pt x="634" y="2871"/>
                  </a:cubicBezTo>
                  <a:cubicBezTo>
                    <a:pt x="467" y="2004"/>
                    <a:pt x="534" y="1137"/>
                    <a:pt x="934" y="303"/>
                  </a:cubicBezTo>
                  <a:cubicBezTo>
                    <a:pt x="977" y="131"/>
                    <a:pt x="855" y="1"/>
                    <a:pt x="744" y="1"/>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 name="Google Shape;784;p45">
              <a:extLst>
                <a:ext uri="{FF2B5EF4-FFF2-40B4-BE49-F238E27FC236}">
                  <a16:creationId xmlns:a16="http://schemas.microsoft.com/office/drawing/2014/main" id="{2F37341A-8E77-1CEE-0CA1-A7BA5DF99103}"/>
                </a:ext>
              </a:extLst>
            </p:cNvPr>
            <p:cNvSpPr/>
            <p:nvPr/>
          </p:nvSpPr>
          <p:spPr>
            <a:xfrm>
              <a:off x="7603081" y="4873215"/>
              <a:ext cx="53952" cy="110745"/>
            </a:xfrm>
            <a:custGeom>
              <a:rect l="l" t="t" r="r" b="b"/>
              <a:pathLst>
                <a:path w="1842" h="3781" extrusionOk="0">
                  <a:moveTo>
                    <a:pt x="294" y="1"/>
                  </a:moveTo>
                  <a:cubicBezTo>
                    <a:pt x="82" y="1"/>
                    <a:pt x="0" y="339"/>
                    <a:pt x="224" y="403"/>
                  </a:cubicBezTo>
                  <a:cubicBezTo>
                    <a:pt x="824" y="503"/>
                    <a:pt x="1091" y="1070"/>
                    <a:pt x="1191" y="1604"/>
                  </a:cubicBezTo>
                  <a:cubicBezTo>
                    <a:pt x="1325" y="2271"/>
                    <a:pt x="1358" y="2938"/>
                    <a:pt x="1458" y="3606"/>
                  </a:cubicBezTo>
                  <a:cubicBezTo>
                    <a:pt x="1475" y="3722"/>
                    <a:pt x="1575" y="3781"/>
                    <a:pt x="1667" y="3781"/>
                  </a:cubicBezTo>
                  <a:cubicBezTo>
                    <a:pt x="1758" y="3781"/>
                    <a:pt x="1842" y="3722"/>
                    <a:pt x="1825" y="3606"/>
                  </a:cubicBezTo>
                  <a:cubicBezTo>
                    <a:pt x="1825" y="3172"/>
                    <a:pt x="1758" y="2805"/>
                    <a:pt x="1692" y="2405"/>
                  </a:cubicBezTo>
                  <a:cubicBezTo>
                    <a:pt x="1658" y="2038"/>
                    <a:pt x="1625" y="1637"/>
                    <a:pt x="1525" y="1304"/>
                  </a:cubicBezTo>
                  <a:cubicBezTo>
                    <a:pt x="1358" y="737"/>
                    <a:pt x="991" y="136"/>
                    <a:pt x="324" y="3"/>
                  </a:cubicBezTo>
                  <a:cubicBezTo>
                    <a:pt x="314" y="2"/>
                    <a:pt x="304" y="1"/>
                    <a:pt x="294" y="1"/>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 name="Google Shape;785;p45">
              <a:extLst>
                <a:ext uri="{FF2B5EF4-FFF2-40B4-BE49-F238E27FC236}">
                  <a16:creationId xmlns:a16="http://schemas.microsoft.com/office/drawing/2014/main" id="{F8087AEC-174C-2627-9294-2C11E0B4A2A6}"/>
                </a:ext>
              </a:extLst>
            </p:cNvPr>
            <p:cNvSpPr/>
            <p:nvPr/>
          </p:nvSpPr>
          <p:spPr>
            <a:xfrm>
              <a:off x="7763678" y="4087544"/>
              <a:ext cx="235373" cy="243897"/>
            </a:xfrm>
            <a:custGeom>
              <a:rect l="l" t="t" r="r" b="b"/>
              <a:pathLst>
                <a:path w="8036" h="8327" extrusionOk="0">
                  <a:moveTo>
                    <a:pt x="7774" y="0"/>
                  </a:moveTo>
                  <a:cubicBezTo>
                    <a:pt x="7756" y="0"/>
                    <a:pt x="7737" y="3"/>
                    <a:pt x="7717" y="8"/>
                  </a:cubicBezTo>
                  <a:cubicBezTo>
                    <a:pt x="6349" y="375"/>
                    <a:pt x="5182" y="1209"/>
                    <a:pt x="4381" y="2376"/>
                  </a:cubicBezTo>
                  <a:cubicBezTo>
                    <a:pt x="4181" y="2676"/>
                    <a:pt x="4014" y="3010"/>
                    <a:pt x="3847" y="3310"/>
                  </a:cubicBezTo>
                  <a:cubicBezTo>
                    <a:pt x="3681" y="3710"/>
                    <a:pt x="3547" y="4077"/>
                    <a:pt x="3314" y="4411"/>
                  </a:cubicBezTo>
                  <a:cubicBezTo>
                    <a:pt x="3047" y="4745"/>
                    <a:pt x="2680" y="4945"/>
                    <a:pt x="2346" y="5212"/>
                  </a:cubicBezTo>
                  <a:cubicBezTo>
                    <a:pt x="2046" y="5412"/>
                    <a:pt x="1746" y="5679"/>
                    <a:pt x="1512" y="5912"/>
                  </a:cubicBezTo>
                  <a:cubicBezTo>
                    <a:pt x="879" y="6546"/>
                    <a:pt x="378" y="7246"/>
                    <a:pt x="45" y="8047"/>
                  </a:cubicBezTo>
                  <a:cubicBezTo>
                    <a:pt x="1" y="8201"/>
                    <a:pt x="131" y="8326"/>
                    <a:pt x="244" y="8326"/>
                  </a:cubicBezTo>
                  <a:cubicBezTo>
                    <a:pt x="302" y="8326"/>
                    <a:pt x="355" y="8293"/>
                    <a:pt x="378" y="8214"/>
                  </a:cubicBezTo>
                  <a:cubicBezTo>
                    <a:pt x="678" y="7547"/>
                    <a:pt x="1079" y="6913"/>
                    <a:pt x="1579" y="6379"/>
                  </a:cubicBezTo>
                  <a:cubicBezTo>
                    <a:pt x="1846" y="6079"/>
                    <a:pt x="2146" y="5812"/>
                    <a:pt x="2413" y="5612"/>
                  </a:cubicBezTo>
                  <a:cubicBezTo>
                    <a:pt x="2713" y="5412"/>
                    <a:pt x="3047" y="5212"/>
                    <a:pt x="3347" y="4945"/>
                  </a:cubicBezTo>
                  <a:cubicBezTo>
                    <a:pt x="3881" y="4444"/>
                    <a:pt x="4047" y="3710"/>
                    <a:pt x="4414" y="3077"/>
                  </a:cubicBezTo>
                  <a:cubicBezTo>
                    <a:pt x="4748" y="2476"/>
                    <a:pt x="5215" y="1943"/>
                    <a:pt x="5749" y="1476"/>
                  </a:cubicBezTo>
                  <a:cubicBezTo>
                    <a:pt x="6382" y="975"/>
                    <a:pt x="7083" y="608"/>
                    <a:pt x="7850" y="408"/>
                  </a:cubicBezTo>
                  <a:cubicBezTo>
                    <a:pt x="8035" y="346"/>
                    <a:pt x="7992" y="0"/>
                    <a:pt x="7774" y="0"/>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 name="Google Shape;786;p45">
              <a:extLst>
                <a:ext uri="{FF2B5EF4-FFF2-40B4-BE49-F238E27FC236}">
                  <a16:creationId xmlns:a16="http://schemas.microsoft.com/office/drawing/2014/main" id="{016DBFE9-A0F6-8ECE-4691-A6BC1780AF1C}"/>
                </a:ext>
              </a:extLst>
            </p:cNvPr>
            <p:cNvSpPr/>
            <p:nvPr/>
          </p:nvSpPr>
          <p:spPr>
            <a:xfrm>
              <a:off x="7840622" y="4018860"/>
              <a:ext cx="195978" cy="142466"/>
            </a:xfrm>
            <a:custGeom>
              <a:rect l="l" t="t" r="r" b="b"/>
              <a:pathLst>
                <a:path w="6691" h="4864" extrusionOk="0">
                  <a:moveTo>
                    <a:pt x="6069" y="1"/>
                  </a:moveTo>
                  <a:cubicBezTo>
                    <a:pt x="5489" y="1"/>
                    <a:pt x="4916" y="135"/>
                    <a:pt x="4389" y="385"/>
                  </a:cubicBezTo>
                  <a:cubicBezTo>
                    <a:pt x="4056" y="551"/>
                    <a:pt x="3755" y="718"/>
                    <a:pt x="3522" y="952"/>
                  </a:cubicBezTo>
                  <a:cubicBezTo>
                    <a:pt x="3222" y="1219"/>
                    <a:pt x="2988" y="1552"/>
                    <a:pt x="2655" y="1719"/>
                  </a:cubicBezTo>
                  <a:cubicBezTo>
                    <a:pt x="2321" y="1886"/>
                    <a:pt x="1988" y="2019"/>
                    <a:pt x="1654" y="2219"/>
                  </a:cubicBezTo>
                  <a:cubicBezTo>
                    <a:pt x="1354" y="2386"/>
                    <a:pt x="1087" y="2586"/>
                    <a:pt x="853" y="2853"/>
                  </a:cubicBezTo>
                  <a:cubicBezTo>
                    <a:pt x="386" y="3354"/>
                    <a:pt x="86" y="3954"/>
                    <a:pt x="19" y="4621"/>
                  </a:cubicBezTo>
                  <a:cubicBezTo>
                    <a:pt x="0" y="4776"/>
                    <a:pt x="116" y="4864"/>
                    <a:pt x="223" y="4864"/>
                  </a:cubicBezTo>
                  <a:cubicBezTo>
                    <a:pt x="300" y="4864"/>
                    <a:pt x="372" y="4819"/>
                    <a:pt x="386" y="4721"/>
                  </a:cubicBezTo>
                  <a:cubicBezTo>
                    <a:pt x="486" y="4087"/>
                    <a:pt x="753" y="3520"/>
                    <a:pt x="1220" y="3053"/>
                  </a:cubicBezTo>
                  <a:cubicBezTo>
                    <a:pt x="1420" y="2853"/>
                    <a:pt x="1687" y="2620"/>
                    <a:pt x="1988" y="2520"/>
                  </a:cubicBezTo>
                  <a:cubicBezTo>
                    <a:pt x="2254" y="2353"/>
                    <a:pt x="2655" y="2253"/>
                    <a:pt x="2922" y="2053"/>
                  </a:cubicBezTo>
                  <a:cubicBezTo>
                    <a:pt x="3222" y="1886"/>
                    <a:pt x="3422" y="1619"/>
                    <a:pt x="3689" y="1385"/>
                  </a:cubicBezTo>
                  <a:cubicBezTo>
                    <a:pt x="3922" y="1185"/>
                    <a:pt x="4189" y="952"/>
                    <a:pt x="4489" y="785"/>
                  </a:cubicBezTo>
                  <a:cubicBezTo>
                    <a:pt x="4974" y="516"/>
                    <a:pt x="5546" y="399"/>
                    <a:pt x="6099" y="399"/>
                  </a:cubicBezTo>
                  <a:cubicBezTo>
                    <a:pt x="6231" y="399"/>
                    <a:pt x="6362" y="405"/>
                    <a:pt x="6491" y="418"/>
                  </a:cubicBezTo>
                  <a:cubicBezTo>
                    <a:pt x="6691" y="418"/>
                    <a:pt x="6691" y="18"/>
                    <a:pt x="6424" y="18"/>
                  </a:cubicBezTo>
                  <a:cubicBezTo>
                    <a:pt x="6306" y="7"/>
                    <a:pt x="6187" y="1"/>
                    <a:pt x="6069" y="1"/>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 name="Google Shape;787;p45">
              <a:extLst>
                <a:ext uri="{FF2B5EF4-FFF2-40B4-BE49-F238E27FC236}">
                  <a16:creationId xmlns:a16="http://schemas.microsoft.com/office/drawing/2014/main" id="{7CBE4AC6-8D92-4813-FC9D-1658BFF04C34}"/>
                </a:ext>
              </a:extLst>
            </p:cNvPr>
            <p:cNvSpPr/>
            <p:nvPr/>
          </p:nvSpPr>
          <p:spPr>
            <a:xfrm>
              <a:off x="8241893" y="4115663"/>
              <a:ext cx="160128" cy="164580"/>
            </a:xfrm>
            <a:custGeom>
              <a:rect l="l" t="t" r="r" b="b"/>
              <a:pathLst>
                <a:path w="5467" h="5619" extrusionOk="0">
                  <a:moveTo>
                    <a:pt x="1195" y="1"/>
                  </a:moveTo>
                  <a:cubicBezTo>
                    <a:pt x="832" y="1"/>
                    <a:pt x="474" y="101"/>
                    <a:pt x="163" y="315"/>
                  </a:cubicBezTo>
                  <a:cubicBezTo>
                    <a:pt x="1" y="450"/>
                    <a:pt x="101" y="694"/>
                    <a:pt x="251" y="694"/>
                  </a:cubicBezTo>
                  <a:cubicBezTo>
                    <a:pt x="286" y="694"/>
                    <a:pt x="325" y="681"/>
                    <a:pt x="363" y="649"/>
                  </a:cubicBezTo>
                  <a:cubicBezTo>
                    <a:pt x="615" y="469"/>
                    <a:pt x="915" y="376"/>
                    <a:pt x="1206" y="376"/>
                  </a:cubicBezTo>
                  <a:cubicBezTo>
                    <a:pt x="1455" y="376"/>
                    <a:pt x="1698" y="444"/>
                    <a:pt x="1897" y="582"/>
                  </a:cubicBezTo>
                  <a:cubicBezTo>
                    <a:pt x="2164" y="749"/>
                    <a:pt x="2331" y="949"/>
                    <a:pt x="2531" y="1216"/>
                  </a:cubicBezTo>
                  <a:cubicBezTo>
                    <a:pt x="2731" y="1483"/>
                    <a:pt x="2965" y="1783"/>
                    <a:pt x="3165" y="2050"/>
                  </a:cubicBezTo>
                  <a:cubicBezTo>
                    <a:pt x="3532" y="2550"/>
                    <a:pt x="3899" y="3084"/>
                    <a:pt x="4232" y="3618"/>
                  </a:cubicBezTo>
                  <a:cubicBezTo>
                    <a:pt x="4399" y="3918"/>
                    <a:pt x="4566" y="4218"/>
                    <a:pt x="4666" y="4552"/>
                  </a:cubicBezTo>
                  <a:cubicBezTo>
                    <a:pt x="4733" y="4785"/>
                    <a:pt x="4833" y="5085"/>
                    <a:pt x="4633" y="5286"/>
                  </a:cubicBezTo>
                  <a:cubicBezTo>
                    <a:pt x="4479" y="5413"/>
                    <a:pt x="4619" y="5619"/>
                    <a:pt x="4768" y="5619"/>
                  </a:cubicBezTo>
                  <a:cubicBezTo>
                    <a:pt x="4814" y="5619"/>
                    <a:pt x="4860" y="5599"/>
                    <a:pt x="4899" y="5552"/>
                  </a:cubicBezTo>
                  <a:cubicBezTo>
                    <a:pt x="5466" y="5085"/>
                    <a:pt x="5066" y="4318"/>
                    <a:pt x="4833" y="3818"/>
                  </a:cubicBezTo>
                  <a:cubicBezTo>
                    <a:pt x="4466" y="3084"/>
                    <a:pt x="3965" y="2450"/>
                    <a:pt x="3465" y="1783"/>
                  </a:cubicBezTo>
                  <a:cubicBezTo>
                    <a:pt x="3031" y="1183"/>
                    <a:pt x="2631" y="449"/>
                    <a:pt x="1964" y="149"/>
                  </a:cubicBezTo>
                  <a:cubicBezTo>
                    <a:pt x="1714" y="51"/>
                    <a:pt x="1453" y="1"/>
                    <a:pt x="1195" y="1"/>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 name="Google Shape;788;p45">
              <a:extLst>
                <a:ext uri="{FF2B5EF4-FFF2-40B4-BE49-F238E27FC236}">
                  <a16:creationId xmlns:a16="http://schemas.microsoft.com/office/drawing/2014/main" id="{2EA53199-0CCE-FD06-116D-9E78CB6C767E}"/>
                </a:ext>
              </a:extLst>
            </p:cNvPr>
            <p:cNvSpPr/>
            <p:nvPr/>
          </p:nvSpPr>
          <p:spPr>
            <a:xfrm>
              <a:off x="8351203" y="4141203"/>
              <a:ext cx="63530" cy="94870"/>
            </a:xfrm>
            <a:custGeom>
              <a:rect l="l" t="t" r="r" b="b"/>
              <a:pathLst>
                <a:path w="2169" h="3239" extrusionOk="0">
                  <a:moveTo>
                    <a:pt x="363" y="1"/>
                  </a:moveTo>
                  <a:cubicBezTo>
                    <a:pt x="331" y="1"/>
                    <a:pt x="299" y="4"/>
                    <a:pt x="267" y="10"/>
                  </a:cubicBezTo>
                  <a:cubicBezTo>
                    <a:pt x="11" y="42"/>
                    <a:pt x="0" y="380"/>
                    <a:pt x="234" y="380"/>
                  </a:cubicBezTo>
                  <a:cubicBezTo>
                    <a:pt x="244" y="380"/>
                    <a:pt x="255" y="379"/>
                    <a:pt x="267" y="377"/>
                  </a:cubicBezTo>
                  <a:cubicBezTo>
                    <a:pt x="400" y="377"/>
                    <a:pt x="500" y="444"/>
                    <a:pt x="600" y="544"/>
                  </a:cubicBezTo>
                  <a:cubicBezTo>
                    <a:pt x="667" y="611"/>
                    <a:pt x="800" y="711"/>
                    <a:pt x="901" y="778"/>
                  </a:cubicBezTo>
                  <a:cubicBezTo>
                    <a:pt x="1067" y="944"/>
                    <a:pt x="1234" y="1178"/>
                    <a:pt x="1334" y="1411"/>
                  </a:cubicBezTo>
                  <a:cubicBezTo>
                    <a:pt x="1634" y="1878"/>
                    <a:pt x="1734" y="2446"/>
                    <a:pt x="1601" y="3013"/>
                  </a:cubicBezTo>
                  <a:cubicBezTo>
                    <a:pt x="1562" y="3148"/>
                    <a:pt x="1681" y="3239"/>
                    <a:pt x="1794" y="3239"/>
                  </a:cubicBezTo>
                  <a:cubicBezTo>
                    <a:pt x="1875" y="3239"/>
                    <a:pt x="1954" y="3191"/>
                    <a:pt x="1968" y="3079"/>
                  </a:cubicBezTo>
                  <a:cubicBezTo>
                    <a:pt x="2168" y="2446"/>
                    <a:pt x="2001" y="1745"/>
                    <a:pt x="1668" y="1178"/>
                  </a:cubicBezTo>
                  <a:cubicBezTo>
                    <a:pt x="1501" y="911"/>
                    <a:pt x="1301" y="678"/>
                    <a:pt x="1101" y="444"/>
                  </a:cubicBezTo>
                  <a:cubicBezTo>
                    <a:pt x="920" y="263"/>
                    <a:pt x="658" y="1"/>
                    <a:pt x="363" y="1"/>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 name="Google Shape;789;p45">
              <a:extLst>
                <a:ext uri="{FF2B5EF4-FFF2-40B4-BE49-F238E27FC236}">
                  <a16:creationId xmlns:a16="http://schemas.microsoft.com/office/drawing/2014/main" id="{03E5CB60-8A8A-8AB6-6750-AFC9B00B497C}"/>
                </a:ext>
              </a:extLst>
            </p:cNvPr>
            <p:cNvSpPr/>
            <p:nvPr/>
          </p:nvSpPr>
          <p:spPr>
            <a:xfrm>
              <a:off x="7046867" y="5948739"/>
              <a:ext cx="248173" cy="562131"/>
            </a:xfrm>
            <a:custGeom>
              <a:rect l="l" t="t" r="r" b="b"/>
              <a:pathLst>
                <a:path w="8473" h="19192" extrusionOk="0">
                  <a:moveTo>
                    <a:pt x="1084" y="0"/>
                  </a:moveTo>
                  <a:cubicBezTo>
                    <a:pt x="1032" y="0"/>
                    <a:pt x="978" y="23"/>
                    <a:pt x="934" y="76"/>
                  </a:cubicBezTo>
                  <a:cubicBezTo>
                    <a:pt x="0" y="1077"/>
                    <a:pt x="0" y="2511"/>
                    <a:pt x="234" y="3745"/>
                  </a:cubicBezTo>
                  <a:cubicBezTo>
                    <a:pt x="334" y="4446"/>
                    <a:pt x="567" y="5113"/>
                    <a:pt x="801" y="5847"/>
                  </a:cubicBezTo>
                  <a:cubicBezTo>
                    <a:pt x="1101" y="6681"/>
                    <a:pt x="1334" y="7515"/>
                    <a:pt x="1635" y="8349"/>
                  </a:cubicBezTo>
                  <a:cubicBezTo>
                    <a:pt x="1901" y="9049"/>
                    <a:pt x="2135" y="9750"/>
                    <a:pt x="2669" y="10283"/>
                  </a:cubicBezTo>
                  <a:cubicBezTo>
                    <a:pt x="3169" y="10784"/>
                    <a:pt x="3836" y="11184"/>
                    <a:pt x="4270" y="11784"/>
                  </a:cubicBezTo>
                  <a:cubicBezTo>
                    <a:pt x="5137" y="13085"/>
                    <a:pt x="5004" y="14753"/>
                    <a:pt x="5304" y="16221"/>
                  </a:cubicBezTo>
                  <a:cubicBezTo>
                    <a:pt x="5471" y="17021"/>
                    <a:pt x="5771" y="17755"/>
                    <a:pt x="6305" y="18356"/>
                  </a:cubicBezTo>
                  <a:cubicBezTo>
                    <a:pt x="6782" y="18865"/>
                    <a:pt x="7411" y="19192"/>
                    <a:pt x="8134" y="19192"/>
                  </a:cubicBezTo>
                  <a:cubicBezTo>
                    <a:pt x="8169" y="19192"/>
                    <a:pt x="8204" y="19191"/>
                    <a:pt x="8239" y="19190"/>
                  </a:cubicBezTo>
                  <a:cubicBezTo>
                    <a:pt x="8473" y="19123"/>
                    <a:pt x="8473" y="18756"/>
                    <a:pt x="8173" y="18756"/>
                  </a:cubicBezTo>
                  <a:cubicBezTo>
                    <a:pt x="8127" y="18759"/>
                    <a:pt x="8082" y="18761"/>
                    <a:pt x="8038" y="18761"/>
                  </a:cubicBezTo>
                  <a:cubicBezTo>
                    <a:pt x="6688" y="18761"/>
                    <a:pt x="5928" y="17315"/>
                    <a:pt x="5637" y="16087"/>
                  </a:cubicBezTo>
                  <a:cubicBezTo>
                    <a:pt x="5337" y="14720"/>
                    <a:pt x="5471" y="13219"/>
                    <a:pt x="4804" y="11951"/>
                  </a:cubicBezTo>
                  <a:cubicBezTo>
                    <a:pt x="4503" y="11351"/>
                    <a:pt x="4003" y="10917"/>
                    <a:pt x="3503" y="10517"/>
                  </a:cubicBezTo>
                  <a:cubicBezTo>
                    <a:pt x="3269" y="10283"/>
                    <a:pt x="2969" y="10083"/>
                    <a:pt x="2769" y="9850"/>
                  </a:cubicBezTo>
                  <a:cubicBezTo>
                    <a:pt x="2502" y="9549"/>
                    <a:pt x="2335" y="9216"/>
                    <a:pt x="2235" y="8849"/>
                  </a:cubicBezTo>
                  <a:cubicBezTo>
                    <a:pt x="1935" y="8082"/>
                    <a:pt x="1735" y="7348"/>
                    <a:pt x="1468" y="6581"/>
                  </a:cubicBezTo>
                  <a:cubicBezTo>
                    <a:pt x="1234" y="5880"/>
                    <a:pt x="1001" y="5180"/>
                    <a:pt x="801" y="4446"/>
                  </a:cubicBezTo>
                  <a:cubicBezTo>
                    <a:pt x="434" y="3111"/>
                    <a:pt x="234" y="1444"/>
                    <a:pt x="1234" y="343"/>
                  </a:cubicBezTo>
                  <a:cubicBezTo>
                    <a:pt x="1357" y="172"/>
                    <a:pt x="1228" y="0"/>
                    <a:pt x="1084" y="0"/>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 name="Google Shape;790;p45">
              <a:extLst>
                <a:ext uri="{FF2B5EF4-FFF2-40B4-BE49-F238E27FC236}">
                  <a16:creationId xmlns:a16="http://schemas.microsoft.com/office/drawing/2014/main" id="{1F487FC0-1907-10F4-8865-C66A6793726A}"/>
                </a:ext>
              </a:extLst>
            </p:cNvPr>
            <p:cNvSpPr/>
            <p:nvPr/>
          </p:nvSpPr>
          <p:spPr>
            <a:xfrm>
              <a:off x="7083889" y="6333051"/>
              <a:ext cx="176940" cy="228256"/>
            </a:xfrm>
            <a:custGeom>
              <a:rect l="l" t="t" r="r" b="b"/>
              <a:pathLst>
                <a:path w="6041" h="7793" extrusionOk="0">
                  <a:moveTo>
                    <a:pt x="270" y="0"/>
                  </a:moveTo>
                  <a:cubicBezTo>
                    <a:pt x="144" y="0"/>
                    <a:pt x="0" y="157"/>
                    <a:pt x="70" y="298"/>
                  </a:cubicBezTo>
                  <a:cubicBezTo>
                    <a:pt x="671" y="1432"/>
                    <a:pt x="204" y="2833"/>
                    <a:pt x="1071" y="3900"/>
                  </a:cubicBezTo>
                  <a:cubicBezTo>
                    <a:pt x="1538" y="4367"/>
                    <a:pt x="2205" y="4634"/>
                    <a:pt x="2672" y="5135"/>
                  </a:cubicBezTo>
                  <a:cubicBezTo>
                    <a:pt x="3139" y="5635"/>
                    <a:pt x="3473" y="6302"/>
                    <a:pt x="3873" y="6836"/>
                  </a:cubicBezTo>
                  <a:cubicBezTo>
                    <a:pt x="4286" y="7366"/>
                    <a:pt x="4881" y="7793"/>
                    <a:pt x="5566" y="7793"/>
                  </a:cubicBezTo>
                  <a:cubicBezTo>
                    <a:pt x="5656" y="7793"/>
                    <a:pt x="5748" y="7785"/>
                    <a:pt x="5841" y="7770"/>
                  </a:cubicBezTo>
                  <a:cubicBezTo>
                    <a:pt x="6033" y="7674"/>
                    <a:pt x="6041" y="7334"/>
                    <a:pt x="5837" y="7334"/>
                  </a:cubicBezTo>
                  <a:cubicBezTo>
                    <a:pt x="5828" y="7334"/>
                    <a:pt x="5818" y="7335"/>
                    <a:pt x="5808" y="7336"/>
                  </a:cubicBezTo>
                  <a:cubicBezTo>
                    <a:pt x="5726" y="7351"/>
                    <a:pt x="5646" y="7358"/>
                    <a:pt x="5568" y="7358"/>
                  </a:cubicBezTo>
                  <a:cubicBezTo>
                    <a:pt x="4758" y="7358"/>
                    <a:pt x="4166" y="6608"/>
                    <a:pt x="3740" y="5969"/>
                  </a:cubicBezTo>
                  <a:cubicBezTo>
                    <a:pt x="3506" y="5635"/>
                    <a:pt x="3306" y="5268"/>
                    <a:pt x="3039" y="4935"/>
                  </a:cubicBezTo>
                  <a:cubicBezTo>
                    <a:pt x="2806" y="4634"/>
                    <a:pt x="2439" y="4367"/>
                    <a:pt x="2105" y="4167"/>
                  </a:cubicBezTo>
                  <a:cubicBezTo>
                    <a:pt x="1772" y="3967"/>
                    <a:pt x="1471" y="3700"/>
                    <a:pt x="1205" y="3400"/>
                  </a:cubicBezTo>
                  <a:cubicBezTo>
                    <a:pt x="1004" y="3067"/>
                    <a:pt x="904" y="2666"/>
                    <a:pt x="871" y="2299"/>
                  </a:cubicBezTo>
                  <a:cubicBezTo>
                    <a:pt x="738" y="1532"/>
                    <a:pt x="738" y="765"/>
                    <a:pt x="404" y="98"/>
                  </a:cubicBezTo>
                  <a:cubicBezTo>
                    <a:pt x="374" y="28"/>
                    <a:pt x="324" y="0"/>
                    <a:pt x="270" y="0"/>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74" name="TextBox 4">
            <a:extLst>
              <a:ext uri="{FF2B5EF4-FFF2-40B4-BE49-F238E27FC236}">
                <a16:creationId xmlns:a16="http://schemas.microsoft.com/office/drawing/2014/main" id="{EE6E7681-DE73-5E0D-3A5F-735363610F65}"/>
              </a:ext>
            </a:extLst>
          </p:cNvPr>
          <p:cNvSpPr txBox="1"/>
          <p:nvPr/>
        </p:nvSpPr>
        <p:spPr>
          <a:xfrm>
            <a:off x="947518" y="40037"/>
            <a:ext cx="4786534" cy="1569660"/>
          </a:xfrm>
          <a:prstGeom prst="rect">
            <a:avLst/>
          </a:prstGeom>
          <a:noFill/>
        </p:spPr>
        <p:txBody>
          <a:bodyPr wrap="square">
            <a:spAutoFit/>
          </a:bodyPr>
          <a:lstStyle/>
          <a:p>
            <a:pPr algn="ctr"/>
            <a:r>
              <a:rPr lang="en-US" sz="4800" b="1" i="0">
                <a:solidFill>
                  <a:srgbClr val="07E2FF"/>
                </a:solidFill>
                <a:effectLst/>
                <a:latin typeface="Impact" panose="020b0806030902050204" pitchFamily="34" charset="0"/>
              </a:rPr>
              <a:t>WORLD</a:t>
            </a:r>
            <a:r>
              <a:rPr lang="en-US" sz="4800" b="1" i="0">
                <a:solidFill>
                  <a:srgbClr val="00A3FF"/>
                </a:solidFill>
                <a:effectLst/>
                <a:latin typeface="Impact" panose="020b0806030902050204" pitchFamily="34" charset="0"/>
              </a:rPr>
              <a:t> PARKINSON'S DAY</a:t>
            </a:r>
            <a:endParaRPr lang="en-US" sz="4800" b="1">
              <a:solidFill>
                <a:srgbClr val="00A3FF"/>
              </a:solidFill>
              <a:latin typeface="Impact" panose="020b0806030902050204" pitchFamily="34" charset="0"/>
            </a:endParaRPr>
          </a:p>
        </p:txBody>
      </p:sp>
    </p:spTree>
    <p:extLst>
      <p:ext uri="{BB962C8B-B14F-4D97-AF65-F5344CB8AC3E}">
        <p14:creationId xmlns:p14="http://schemas.microsoft.com/office/powerpoint/2010/main" val="2224640904"/>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2290" name="Picture 2" descr="Personas mayores que enfrentan la enfermedad de alzheimer">
            <a:extLst>
              <a:ext uri="{FF2B5EF4-FFF2-40B4-BE49-F238E27FC236}">
                <a16:creationId xmlns:a16="http://schemas.microsoft.com/office/drawing/2014/main" id="{D3F66083-27E2-4442-BBDE-5B1E858D43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3933"/>
          <a:stretch>
            <a:fillRect/>
          </a:stretch>
        </p:blipFill>
        <p:spPr bwMode="auto">
          <a:xfrm>
            <a:off x="3860934" y="176463"/>
            <a:ext cx="8155517" cy="486634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EF0814B3-7460-0FE1-4A09-C2A279EE9F89}"/>
              </a:ext>
            </a:extLst>
          </p:cNvPr>
          <p:cNvGrpSpPr/>
          <p:nvPr/>
        </p:nvGrpSpPr>
        <p:grpSpPr>
          <a:xfrm>
            <a:off x="0" y="971550"/>
            <a:ext cx="5581650" cy="3810000"/>
            <a:chOff x="0" y="1200150"/>
            <a:chExt cx="5581650" cy="3810000"/>
          </a:xfrm>
          <a:solidFill>
            <a:srgbClr val="00A3FF"/>
          </a:solidFill>
        </p:grpSpPr>
        <p:sp>
          <p:nvSpPr>
            <p:cNvPr id="4" name="Rectangle 3">
              <a:extLst>
                <a:ext uri="{FF2B5EF4-FFF2-40B4-BE49-F238E27FC236}">
                  <a16:creationId xmlns:a16="http://schemas.microsoft.com/office/drawing/2014/main" id="{56A0815A-9C05-E74C-92A6-3419CCEC64C5}"/>
                </a:ext>
              </a:extLst>
            </p:cNvPr>
            <p:cNvSpPr/>
            <p:nvPr/>
          </p:nvSpPr>
          <p:spPr>
            <a:xfrm>
              <a:off x="0" y="1200150"/>
              <a:ext cx="5581650" cy="381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FCFA7F3-16A1-1209-711D-C153C1B5F6EC}"/>
                </a:ext>
              </a:extLst>
            </p:cNvPr>
            <p:cNvSpPr txBox="1"/>
            <p:nvPr/>
          </p:nvSpPr>
          <p:spPr>
            <a:xfrm>
              <a:off x="1117497" y="2838237"/>
              <a:ext cx="3665427" cy="1200329"/>
            </a:xfrm>
            <a:prstGeom prst="rect">
              <a:avLst/>
            </a:prstGeom>
            <a:grpFill/>
          </p:spPr>
          <p:txBody>
            <a:bodyPr wrap="square">
              <a:spAutoFit/>
            </a:bodyPr>
            <a:lstStyle/>
            <a:p>
              <a:pPr algn="ctr"/>
              <a:r>
                <a:rPr lang="en-US" sz="3600" b="1" i="0">
                  <a:solidFill>
                    <a:schemeClr val="bg1"/>
                  </a:solidFill>
                  <a:effectLst/>
                  <a:latin typeface="Lora" pitchFamily="2" charset="0"/>
                </a:rPr>
                <a:t>The Life Cycle Of Star</a:t>
              </a:r>
              <a:endParaRPr lang="en-US" sz="3600" b="1">
                <a:solidFill>
                  <a:schemeClr val="bg1"/>
                </a:solidFill>
                <a:latin typeface="Lora" pitchFamily="2" charset="0"/>
              </a:endParaRPr>
            </a:p>
          </p:txBody>
        </p:sp>
      </p:grpSp>
      <p:grpSp>
        <p:nvGrpSpPr>
          <p:cNvPr id="19" name="Group 18">
            <a:extLst>
              <a:ext uri="{FF2B5EF4-FFF2-40B4-BE49-F238E27FC236}">
                <a16:creationId xmlns:a16="http://schemas.microsoft.com/office/drawing/2014/main" id="{D3EFF4E0-FA5D-7E9C-55EB-C66E34182093}"/>
              </a:ext>
            </a:extLst>
          </p:cNvPr>
          <p:cNvGrpSpPr/>
          <p:nvPr/>
        </p:nvGrpSpPr>
        <p:grpSpPr>
          <a:xfrm>
            <a:off x="420419" y="5165368"/>
            <a:ext cx="11351162" cy="1394156"/>
            <a:chOff x="414136" y="5070118"/>
            <a:chExt cx="11351162" cy="1394156"/>
          </a:xfrm>
        </p:grpSpPr>
        <p:grpSp>
          <p:nvGrpSpPr>
            <p:cNvPr id="17" name="Group 16">
              <a:extLst>
                <a:ext uri="{FF2B5EF4-FFF2-40B4-BE49-F238E27FC236}">
                  <a16:creationId xmlns:a16="http://schemas.microsoft.com/office/drawing/2014/main" id="{E741A20F-D216-636B-CC4F-BA1A5BA51DE5}"/>
                </a:ext>
              </a:extLst>
            </p:cNvPr>
            <p:cNvGrpSpPr/>
            <p:nvPr/>
          </p:nvGrpSpPr>
          <p:grpSpPr>
            <a:xfrm>
              <a:off x="414136" y="5070118"/>
              <a:ext cx="5731455" cy="1394156"/>
              <a:chOff x="414136" y="5008014"/>
              <a:chExt cx="5731455" cy="1394156"/>
            </a:xfrm>
          </p:grpSpPr>
          <p:grpSp>
            <p:nvGrpSpPr>
              <p:cNvPr id="7" name="Group 6">
                <a:extLst>
                  <a:ext uri="{FF2B5EF4-FFF2-40B4-BE49-F238E27FC236}">
                    <a16:creationId xmlns:a16="http://schemas.microsoft.com/office/drawing/2014/main" id="{7FA887E3-A720-7BF5-341E-0E41692A658A}"/>
                  </a:ext>
                </a:extLst>
              </p:cNvPr>
              <p:cNvGrpSpPr/>
              <p:nvPr/>
            </p:nvGrpSpPr>
            <p:grpSpPr>
              <a:xfrm>
                <a:off x="414136" y="5008014"/>
                <a:ext cx="1394156" cy="1394156"/>
                <a:chOff x="7923461" y="936252"/>
                <a:chExt cx="1394156" cy="1394156"/>
              </a:xfrm>
            </p:grpSpPr>
            <p:sp>
              <p:nvSpPr>
                <p:cNvPr id="8" name="Oval 7">
                  <a:extLst>
                    <a:ext uri="{FF2B5EF4-FFF2-40B4-BE49-F238E27FC236}">
                      <a16:creationId xmlns:a16="http://schemas.microsoft.com/office/drawing/2014/main" id="{CB4C70E6-C2E3-0C0E-AA03-F0C61237943E}"/>
                    </a:ext>
                  </a:extLst>
                </p:cNvPr>
                <p:cNvSpPr/>
                <p:nvPr/>
              </p:nvSpPr>
              <p:spPr>
                <a:xfrm>
                  <a:off x="8016896" y="1029687"/>
                  <a:ext cx="1207287" cy="1207287"/>
                </a:xfrm>
                <a:prstGeom prst="ellipse">
                  <a:avLst/>
                </a:prstGeom>
                <a:solidFill>
                  <a:srgbClr val="00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latin typeface="Lora" pitchFamily="2" charset="0"/>
                    </a:rPr>
                    <a:t>4</a:t>
                  </a:r>
                </a:p>
              </p:txBody>
            </p:sp>
            <p:sp>
              <p:nvSpPr>
                <p:cNvPr id="9" name="Circle: Hollow 8">
                  <a:extLst>
                    <a:ext uri="{FF2B5EF4-FFF2-40B4-BE49-F238E27FC236}">
                      <a16:creationId xmlns:a16="http://schemas.microsoft.com/office/drawing/2014/main" id="{B2BA0709-C4A1-4CFA-0BFE-3A3DEE0BA223}"/>
                    </a:ext>
                  </a:extLst>
                </p:cNvPr>
                <p:cNvSpPr/>
                <p:nvPr/>
              </p:nvSpPr>
              <p:spPr>
                <a:xfrm>
                  <a:off x="7923461" y="936252"/>
                  <a:ext cx="1394156" cy="1394156"/>
                </a:xfrm>
                <a:prstGeom prst="donut">
                  <a:avLst>
                    <a:gd name="adj" fmla="val 7609"/>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solidFill>
                    <a:latin typeface="Lora" pitchFamily="2" charset="0"/>
                  </a:endParaRPr>
                </a:p>
              </p:txBody>
            </p:sp>
          </p:grpSp>
          <p:sp>
            <p:nvSpPr>
              <p:cNvPr id="10" name="TextBox 9">
                <a:extLst>
                  <a:ext uri="{FF2B5EF4-FFF2-40B4-BE49-F238E27FC236}">
                    <a16:creationId xmlns:a16="http://schemas.microsoft.com/office/drawing/2014/main" id="{F2BB27F0-9D7C-EA5B-D523-2BF0B4A6A80A}"/>
                  </a:ext>
                </a:extLst>
              </p:cNvPr>
              <p:cNvSpPr txBox="1"/>
              <p:nvPr/>
            </p:nvSpPr>
            <p:spPr>
              <a:xfrm>
                <a:off x="1951374" y="5204955"/>
                <a:ext cx="4194217" cy="1000274"/>
              </a:xfrm>
              <a:prstGeom prst="rect">
                <a:avLst/>
              </a:prstGeom>
              <a:noFill/>
            </p:spPr>
            <p:txBody>
              <a:bodyPr wrap="square">
                <a:spAutoFit/>
              </a:bodyPr>
              <a:lstStyle/>
              <a:p>
                <a:pPr algn="l">
                  <a:spcBef>
                    <a:spcPts val="600"/>
                  </a:spcBef>
                </a:pPr>
                <a:r>
                  <a:rPr lang="en-US" b="1" i="0">
                    <a:solidFill>
                      <a:schemeClr val="tx1">
                        <a:lumMod val="75000"/>
                        <a:lumOff val="25000"/>
                      </a:schemeClr>
                    </a:solidFill>
                    <a:effectLst/>
                    <a:latin typeface="Lora" pitchFamily="2" charset="0"/>
                  </a:rPr>
                  <a:t>Red Giant</a:t>
                </a:r>
              </a:p>
              <a:p>
                <a:pPr>
                  <a:spcBef>
                    <a:spcPts val="600"/>
                  </a:spcBef>
                </a:pPr>
                <a:r>
                  <a:rPr lang="en-US" sz="1200" b="0" i="0">
                    <a:solidFill>
                      <a:schemeClr val="tx1">
                        <a:lumMod val="75000"/>
                        <a:lumOff val="25000"/>
                      </a:schemeClr>
                    </a:solidFill>
                    <a:effectLst/>
                    <a:latin typeface="Lora" pitchFamily="2" charset="0"/>
                  </a:rPr>
                  <a:t>As a star runs out of hydrogen fuel in its core, it begins to expand and cool, becoming a red giant. In this phase, the star fuses heavier elements such as helium</a:t>
                </a:r>
              </a:p>
            </p:txBody>
          </p:sp>
        </p:grpSp>
        <p:grpSp>
          <p:nvGrpSpPr>
            <p:cNvPr id="18" name="Group 17">
              <a:extLst>
                <a:ext uri="{FF2B5EF4-FFF2-40B4-BE49-F238E27FC236}">
                  <a16:creationId xmlns:a16="http://schemas.microsoft.com/office/drawing/2014/main" id="{3087E528-95FB-769E-CE34-6AAD5146657B}"/>
                </a:ext>
              </a:extLst>
            </p:cNvPr>
            <p:cNvGrpSpPr/>
            <p:nvPr/>
          </p:nvGrpSpPr>
          <p:grpSpPr>
            <a:xfrm>
              <a:off x="6033843" y="5070118"/>
              <a:ext cx="5731455" cy="1394156"/>
              <a:chOff x="6033843" y="5132222"/>
              <a:chExt cx="5731455" cy="1394156"/>
            </a:xfrm>
          </p:grpSpPr>
          <p:grpSp>
            <p:nvGrpSpPr>
              <p:cNvPr id="11" name="Group 10">
                <a:extLst>
                  <a:ext uri="{FF2B5EF4-FFF2-40B4-BE49-F238E27FC236}">
                    <a16:creationId xmlns:a16="http://schemas.microsoft.com/office/drawing/2014/main" id="{5F533147-6FF1-D443-6468-E47C6E023846}"/>
                  </a:ext>
                </a:extLst>
              </p:cNvPr>
              <p:cNvGrpSpPr/>
              <p:nvPr/>
            </p:nvGrpSpPr>
            <p:grpSpPr>
              <a:xfrm>
                <a:off x="6033843" y="5132222"/>
                <a:ext cx="1394156" cy="1394156"/>
                <a:chOff x="7923461" y="936252"/>
                <a:chExt cx="1394156" cy="1394156"/>
              </a:xfrm>
            </p:grpSpPr>
            <p:sp>
              <p:nvSpPr>
                <p:cNvPr id="12" name="Oval 11">
                  <a:extLst>
                    <a:ext uri="{FF2B5EF4-FFF2-40B4-BE49-F238E27FC236}">
                      <a16:creationId xmlns:a16="http://schemas.microsoft.com/office/drawing/2014/main" id="{A5FA3F1D-287B-C63C-A0E3-30B687882153}"/>
                    </a:ext>
                  </a:extLst>
                </p:cNvPr>
                <p:cNvSpPr/>
                <p:nvPr/>
              </p:nvSpPr>
              <p:spPr>
                <a:xfrm>
                  <a:off x="8016896" y="1029687"/>
                  <a:ext cx="1207287" cy="1207287"/>
                </a:xfrm>
                <a:prstGeom prst="ellipse">
                  <a:avLst/>
                </a:prstGeom>
                <a:solidFill>
                  <a:srgbClr val="07E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latin typeface="Lora" pitchFamily="2" charset="0"/>
                    </a:rPr>
                    <a:t>5</a:t>
                  </a:r>
                </a:p>
              </p:txBody>
            </p:sp>
            <p:sp>
              <p:nvSpPr>
                <p:cNvPr id="13" name="Circle: Hollow 12">
                  <a:extLst>
                    <a:ext uri="{FF2B5EF4-FFF2-40B4-BE49-F238E27FC236}">
                      <a16:creationId xmlns:a16="http://schemas.microsoft.com/office/drawing/2014/main" id="{A88BF406-2CFE-5353-DC21-D528BB9B6694}"/>
                    </a:ext>
                  </a:extLst>
                </p:cNvPr>
                <p:cNvSpPr/>
                <p:nvPr/>
              </p:nvSpPr>
              <p:spPr>
                <a:xfrm>
                  <a:off x="7923461" y="936252"/>
                  <a:ext cx="1394156" cy="1394156"/>
                </a:xfrm>
                <a:prstGeom prst="donut">
                  <a:avLst>
                    <a:gd name="adj" fmla="val 7609"/>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solidFill>
                    <a:latin typeface="Lora" pitchFamily="2" charset="0"/>
                  </a:endParaRPr>
                </a:p>
              </p:txBody>
            </p:sp>
          </p:grpSp>
          <p:sp>
            <p:nvSpPr>
              <p:cNvPr id="14" name="TextBox 13">
                <a:extLst>
                  <a:ext uri="{FF2B5EF4-FFF2-40B4-BE49-F238E27FC236}">
                    <a16:creationId xmlns:a16="http://schemas.microsoft.com/office/drawing/2014/main" id="{C0C3DE36-BF35-F512-B6E5-8AB90893331D}"/>
                  </a:ext>
                </a:extLst>
              </p:cNvPr>
              <p:cNvSpPr txBox="1"/>
              <p:nvPr/>
            </p:nvSpPr>
            <p:spPr>
              <a:xfrm>
                <a:off x="7571081" y="5236830"/>
                <a:ext cx="4194217" cy="1184940"/>
              </a:xfrm>
              <a:prstGeom prst="rect">
                <a:avLst/>
              </a:prstGeom>
              <a:noFill/>
            </p:spPr>
            <p:txBody>
              <a:bodyPr wrap="square">
                <a:spAutoFit/>
              </a:bodyPr>
              <a:lstStyle/>
              <a:p>
                <a:pPr algn="l">
                  <a:spcBef>
                    <a:spcPts val="600"/>
                  </a:spcBef>
                </a:pPr>
                <a:r>
                  <a:rPr lang="en-US" b="1" i="0">
                    <a:solidFill>
                      <a:schemeClr val="tx1">
                        <a:lumMod val="75000"/>
                        <a:lumOff val="25000"/>
                      </a:schemeClr>
                    </a:solidFill>
                    <a:effectLst/>
                    <a:latin typeface="Lora" pitchFamily="2" charset="0"/>
                  </a:rPr>
                  <a:t>Planetary Nebula</a:t>
                </a:r>
              </a:p>
              <a:p>
                <a:pPr algn="l">
                  <a:spcBef>
                    <a:spcPts val="600"/>
                  </a:spcBef>
                </a:pPr>
                <a:r>
                  <a:rPr lang="en-US" sz="1200" b="0" i="0">
                    <a:solidFill>
                      <a:schemeClr val="tx1">
                        <a:lumMod val="75000"/>
                        <a:lumOff val="25000"/>
                      </a:schemeClr>
                    </a:solidFill>
                    <a:effectLst/>
                    <a:latin typeface="Lora" pitchFamily="2" charset="0"/>
                  </a:rPr>
                  <a:t>Eventually, the red giant sheds its outer layers of gas and dust, creating a colorful shell of ionized gas called a planetary nebula. The core of the star, which is now a white dwarf, is left behind.</a:t>
                </a:r>
              </a:p>
            </p:txBody>
          </p:sp>
        </p:grpSp>
      </p:grpSp>
      <p:sp>
        <p:nvSpPr>
          <p:cNvPr id="22" name="Freeform 7">
            <a:extLst>
              <a:ext uri="{FF2B5EF4-FFF2-40B4-BE49-F238E27FC236}">
                <a16:creationId xmlns:a16="http://schemas.microsoft.com/office/drawing/2014/main" id="{5E39174B-8BCD-4DC1-9CC8-F987E288E1EA}"/>
              </a:ext>
            </a:extLst>
          </p:cNvPr>
          <p:cNvSpPr/>
          <p:nvPr/>
        </p:nvSpPr>
        <p:spPr bwMode="auto">
          <a:xfrm>
            <a:off x="50800" y="353484"/>
            <a:ext cx="2142067" cy="222251"/>
          </a:xfrm>
          <a:custGeom>
            <a:gdLst>
              <a:gd name="T0" fmla="*/ 596 w 611"/>
              <a:gd name="T1" fmla="*/ 62 h 62"/>
              <a:gd name="T2" fmla="*/ 15 w 611"/>
              <a:gd name="T3" fmla="*/ 62 h 62"/>
              <a:gd name="T4" fmla="*/ 0 w 611"/>
              <a:gd name="T5" fmla="*/ 47 h 62"/>
              <a:gd name="T6" fmla="*/ 0 w 611"/>
              <a:gd name="T7" fmla="*/ 15 h 62"/>
              <a:gd name="T8" fmla="*/ 15 w 611"/>
              <a:gd name="T9" fmla="*/ 0 h 62"/>
              <a:gd name="T10" fmla="*/ 596 w 611"/>
              <a:gd name="T11" fmla="*/ 0 h 62"/>
              <a:gd name="T12" fmla="*/ 611 w 611"/>
              <a:gd name="T13" fmla="*/ 15 h 62"/>
              <a:gd name="T14" fmla="*/ 611 w 611"/>
              <a:gd name="T15" fmla="*/ 47 h 62"/>
              <a:gd name="T16" fmla="*/ 596 w 611"/>
              <a:gd name="T17" fmla="*/ 62 h 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2">
                <a:moveTo>
                  <a:pt x="596" y="62"/>
                </a:moveTo>
                <a:cubicBezTo>
                  <a:pt x="15" y="62"/>
                  <a:pt x="15" y="62"/>
                  <a:pt x="15" y="62"/>
                </a:cubicBezTo>
                <a:cubicBezTo>
                  <a:pt x="7" y="62"/>
                  <a:pt x="0" y="55"/>
                  <a:pt x="0" y="47"/>
                </a:cubicBezTo>
                <a:cubicBezTo>
                  <a:pt x="0" y="15"/>
                  <a:pt x="0" y="15"/>
                  <a:pt x="0" y="15"/>
                </a:cubicBezTo>
                <a:cubicBezTo>
                  <a:pt x="0" y="7"/>
                  <a:pt x="7" y="0"/>
                  <a:pt x="15" y="0"/>
                </a:cubicBezTo>
                <a:cubicBezTo>
                  <a:pt x="596" y="0"/>
                  <a:pt x="596" y="0"/>
                  <a:pt x="596" y="0"/>
                </a:cubicBezTo>
                <a:cubicBezTo>
                  <a:pt x="604" y="0"/>
                  <a:pt x="611" y="7"/>
                  <a:pt x="611" y="15"/>
                </a:cubicBezTo>
                <a:cubicBezTo>
                  <a:pt x="611" y="47"/>
                  <a:pt x="611" y="47"/>
                  <a:pt x="611" y="47"/>
                </a:cubicBezTo>
                <a:cubicBezTo>
                  <a:pt x="611" y="55"/>
                  <a:pt x="604" y="62"/>
                  <a:pt x="596" y="62"/>
                </a:cubicBezTo>
                <a:close/>
              </a:path>
            </a:pathLst>
          </a:custGeom>
          <a:solidFill>
            <a:srgbClr val="07E2FF"/>
          </a:solidFill>
          <a:ln>
            <a:noFill/>
          </a:ln>
        </p:spPr>
        <p:txBody>
          <a:bodyPr vert="horz" wrap="square" lIns="121920" tIns="60960" rIns="121920" bIns="60960" numCol="1" anchor="t" anchorCtr="0" compatLnSpc="1">
            <a:prstTxWarp prst="textNoShape">
              <a:avLst/>
            </a:prstTxWarp>
          </a:bodyPr>
          <a:lstStyle/>
          <a:p>
            <a:endParaRPr lang="es-AR" sz="2400"/>
          </a:p>
        </p:txBody>
      </p:sp>
    </p:spTree>
    <p:extLst>
      <p:ext uri="{BB962C8B-B14F-4D97-AF65-F5344CB8AC3E}">
        <p14:creationId xmlns:p14="http://schemas.microsoft.com/office/powerpoint/2010/main" val="2759553843"/>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Rectangle: Single Corner Rounded 1">
            <a:extLst>
              <a:ext uri="{FF2B5EF4-FFF2-40B4-BE49-F238E27FC236}">
                <a16:creationId xmlns:a16="http://schemas.microsoft.com/office/drawing/2014/main" id="{7681EDF4-47AE-3F61-D892-48C50695EC31}"/>
              </a:ext>
            </a:extLst>
          </p:cNvPr>
          <p:cNvSpPr/>
          <p:nvPr/>
        </p:nvSpPr>
        <p:spPr>
          <a:xfrm flipV="1">
            <a:off x="402343" y="2419350"/>
            <a:ext cx="2740474" cy="3905924"/>
          </a:xfrm>
          <a:prstGeom prst="round1Rect">
            <a:avLst>
              <a:gd name="adj" fmla="val 1416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Single Corner Rounded 2">
            <a:extLst>
              <a:ext uri="{FF2B5EF4-FFF2-40B4-BE49-F238E27FC236}">
                <a16:creationId xmlns:a16="http://schemas.microsoft.com/office/drawing/2014/main" id="{7C81A8ED-82E3-E15D-F887-3F7BD57A1345}"/>
              </a:ext>
            </a:extLst>
          </p:cNvPr>
          <p:cNvSpPr/>
          <p:nvPr/>
        </p:nvSpPr>
        <p:spPr>
          <a:xfrm flipV="1">
            <a:off x="3284623" y="2419350"/>
            <a:ext cx="2740474" cy="3905924"/>
          </a:xfrm>
          <a:prstGeom prst="round1Rect">
            <a:avLst>
              <a:gd name="adj" fmla="val 1416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Single Corner Rounded 3">
            <a:extLst>
              <a:ext uri="{FF2B5EF4-FFF2-40B4-BE49-F238E27FC236}">
                <a16:creationId xmlns:a16="http://schemas.microsoft.com/office/drawing/2014/main" id="{E771D445-76D2-E063-BD8E-F8C54A00FF42}"/>
              </a:ext>
            </a:extLst>
          </p:cNvPr>
          <p:cNvSpPr/>
          <p:nvPr/>
        </p:nvSpPr>
        <p:spPr>
          <a:xfrm flipV="1">
            <a:off x="6166903" y="2419350"/>
            <a:ext cx="2740474" cy="3905924"/>
          </a:xfrm>
          <a:prstGeom prst="round1Rect">
            <a:avLst>
              <a:gd name="adj" fmla="val 1416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ABC6283A-0E4C-573D-B6D9-6709ABF87343}"/>
              </a:ext>
            </a:extLst>
          </p:cNvPr>
          <p:cNvGrpSpPr/>
          <p:nvPr/>
        </p:nvGrpSpPr>
        <p:grpSpPr>
          <a:xfrm>
            <a:off x="1075502" y="1731797"/>
            <a:ext cx="1394156" cy="1394156"/>
            <a:chOff x="7923461" y="936252"/>
            <a:chExt cx="1394156" cy="1394156"/>
          </a:xfrm>
        </p:grpSpPr>
        <p:sp>
          <p:nvSpPr>
            <p:cNvPr id="8" name="Oval 7">
              <a:extLst>
                <a:ext uri="{FF2B5EF4-FFF2-40B4-BE49-F238E27FC236}">
                  <a16:creationId xmlns:a16="http://schemas.microsoft.com/office/drawing/2014/main" id="{9D2AFF92-97E1-B755-9B3A-B9D877A0AE3F}"/>
                </a:ext>
              </a:extLst>
            </p:cNvPr>
            <p:cNvSpPr/>
            <p:nvPr/>
          </p:nvSpPr>
          <p:spPr>
            <a:xfrm>
              <a:off x="8016896" y="1029687"/>
              <a:ext cx="1207287" cy="1207287"/>
            </a:xfrm>
            <a:prstGeom prst="ellipse">
              <a:avLst/>
            </a:prstGeom>
            <a:solidFill>
              <a:srgbClr val="00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0">
                  <a:solidFill>
                    <a:schemeClr val="bg1"/>
                  </a:solidFill>
                  <a:effectLst/>
                  <a:latin typeface="Lora" pitchFamily="2" charset="0"/>
                </a:rPr>
                <a:t>4000 BCE</a:t>
              </a:r>
              <a:endParaRPr lang="en-US" b="1">
                <a:solidFill>
                  <a:schemeClr val="bg1"/>
                </a:solidFill>
                <a:latin typeface="Lora" pitchFamily="2" charset="0"/>
              </a:endParaRPr>
            </a:p>
          </p:txBody>
        </p:sp>
        <p:sp>
          <p:nvSpPr>
            <p:cNvPr id="9" name="Circle: Hollow 8">
              <a:extLst>
                <a:ext uri="{FF2B5EF4-FFF2-40B4-BE49-F238E27FC236}">
                  <a16:creationId xmlns:a16="http://schemas.microsoft.com/office/drawing/2014/main" id="{C30BDD47-6D9F-4C28-98FD-9B98E78F0FD8}"/>
                </a:ext>
              </a:extLst>
            </p:cNvPr>
            <p:cNvSpPr/>
            <p:nvPr/>
          </p:nvSpPr>
          <p:spPr>
            <a:xfrm>
              <a:off x="7923461" y="936252"/>
              <a:ext cx="1394156" cy="1394156"/>
            </a:xfrm>
            <a:prstGeom prst="donut">
              <a:avLst>
                <a:gd name="adj" fmla="val 7609"/>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latin typeface="Lora" pitchFamily="2" charset="0"/>
              </a:endParaRPr>
            </a:p>
          </p:txBody>
        </p:sp>
      </p:grpSp>
      <p:grpSp>
        <p:nvGrpSpPr>
          <p:cNvPr id="10" name="Group 9">
            <a:extLst>
              <a:ext uri="{FF2B5EF4-FFF2-40B4-BE49-F238E27FC236}">
                <a16:creationId xmlns:a16="http://schemas.microsoft.com/office/drawing/2014/main" id="{3CE1DD3E-BFB5-8D2B-89AB-F4BEDA29C6CD}"/>
              </a:ext>
            </a:extLst>
          </p:cNvPr>
          <p:cNvGrpSpPr/>
          <p:nvPr/>
        </p:nvGrpSpPr>
        <p:grpSpPr>
          <a:xfrm>
            <a:off x="3917173" y="1731797"/>
            <a:ext cx="1394156" cy="1394156"/>
            <a:chOff x="7923461" y="936252"/>
            <a:chExt cx="1394156" cy="1394156"/>
          </a:xfrm>
        </p:grpSpPr>
        <p:sp>
          <p:nvSpPr>
            <p:cNvPr id="11" name="Oval 10">
              <a:extLst>
                <a:ext uri="{FF2B5EF4-FFF2-40B4-BE49-F238E27FC236}">
                  <a16:creationId xmlns:a16="http://schemas.microsoft.com/office/drawing/2014/main" id="{5B37601B-5437-CA57-C905-C8682574A3AA}"/>
                </a:ext>
              </a:extLst>
            </p:cNvPr>
            <p:cNvSpPr/>
            <p:nvPr/>
          </p:nvSpPr>
          <p:spPr>
            <a:xfrm>
              <a:off x="8016896" y="1029687"/>
              <a:ext cx="1207287" cy="1207287"/>
            </a:xfrm>
            <a:prstGeom prst="ellipse">
              <a:avLst/>
            </a:prstGeom>
            <a:solidFill>
              <a:srgbClr val="07E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0">
                  <a:solidFill>
                    <a:schemeClr val="bg1"/>
                  </a:solidFill>
                  <a:effectLst/>
                  <a:latin typeface="Lora" pitchFamily="2" charset="0"/>
                </a:rPr>
                <a:t>600 BCE</a:t>
              </a:r>
              <a:endParaRPr lang="en-US" b="1">
                <a:solidFill>
                  <a:schemeClr val="bg1"/>
                </a:solidFill>
                <a:latin typeface="Lora" pitchFamily="2" charset="0"/>
              </a:endParaRPr>
            </a:p>
          </p:txBody>
        </p:sp>
        <p:sp>
          <p:nvSpPr>
            <p:cNvPr id="12" name="Circle: Hollow 11">
              <a:extLst>
                <a:ext uri="{FF2B5EF4-FFF2-40B4-BE49-F238E27FC236}">
                  <a16:creationId xmlns:a16="http://schemas.microsoft.com/office/drawing/2014/main" id="{DD032CF7-2F89-F7F0-12AB-D989D49B07C3}"/>
                </a:ext>
              </a:extLst>
            </p:cNvPr>
            <p:cNvSpPr/>
            <p:nvPr/>
          </p:nvSpPr>
          <p:spPr>
            <a:xfrm>
              <a:off x="7923461" y="936252"/>
              <a:ext cx="1394156" cy="1394156"/>
            </a:xfrm>
            <a:prstGeom prst="donut">
              <a:avLst>
                <a:gd name="adj" fmla="val 7609"/>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latin typeface="Lora" pitchFamily="2" charset="0"/>
              </a:endParaRPr>
            </a:p>
          </p:txBody>
        </p:sp>
      </p:grpSp>
      <p:grpSp>
        <p:nvGrpSpPr>
          <p:cNvPr id="13" name="Group 12">
            <a:extLst>
              <a:ext uri="{FF2B5EF4-FFF2-40B4-BE49-F238E27FC236}">
                <a16:creationId xmlns:a16="http://schemas.microsoft.com/office/drawing/2014/main" id="{53800EEC-CA93-6592-B959-5B69A5C1CC57}"/>
              </a:ext>
            </a:extLst>
          </p:cNvPr>
          <p:cNvGrpSpPr/>
          <p:nvPr/>
        </p:nvGrpSpPr>
        <p:grpSpPr>
          <a:xfrm>
            <a:off x="6758844" y="1731797"/>
            <a:ext cx="1394156" cy="1394156"/>
            <a:chOff x="7923461" y="936252"/>
            <a:chExt cx="1394156" cy="1394156"/>
          </a:xfrm>
        </p:grpSpPr>
        <p:sp>
          <p:nvSpPr>
            <p:cNvPr id="14" name="Oval 13">
              <a:extLst>
                <a:ext uri="{FF2B5EF4-FFF2-40B4-BE49-F238E27FC236}">
                  <a16:creationId xmlns:a16="http://schemas.microsoft.com/office/drawing/2014/main" id="{41DC5677-38DA-4E4E-1CF9-3B49FCAE2E05}"/>
                </a:ext>
              </a:extLst>
            </p:cNvPr>
            <p:cNvSpPr/>
            <p:nvPr/>
          </p:nvSpPr>
          <p:spPr>
            <a:xfrm>
              <a:off x="8016896" y="1029687"/>
              <a:ext cx="1207287" cy="1207287"/>
            </a:xfrm>
            <a:prstGeom prst="ellipse">
              <a:avLst/>
            </a:prstGeom>
            <a:solidFill>
              <a:srgbClr val="00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0">
                  <a:solidFill>
                    <a:schemeClr val="bg1"/>
                  </a:solidFill>
                  <a:effectLst/>
                  <a:latin typeface="Lora" pitchFamily="2" charset="0"/>
                </a:rPr>
                <a:t>1543</a:t>
              </a:r>
              <a:endParaRPr lang="en-US" b="1">
                <a:solidFill>
                  <a:schemeClr val="bg1"/>
                </a:solidFill>
                <a:latin typeface="Lora" pitchFamily="2" charset="0"/>
              </a:endParaRPr>
            </a:p>
          </p:txBody>
        </p:sp>
        <p:sp>
          <p:nvSpPr>
            <p:cNvPr id="15" name="Circle: Hollow 14">
              <a:extLst>
                <a:ext uri="{FF2B5EF4-FFF2-40B4-BE49-F238E27FC236}">
                  <a16:creationId xmlns:a16="http://schemas.microsoft.com/office/drawing/2014/main" id="{469383FD-C56D-1638-7A0A-B50774551D10}"/>
                </a:ext>
              </a:extLst>
            </p:cNvPr>
            <p:cNvSpPr/>
            <p:nvPr/>
          </p:nvSpPr>
          <p:spPr>
            <a:xfrm>
              <a:off x="7923461" y="936252"/>
              <a:ext cx="1394156" cy="1394156"/>
            </a:xfrm>
            <a:prstGeom prst="donut">
              <a:avLst>
                <a:gd name="adj" fmla="val 7609"/>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latin typeface="Lora" pitchFamily="2" charset="0"/>
              </a:endParaRPr>
            </a:p>
          </p:txBody>
        </p:sp>
      </p:grpSp>
      <p:sp>
        <p:nvSpPr>
          <p:cNvPr id="23" name="TextBox 22">
            <a:extLst>
              <a:ext uri="{FF2B5EF4-FFF2-40B4-BE49-F238E27FC236}">
                <a16:creationId xmlns:a16="http://schemas.microsoft.com/office/drawing/2014/main" id="{CCA56CFE-E57D-D1E4-8888-AA00D9900C1A}"/>
              </a:ext>
            </a:extLst>
          </p:cNvPr>
          <p:cNvSpPr txBox="1"/>
          <p:nvPr/>
        </p:nvSpPr>
        <p:spPr>
          <a:xfrm>
            <a:off x="534113" y="3438720"/>
            <a:ext cx="2476935" cy="2031325"/>
          </a:xfrm>
          <a:prstGeom prst="rect">
            <a:avLst/>
          </a:prstGeom>
          <a:noFill/>
        </p:spPr>
        <p:txBody>
          <a:bodyPr wrap="square">
            <a:spAutoFit/>
          </a:bodyPr>
          <a:lstStyle/>
          <a:p>
            <a:pPr algn="ctr"/>
            <a:r>
              <a:rPr lang="en-US" sz="1400" b="0" i="0">
                <a:solidFill>
                  <a:schemeClr val="tx1">
                    <a:lumMod val="75000"/>
                    <a:lumOff val="25000"/>
                  </a:schemeClr>
                </a:solidFill>
                <a:effectLst/>
                <a:latin typeface="Lora" pitchFamily="2" charset="0"/>
              </a:rPr>
              <a:t>The earliest known astronomy records come from ancient civilizations such as the Babylonians, Egyptians, and Chinese, who observed the sky and created calendars based on the cycles of the Moon and the Sun.</a:t>
            </a:r>
            <a:endParaRPr lang="en-US" sz="1400">
              <a:solidFill>
                <a:schemeClr val="tx1">
                  <a:lumMod val="75000"/>
                  <a:lumOff val="25000"/>
                </a:schemeClr>
              </a:solidFill>
              <a:latin typeface="Lora" pitchFamily="2" charset="0"/>
            </a:endParaRPr>
          </a:p>
        </p:txBody>
      </p:sp>
      <p:sp>
        <p:nvSpPr>
          <p:cNvPr id="24" name="TextBox 23">
            <a:extLst>
              <a:ext uri="{FF2B5EF4-FFF2-40B4-BE49-F238E27FC236}">
                <a16:creationId xmlns:a16="http://schemas.microsoft.com/office/drawing/2014/main" id="{95605E80-7160-AFD4-159E-A21C053145E3}"/>
              </a:ext>
            </a:extLst>
          </p:cNvPr>
          <p:cNvSpPr txBox="1"/>
          <p:nvPr/>
        </p:nvSpPr>
        <p:spPr>
          <a:xfrm>
            <a:off x="3416393" y="3487903"/>
            <a:ext cx="2476935" cy="1815882"/>
          </a:xfrm>
          <a:prstGeom prst="rect">
            <a:avLst/>
          </a:prstGeom>
          <a:noFill/>
        </p:spPr>
        <p:txBody>
          <a:bodyPr wrap="square">
            <a:spAutoFit/>
          </a:bodyPr>
          <a:lstStyle/>
          <a:p>
            <a:pPr algn="ctr"/>
            <a:r>
              <a:rPr lang="en-US" sz="1400" b="0" i="0">
                <a:solidFill>
                  <a:schemeClr val="tx1">
                    <a:lumMod val="75000"/>
                    <a:lumOff val="25000"/>
                  </a:schemeClr>
                </a:solidFill>
                <a:effectLst/>
                <a:latin typeface="Lora" pitchFamily="2" charset="0"/>
              </a:rPr>
              <a:t>The ancient Greeks, including Thales, Pythagoras, and Aristotle, developed the first systematic theories about the nature of the universe, including the idea of a geocentric model.</a:t>
            </a:r>
            <a:endParaRPr lang="en-US" sz="1400">
              <a:solidFill>
                <a:schemeClr val="tx1">
                  <a:lumMod val="75000"/>
                  <a:lumOff val="25000"/>
                </a:schemeClr>
              </a:solidFill>
              <a:latin typeface="Lora" pitchFamily="2" charset="0"/>
            </a:endParaRPr>
          </a:p>
        </p:txBody>
      </p:sp>
      <p:sp>
        <p:nvSpPr>
          <p:cNvPr id="25" name="TextBox 24">
            <a:extLst>
              <a:ext uri="{FF2B5EF4-FFF2-40B4-BE49-F238E27FC236}">
                <a16:creationId xmlns:a16="http://schemas.microsoft.com/office/drawing/2014/main" id="{5D3FCD0A-54DF-41A5-8523-EC0F17A049DD}"/>
              </a:ext>
            </a:extLst>
          </p:cNvPr>
          <p:cNvSpPr txBox="1"/>
          <p:nvPr/>
        </p:nvSpPr>
        <p:spPr>
          <a:xfrm>
            <a:off x="6298673" y="3572093"/>
            <a:ext cx="2476935" cy="1384995"/>
          </a:xfrm>
          <a:prstGeom prst="rect">
            <a:avLst/>
          </a:prstGeom>
          <a:noFill/>
        </p:spPr>
        <p:txBody>
          <a:bodyPr wrap="square">
            <a:spAutoFit/>
          </a:bodyPr>
          <a:lstStyle/>
          <a:p>
            <a:pPr algn="ctr"/>
            <a:r>
              <a:rPr lang="en-US" sz="1400" b="0" i="0">
                <a:solidFill>
                  <a:schemeClr val="tx1">
                    <a:lumMod val="75000"/>
                    <a:lumOff val="25000"/>
                  </a:schemeClr>
                </a:solidFill>
                <a:effectLst/>
                <a:latin typeface="Lora" pitchFamily="2" charset="0"/>
              </a:rPr>
              <a:t>Nicolaus Copernicus published "On the Revolutions of the Heavenly Spheres," which proposed a heliocentric model of the solar system.</a:t>
            </a:r>
            <a:endParaRPr lang="en-US" sz="1400">
              <a:solidFill>
                <a:schemeClr val="tx1">
                  <a:lumMod val="75000"/>
                  <a:lumOff val="25000"/>
                </a:schemeClr>
              </a:solidFill>
              <a:latin typeface="Lora" pitchFamily="2" charset="0"/>
            </a:endParaRPr>
          </a:p>
        </p:txBody>
      </p:sp>
      <p:sp>
        <p:nvSpPr>
          <p:cNvPr id="29" name="Freeform 6">
            <a:extLst>
              <a:ext uri="{FF2B5EF4-FFF2-40B4-BE49-F238E27FC236}">
                <a16:creationId xmlns:a16="http://schemas.microsoft.com/office/drawing/2014/main" id="{2891C985-2D39-4F66-8BD3-854BCCDF351C}"/>
              </a:ext>
            </a:extLst>
          </p:cNvPr>
          <p:cNvSpPr/>
          <p:nvPr/>
        </p:nvSpPr>
        <p:spPr bwMode="auto">
          <a:xfrm>
            <a:off x="11264525" y="46266"/>
            <a:ext cx="876675" cy="896783"/>
          </a:xfrm>
          <a:custGeom>
            <a:gdLst>
              <a:gd name="T0" fmla="*/ 113 w 132"/>
              <a:gd name="T1" fmla="*/ 132 h 132"/>
              <a:gd name="T2" fmla="*/ 20 w 132"/>
              <a:gd name="T3" fmla="*/ 132 h 132"/>
              <a:gd name="T4" fmla="*/ 0 w 132"/>
              <a:gd name="T5" fmla="*/ 113 h 132"/>
              <a:gd name="T6" fmla="*/ 0 w 132"/>
              <a:gd name="T7" fmla="*/ 19 h 132"/>
              <a:gd name="T8" fmla="*/ 20 w 132"/>
              <a:gd name="T9" fmla="*/ 0 h 132"/>
              <a:gd name="T10" fmla="*/ 113 w 132"/>
              <a:gd name="T11" fmla="*/ 0 h 132"/>
              <a:gd name="T12" fmla="*/ 132 w 132"/>
              <a:gd name="T13" fmla="*/ 19 h 132"/>
              <a:gd name="T14" fmla="*/ 132 w 132"/>
              <a:gd name="T15" fmla="*/ 113 h 132"/>
              <a:gd name="T16" fmla="*/ 113 w 132"/>
              <a:gd name="T17" fmla="*/ 132 h 1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32">
                <a:moveTo>
                  <a:pt x="113" y="132"/>
                </a:moveTo>
                <a:cubicBezTo>
                  <a:pt x="20" y="132"/>
                  <a:pt x="20" y="132"/>
                  <a:pt x="20" y="132"/>
                </a:cubicBezTo>
                <a:cubicBezTo>
                  <a:pt x="9" y="132"/>
                  <a:pt x="0" y="123"/>
                  <a:pt x="0" y="113"/>
                </a:cubicBezTo>
                <a:cubicBezTo>
                  <a:pt x="0" y="19"/>
                  <a:pt x="0" y="19"/>
                  <a:pt x="0" y="19"/>
                </a:cubicBezTo>
                <a:cubicBezTo>
                  <a:pt x="0" y="9"/>
                  <a:pt x="9" y="0"/>
                  <a:pt x="20" y="0"/>
                </a:cubicBezTo>
                <a:cubicBezTo>
                  <a:pt x="113" y="0"/>
                  <a:pt x="113" y="0"/>
                  <a:pt x="113" y="0"/>
                </a:cubicBezTo>
                <a:cubicBezTo>
                  <a:pt x="124" y="0"/>
                  <a:pt x="132" y="9"/>
                  <a:pt x="132" y="19"/>
                </a:cubicBezTo>
                <a:cubicBezTo>
                  <a:pt x="132" y="113"/>
                  <a:pt x="132" y="113"/>
                  <a:pt x="132" y="113"/>
                </a:cubicBezTo>
                <a:cubicBezTo>
                  <a:pt x="132" y="123"/>
                  <a:pt x="124" y="132"/>
                  <a:pt x="113" y="132"/>
                </a:cubicBezTo>
                <a:close/>
              </a:path>
            </a:pathLst>
          </a:custGeom>
          <a:solidFill>
            <a:srgbClr val="00A3FF"/>
          </a:solidFill>
          <a:ln>
            <a:noFill/>
          </a:ln>
        </p:spPr>
        <p:txBody>
          <a:bodyPr vert="horz" wrap="square" lIns="121920" tIns="60960" rIns="121920" bIns="60960" numCol="1" anchor="t" anchorCtr="0" compatLnSpc="1">
            <a:prstTxWarp prst="textNoShape">
              <a:avLst/>
            </a:prstTxWarp>
          </a:bodyPr>
          <a:lstStyle/>
          <a:p>
            <a:endParaRPr lang="es-AR" sz="2400"/>
          </a:p>
        </p:txBody>
      </p:sp>
      <p:sp>
        <p:nvSpPr>
          <p:cNvPr id="30" name="Freeform 7">
            <a:extLst>
              <a:ext uri="{FF2B5EF4-FFF2-40B4-BE49-F238E27FC236}">
                <a16:creationId xmlns:a16="http://schemas.microsoft.com/office/drawing/2014/main" id="{CEB12220-4940-4897-AF0A-A9805B2D61ED}"/>
              </a:ext>
            </a:extLst>
          </p:cNvPr>
          <p:cNvSpPr/>
          <p:nvPr/>
        </p:nvSpPr>
        <p:spPr bwMode="auto">
          <a:xfrm>
            <a:off x="50800" y="353484"/>
            <a:ext cx="2142067" cy="222251"/>
          </a:xfrm>
          <a:custGeom>
            <a:gdLst>
              <a:gd name="T0" fmla="*/ 596 w 611"/>
              <a:gd name="T1" fmla="*/ 62 h 62"/>
              <a:gd name="T2" fmla="*/ 15 w 611"/>
              <a:gd name="T3" fmla="*/ 62 h 62"/>
              <a:gd name="T4" fmla="*/ 0 w 611"/>
              <a:gd name="T5" fmla="*/ 47 h 62"/>
              <a:gd name="T6" fmla="*/ 0 w 611"/>
              <a:gd name="T7" fmla="*/ 15 h 62"/>
              <a:gd name="T8" fmla="*/ 15 w 611"/>
              <a:gd name="T9" fmla="*/ 0 h 62"/>
              <a:gd name="T10" fmla="*/ 596 w 611"/>
              <a:gd name="T11" fmla="*/ 0 h 62"/>
              <a:gd name="T12" fmla="*/ 611 w 611"/>
              <a:gd name="T13" fmla="*/ 15 h 62"/>
              <a:gd name="T14" fmla="*/ 611 w 611"/>
              <a:gd name="T15" fmla="*/ 47 h 62"/>
              <a:gd name="T16" fmla="*/ 596 w 611"/>
              <a:gd name="T17" fmla="*/ 62 h 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2">
                <a:moveTo>
                  <a:pt x="596" y="62"/>
                </a:moveTo>
                <a:cubicBezTo>
                  <a:pt x="15" y="62"/>
                  <a:pt x="15" y="62"/>
                  <a:pt x="15" y="62"/>
                </a:cubicBezTo>
                <a:cubicBezTo>
                  <a:pt x="7" y="62"/>
                  <a:pt x="0" y="55"/>
                  <a:pt x="0" y="47"/>
                </a:cubicBezTo>
                <a:cubicBezTo>
                  <a:pt x="0" y="15"/>
                  <a:pt x="0" y="15"/>
                  <a:pt x="0" y="15"/>
                </a:cubicBezTo>
                <a:cubicBezTo>
                  <a:pt x="0" y="7"/>
                  <a:pt x="7" y="0"/>
                  <a:pt x="15" y="0"/>
                </a:cubicBezTo>
                <a:cubicBezTo>
                  <a:pt x="596" y="0"/>
                  <a:pt x="596" y="0"/>
                  <a:pt x="596" y="0"/>
                </a:cubicBezTo>
                <a:cubicBezTo>
                  <a:pt x="604" y="0"/>
                  <a:pt x="611" y="7"/>
                  <a:pt x="611" y="15"/>
                </a:cubicBezTo>
                <a:cubicBezTo>
                  <a:pt x="611" y="47"/>
                  <a:pt x="611" y="47"/>
                  <a:pt x="611" y="47"/>
                </a:cubicBezTo>
                <a:cubicBezTo>
                  <a:pt x="611" y="55"/>
                  <a:pt x="604" y="62"/>
                  <a:pt x="596" y="62"/>
                </a:cubicBezTo>
                <a:close/>
              </a:path>
            </a:pathLst>
          </a:custGeom>
          <a:solidFill>
            <a:srgbClr val="07E2FF"/>
          </a:solidFill>
          <a:ln>
            <a:noFill/>
          </a:ln>
        </p:spPr>
        <p:txBody>
          <a:bodyPr vert="horz" wrap="square" lIns="121920" tIns="60960" rIns="121920" bIns="60960" numCol="1" anchor="t" anchorCtr="0" compatLnSpc="1">
            <a:prstTxWarp prst="textNoShape">
              <a:avLst/>
            </a:prstTxWarp>
          </a:bodyPr>
          <a:lstStyle/>
          <a:p>
            <a:endParaRPr lang="es-AR" sz="2400"/>
          </a:p>
        </p:txBody>
      </p:sp>
      <p:pic>
        <p:nvPicPr>
          <p:cNvPr id="6" name="Imagen 5">
            <a:extLst>
              <a:ext uri="{FF2B5EF4-FFF2-40B4-BE49-F238E27FC236}">
                <a16:creationId xmlns:a16="http://schemas.microsoft.com/office/drawing/2014/main" id="{D7AB8214-B31E-179B-3365-32A2440BCCB8}"/>
              </a:ext>
            </a:extLst>
          </p:cNvPr>
          <p:cNvPicPr>
            <a:picLocks noChangeAspect="1"/>
          </p:cNvPicPr>
          <p:nvPr/>
        </p:nvPicPr>
        <p:blipFill>
          <a:blip r:embed="rId3">
            <a:extLst>
              <a:ext uri="{28A0092B-C50C-407E-A947-70E740481C1C}">
                <a14:useLocalDpi xmlns:a14="http://schemas.microsoft.com/office/drawing/2010/main" val="0"/>
              </a:ext>
            </a:extLst>
          </a:blip>
          <a:srcRect r="24182" b="30688"/>
          <a:stretch>
            <a:fillRect/>
          </a:stretch>
        </p:blipFill>
        <p:spPr>
          <a:xfrm>
            <a:off x="7746663" y="841652"/>
            <a:ext cx="4476300" cy="5970082"/>
          </a:xfrm>
          <a:prstGeom prst="rect">
            <a:avLst/>
          </a:prstGeom>
        </p:spPr>
      </p:pic>
      <p:sp>
        <p:nvSpPr>
          <p:cNvPr id="20" name="TextBox 4">
            <a:extLst>
              <a:ext uri="{FF2B5EF4-FFF2-40B4-BE49-F238E27FC236}">
                <a16:creationId xmlns:a16="http://schemas.microsoft.com/office/drawing/2014/main" id="{4D59C273-6D6D-0932-F991-00189119FD6A}"/>
              </a:ext>
            </a:extLst>
          </p:cNvPr>
          <p:cNvSpPr txBox="1"/>
          <p:nvPr/>
        </p:nvSpPr>
        <p:spPr>
          <a:xfrm>
            <a:off x="2395468" y="129675"/>
            <a:ext cx="7542870" cy="830997"/>
          </a:xfrm>
          <a:prstGeom prst="rect">
            <a:avLst/>
          </a:prstGeom>
          <a:noFill/>
        </p:spPr>
        <p:txBody>
          <a:bodyPr wrap="square">
            <a:spAutoFit/>
          </a:bodyPr>
          <a:lstStyle/>
          <a:p>
            <a:pPr algn="ctr"/>
            <a:r>
              <a:rPr lang="en-US" sz="4800" b="1" i="0">
                <a:solidFill>
                  <a:srgbClr val="07E2FF"/>
                </a:solidFill>
                <a:effectLst/>
                <a:latin typeface="Impact" panose="020b0806030902050204" pitchFamily="34" charset="0"/>
              </a:rPr>
              <a:t>WORLD</a:t>
            </a:r>
            <a:r>
              <a:rPr lang="en-US" sz="4800" b="1" i="0">
                <a:solidFill>
                  <a:srgbClr val="00A3FF"/>
                </a:solidFill>
                <a:effectLst/>
                <a:latin typeface="Impact" panose="020b0806030902050204" pitchFamily="34" charset="0"/>
              </a:rPr>
              <a:t> PARKINSON'S DAY</a:t>
            </a:r>
            <a:endParaRPr lang="en-US" sz="4800" b="1">
              <a:solidFill>
                <a:srgbClr val="00A3FF"/>
              </a:solidFill>
              <a:latin typeface="Impact" panose="020b0806030902050204" pitchFamily="34" charset="0"/>
            </a:endParaRPr>
          </a:p>
        </p:txBody>
      </p:sp>
      <p:sp>
        <p:nvSpPr>
          <p:cNvPr id="21" name="TextBox 1">
            <a:extLst>
              <a:ext uri="{FF2B5EF4-FFF2-40B4-BE49-F238E27FC236}">
                <a16:creationId xmlns:a16="http://schemas.microsoft.com/office/drawing/2014/main" id="{C89EB35F-D812-D879-F0A7-3A2E0F690CCD}"/>
              </a:ext>
            </a:extLst>
          </p:cNvPr>
          <p:cNvSpPr txBox="1"/>
          <p:nvPr/>
        </p:nvSpPr>
        <p:spPr>
          <a:xfrm>
            <a:off x="171359" y="785005"/>
            <a:ext cx="11830141" cy="584775"/>
          </a:xfrm>
          <a:prstGeom prst="rect">
            <a:avLst/>
          </a:prstGeom>
          <a:noFill/>
        </p:spPr>
        <p:txBody>
          <a:bodyPr wrap="square" rtlCol="0">
            <a:spAutoFit/>
          </a:bodyPr>
          <a:lstStyle/>
          <a:p>
            <a:pPr algn="ctr"/>
            <a:r>
              <a:rPr lang="en-US" sz="3200" b="1">
                <a:solidFill>
                  <a:schemeClr val="tx1">
                    <a:lumMod val="65000"/>
                    <a:lumOff val="35000"/>
                  </a:schemeClr>
                </a:solidFill>
                <a:latin typeface="Lora" pitchFamily="2" charset="0"/>
              </a:rPr>
              <a:t>Timelines</a:t>
            </a:r>
          </a:p>
        </p:txBody>
      </p:sp>
    </p:spTree>
    <p:extLst>
      <p:ext uri="{BB962C8B-B14F-4D97-AF65-F5344CB8AC3E}">
        <p14:creationId xmlns:p14="http://schemas.microsoft.com/office/powerpoint/2010/main" val="4158577951"/>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98" name="Picture 2" descr="Free a i ai vector">
            <a:extLst>
              <a:ext uri="{FF2B5EF4-FFF2-40B4-BE49-F238E27FC236}">
                <a16:creationId xmlns:a16="http://schemas.microsoft.com/office/drawing/2014/main" id="{29FBFB32-4B03-3D5C-4E3A-C26374ACF5E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flipH="1">
            <a:off x="4585958" y="2301410"/>
            <a:ext cx="3743854" cy="31938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D944118-5E29-E131-F097-A273D1AC3F20}"/>
              </a:ext>
            </a:extLst>
          </p:cNvPr>
          <p:cNvSpPr/>
          <p:nvPr/>
        </p:nvSpPr>
        <p:spPr>
          <a:xfrm>
            <a:off x="7772400" y="5486400"/>
            <a:ext cx="4419600" cy="1371600"/>
          </a:xfrm>
          <a:prstGeom prst="rect">
            <a:avLst/>
          </a:prstGeom>
          <a:solidFill>
            <a:srgbClr val="00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820EC52-2EDF-F93C-2E09-A8E24734DB93}"/>
              </a:ext>
            </a:extLst>
          </p:cNvPr>
          <p:cNvSpPr txBox="1"/>
          <p:nvPr/>
        </p:nvSpPr>
        <p:spPr>
          <a:xfrm>
            <a:off x="342900" y="1462490"/>
            <a:ext cx="4133850" cy="1200329"/>
          </a:xfrm>
          <a:prstGeom prst="rect">
            <a:avLst/>
          </a:prstGeom>
          <a:noFill/>
        </p:spPr>
        <p:txBody>
          <a:bodyPr wrap="square">
            <a:spAutoFit/>
          </a:bodyPr>
          <a:lstStyle/>
          <a:p>
            <a:r>
              <a:rPr lang="en-US" sz="3600" b="1" i="0">
                <a:solidFill>
                  <a:srgbClr val="343541"/>
                </a:solidFill>
                <a:effectLst/>
                <a:latin typeface="Lora" pitchFamily="2" charset="0"/>
              </a:rPr>
              <a:t>Benefits of enter treatment</a:t>
            </a:r>
            <a:endParaRPr lang="en-US" sz="3600" b="1">
              <a:latin typeface="Lora" pitchFamily="2" charset="0"/>
            </a:endParaRPr>
          </a:p>
        </p:txBody>
      </p:sp>
      <p:grpSp>
        <p:nvGrpSpPr>
          <p:cNvPr id="7" name="Group 6">
            <a:extLst>
              <a:ext uri="{FF2B5EF4-FFF2-40B4-BE49-F238E27FC236}">
                <a16:creationId xmlns:a16="http://schemas.microsoft.com/office/drawing/2014/main" id="{F498FAC8-6174-D0CE-2D8A-903532ADF694}"/>
              </a:ext>
            </a:extLst>
          </p:cNvPr>
          <p:cNvGrpSpPr/>
          <p:nvPr/>
        </p:nvGrpSpPr>
        <p:grpSpPr>
          <a:xfrm flipH="1">
            <a:off x="374779" y="3155417"/>
            <a:ext cx="1181100" cy="1004828"/>
            <a:chOff x="641479" y="3899113"/>
            <a:chExt cx="1181100" cy="1004828"/>
          </a:xfrm>
        </p:grpSpPr>
        <p:sp>
          <p:nvSpPr>
            <p:cNvPr id="5" name="Frame 4">
              <a:extLst>
                <a:ext uri="{FF2B5EF4-FFF2-40B4-BE49-F238E27FC236}">
                  <a16:creationId xmlns:a16="http://schemas.microsoft.com/office/drawing/2014/main" id="{BDB5FB48-B916-196A-2034-A40F1C32CF3B}"/>
                </a:ext>
              </a:extLst>
            </p:cNvPr>
            <p:cNvSpPr/>
            <p:nvPr/>
          </p:nvSpPr>
          <p:spPr>
            <a:xfrm>
              <a:off x="641479" y="3899113"/>
              <a:ext cx="1181100" cy="1004828"/>
            </a:xfrm>
            <a:prstGeom prst="frame">
              <a:avLst>
                <a:gd name="adj1" fmla="val 13515"/>
              </a:avLst>
            </a:prstGeom>
            <a:solidFill>
              <a:srgbClr val="07E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a:extLst>
                <a:ext uri="{FF2B5EF4-FFF2-40B4-BE49-F238E27FC236}">
                  <a16:creationId xmlns:a16="http://schemas.microsoft.com/office/drawing/2014/main" id="{4199F293-2BFC-1ECA-30EA-0F4A156927C2}"/>
                </a:ext>
              </a:extLst>
            </p:cNvPr>
            <p:cNvSpPr/>
            <p:nvPr/>
          </p:nvSpPr>
          <p:spPr>
            <a:xfrm>
              <a:off x="641479" y="4163220"/>
              <a:ext cx="748452" cy="476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75D35EF-E5DB-8579-48E0-8C1E412E048C}"/>
              </a:ext>
            </a:extLst>
          </p:cNvPr>
          <p:cNvGrpSpPr/>
          <p:nvPr/>
        </p:nvGrpSpPr>
        <p:grpSpPr>
          <a:xfrm flipH="1">
            <a:off x="374779" y="5081736"/>
            <a:ext cx="1181100" cy="1004828"/>
            <a:chOff x="641479" y="3899113"/>
            <a:chExt cx="1181100" cy="1004828"/>
          </a:xfrm>
        </p:grpSpPr>
        <p:sp>
          <p:nvSpPr>
            <p:cNvPr id="9" name="Frame 8">
              <a:extLst>
                <a:ext uri="{FF2B5EF4-FFF2-40B4-BE49-F238E27FC236}">
                  <a16:creationId xmlns:a16="http://schemas.microsoft.com/office/drawing/2014/main" id="{2ABDA7D6-9514-EBAB-1773-A92F2EF55A2C}"/>
                </a:ext>
              </a:extLst>
            </p:cNvPr>
            <p:cNvSpPr/>
            <p:nvPr/>
          </p:nvSpPr>
          <p:spPr>
            <a:xfrm>
              <a:off x="641479" y="3899113"/>
              <a:ext cx="1181100" cy="1004828"/>
            </a:xfrm>
            <a:prstGeom prst="frame">
              <a:avLst>
                <a:gd name="adj1" fmla="val 13515"/>
              </a:avLst>
            </a:prstGeom>
            <a:solidFill>
              <a:srgbClr val="00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CF24768C-D814-8A6B-213C-59AED4C94E19}"/>
                </a:ext>
              </a:extLst>
            </p:cNvPr>
            <p:cNvSpPr/>
            <p:nvPr/>
          </p:nvSpPr>
          <p:spPr>
            <a:xfrm>
              <a:off x="641479" y="4163220"/>
              <a:ext cx="748452" cy="476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3BEBB1CD-F7BF-E011-77EB-6528B0639343}"/>
              </a:ext>
            </a:extLst>
          </p:cNvPr>
          <p:cNvSpPr txBox="1"/>
          <p:nvPr/>
        </p:nvSpPr>
        <p:spPr>
          <a:xfrm>
            <a:off x="8523947" y="3196166"/>
            <a:ext cx="3492371" cy="1673471"/>
          </a:xfrm>
          <a:prstGeom prst="rect">
            <a:avLst/>
          </a:prstGeom>
          <a:noFill/>
        </p:spPr>
        <p:txBody>
          <a:bodyPr wrap="square">
            <a:spAutoFit/>
          </a:bodyPr>
          <a:lstStyle/>
          <a:p>
            <a:pPr>
              <a:lnSpc>
                <a:spcPct val="150000"/>
              </a:lnSpc>
            </a:pPr>
            <a:r>
              <a:rPr lang="en-US" sz="1400" b="0" i="0">
                <a:solidFill>
                  <a:schemeClr val="tx1">
                    <a:lumMod val="75000"/>
                    <a:lumOff val="25000"/>
                  </a:schemeClr>
                </a:solidFill>
                <a:effectLst/>
                <a:latin typeface="Lora" pitchFamily="2" charset="0"/>
              </a:rPr>
              <a:t>Astronomy Day is an annual event celebrated around the world to promote the study and understanding of astronomy. Some of the benefits of Astronomy Day include:</a:t>
            </a:r>
            <a:endParaRPr lang="en-US" sz="1400">
              <a:solidFill>
                <a:schemeClr val="tx1">
                  <a:lumMod val="75000"/>
                  <a:lumOff val="25000"/>
                </a:schemeClr>
              </a:solidFill>
              <a:latin typeface="Lora" pitchFamily="2" charset="0"/>
            </a:endParaRPr>
          </a:p>
        </p:txBody>
      </p:sp>
      <p:sp>
        <p:nvSpPr>
          <p:cNvPr id="14" name="TextBox 13">
            <a:extLst>
              <a:ext uri="{FF2B5EF4-FFF2-40B4-BE49-F238E27FC236}">
                <a16:creationId xmlns:a16="http://schemas.microsoft.com/office/drawing/2014/main" id="{462A5C83-A2BD-1756-BECE-CCF1540D5E30}"/>
              </a:ext>
            </a:extLst>
          </p:cNvPr>
          <p:cNvSpPr txBox="1"/>
          <p:nvPr/>
        </p:nvSpPr>
        <p:spPr>
          <a:xfrm>
            <a:off x="1676400" y="3196166"/>
            <a:ext cx="2971800" cy="923330"/>
          </a:xfrm>
          <a:prstGeom prst="rect">
            <a:avLst/>
          </a:prstGeom>
          <a:noFill/>
        </p:spPr>
        <p:txBody>
          <a:bodyPr wrap="square">
            <a:spAutoFit/>
          </a:bodyPr>
          <a:lstStyle/>
          <a:p>
            <a:pPr algn="l"/>
            <a:r>
              <a:rPr lang="en-US" b="1" i="0">
                <a:solidFill>
                  <a:schemeClr val="tx1">
                    <a:lumMod val="75000"/>
                    <a:lumOff val="25000"/>
                  </a:schemeClr>
                </a:solidFill>
                <a:effectLst/>
                <a:latin typeface="Lora" pitchFamily="2" charset="0"/>
              </a:rPr>
              <a:t>Educating the public</a:t>
            </a:r>
          </a:p>
          <a:p>
            <a:pPr algn="l"/>
            <a:r>
              <a:rPr lang="en-US" sz="1200" b="0" i="0">
                <a:solidFill>
                  <a:schemeClr val="tx1">
                    <a:lumMod val="75000"/>
                    <a:lumOff val="25000"/>
                  </a:schemeClr>
                </a:solidFill>
                <a:effectLst/>
                <a:latin typeface="Lora" pitchFamily="2" charset="0"/>
              </a:rPr>
              <a:t>Astronomy Day provides an opportunity to educate the public about astronomy and space science. </a:t>
            </a:r>
            <a:endParaRPr lang="en-US" b="0" i="0">
              <a:solidFill>
                <a:schemeClr val="tx1">
                  <a:lumMod val="75000"/>
                  <a:lumOff val="25000"/>
                </a:schemeClr>
              </a:solidFill>
              <a:effectLst/>
              <a:latin typeface="Lora" pitchFamily="2" charset="0"/>
            </a:endParaRPr>
          </a:p>
        </p:txBody>
      </p:sp>
      <p:sp>
        <p:nvSpPr>
          <p:cNvPr id="15" name="TextBox 14">
            <a:extLst>
              <a:ext uri="{FF2B5EF4-FFF2-40B4-BE49-F238E27FC236}">
                <a16:creationId xmlns:a16="http://schemas.microsoft.com/office/drawing/2014/main" id="{20CE4704-0CC2-14B5-D585-F1A4E76120CD}"/>
              </a:ext>
            </a:extLst>
          </p:cNvPr>
          <p:cNvSpPr txBox="1"/>
          <p:nvPr/>
        </p:nvSpPr>
        <p:spPr>
          <a:xfrm>
            <a:off x="1616139" y="4983986"/>
            <a:ext cx="2971800" cy="1384995"/>
          </a:xfrm>
          <a:prstGeom prst="rect">
            <a:avLst/>
          </a:prstGeom>
          <a:noFill/>
        </p:spPr>
        <p:txBody>
          <a:bodyPr wrap="square">
            <a:spAutoFit/>
          </a:bodyPr>
          <a:lstStyle/>
          <a:p>
            <a:pPr algn="l"/>
            <a:r>
              <a:rPr lang="en-US" b="1" i="0">
                <a:solidFill>
                  <a:schemeClr val="tx1">
                    <a:lumMod val="75000"/>
                    <a:lumOff val="25000"/>
                  </a:schemeClr>
                </a:solidFill>
                <a:effectLst/>
                <a:latin typeface="Lora" pitchFamily="2" charset="0"/>
              </a:rPr>
              <a:t>Inspiring future scientists</a:t>
            </a:r>
          </a:p>
          <a:p>
            <a:pPr algn="l"/>
            <a:r>
              <a:rPr lang="en-US" sz="1200" b="0" i="0">
                <a:solidFill>
                  <a:schemeClr val="tx1">
                    <a:lumMod val="75000"/>
                    <a:lumOff val="25000"/>
                  </a:schemeClr>
                </a:solidFill>
                <a:effectLst/>
                <a:latin typeface="Lora" pitchFamily="2" charset="0"/>
              </a:rPr>
              <a:t>Astronomy Day can inspire young people to pursue a career in science, technology, engineering, and math (STEM) fields</a:t>
            </a:r>
            <a:endParaRPr lang="en-US" b="0" i="0">
              <a:solidFill>
                <a:schemeClr val="tx1">
                  <a:lumMod val="75000"/>
                  <a:lumOff val="25000"/>
                </a:schemeClr>
              </a:solidFill>
              <a:effectLst/>
              <a:latin typeface="Lora" pitchFamily="2" charset="0"/>
            </a:endParaRPr>
          </a:p>
        </p:txBody>
      </p:sp>
      <p:pic>
        <p:nvPicPr>
          <p:cNvPr id="16" name="Picture 15">
            <a:extLst>
              <a:ext uri="{FF2B5EF4-FFF2-40B4-BE49-F238E27FC236}">
                <a16:creationId xmlns:a16="http://schemas.microsoft.com/office/drawing/2014/main" id="{75EA8BA4-338F-1498-C898-EDAA4E47C0C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7937" y="3360467"/>
            <a:ext cx="535308" cy="535308"/>
          </a:xfrm>
          <a:prstGeom prst="rect">
            <a:avLst/>
          </a:prstGeom>
        </p:spPr>
      </p:pic>
      <p:pic>
        <p:nvPicPr>
          <p:cNvPr id="17" name="Picture 16">
            <a:extLst>
              <a:ext uri="{FF2B5EF4-FFF2-40B4-BE49-F238E27FC236}">
                <a16:creationId xmlns:a16="http://schemas.microsoft.com/office/drawing/2014/main" id="{0609D297-C9EF-B10E-E27E-B1E34F60155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05370" y="5331078"/>
            <a:ext cx="505779" cy="505779"/>
          </a:xfrm>
          <a:prstGeom prst="rect">
            <a:avLst/>
          </a:prstGeom>
        </p:spPr>
      </p:pic>
      <p:sp>
        <p:nvSpPr>
          <p:cNvPr id="19" name="Freeform 6">
            <a:extLst>
              <a:ext uri="{FF2B5EF4-FFF2-40B4-BE49-F238E27FC236}">
                <a16:creationId xmlns:a16="http://schemas.microsoft.com/office/drawing/2014/main" id="{E2A99FA1-928E-415C-BFF5-2BED5DAF4B51}"/>
              </a:ext>
            </a:extLst>
          </p:cNvPr>
          <p:cNvSpPr/>
          <p:nvPr/>
        </p:nvSpPr>
        <p:spPr bwMode="auto">
          <a:xfrm>
            <a:off x="11264525" y="46266"/>
            <a:ext cx="876675" cy="896783"/>
          </a:xfrm>
          <a:custGeom>
            <a:gdLst>
              <a:gd name="T0" fmla="*/ 113 w 132"/>
              <a:gd name="T1" fmla="*/ 132 h 132"/>
              <a:gd name="T2" fmla="*/ 20 w 132"/>
              <a:gd name="T3" fmla="*/ 132 h 132"/>
              <a:gd name="T4" fmla="*/ 0 w 132"/>
              <a:gd name="T5" fmla="*/ 113 h 132"/>
              <a:gd name="T6" fmla="*/ 0 w 132"/>
              <a:gd name="T7" fmla="*/ 19 h 132"/>
              <a:gd name="T8" fmla="*/ 20 w 132"/>
              <a:gd name="T9" fmla="*/ 0 h 132"/>
              <a:gd name="T10" fmla="*/ 113 w 132"/>
              <a:gd name="T11" fmla="*/ 0 h 132"/>
              <a:gd name="T12" fmla="*/ 132 w 132"/>
              <a:gd name="T13" fmla="*/ 19 h 132"/>
              <a:gd name="T14" fmla="*/ 132 w 132"/>
              <a:gd name="T15" fmla="*/ 113 h 132"/>
              <a:gd name="T16" fmla="*/ 113 w 132"/>
              <a:gd name="T17" fmla="*/ 132 h 1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32">
                <a:moveTo>
                  <a:pt x="113" y="132"/>
                </a:moveTo>
                <a:cubicBezTo>
                  <a:pt x="20" y="132"/>
                  <a:pt x="20" y="132"/>
                  <a:pt x="20" y="132"/>
                </a:cubicBezTo>
                <a:cubicBezTo>
                  <a:pt x="9" y="132"/>
                  <a:pt x="0" y="123"/>
                  <a:pt x="0" y="113"/>
                </a:cubicBezTo>
                <a:cubicBezTo>
                  <a:pt x="0" y="19"/>
                  <a:pt x="0" y="19"/>
                  <a:pt x="0" y="19"/>
                </a:cubicBezTo>
                <a:cubicBezTo>
                  <a:pt x="0" y="9"/>
                  <a:pt x="9" y="0"/>
                  <a:pt x="20" y="0"/>
                </a:cubicBezTo>
                <a:cubicBezTo>
                  <a:pt x="113" y="0"/>
                  <a:pt x="113" y="0"/>
                  <a:pt x="113" y="0"/>
                </a:cubicBezTo>
                <a:cubicBezTo>
                  <a:pt x="124" y="0"/>
                  <a:pt x="132" y="9"/>
                  <a:pt x="132" y="19"/>
                </a:cubicBezTo>
                <a:cubicBezTo>
                  <a:pt x="132" y="113"/>
                  <a:pt x="132" y="113"/>
                  <a:pt x="132" y="113"/>
                </a:cubicBezTo>
                <a:cubicBezTo>
                  <a:pt x="132" y="123"/>
                  <a:pt x="124" y="132"/>
                  <a:pt x="113" y="132"/>
                </a:cubicBezTo>
                <a:close/>
              </a:path>
            </a:pathLst>
          </a:custGeom>
          <a:solidFill>
            <a:srgbClr val="00A3FF"/>
          </a:solidFill>
          <a:ln>
            <a:noFill/>
          </a:ln>
        </p:spPr>
        <p:txBody>
          <a:bodyPr vert="horz" wrap="square" lIns="121920" tIns="60960" rIns="121920" bIns="60960" numCol="1" anchor="t" anchorCtr="0" compatLnSpc="1">
            <a:prstTxWarp prst="textNoShape">
              <a:avLst/>
            </a:prstTxWarp>
          </a:bodyPr>
          <a:lstStyle/>
          <a:p>
            <a:endParaRPr lang="es-AR" sz="2400"/>
          </a:p>
        </p:txBody>
      </p:sp>
      <p:sp>
        <p:nvSpPr>
          <p:cNvPr id="20" name="Freeform 7">
            <a:extLst>
              <a:ext uri="{FF2B5EF4-FFF2-40B4-BE49-F238E27FC236}">
                <a16:creationId xmlns:a16="http://schemas.microsoft.com/office/drawing/2014/main" id="{C52394C9-99DA-4308-844B-CECB8DFF2F22}"/>
              </a:ext>
            </a:extLst>
          </p:cNvPr>
          <p:cNvSpPr/>
          <p:nvPr/>
        </p:nvSpPr>
        <p:spPr bwMode="auto">
          <a:xfrm>
            <a:off x="50800" y="353484"/>
            <a:ext cx="2142067" cy="222251"/>
          </a:xfrm>
          <a:custGeom>
            <a:gdLst>
              <a:gd name="T0" fmla="*/ 596 w 611"/>
              <a:gd name="T1" fmla="*/ 62 h 62"/>
              <a:gd name="T2" fmla="*/ 15 w 611"/>
              <a:gd name="T3" fmla="*/ 62 h 62"/>
              <a:gd name="T4" fmla="*/ 0 w 611"/>
              <a:gd name="T5" fmla="*/ 47 h 62"/>
              <a:gd name="T6" fmla="*/ 0 w 611"/>
              <a:gd name="T7" fmla="*/ 15 h 62"/>
              <a:gd name="T8" fmla="*/ 15 w 611"/>
              <a:gd name="T9" fmla="*/ 0 h 62"/>
              <a:gd name="T10" fmla="*/ 596 w 611"/>
              <a:gd name="T11" fmla="*/ 0 h 62"/>
              <a:gd name="T12" fmla="*/ 611 w 611"/>
              <a:gd name="T13" fmla="*/ 15 h 62"/>
              <a:gd name="T14" fmla="*/ 611 w 611"/>
              <a:gd name="T15" fmla="*/ 47 h 62"/>
              <a:gd name="T16" fmla="*/ 596 w 611"/>
              <a:gd name="T17" fmla="*/ 62 h 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2">
                <a:moveTo>
                  <a:pt x="596" y="62"/>
                </a:moveTo>
                <a:cubicBezTo>
                  <a:pt x="15" y="62"/>
                  <a:pt x="15" y="62"/>
                  <a:pt x="15" y="62"/>
                </a:cubicBezTo>
                <a:cubicBezTo>
                  <a:pt x="7" y="62"/>
                  <a:pt x="0" y="55"/>
                  <a:pt x="0" y="47"/>
                </a:cubicBezTo>
                <a:cubicBezTo>
                  <a:pt x="0" y="15"/>
                  <a:pt x="0" y="15"/>
                  <a:pt x="0" y="15"/>
                </a:cubicBezTo>
                <a:cubicBezTo>
                  <a:pt x="0" y="7"/>
                  <a:pt x="7" y="0"/>
                  <a:pt x="15" y="0"/>
                </a:cubicBezTo>
                <a:cubicBezTo>
                  <a:pt x="596" y="0"/>
                  <a:pt x="596" y="0"/>
                  <a:pt x="596" y="0"/>
                </a:cubicBezTo>
                <a:cubicBezTo>
                  <a:pt x="604" y="0"/>
                  <a:pt x="611" y="7"/>
                  <a:pt x="611" y="15"/>
                </a:cubicBezTo>
                <a:cubicBezTo>
                  <a:pt x="611" y="47"/>
                  <a:pt x="611" y="47"/>
                  <a:pt x="611" y="47"/>
                </a:cubicBezTo>
                <a:cubicBezTo>
                  <a:pt x="611" y="55"/>
                  <a:pt x="604" y="62"/>
                  <a:pt x="596" y="62"/>
                </a:cubicBezTo>
                <a:close/>
              </a:path>
            </a:pathLst>
          </a:custGeom>
          <a:solidFill>
            <a:srgbClr val="07E2FF"/>
          </a:solidFill>
          <a:ln>
            <a:noFill/>
          </a:ln>
        </p:spPr>
        <p:txBody>
          <a:bodyPr vert="horz" wrap="square" lIns="121920" tIns="60960" rIns="121920" bIns="60960" numCol="1" anchor="t" anchorCtr="0" compatLnSpc="1">
            <a:prstTxWarp prst="textNoShape">
              <a:avLst/>
            </a:prstTxWarp>
          </a:bodyPr>
          <a:lstStyle/>
          <a:p>
            <a:endParaRPr lang="es-AR" sz="2400"/>
          </a:p>
        </p:txBody>
      </p:sp>
      <p:sp>
        <p:nvSpPr>
          <p:cNvPr id="3" name="TextBox 4">
            <a:extLst>
              <a:ext uri="{FF2B5EF4-FFF2-40B4-BE49-F238E27FC236}">
                <a16:creationId xmlns:a16="http://schemas.microsoft.com/office/drawing/2014/main" id="{ED07CB81-7FB9-B905-94FB-DC17D4630CB1}"/>
              </a:ext>
            </a:extLst>
          </p:cNvPr>
          <p:cNvSpPr txBox="1"/>
          <p:nvPr/>
        </p:nvSpPr>
        <p:spPr>
          <a:xfrm>
            <a:off x="2395468" y="129675"/>
            <a:ext cx="7542870" cy="830997"/>
          </a:xfrm>
          <a:prstGeom prst="rect">
            <a:avLst/>
          </a:prstGeom>
          <a:noFill/>
        </p:spPr>
        <p:txBody>
          <a:bodyPr wrap="square">
            <a:spAutoFit/>
          </a:bodyPr>
          <a:lstStyle/>
          <a:p>
            <a:pPr algn="ctr"/>
            <a:r>
              <a:rPr lang="en-US" sz="4800" b="1" i="0">
                <a:solidFill>
                  <a:srgbClr val="07E2FF"/>
                </a:solidFill>
                <a:effectLst/>
                <a:latin typeface="Impact" panose="020b0806030902050204" pitchFamily="34" charset="0"/>
              </a:rPr>
              <a:t>WORLD</a:t>
            </a:r>
            <a:r>
              <a:rPr lang="en-US" sz="4800" b="1" i="0">
                <a:solidFill>
                  <a:srgbClr val="00A3FF"/>
                </a:solidFill>
                <a:effectLst/>
                <a:latin typeface="Impact" panose="020b0806030902050204" pitchFamily="34" charset="0"/>
              </a:rPr>
              <a:t> PARKINSON'S DAY</a:t>
            </a:r>
            <a:endParaRPr lang="en-US" sz="4800" b="1">
              <a:solidFill>
                <a:srgbClr val="00A3FF"/>
              </a:solidFill>
              <a:latin typeface="Impact" panose="020b0806030902050204" pitchFamily="34" charset="0"/>
            </a:endParaRPr>
          </a:p>
        </p:txBody>
      </p:sp>
      <p:grpSp>
        <p:nvGrpSpPr>
          <p:cNvPr id="13" name="Google Shape;970;p53">
            <a:extLst>
              <a:ext uri="{FF2B5EF4-FFF2-40B4-BE49-F238E27FC236}">
                <a16:creationId xmlns:a16="http://schemas.microsoft.com/office/drawing/2014/main" id="{D52D88C7-B9B2-351B-1FDD-1678BBEE2F9A}"/>
              </a:ext>
            </a:extLst>
          </p:cNvPr>
          <p:cNvGrpSpPr/>
          <p:nvPr/>
        </p:nvGrpSpPr>
        <p:grpSpPr>
          <a:xfrm>
            <a:off x="4702650" y="1082997"/>
            <a:ext cx="3646325" cy="5691998"/>
            <a:chOff x="2252625" y="518050"/>
            <a:chExt cx="2731125" cy="4263350"/>
          </a:xfrm>
        </p:grpSpPr>
        <p:sp>
          <p:nvSpPr>
            <p:cNvPr id="25" name="Google Shape;971;p53">
              <a:extLst>
                <a:ext uri="{FF2B5EF4-FFF2-40B4-BE49-F238E27FC236}">
                  <a16:creationId xmlns:a16="http://schemas.microsoft.com/office/drawing/2014/main" id="{751638F7-8EFD-5149-93BD-BE656B72662B}"/>
                </a:ext>
              </a:extLst>
            </p:cNvPr>
            <p:cNvSpPr/>
            <p:nvPr/>
          </p:nvSpPr>
          <p:spPr>
            <a:xfrm>
              <a:off x="2252625" y="4391075"/>
              <a:ext cx="2620225" cy="390325"/>
            </a:xfrm>
            <a:custGeom>
              <a:rect l="l" t="t" r="r" b="b"/>
              <a:pathLst>
                <a:path w="104809" h="15613" extrusionOk="0">
                  <a:moveTo>
                    <a:pt x="52404" y="1"/>
                  </a:moveTo>
                  <a:cubicBezTo>
                    <a:pt x="23450" y="1"/>
                    <a:pt x="0" y="3503"/>
                    <a:pt x="0" y="7807"/>
                  </a:cubicBezTo>
                  <a:cubicBezTo>
                    <a:pt x="0" y="12110"/>
                    <a:pt x="23450" y="15612"/>
                    <a:pt x="52404" y="15612"/>
                  </a:cubicBezTo>
                  <a:cubicBezTo>
                    <a:pt x="81358" y="15612"/>
                    <a:pt x="104808" y="12110"/>
                    <a:pt x="104808" y="7807"/>
                  </a:cubicBezTo>
                  <a:cubicBezTo>
                    <a:pt x="104808" y="3503"/>
                    <a:pt x="81358" y="1"/>
                    <a:pt x="52404" y="1"/>
                  </a:cubicBezTo>
                  <a:close/>
                </a:path>
              </a:pathLst>
            </a:custGeom>
            <a:solidFill>
              <a:schemeClr val="bg1">
                <a:lumMod val="85000"/>
              </a:scheme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972;p53">
              <a:extLst>
                <a:ext uri="{FF2B5EF4-FFF2-40B4-BE49-F238E27FC236}">
                  <a16:creationId xmlns:a16="http://schemas.microsoft.com/office/drawing/2014/main" id="{7EA95DAF-C65A-8198-11BE-9E8CEF179AAC}"/>
                </a:ext>
              </a:extLst>
            </p:cNvPr>
            <p:cNvSpPr/>
            <p:nvPr/>
          </p:nvSpPr>
          <p:spPr>
            <a:xfrm>
              <a:off x="4423325" y="2731475"/>
              <a:ext cx="271900" cy="1899800"/>
            </a:xfrm>
            <a:custGeom>
              <a:rect l="l" t="t" r="r" b="b"/>
              <a:pathLst>
                <a:path w="10876" h="75992" extrusionOk="0">
                  <a:moveTo>
                    <a:pt x="626" y="0"/>
                  </a:moveTo>
                  <a:cubicBezTo>
                    <a:pt x="607" y="0"/>
                    <a:pt x="587" y="2"/>
                    <a:pt x="568" y="4"/>
                  </a:cubicBezTo>
                  <a:cubicBezTo>
                    <a:pt x="234" y="37"/>
                    <a:pt x="1" y="338"/>
                    <a:pt x="67" y="638"/>
                  </a:cubicBezTo>
                  <a:lnTo>
                    <a:pt x="9708" y="75491"/>
                  </a:lnTo>
                  <a:cubicBezTo>
                    <a:pt x="9708" y="75758"/>
                    <a:pt x="9941" y="75992"/>
                    <a:pt x="10241" y="75992"/>
                  </a:cubicBezTo>
                  <a:lnTo>
                    <a:pt x="10308" y="75992"/>
                  </a:lnTo>
                  <a:cubicBezTo>
                    <a:pt x="10642" y="75925"/>
                    <a:pt x="10875" y="75658"/>
                    <a:pt x="10808" y="75358"/>
                  </a:cubicBezTo>
                  <a:lnTo>
                    <a:pt x="1168" y="504"/>
                  </a:lnTo>
                  <a:cubicBezTo>
                    <a:pt x="1137" y="195"/>
                    <a:pt x="877" y="0"/>
                    <a:pt x="626" y="0"/>
                  </a:cubicBezTo>
                  <a:close/>
                </a:path>
              </a:pathLst>
            </a:custGeom>
            <a:solidFill>
              <a:srgbClr val="838391"/>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973;p53">
              <a:extLst>
                <a:ext uri="{FF2B5EF4-FFF2-40B4-BE49-F238E27FC236}">
                  <a16:creationId xmlns:a16="http://schemas.microsoft.com/office/drawing/2014/main" id="{9A864B97-3C50-5685-DF46-F92F06C6EECF}"/>
                </a:ext>
              </a:extLst>
            </p:cNvPr>
            <p:cNvSpPr/>
            <p:nvPr/>
          </p:nvSpPr>
          <p:spPr>
            <a:xfrm>
              <a:off x="4423325" y="2731475"/>
              <a:ext cx="271900" cy="1899800"/>
            </a:xfrm>
            <a:custGeom>
              <a:rect l="l" t="t" r="r" b="b"/>
              <a:pathLst>
                <a:path w="10876" h="75992" extrusionOk="0">
                  <a:moveTo>
                    <a:pt x="626" y="0"/>
                  </a:moveTo>
                  <a:cubicBezTo>
                    <a:pt x="607" y="0"/>
                    <a:pt x="587" y="2"/>
                    <a:pt x="568" y="4"/>
                  </a:cubicBezTo>
                  <a:cubicBezTo>
                    <a:pt x="234" y="37"/>
                    <a:pt x="1" y="338"/>
                    <a:pt x="67" y="638"/>
                  </a:cubicBezTo>
                  <a:lnTo>
                    <a:pt x="9708" y="75491"/>
                  </a:lnTo>
                  <a:cubicBezTo>
                    <a:pt x="9708" y="75758"/>
                    <a:pt x="9941" y="75992"/>
                    <a:pt x="10241" y="75992"/>
                  </a:cubicBezTo>
                  <a:lnTo>
                    <a:pt x="10308" y="75992"/>
                  </a:lnTo>
                  <a:cubicBezTo>
                    <a:pt x="10642" y="75925"/>
                    <a:pt x="10875" y="75658"/>
                    <a:pt x="10808" y="75358"/>
                  </a:cubicBezTo>
                  <a:lnTo>
                    <a:pt x="1168" y="504"/>
                  </a:lnTo>
                  <a:cubicBezTo>
                    <a:pt x="1137" y="195"/>
                    <a:pt x="877" y="0"/>
                    <a:pt x="626" y="0"/>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974;p53">
              <a:extLst>
                <a:ext uri="{FF2B5EF4-FFF2-40B4-BE49-F238E27FC236}">
                  <a16:creationId xmlns:a16="http://schemas.microsoft.com/office/drawing/2014/main" id="{4DA6A70D-4EC6-37F4-06FA-208BDCDB8670}"/>
                </a:ext>
              </a:extLst>
            </p:cNvPr>
            <p:cNvSpPr/>
            <p:nvPr/>
          </p:nvSpPr>
          <p:spPr>
            <a:xfrm>
              <a:off x="3516850" y="3608025"/>
              <a:ext cx="1072450" cy="279400"/>
            </a:xfrm>
            <a:custGeom>
              <a:rect l="l" t="t" r="r" b="b"/>
              <a:pathLst>
                <a:path w="42898" h="11176" extrusionOk="0">
                  <a:moveTo>
                    <a:pt x="13110" y="0"/>
                  </a:moveTo>
                  <a:cubicBezTo>
                    <a:pt x="9374" y="0"/>
                    <a:pt x="5938" y="1902"/>
                    <a:pt x="3870" y="4971"/>
                  </a:cubicBezTo>
                  <a:lnTo>
                    <a:pt x="0" y="10775"/>
                  </a:lnTo>
                  <a:lnTo>
                    <a:pt x="634" y="11175"/>
                  </a:lnTo>
                  <a:lnTo>
                    <a:pt x="4504" y="5404"/>
                  </a:lnTo>
                  <a:cubicBezTo>
                    <a:pt x="6438" y="2469"/>
                    <a:pt x="9641" y="768"/>
                    <a:pt x="13110" y="768"/>
                  </a:cubicBezTo>
                  <a:lnTo>
                    <a:pt x="29822" y="768"/>
                  </a:lnTo>
                  <a:cubicBezTo>
                    <a:pt x="33291" y="768"/>
                    <a:pt x="36493" y="2502"/>
                    <a:pt x="38395" y="5404"/>
                  </a:cubicBezTo>
                  <a:lnTo>
                    <a:pt x="42297" y="11175"/>
                  </a:lnTo>
                  <a:lnTo>
                    <a:pt x="42898" y="10775"/>
                  </a:lnTo>
                  <a:lnTo>
                    <a:pt x="39028" y="4971"/>
                  </a:lnTo>
                  <a:cubicBezTo>
                    <a:pt x="36994" y="1835"/>
                    <a:pt x="33524" y="0"/>
                    <a:pt x="29822" y="0"/>
                  </a:cubicBezTo>
                  <a:close/>
                </a:path>
              </a:pathLst>
            </a:custGeom>
            <a:solidFill>
              <a:srgbClr val="838391"/>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975;p53">
              <a:extLst>
                <a:ext uri="{FF2B5EF4-FFF2-40B4-BE49-F238E27FC236}">
                  <a16:creationId xmlns:a16="http://schemas.microsoft.com/office/drawing/2014/main" id="{2E6BD8B7-D035-6D24-9244-1337ECA4A42E}"/>
                </a:ext>
              </a:extLst>
            </p:cNvPr>
            <p:cNvSpPr/>
            <p:nvPr/>
          </p:nvSpPr>
          <p:spPr>
            <a:xfrm>
              <a:off x="3516850" y="3608025"/>
              <a:ext cx="1072450" cy="279400"/>
            </a:xfrm>
            <a:custGeom>
              <a:rect l="l" t="t" r="r" b="b"/>
              <a:pathLst>
                <a:path w="42898" h="11176" extrusionOk="0">
                  <a:moveTo>
                    <a:pt x="13110" y="0"/>
                  </a:moveTo>
                  <a:cubicBezTo>
                    <a:pt x="9374" y="0"/>
                    <a:pt x="5938" y="1902"/>
                    <a:pt x="3870" y="4971"/>
                  </a:cubicBezTo>
                  <a:lnTo>
                    <a:pt x="0" y="10775"/>
                  </a:lnTo>
                  <a:lnTo>
                    <a:pt x="634" y="11175"/>
                  </a:lnTo>
                  <a:lnTo>
                    <a:pt x="4504" y="5404"/>
                  </a:lnTo>
                  <a:cubicBezTo>
                    <a:pt x="6438" y="2469"/>
                    <a:pt x="9641" y="768"/>
                    <a:pt x="13110" y="768"/>
                  </a:cubicBezTo>
                  <a:lnTo>
                    <a:pt x="29822" y="768"/>
                  </a:lnTo>
                  <a:cubicBezTo>
                    <a:pt x="33291" y="768"/>
                    <a:pt x="36493" y="2502"/>
                    <a:pt x="38395" y="5404"/>
                  </a:cubicBezTo>
                  <a:lnTo>
                    <a:pt x="42297" y="11175"/>
                  </a:lnTo>
                  <a:lnTo>
                    <a:pt x="42898" y="10775"/>
                  </a:lnTo>
                  <a:lnTo>
                    <a:pt x="39028" y="4971"/>
                  </a:lnTo>
                  <a:cubicBezTo>
                    <a:pt x="36994" y="1835"/>
                    <a:pt x="33524" y="0"/>
                    <a:pt x="29822" y="0"/>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976;p53">
              <a:extLst>
                <a:ext uri="{FF2B5EF4-FFF2-40B4-BE49-F238E27FC236}">
                  <a16:creationId xmlns:a16="http://schemas.microsoft.com/office/drawing/2014/main" id="{68233CEF-F29B-59C8-F846-DA8B00BBE304}"/>
                </a:ext>
              </a:extLst>
            </p:cNvPr>
            <p:cNvSpPr/>
            <p:nvPr/>
          </p:nvSpPr>
          <p:spPr>
            <a:xfrm>
              <a:off x="3400925" y="2731475"/>
              <a:ext cx="283575" cy="1899800"/>
            </a:xfrm>
            <a:custGeom>
              <a:rect l="l" t="t" r="r" b="b"/>
              <a:pathLst>
                <a:path w="11343" h="75992" extrusionOk="0">
                  <a:moveTo>
                    <a:pt x="10751" y="1"/>
                  </a:moveTo>
                  <a:cubicBezTo>
                    <a:pt x="10475" y="1"/>
                    <a:pt x="10237" y="223"/>
                    <a:pt x="10175" y="504"/>
                  </a:cubicBezTo>
                  <a:lnTo>
                    <a:pt x="68" y="75358"/>
                  </a:lnTo>
                  <a:cubicBezTo>
                    <a:pt x="1" y="75658"/>
                    <a:pt x="268" y="75925"/>
                    <a:pt x="568" y="75992"/>
                  </a:cubicBezTo>
                  <a:lnTo>
                    <a:pt x="635" y="75992"/>
                  </a:lnTo>
                  <a:cubicBezTo>
                    <a:pt x="901" y="75992"/>
                    <a:pt x="1135" y="75758"/>
                    <a:pt x="1168" y="75491"/>
                  </a:cubicBezTo>
                  <a:lnTo>
                    <a:pt x="11309" y="638"/>
                  </a:lnTo>
                  <a:cubicBezTo>
                    <a:pt x="11342" y="338"/>
                    <a:pt x="11109" y="37"/>
                    <a:pt x="10809" y="4"/>
                  </a:cubicBezTo>
                  <a:cubicBezTo>
                    <a:pt x="10789" y="2"/>
                    <a:pt x="10770" y="1"/>
                    <a:pt x="10751" y="1"/>
                  </a:cubicBezTo>
                  <a:close/>
                </a:path>
              </a:pathLst>
            </a:custGeom>
            <a:solidFill>
              <a:srgbClr val="838391"/>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977;p53">
              <a:extLst>
                <a:ext uri="{FF2B5EF4-FFF2-40B4-BE49-F238E27FC236}">
                  <a16:creationId xmlns:a16="http://schemas.microsoft.com/office/drawing/2014/main" id="{783A7D63-B59C-A026-8818-59FF052A2F48}"/>
                </a:ext>
              </a:extLst>
            </p:cNvPr>
            <p:cNvSpPr/>
            <p:nvPr/>
          </p:nvSpPr>
          <p:spPr>
            <a:xfrm>
              <a:off x="3400925" y="2731475"/>
              <a:ext cx="283575" cy="1899800"/>
            </a:xfrm>
            <a:custGeom>
              <a:rect l="l" t="t" r="r" b="b"/>
              <a:pathLst>
                <a:path w="11343" h="75992" extrusionOk="0">
                  <a:moveTo>
                    <a:pt x="10751" y="1"/>
                  </a:moveTo>
                  <a:cubicBezTo>
                    <a:pt x="10475" y="1"/>
                    <a:pt x="10237" y="223"/>
                    <a:pt x="10175" y="504"/>
                  </a:cubicBezTo>
                  <a:lnTo>
                    <a:pt x="68" y="75358"/>
                  </a:lnTo>
                  <a:cubicBezTo>
                    <a:pt x="1" y="75658"/>
                    <a:pt x="268" y="75925"/>
                    <a:pt x="568" y="75992"/>
                  </a:cubicBezTo>
                  <a:lnTo>
                    <a:pt x="635" y="75992"/>
                  </a:lnTo>
                  <a:cubicBezTo>
                    <a:pt x="901" y="75992"/>
                    <a:pt x="1135" y="75758"/>
                    <a:pt x="1168" y="75491"/>
                  </a:cubicBezTo>
                  <a:lnTo>
                    <a:pt x="11309" y="638"/>
                  </a:lnTo>
                  <a:cubicBezTo>
                    <a:pt x="11342" y="338"/>
                    <a:pt x="11109" y="37"/>
                    <a:pt x="10809" y="4"/>
                  </a:cubicBezTo>
                  <a:cubicBezTo>
                    <a:pt x="10789" y="2"/>
                    <a:pt x="10770" y="1"/>
                    <a:pt x="10751" y="1"/>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978;p53">
              <a:extLst>
                <a:ext uri="{FF2B5EF4-FFF2-40B4-BE49-F238E27FC236}">
                  <a16:creationId xmlns:a16="http://schemas.microsoft.com/office/drawing/2014/main" id="{B5CA2564-8D1B-6AC9-0FE5-0D5D4B749835}"/>
                </a:ext>
              </a:extLst>
            </p:cNvPr>
            <p:cNvSpPr/>
            <p:nvPr/>
          </p:nvSpPr>
          <p:spPr>
            <a:xfrm>
              <a:off x="3638600" y="2540600"/>
              <a:ext cx="830625" cy="205575"/>
            </a:xfrm>
            <a:custGeom>
              <a:rect l="l" t="t" r="r" b="b"/>
              <a:pathLst>
                <a:path w="33225" h="8223" extrusionOk="0">
                  <a:moveTo>
                    <a:pt x="8106" y="0"/>
                  </a:moveTo>
                  <a:cubicBezTo>
                    <a:pt x="4070" y="0"/>
                    <a:pt x="634" y="3002"/>
                    <a:pt x="101" y="7005"/>
                  </a:cubicBezTo>
                  <a:lnTo>
                    <a:pt x="101" y="7039"/>
                  </a:lnTo>
                  <a:cubicBezTo>
                    <a:pt x="1" y="7539"/>
                    <a:pt x="401" y="8006"/>
                    <a:pt x="901" y="8106"/>
                  </a:cubicBezTo>
                  <a:lnTo>
                    <a:pt x="1668" y="8206"/>
                  </a:lnTo>
                  <a:cubicBezTo>
                    <a:pt x="1724" y="8217"/>
                    <a:pt x="1780" y="8223"/>
                    <a:pt x="1834" y="8223"/>
                  </a:cubicBezTo>
                  <a:cubicBezTo>
                    <a:pt x="2268" y="8223"/>
                    <a:pt x="2647" y="7883"/>
                    <a:pt x="2736" y="7439"/>
                  </a:cubicBezTo>
                  <a:lnTo>
                    <a:pt x="2736" y="7372"/>
                  </a:lnTo>
                  <a:cubicBezTo>
                    <a:pt x="3069" y="4670"/>
                    <a:pt x="5404" y="2669"/>
                    <a:pt x="8106" y="2669"/>
                  </a:cubicBezTo>
                  <a:lnTo>
                    <a:pt x="25185" y="2669"/>
                  </a:lnTo>
                  <a:cubicBezTo>
                    <a:pt x="26586" y="2669"/>
                    <a:pt x="27820" y="3203"/>
                    <a:pt x="28788" y="4036"/>
                  </a:cubicBezTo>
                  <a:cubicBezTo>
                    <a:pt x="29755" y="4870"/>
                    <a:pt x="30422" y="6038"/>
                    <a:pt x="30589" y="7439"/>
                  </a:cubicBezTo>
                  <a:cubicBezTo>
                    <a:pt x="30648" y="7883"/>
                    <a:pt x="31024" y="8223"/>
                    <a:pt x="31457" y="8223"/>
                  </a:cubicBezTo>
                  <a:cubicBezTo>
                    <a:pt x="31512" y="8223"/>
                    <a:pt x="31567" y="8217"/>
                    <a:pt x="31623" y="8206"/>
                  </a:cubicBezTo>
                  <a:lnTo>
                    <a:pt x="32424" y="8139"/>
                  </a:lnTo>
                  <a:cubicBezTo>
                    <a:pt x="32857" y="8073"/>
                    <a:pt x="33191" y="7672"/>
                    <a:pt x="33191" y="7239"/>
                  </a:cubicBezTo>
                  <a:cubicBezTo>
                    <a:pt x="33191" y="7172"/>
                    <a:pt x="33191" y="7139"/>
                    <a:pt x="33224" y="7039"/>
                  </a:cubicBezTo>
                  <a:cubicBezTo>
                    <a:pt x="32691" y="3002"/>
                    <a:pt x="29288" y="0"/>
                    <a:pt x="25185" y="0"/>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979;p53">
              <a:extLst>
                <a:ext uri="{FF2B5EF4-FFF2-40B4-BE49-F238E27FC236}">
                  <a16:creationId xmlns:a16="http://schemas.microsoft.com/office/drawing/2014/main" id="{6226C3DA-9D52-C9AA-EA5C-E17B6C62D2BA}"/>
                </a:ext>
              </a:extLst>
            </p:cNvPr>
            <p:cNvSpPr/>
            <p:nvPr/>
          </p:nvSpPr>
          <p:spPr>
            <a:xfrm>
              <a:off x="3638600" y="2540600"/>
              <a:ext cx="830625" cy="205575"/>
            </a:xfrm>
            <a:custGeom>
              <a:rect l="l" t="t" r="r" b="b"/>
              <a:pathLst>
                <a:path w="33225" h="8223" extrusionOk="0">
                  <a:moveTo>
                    <a:pt x="8106" y="0"/>
                  </a:moveTo>
                  <a:cubicBezTo>
                    <a:pt x="4070" y="0"/>
                    <a:pt x="634" y="3002"/>
                    <a:pt x="101" y="7005"/>
                  </a:cubicBezTo>
                  <a:lnTo>
                    <a:pt x="101" y="7039"/>
                  </a:lnTo>
                  <a:cubicBezTo>
                    <a:pt x="1" y="7539"/>
                    <a:pt x="401" y="8006"/>
                    <a:pt x="901" y="8106"/>
                  </a:cubicBezTo>
                  <a:lnTo>
                    <a:pt x="1668" y="8206"/>
                  </a:lnTo>
                  <a:cubicBezTo>
                    <a:pt x="1724" y="8217"/>
                    <a:pt x="1780" y="8223"/>
                    <a:pt x="1834" y="8223"/>
                  </a:cubicBezTo>
                  <a:cubicBezTo>
                    <a:pt x="2268" y="8223"/>
                    <a:pt x="2647" y="7883"/>
                    <a:pt x="2736" y="7439"/>
                  </a:cubicBezTo>
                  <a:lnTo>
                    <a:pt x="2736" y="7372"/>
                  </a:lnTo>
                  <a:cubicBezTo>
                    <a:pt x="3069" y="4670"/>
                    <a:pt x="5404" y="2669"/>
                    <a:pt x="8106" y="2669"/>
                  </a:cubicBezTo>
                  <a:lnTo>
                    <a:pt x="25185" y="2669"/>
                  </a:lnTo>
                  <a:cubicBezTo>
                    <a:pt x="26586" y="2669"/>
                    <a:pt x="27820" y="3203"/>
                    <a:pt x="28788" y="4036"/>
                  </a:cubicBezTo>
                  <a:cubicBezTo>
                    <a:pt x="29755" y="4870"/>
                    <a:pt x="30422" y="6038"/>
                    <a:pt x="30589" y="7439"/>
                  </a:cubicBezTo>
                  <a:cubicBezTo>
                    <a:pt x="30648" y="7883"/>
                    <a:pt x="31024" y="8223"/>
                    <a:pt x="31457" y="8223"/>
                  </a:cubicBezTo>
                  <a:cubicBezTo>
                    <a:pt x="31512" y="8223"/>
                    <a:pt x="31567" y="8217"/>
                    <a:pt x="31623" y="8206"/>
                  </a:cubicBezTo>
                  <a:lnTo>
                    <a:pt x="32424" y="8139"/>
                  </a:lnTo>
                  <a:cubicBezTo>
                    <a:pt x="32857" y="8073"/>
                    <a:pt x="33191" y="7672"/>
                    <a:pt x="33191" y="7239"/>
                  </a:cubicBezTo>
                  <a:cubicBezTo>
                    <a:pt x="33191" y="7172"/>
                    <a:pt x="33191" y="7139"/>
                    <a:pt x="33224" y="7039"/>
                  </a:cubicBezTo>
                  <a:cubicBezTo>
                    <a:pt x="32691" y="3002"/>
                    <a:pt x="29288" y="0"/>
                    <a:pt x="25185" y="0"/>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980;p53">
              <a:extLst>
                <a:ext uri="{FF2B5EF4-FFF2-40B4-BE49-F238E27FC236}">
                  <a16:creationId xmlns:a16="http://schemas.microsoft.com/office/drawing/2014/main" id="{207C2B0B-94D5-CC10-45C3-2FA5EAECEE34}"/>
                </a:ext>
              </a:extLst>
            </p:cNvPr>
            <p:cNvSpPr/>
            <p:nvPr/>
          </p:nvSpPr>
          <p:spPr>
            <a:xfrm>
              <a:off x="3651100" y="2881675"/>
              <a:ext cx="791425" cy="19200"/>
            </a:xfrm>
            <a:custGeom>
              <a:rect l="l" t="t" r="r" b="b"/>
              <a:pathLst>
                <a:path w="31657" h="768" extrusionOk="0">
                  <a:moveTo>
                    <a:pt x="1" y="0"/>
                  </a:moveTo>
                  <a:lnTo>
                    <a:pt x="1" y="768"/>
                  </a:lnTo>
                  <a:lnTo>
                    <a:pt x="31657" y="768"/>
                  </a:lnTo>
                  <a:lnTo>
                    <a:pt x="31657" y="0"/>
                  </a:lnTo>
                  <a:close/>
                </a:path>
              </a:pathLst>
            </a:custGeom>
            <a:solidFill>
              <a:srgbClr val="838391"/>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981;p53">
              <a:extLst>
                <a:ext uri="{FF2B5EF4-FFF2-40B4-BE49-F238E27FC236}">
                  <a16:creationId xmlns:a16="http://schemas.microsoft.com/office/drawing/2014/main" id="{0E68BE2B-CF5E-5B7F-4EA3-549AD7DE225B}"/>
                </a:ext>
              </a:extLst>
            </p:cNvPr>
            <p:cNvSpPr/>
            <p:nvPr/>
          </p:nvSpPr>
          <p:spPr>
            <a:xfrm>
              <a:off x="2476950" y="2432175"/>
              <a:ext cx="1205050" cy="2043475"/>
            </a:xfrm>
            <a:custGeom>
              <a:rect l="l" t="t" r="r" b="b"/>
              <a:pathLst>
                <a:path w="48202" h="81739" extrusionOk="0">
                  <a:moveTo>
                    <a:pt x="17413" y="1"/>
                  </a:moveTo>
                  <a:cubicBezTo>
                    <a:pt x="16378" y="1469"/>
                    <a:pt x="16178" y="3437"/>
                    <a:pt x="16045" y="5238"/>
                  </a:cubicBezTo>
                  <a:cubicBezTo>
                    <a:pt x="15545" y="13144"/>
                    <a:pt x="16212" y="21149"/>
                    <a:pt x="18013" y="28922"/>
                  </a:cubicBezTo>
                  <a:cubicBezTo>
                    <a:pt x="18246" y="29989"/>
                    <a:pt x="18547" y="31090"/>
                    <a:pt x="18413" y="32191"/>
                  </a:cubicBezTo>
                  <a:cubicBezTo>
                    <a:pt x="18280" y="33525"/>
                    <a:pt x="17613" y="34759"/>
                    <a:pt x="17446" y="36093"/>
                  </a:cubicBezTo>
                  <a:cubicBezTo>
                    <a:pt x="17379" y="36694"/>
                    <a:pt x="17413" y="37328"/>
                    <a:pt x="17279" y="37928"/>
                  </a:cubicBezTo>
                  <a:cubicBezTo>
                    <a:pt x="17079" y="38862"/>
                    <a:pt x="16445" y="39696"/>
                    <a:pt x="15878" y="40530"/>
                  </a:cubicBezTo>
                  <a:cubicBezTo>
                    <a:pt x="14377" y="42631"/>
                    <a:pt x="13076" y="44833"/>
                    <a:pt x="11942" y="47135"/>
                  </a:cubicBezTo>
                  <a:cubicBezTo>
                    <a:pt x="10941" y="49169"/>
                    <a:pt x="10107" y="51304"/>
                    <a:pt x="9107" y="53339"/>
                  </a:cubicBezTo>
                  <a:cubicBezTo>
                    <a:pt x="7572" y="56508"/>
                    <a:pt x="5704" y="59477"/>
                    <a:pt x="3703" y="62345"/>
                  </a:cubicBezTo>
                  <a:cubicBezTo>
                    <a:pt x="2102" y="64614"/>
                    <a:pt x="367" y="67015"/>
                    <a:pt x="0" y="69717"/>
                  </a:cubicBezTo>
                  <a:cubicBezTo>
                    <a:pt x="834" y="70551"/>
                    <a:pt x="2168" y="71018"/>
                    <a:pt x="3169" y="71786"/>
                  </a:cubicBezTo>
                  <a:cubicBezTo>
                    <a:pt x="4170" y="72519"/>
                    <a:pt x="4870" y="73553"/>
                    <a:pt x="5704" y="74521"/>
                  </a:cubicBezTo>
                  <a:cubicBezTo>
                    <a:pt x="7572" y="76689"/>
                    <a:pt x="10041" y="78190"/>
                    <a:pt x="12542" y="79558"/>
                  </a:cubicBezTo>
                  <a:cubicBezTo>
                    <a:pt x="13009" y="79825"/>
                    <a:pt x="13510" y="80058"/>
                    <a:pt x="13943" y="80325"/>
                  </a:cubicBezTo>
                  <a:lnTo>
                    <a:pt x="14010" y="80325"/>
                  </a:lnTo>
                  <a:cubicBezTo>
                    <a:pt x="17079" y="75288"/>
                    <a:pt x="19881" y="70018"/>
                    <a:pt x="22349" y="64647"/>
                  </a:cubicBezTo>
                  <a:lnTo>
                    <a:pt x="22349" y="64647"/>
                  </a:lnTo>
                  <a:cubicBezTo>
                    <a:pt x="21349" y="69884"/>
                    <a:pt x="20682" y="75221"/>
                    <a:pt x="20281" y="80558"/>
                  </a:cubicBezTo>
                  <a:cubicBezTo>
                    <a:pt x="21582" y="80959"/>
                    <a:pt x="22883" y="81292"/>
                    <a:pt x="24217" y="81492"/>
                  </a:cubicBezTo>
                  <a:cubicBezTo>
                    <a:pt x="25285" y="81657"/>
                    <a:pt x="26362" y="81739"/>
                    <a:pt x="27436" y="81739"/>
                  </a:cubicBezTo>
                  <a:cubicBezTo>
                    <a:pt x="29855" y="81739"/>
                    <a:pt x="32262" y="81323"/>
                    <a:pt x="34525" y="80492"/>
                  </a:cubicBezTo>
                  <a:cubicBezTo>
                    <a:pt x="34725" y="80458"/>
                    <a:pt x="34892" y="80358"/>
                    <a:pt x="35092" y="80292"/>
                  </a:cubicBezTo>
                  <a:cubicBezTo>
                    <a:pt x="36393" y="79324"/>
                    <a:pt x="35359" y="77289"/>
                    <a:pt x="35559" y="75655"/>
                  </a:cubicBezTo>
                  <a:cubicBezTo>
                    <a:pt x="35692" y="74654"/>
                    <a:pt x="36359" y="73820"/>
                    <a:pt x="36793" y="72953"/>
                  </a:cubicBezTo>
                  <a:cubicBezTo>
                    <a:pt x="37927" y="70785"/>
                    <a:pt x="38027" y="68216"/>
                    <a:pt x="38127" y="65815"/>
                  </a:cubicBezTo>
                  <a:cubicBezTo>
                    <a:pt x="39362" y="45166"/>
                    <a:pt x="47467" y="25352"/>
                    <a:pt x="48201" y="4738"/>
                  </a:cubicBezTo>
                  <a:cubicBezTo>
                    <a:pt x="47901" y="4671"/>
                    <a:pt x="47601" y="4637"/>
                    <a:pt x="47267" y="4504"/>
                  </a:cubicBezTo>
                  <a:cubicBezTo>
                    <a:pt x="44298" y="4471"/>
                    <a:pt x="29021" y="4170"/>
                    <a:pt x="25685" y="3770"/>
                  </a:cubicBezTo>
                  <a:lnTo>
                    <a:pt x="25518" y="3770"/>
                  </a:lnTo>
                  <a:cubicBezTo>
                    <a:pt x="24217" y="3603"/>
                    <a:pt x="22916" y="3337"/>
                    <a:pt x="21682" y="2970"/>
                  </a:cubicBezTo>
                  <a:cubicBezTo>
                    <a:pt x="20181" y="2503"/>
                    <a:pt x="18713" y="1769"/>
                    <a:pt x="17746" y="501"/>
                  </a:cubicBezTo>
                  <a:cubicBezTo>
                    <a:pt x="17613" y="334"/>
                    <a:pt x="17546" y="168"/>
                    <a:pt x="17413" y="1"/>
                  </a:cubicBezTo>
                  <a:close/>
                </a:path>
              </a:pathLst>
            </a:custGeom>
            <a:solidFill>
              <a:srgbClr val="A06944"/>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982;p53">
              <a:extLst>
                <a:ext uri="{FF2B5EF4-FFF2-40B4-BE49-F238E27FC236}">
                  <a16:creationId xmlns:a16="http://schemas.microsoft.com/office/drawing/2014/main" id="{BEB29524-76CA-348C-6438-B13672CF3D2D}"/>
                </a:ext>
              </a:extLst>
            </p:cNvPr>
            <p:cNvSpPr/>
            <p:nvPr/>
          </p:nvSpPr>
          <p:spPr>
            <a:xfrm>
              <a:off x="3812050" y="518050"/>
              <a:ext cx="572950" cy="440600"/>
            </a:xfrm>
            <a:custGeom>
              <a:rect l="l" t="t" r="r" b="b"/>
              <a:pathLst>
                <a:path w="22918" h="17624" extrusionOk="0">
                  <a:moveTo>
                    <a:pt x="8873" y="0"/>
                  </a:moveTo>
                  <a:cubicBezTo>
                    <a:pt x="7898" y="0"/>
                    <a:pt x="6911" y="103"/>
                    <a:pt x="6172" y="678"/>
                  </a:cubicBezTo>
                  <a:cubicBezTo>
                    <a:pt x="5538" y="1179"/>
                    <a:pt x="5138" y="1912"/>
                    <a:pt x="4638" y="2513"/>
                  </a:cubicBezTo>
                  <a:cubicBezTo>
                    <a:pt x="3403" y="3947"/>
                    <a:pt x="1402" y="4681"/>
                    <a:pt x="735" y="6449"/>
                  </a:cubicBezTo>
                  <a:cubicBezTo>
                    <a:pt x="1" y="8350"/>
                    <a:pt x="1302" y="10485"/>
                    <a:pt x="968" y="12487"/>
                  </a:cubicBezTo>
                  <a:cubicBezTo>
                    <a:pt x="835" y="13321"/>
                    <a:pt x="468" y="14088"/>
                    <a:pt x="401" y="14922"/>
                  </a:cubicBezTo>
                  <a:cubicBezTo>
                    <a:pt x="401" y="15689"/>
                    <a:pt x="735" y="16489"/>
                    <a:pt x="1335" y="17023"/>
                  </a:cubicBezTo>
                  <a:lnTo>
                    <a:pt x="1369" y="17023"/>
                  </a:lnTo>
                  <a:lnTo>
                    <a:pt x="1369" y="17090"/>
                  </a:lnTo>
                  <a:cubicBezTo>
                    <a:pt x="1635" y="17323"/>
                    <a:pt x="1869" y="17490"/>
                    <a:pt x="2202" y="17624"/>
                  </a:cubicBezTo>
                  <a:cubicBezTo>
                    <a:pt x="2169" y="17524"/>
                    <a:pt x="2169" y="17423"/>
                    <a:pt x="2136" y="17323"/>
                  </a:cubicBezTo>
                  <a:cubicBezTo>
                    <a:pt x="1635" y="15589"/>
                    <a:pt x="2136" y="13587"/>
                    <a:pt x="3503" y="12120"/>
                  </a:cubicBezTo>
                  <a:cubicBezTo>
                    <a:pt x="3804" y="11819"/>
                    <a:pt x="4137" y="11586"/>
                    <a:pt x="4504" y="11419"/>
                  </a:cubicBezTo>
                  <a:cubicBezTo>
                    <a:pt x="4719" y="11319"/>
                    <a:pt x="4959" y="11274"/>
                    <a:pt x="5202" y="11274"/>
                  </a:cubicBezTo>
                  <a:cubicBezTo>
                    <a:pt x="5525" y="11274"/>
                    <a:pt x="5853" y="11353"/>
                    <a:pt x="6139" y="11486"/>
                  </a:cubicBezTo>
                  <a:cubicBezTo>
                    <a:pt x="6506" y="11686"/>
                    <a:pt x="6839" y="12086"/>
                    <a:pt x="7039" y="12487"/>
                  </a:cubicBezTo>
                  <a:cubicBezTo>
                    <a:pt x="7506" y="11119"/>
                    <a:pt x="9708" y="10685"/>
                    <a:pt x="9941" y="9184"/>
                  </a:cubicBezTo>
                  <a:cubicBezTo>
                    <a:pt x="10108" y="8250"/>
                    <a:pt x="9374" y="7416"/>
                    <a:pt x="8707" y="6682"/>
                  </a:cubicBezTo>
                  <a:cubicBezTo>
                    <a:pt x="8040" y="5982"/>
                    <a:pt x="7406" y="4981"/>
                    <a:pt x="7840" y="4114"/>
                  </a:cubicBezTo>
                  <a:cubicBezTo>
                    <a:pt x="8107" y="3480"/>
                    <a:pt x="8874" y="3180"/>
                    <a:pt x="9574" y="3180"/>
                  </a:cubicBezTo>
                  <a:cubicBezTo>
                    <a:pt x="10275" y="3180"/>
                    <a:pt x="11042" y="3413"/>
                    <a:pt x="11609" y="3847"/>
                  </a:cubicBezTo>
                  <a:cubicBezTo>
                    <a:pt x="13244" y="5081"/>
                    <a:pt x="13544" y="7516"/>
                    <a:pt x="15078" y="8817"/>
                  </a:cubicBezTo>
                  <a:cubicBezTo>
                    <a:pt x="15912" y="9518"/>
                    <a:pt x="17046" y="9818"/>
                    <a:pt x="18114" y="10085"/>
                  </a:cubicBezTo>
                  <a:cubicBezTo>
                    <a:pt x="18544" y="10193"/>
                    <a:pt x="19017" y="10300"/>
                    <a:pt x="19477" y="10300"/>
                  </a:cubicBezTo>
                  <a:cubicBezTo>
                    <a:pt x="19730" y="10300"/>
                    <a:pt x="19979" y="10268"/>
                    <a:pt x="20215" y="10185"/>
                  </a:cubicBezTo>
                  <a:lnTo>
                    <a:pt x="20249" y="10185"/>
                  </a:lnTo>
                  <a:cubicBezTo>
                    <a:pt x="20782" y="10018"/>
                    <a:pt x="21249" y="9618"/>
                    <a:pt x="21716" y="9251"/>
                  </a:cubicBezTo>
                  <a:cubicBezTo>
                    <a:pt x="22283" y="8751"/>
                    <a:pt x="22917" y="8017"/>
                    <a:pt x="22750" y="7283"/>
                  </a:cubicBezTo>
                  <a:cubicBezTo>
                    <a:pt x="22617" y="6749"/>
                    <a:pt x="22083" y="6349"/>
                    <a:pt x="21583" y="6115"/>
                  </a:cubicBezTo>
                  <a:cubicBezTo>
                    <a:pt x="20415" y="5515"/>
                    <a:pt x="19215" y="5081"/>
                    <a:pt x="18080" y="4414"/>
                  </a:cubicBezTo>
                  <a:cubicBezTo>
                    <a:pt x="16146" y="3180"/>
                    <a:pt x="14545" y="1312"/>
                    <a:pt x="12376" y="511"/>
                  </a:cubicBezTo>
                  <a:cubicBezTo>
                    <a:pt x="11476" y="178"/>
                    <a:pt x="10508" y="111"/>
                    <a:pt x="9508" y="11"/>
                  </a:cubicBezTo>
                  <a:cubicBezTo>
                    <a:pt x="9299" y="5"/>
                    <a:pt x="9086" y="0"/>
                    <a:pt x="8873" y="0"/>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983;p53">
              <a:extLst>
                <a:ext uri="{FF2B5EF4-FFF2-40B4-BE49-F238E27FC236}">
                  <a16:creationId xmlns:a16="http://schemas.microsoft.com/office/drawing/2014/main" id="{36FC5F39-995B-6E38-F425-6B6B49555CF7}"/>
                </a:ext>
              </a:extLst>
            </p:cNvPr>
            <p:cNvSpPr/>
            <p:nvPr/>
          </p:nvSpPr>
          <p:spPr>
            <a:xfrm>
              <a:off x="2970625" y="4445300"/>
              <a:ext cx="633800" cy="170975"/>
            </a:xfrm>
            <a:custGeom>
              <a:rect l="l" t="t" r="r" b="b"/>
              <a:pathLst>
                <a:path w="25352" h="6839" extrusionOk="0">
                  <a:moveTo>
                    <a:pt x="14778" y="0"/>
                  </a:moveTo>
                  <a:cubicBezTo>
                    <a:pt x="12492" y="832"/>
                    <a:pt x="10093" y="1247"/>
                    <a:pt x="7683" y="1247"/>
                  </a:cubicBezTo>
                  <a:cubicBezTo>
                    <a:pt x="6612" y="1247"/>
                    <a:pt x="5538" y="1165"/>
                    <a:pt x="4470" y="1001"/>
                  </a:cubicBezTo>
                  <a:cubicBezTo>
                    <a:pt x="3136" y="801"/>
                    <a:pt x="1835" y="467"/>
                    <a:pt x="534" y="100"/>
                  </a:cubicBezTo>
                  <a:cubicBezTo>
                    <a:pt x="501" y="367"/>
                    <a:pt x="501" y="667"/>
                    <a:pt x="501" y="967"/>
                  </a:cubicBezTo>
                  <a:cubicBezTo>
                    <a:pt x="34" y="2869"/>
                    <a:pt x="1" y="4937"/>
                    <a:pt x="468" y="6838"/>
                  </a:cubicBezTo>
                  <a:lnTo>
                    <a:pt x="24618" y="6838"/>
                  </a:lnTo>
                  <a:cubicBezTo>
                    <a:pt x="24852" y="6438"/>
                    <a:pt x="25052" y="5971"/>
                    <a:pt x="25185" y="5471"/>
                  </a:cubicBezTo>
                  <a:cubicBezTo>
                    <a:pt x="25352" y="4670"/>
                    <a:pt x="25219" y="3770"/>
                    <a:pt x="24651" y="3169"/>
                  </a:cubicBezTo>
                  <a:cubicBezTo>
                    <a:pt x="24118" y="2635"/>
                    <a:pt x="23284" y="2469"/>
                    <a:pt x="22483" y="2302"/>
                  </a:cubicBezTo>
                  <a:cubicBezTo>
                    <a:pt x="19815" y="1801"/>
                    <a:pt x="17179" y="1168"/>
                    <a:pt x="14778" y="0"/>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984;p53">
              <a:extLst>
                <a:ext uri="{FF2B5EF4-FFF2-40B4-BE49-F238E27FC236}">
                  <a16:creationId xmlns:a16="http://schemas.microsoft.com/office/drawing/2014/main" id="{5D963D3A-7F4E-2BEE-FB2E-3C2E817EF661}"/>
                </a:ext>
              </a:extLst>
            </p:cNvPr>
            <p:cNvSpPr/>
            <p:nvPr/>
          </p:nvSpPr>
          <p:spPr>
            <a:xfrm>
              <a:off x="2387700" y="4175100"/>
              <a:ext cx="543750" cy="502875"/>
            </a:xfrm>
            <a:custGeom>
              <a:rect l="l" t="t" r="r" b="b"/>
              <a:pathLst>
                <a:path w="21750" h="20115" extrusionOk="0">
                  <a:moveTo>
                    <a:pt x="3637" y="0"/>
                  </a:moveTo>
                  <a:cubicBezTo>
                    <a:pt x="3570" y="301"/>
                    <a:pt x="3570" y="634"/>
                    <a:pt x="3603" y="1001"/>
                  </a:cubicBezTo>
                  <a:cubicBezTo>
                    <a:pt x="2069" y="2302"/>
                    <a:pt x="801" y="3937"/>
                    <a:pt x="1" y="5771"/>
                  </a:cubicBezTo>
                  <a:lnTo>
                    <a:pt x="19415" y="20115"/>
                  </a:lnTo>
                  <a:cubicBezTo>
                    <a:pt x="19848" y="19915"/>
                    <a:pt x="20315" y="19648"/>
                    <a:pt x="20682" y="19314"/>
                  </a:cubicBezTo>
                  <a:cubicBezTo>
                    <a:pt x="21283" y="18814"/>
                    <a:pt x="21750" y="17980"/>
                    <a:pt x="21616" y="17179"/>
                  </a:cubicBezTo>
                  <a:cubicBezTo>
                    <a:pt x="21483" y="16412"/>
                    <a:pt x="20949" y="15778"/>
                    <a:pt x="20382" y="15178"/>
                  </a:cubicBezTo>
                  <a:cubicBezTo>
                    <a:pt x="18848" y="13510"/>
                    <a:pt x="17347" y="11775"/>
                    <a:pt x="16179" y="9841"/>
                  </a:cubicBezTo>
                  <a:cubicBezTo>
                    <a:pt x="13677" y="8473"/>
                    <a:pt x="11209" y="6939"/>
                    <a:pt x="9341" y="4804"/>
                  </a:cubicBezTo>
                  <a:cubicBezTo>
                    <a:pt x="8507" y="3836"/>
                    <a:pt x="7806" y="2802"/>
                    <a:pt x="6806" y="2069"/>
                  </a:cubicBezTo>
                  <a:cubicBezTo>
                    <a:pt x="5805" y="1335"/>
                    <a:pt x="4471" y="901"/>
                    <a:pt x="3637" y="0"/>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985;p53">
              <a:extLst>
                <a:ext uri="{FF2B5EF4-FFF2-40B4-BE49-F238E27FC236}">
                  <a16:creationId xmlns:a16="http://schemas.microsoft.com/office/drawing/2014/main" id="{EC8C9373-7DDB-AD74-4C1C-DBD41F572DA8}"/>
                </a:ext>
              </a:extLst>
            </p:cNvPr>
            <p:cNvSpPr/>
            <p:nvPr/>
          </p:nvSpPr>
          <p:spPr>
            <a:xfrm>
              <a:off x="3988025" y="1268850"/>
              <a:ext cx="61725" cy="144300"/>
            </a:xfrm>
            <a:custGeom>
              <a:rect l="l" t="t" r="r" b="b"/>
              <a:pathLst>
                <a:path w="2469" h="5772" extrusionOk="0">
                  <a:moveTo>
                    <a:pt x="2168" y="1"/>
                  </a:moveTo>
                  <a:cubicBezTo>
                    <a:pt x="1301" y="734"/>
                    <a:pt x="601" y="1568"/>
                    <a:pt x="0" y="2502"/>
                  </a:cubicBezTo>
                  <a:lnTo>
                    <a:pt x="2269" y="5771"/>
                  </a:lnTo>
                  <a:cubicBezTo>
                    <a:pt x="2435" y="4170"/>
                    <a:pt x="2469" y="2569"/>
                    <a:pt x="2335" y="968"/>
                  </a:cubicBezTo>
                  <a:cubicBezTo>
                    <a:pt x="2302" y="634"/>
                    <a:pt x="2302" y="334"/>
                    <a:pt x="2269" y="67"/>
                  </a:cubicBezTo>
                  <a:cubicBezTo>
                    <a:pt x="2202" y="67"/>
                    <a:pt x="2202" y="67"/>
                    <a:pt x="2168" y="1"/>
                  </a:cubicBezTo>
                  <a:close/>
                </a:path>
              </a:pathLst>
            </a:custGeom>
            <a:solidFill>
              <a:srgbClr val="FEF0E6"/>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986;p53">
              <a:extLst>
                <a:ext uri="{FF2B5EF4-FFF2-40B4-BE49-F238E27FC236}">
                  <a16:creationId xmlns:a16="http://schemas.microsoft.com/office/drawing/2014/main" id="{235EC737-FEE8-B6CF-F865-50B56E139B99}"/>
                </a:ext>
              </a:extLst>
            </p:cNvPr>
            <p:cNvSpPr/>
            <p:nvPr/>
          </p:nvSpPr>
          <p:spPr>
            <a:xfrm>
              <a:off x="3777875" y="943625"/>
              <a:ext cx="264375" cy="418650"/>
            </a:xfrm>
            <a:custGeom>
              <a:rect l="l" t="t" r="r" b="b"/>
              <a:pathLst>
                <a:path w="10575" h="16746" extrusionOk="0">
                  <a:moveTo>
                    <a:pt x="2669" y="0"/>
                  </a:moveTo>
                  <a:cubicBezTo>
                    <a:pt x="1668" y="400"/>
                    <a:pt x="734" y="968"/>
                    <a:pt x="0" y="1668"/>
                  </a:cubicBezTo>
                  <a:cubicBezTo>
                    <a:pt x="0" y="1835"/>
                    <a:pt x="34" y="2002"/>
                    <a:pt x="34" y="2168"/>
                  </a:cubicBezTo>
                  <a:cubicBezTo>
                    <a:pt x="534" y="7772"/>
                    <a:pt x="3336" y="13143"/>
                    <a:pt x="7706" y="16746"/>
                  </a:cubicBezTo>
                  <a:lnTo>
                    <a:pt x="7739" y="16679"/>
                  </a:lnTo>
                  <a:cubicBezTo>
                    <a:pt x="7939" y="16279"/>
                    <a:pt x="8173" y="15845"/>
                    <a:pt x="8406" y="15478"/>
                  </a:cubicBezTo>
                  <a:cubicBezTo>
                    <a:pt x="9007" y="14577"/>
                    <a:pt x="9741" y="13743"/>
                    <a:pt x="10574" y="13010"/>
                  </a:cubicBezTo>
                  <a:cubicBezTo>
                    <a:pt x="6772" y="10474"/>
                    <a:pt x="4036" y="6505"/>
                    <a:pt x="2969" y="2102"/>
                  </a:cubicBezTo>
                  <a:cubicBezTo>
                    <a:pt x="2836" y="1435"/>
                    <a:pt x="2702" y="767"/>
                    <a:pt x="2702" y="67"/>
                  </a:cubicBezTo>
                  <a:lnTo>
                    <a:pt x="2669" y="0"/>
                  </a:lnTo>
                  <a:close/>
                </a:path>
              </a:pathLst>
            </a:custGeom>
            <a:solidFill>
              <a:srgbClr val="FEF0E6"/>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987;p53">
              <a:extLst>
                <a:ext uri="{FF2B5EF4-FFF2-40B4-BE49-F238E27FC236}">
                  <a16:creationId xmlns:a16="http://schemas.microsoft.com/office/drawing/2014/main" id="{0040B531-B3FF-5D55-BCF4-CB5C1F46BA3E}"/>
                </a:ext>
              </a:extLst>
            </p:cNvPr>
            <p:cNvSpPr/>
            <p:nvPr/>
          </p:nvSpPr>
          <p:spPr>
            <a:xfrm>
              <a:off x="2893900" y="994225"/>
              <a:ext cx="1778800" cy="1558075"/>
            </a:xfrm>
            <a:custGeom>
              <a:rect l="l" t="t" r="r" b="b"/>
              <a:pathLst>
                <a:path w="71152" h="62323" extrusionOk="0">
                  <a:moveTo>
                    <a:pt x="33083" y="0"/>
                  </a:moveTo>
                  <a:cubicBezTo>
                    <a:pt x="30860" y="0"/>
                    <a:pt x="28626" y="623"/>
                    <a:pt x="26586" y="1545"/>
                  </a:cubicBezTo>
                  <a:cubicBezTo>
                    <a:pt x="21016" y="4047"/>
                    <a:pt x="16446" y="8784"/>
                    <a:pt x="14211" y="14488"/>
                  </a:cubicBezTo>
                  <a:cubicBezTo>
                    <a:pt x="13444" y="16323"/>
                    <a:pt x="12977" y="18257"/>
                    <a:pt x="12476" y="20159"/>
                  </a:cubicBezTo>
                  <a:cubicBezTo>
                    <a:pt x="11909" y="22394"/>
                    <a:pt x="11375" y="24629"/>
                    <a:pt x="10775" y="26830"/>
                  </a:cubicBezTo>
                  <a:cubicBezTo>
                    <a:pt x="10241" y="28932"/>
                    <a:pt x="9741" y="30966"/>
                    <a:pt x="9441" y="33068"/>
                  </a:cubicBezTo>
                  <a:cubicBezTo>
                    <a:pt x="9274" y="34269"/>
                    <a:pt x="9207" y="35503"/>
                    <a:pt x="8740" y="36671"/>
                  </a:cubicBezTo>
                  <a:cubicBezTo>
                    <a:pt x="8407" y="37605"/>
                    <a:pt x="7873" y="38405"/>
                    <a:pt x="7439" y="39272"/>
                  </a:cubicBezTo>
                  <a:cubicBezTo>
                    <a:pt x="7106" y="39973"/>
                    <a:pt x="6906" y="40740"/>
                    <a:pt x="7006" y="41474"/>
                  </a:cubicBezTo>
                  <a:cubicBezTo>
                    <a:pt x="6205" y="43475"/>
                    <a:pt x="4771" y="45277"/>
                    <a:pt x="3537" y="47111"/>
                  </a:cubicBezTo>
                  <a:cubicBezTo>
                    <a:pt x="3003" y="47845"/>
                    <a:pt x="2502" y="48646"/>
                    <a:pt x="2202" y="49513"/>
                  </a:cubicBezTo>
                  <a:cubicBezTo>
                    <a:pt x="1935" y="50347"/>
                    <a:pt x="1902" y="51248"/>
                    <a:pt x="1535" y="52015"/>
                  </a:cubicBezTo>
                  <a:cubicBezTo>
                    <a:pt x="1268" y="52615"/>
                    <a:pt x="868" y="53116"/>
                    <a:pt x="568" y="53683"/>
                  </a:cubicBezTo>
                  <a:cubicBezTo>
                    <a:pt x="1" y="54950"/>
                    <a:pt x="201" y="56451"/>
                    <a:pt x="901" y="57619"/>
                  </a:cubicBezTo>
                  <a:cubicBezTo>
                    <a:pt x="1001" y="57786"/>
                    <a:pt x="1101" y="57952"/>
                    <a:pt x="1235" y="58119"/>
                  </a:cubicBezTo>
                  <a:cubicBezTo>
                    <a:pt x="2202" y="59320"/>
                    <a:pt x="3670" y="60121"/>
                    <a:pt x="5171" y="60588"/>
                  </a:cubicBezTo>
                  <a:cubicBezTo>
                    <a:pt x="6405" y="60988"/>
                    <a:pt x="7706" y="61188"/>
                    <a:pt x="9007" y="61355"/>
                  </a:cubicBezTo>
                  <a:lnTo>
                    <a:pt x="9174" y="61355"/>
                  </a:lnTo>
                  <a:cubicBezTo>
                    <a:pt x="12510" y="61755"/>
                    <a:pt x="27787" y="62089"/>
                    <a:pt x="30756" y="62122"/>
                  </a:cubicBezTo>
                  <a:cubicBezTo>
                    <a:pt x="31056" y="62189"/>
                    <a:pt x="31356" y="62256"/>
                    <a:pt x="31623" y="62289"/>
                  </a:cubicBezTo>
                  <a:cubicBezTo>
                    <a:pt x="31757" y="62289"/>
                    <a:pt x="31923" y="62322"/>
                    <a:pt x="32057" y="62322"/>
                  </a:cubicBezTo>
                  <a:lnTo>
                    <a:pt x="33224" y="62322"/>
                  </a:lnTo>
                  <a:cubicBezTo>
                    <a:pt x="33191" y="60154"/>
                    <a:pt x="34225" y="58119"/>
                    <a:pt x="35192" y="56151"/>
                  </a:cubicBezTo>
                  <a:cubicBezTo>
                    <a:pt x="36593" y="53182"/>
                    <a:pt x="37894" y="50180"/>
                    <a:pt x="38962" y="47111"/>
                  </a:cubicBezTo>
                  <a:cubicBezTo>
                    <a:pt x="39262" y="46244"/>
                    <a:pt x="39596" y="45310"/>
                    <a:pt x="40029" y="44476"/>
                  </a:cubicBezTo>
                  <a:cubicBezTo>
                    <a:pt x="41964" y="46011"/>
                    <a:pt x="44065" y="47412"/>
                    <a:pt x="46267" y="48579"/>
                  </a:cubicBezTo>
                  <a:cubicBezTo>
                    <a:pt x="47268" y="49113"/>
                    <a:pt x="48268" y="49580"/>
                    <a:pt x="49403" y="49780"/>
                  </a:cubicBezTo>
                  <a:cubicBezTo>
                    <a:pt x="49754" y="49844"/>
                    <a:pt x="50106" y="49874"/>
                    <a:pt x="50458" y="49874"/>
                  </a:cubicBezTo>
                  <a:cubicBezTo>
                    <a:pt x="52680" y="49874"/>
                    <a:pt x="54880" y="48671"/>
                    <a:pt x="56608" y="47145"/>
                  </a:cubicBezTo>
                  <a:cubicBezTo>
                    <a:pt x="58609" y="45410"/>
                    <a:pt x="60210" y="43175"/>
                    <a:pt x="62112" y="41407"/>
                  </a:cubicBezTo>
                  <a:cubicBezTo>
                    <a:pt x="63813" y="39773"/>
                    <a:pt x="65881" y="38472"/>
                    <a:pt x="67616" y="36837"/>
                  </a:cubicBezTo>
                  <a:cubicBezTo>
                    <a:pt x="69250" y="35336"/>
                    <a:pt x="70651" y="33502"/>
                    <a:pt x="71118" y="31400"/>
                  </a:cubicBezTo>
                  <a:cubicBezTo>
                    <a:pt x="71085" y="31300"/>
                    <a:pt x="71051" y="31167"/>
                    <a:pt x="71151" y="31100"/>
                  </a:cubicBezTo>
                  <a:cubicBezTo>
                    <a:pt x="70851" y="30233"/>
                    <a:pt x="70551" y="29332"/>
                    <a:pt x="70084" y="28498"/>
                  </a:cubicBezTo>
                  <a:cubicBezTo>
                    <a:pt x="69650" y="27831"/>
                    <a:pt x="69150" y="27164"/>
                    <a:pt x="68516" y="26630"/>
                  </a:cubicBezTo>
                  <a:cubicBezTo>
                    <a:pt x="68149" y="26430"/>
                    <a:pt x="67682" y="26296"/>
                    <a:pt x="67282" y="26230"/>
                  </a:cubicBezTo>
                  <a:cubicBezTo>
                    <a:pt x="66941" y="26173"/>
                    <a:pt x="66597" y="26143"/>
                    <a:pt x="66253" y="26143"/>
                  </a:cubicBezTo>
                  <a:cubicBezTo>
                    <a:pt x="65589" y="26143"/>
                    <a:pt x="64929" y="26255"/>
                    <a:pt x="64313" y="26497"/>
                  </a:cubicBezTo>
                  <a:cubicBezTo>
                    <a:pt x="62312" y="27331"/>
                    <a:pt x="61011" y="29399"/>
                    <a:pt x="59110" y="30399"/>
                  </a:cubicBezTo>
                  <a:cubicBezTo>
                    <a:pt x="58342" y="30766"/>
                    <a:pt x="57575" y="30966"/>
                    <a:pt x="56841" y="31333"/>
                  </a:cubicBezTo>
                  <a:cubicBezTo>
                    <a:pt x="56141" y="31734"/>
                    <a:pt x="55507" y="32234"/>
                    <a:pt x="54973" y="32801"/>
                  </a:cubicBezTo>
                  <a:cubicBezTo>
                    <a:pt x="54440" y="31000"/>
                    <a:pt x="53939" y="29165"/>
                    <a:pt x="53472" y="27331"/>
                  </a:cubicBezTo>
                  <a:cubicBezTo>
                    <a:pt x="53305" y="26763"/>
                    <a:pt x="53172" y="26130"/>
                    <a:pt x="52905" y="25596"/>
                  </a:cubicBezTo>
                  <a:cubicBezTo>
                    <a:pt x="52605" y="24996"/>
                    <a:pt x="52105" y="24495"/>
                    <a:pt x="51738" y="23928"/>
                  </a:cubicBezTo>
                  <a:cubicBezTo>
                    <a:pt x="50370" y="21760"/>
                    <a:pt x="50737" y="18891"/>
                    <a:pt x="49903" y="16423"/>
                  </a:cubicBezTo>
                  <a:cubicBezTo>
                    <a:pt x="49269" y="14588"/>
                    <a:pt x="47968" y="12987"/>
                    <a:pt x="46267" y="12053"/>
                  </a:cubicBezTo>
                  <a:lnTo>
                    <a:pt x="46267" y="12053"/>
                  </a:lnTo>
                  <a:cubicBezTo>
                    <a:pt x="46400" y="13654"/>
                    <a:pt x="46334" y="15255"/>
                    <a:pt x="46200" y="16823"/>
                  </a:cubicBezTo>
                  <a:lnTo>
                    <a:pt x="43932" y="13587"/>
                  </a:lnTo>
                  <a:cubicBezTo>
                    <a:pt x="43699" y="13954"/>
                    <a:pt x="43465" y="14388"/>
                    <a:pt x="43265" y="14788"/>
                  </a:cubicBezTo>
                  <a:lnTo>
                    <a:pt x="43232" y="14822"/>
                  </a:lnTo>
                  <a:cubicBezTo>
                    <a:pt x="38828" y="11286"/>
                    <a:pt x="35993" y="5882"/>
                    <a:pt x="35559" y="278"/>
                  </a:cubicBezTo>
                  <a:cubicBezTo>
                    <a:pt x="34743" y="87"/>
                    <a:pt x="33914" y="0"/>
                    <a:pt x="33083" y="0"/>
                  </a:cubicBezTo>
                  <a:close/>
                </a:path>
              </a:pathLst>
            </a:custGeom>
            <a:solidFill>
              <a:srgbClr val="95C4C6"/>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988;p53">
              <a:extLst>
                <a:ext uri="{FF2B5EF4-FFF2-40B4-BE49-F238E27FC236}">
                  <a16:creationId xmlns:a16="http://schemas.microsoft.com/office/drawing/2014/main" id="{05B790F0-ADAF-1067-A83F-B4C239F71A3C}"/>
                </a:ext>
              </a:extLst>
            </p:cNvPr>
            <p:cNvSpPr/>
            <p:nvPr/>
          </p:nvSpPr>
          <p:spPr>
            <a:xfrm>
              <a:off x="4571775" y="1315725"/>
              <a:ext cx="411975" cy="456000"/>
            </a:xfrm>
            <a:custGeom>
              <a:rect l="l" t="t" r="r" b="b"/>
              <a:pathLst>
                <a:path w="16479" h="18240" extrusionOk="0">
                  <a:moveTo>
                    <a:pt x="12431" y="0"/>
                  </a:moveTo>
                  <a:cubicBezTo>
                    <a:pt x="12261" y="0"/>
                    <a:pt x="12085" y="169"/>
                    <a:pt x="11975" y="360"/>
                  </a:cubicBezTo>
                  <a:cubicBezTo>
                    <a:pt x="11408" y="1128"/>
                    <a:pt x="11308" y="2128"/>
                    <a:pt x="11275" y="3129"/>
                  </a:cubicBezTo>
                  <a:cubicBezTo>
                    <a:pt x="11008" y="2562"/>
                    <a:pt x="10708" y="1962"/>
                    <a:pt x="10374" y="1428"/>
                  </a:cubicBezTo>
                  <a:cubicBezTo>
                    <a:pt x="10308" y="1228"/>
                    <a:pt x="10174" y="1061"/>
                    <a:pt x="10007" y="928"/>
                  </a:cubicBezTo>
                  <a:cubicBezTo>
                    <a:pt x="9880" y="826"/>
                    <a:pt x="9733" y="782"/>
                    <a:pt x="9582" y="782"/>
                  </a:cubicBezTo>
                  <a:cubicBezTo>
                    <a:pt x="9535" y="782"/>
                    <a:pt x="9488" y="786"/>
                    <a:pt x="9440" y="794"/>
                  </a:cubicBezTo>
                  <a:cubicBezTo>
                    <a:pt x="9140" y="928"/>
                    <a:pt x="8973" y="1261"/>
                    <a:pt x="8940" y="1561"/>
                  </a:cubicBezTo>
                  <a:cubicBezTo>
                    <a:pt x="8807" y="2262"/>
                    <a:pt x="9007" y="3029"/>
                    <a:pt x="9207" y="3730"/>
                  </a:cubicBezTo>
                  <a:cubicBezTo>
                    <a:pt x="9440" y="4463"/>
                    <a:pt x="9674" y="5231"/>
                    <a:pt x="9941" y="5964"/>
                  </a:cubicBezTo>
                  <a:cubicBezTo>
                    <a:pt x="9841" y="6065"/>
                    <a:pt x="9741" y="6131"/>
                    <a:pt x="9674" y="6198"/>
                  </a:cubicBezTo>
                  <a:cubicBezTo>
                    <a:pt x="9307" y="5064"/>
                    <a:pt x="8706" y="4063"/>
                    <a:pt x="7939" y="3196"/>
                  </a:cubicBezTo>
                  <a:cubicBezTo>
                    <a:pt x="7772" y="3029"/>
                    <a:pt x="7639" y="2896"/>
                    <a:pt x="7439" y="2762"/>
                  </a:cubicBezTo>
                  <a:cubicBezTo>
                    <a:pt x="7322" y="2695"/>
                    <a:pt x="7205" y="2662"/>
                    <a:pt x="7097" y="2662"/>
                  </a:cubicBezTo>
                  <a:cubicBezTo>
                    <a:pt x="6989" y="2662"/>
                    <a:pt x="6889" y="2695"/>
                    <a:pt x="6805" y="2762"/>
                  </a:cubicBezTo>
                  <a:cubicBezTo>
                    <a:pt x="6638" y="2896"/>
                    <a:pt x="6538" y="3096"/>
                    <a:pt x="6505" y="3296"/>
                  </a:cubicBezTo>
                  <a:cubicBezTo>
                    <a:pt x="6405" y="3629"/>
                    <a:pt x="6405" y="3963"/>
                    <a:pt x="6472" y="4297"/>
                  </a:cubicBezTo>
                  <a:cubicBezTo>
                    <a:pt x="5871" y="5231"/>
                    <a:pt x="5204" y="6131"/>
                    <a:pt x="4370" y="6865"/>
                  </a:cubicBezTo>
                  <a:cubicBezTo>
                    <a:pt x="4003" y="7132"/>
                    <a:pt x="3636" y="7399"/>
                    <a:pt x="3269" y="7699"/>
                  </a:cubicBezTo>
                  <a:cubicBezTo>
                    <a:pt x="2635" y="8133"/>
                    <a:pt x="2102" y="8633"/>
                    <a:pt x="1668" y="9233"/>
                  </a:cubicBezTo>
                  <a:cubicBezTo>
                    <a:pt x="1034" y="10134"/>
                    <a:pt x="767" y="11268"/>
                    <a:pt x="868" y="12369"/>
                  </a:cubicBezTo>
                  <a:lnTo>
                    <a:pt x="0" y="13370"/>
                  </a:lnTo>
                  <a:cubicBezTo>
                    <a:pt x="401" y="13436"/>
                    <a:pt x="834" y="13570"/>
                    <a:pt x="1234" y="13770"/>
                  </a:cubicBezTo>
                  <a:cubicBezTo>
                    <a:pt x="1868" y="14270"/>
                    <a:pt x="2369" y="14938"/>
                    <a:pt x="2802" y="15638"/>
                  </a:cubicBezTo>
                  <a:cubicBezTo>
                    <a:pt x="3269" y="16472"/>
                    <a:pt x="3603" y="17373"/>
                    <a:pt x="3870" y="18240"/>
                  </a:cubicBezTo>
                  <a:cubicBezTo>
                    <a:pt x="4870" y="16806"/>
                    <a:pt x="5971" y="15538"/>
                    <a:pt x="7205" y="14304"/>
                  </a:cubicBezTo>
                  <a:cubicBezTo>
                    <a:pt x="8306" y="13270"/>
                    <a:pt x="9440" y="12369"/>
                    <a:pt x="10374" y="11235"/>
                  </a:cubicBezTo>
                  <a:cubicBezTo>
                    <a:pt x="10841" y="10701"/>
                    <a:pt x="11275" y="10101"/>
                    <a:pt x="11709" y="9567"/>
                  </a:cubicBezTo>
                  <a:cubicBezTo>
                    <a:pt x="12342" y="8800"/>
                    <a:pt x="13043" y="8233"/>
                    <a:pt x="13710" y="7532"/>
                  </a:cubicBezTo>
                  <a:cubicBezTo>
                    <a:pt x="14878" y="6298"/>
                    <a:pt x="15778" y="4797"/>
                    <a:pt x="16312" y="3229"/>
                  </a:cubicBezTo>
                  <a:cubicBezTo>
                    <a:pt x="16379" y="2929"/>
                    <a:pt x="16479" y="2595"/>
                    <a:pt x="16445" y="2295"/>
                  </a:cubicBezTo>
                  <a:cubicBezTo>
                    <a:pt x="16379" y="2028"/>
                    <a:pt x="16145" y="1728"/>
                    <a:pt x="15812" y="1728"/>
                  </a:cubicBezTo>
                  <a:cubicBezTo>
                    <a:pt x="15611" y="1728"/>
                    <a:pt x="15378" y="1895"/>
                    <a:pt x="15211" y="2062"/>
                  </a:cubicBezTo>
                  <a:cubicBezTo>
                    <a:pt x="14611" y="2629"/>
                    <a:pt x="14110" y="3396"/>
                    <a:pt x="13710" y="4197"/>
                  </a:cubicBezTo>
                  <a:cubicBezTo>
                    <a:pt x="13443" y="2896"/>
                    <a:pt x="13543" y="1528"/>
                    <a:pt x="12876" y="394"/>
                  </a:cubicBezTo>
                  <a:cubicBezTo>
                    <a:pt x="12843" y="227"/>
                    <a:pt x="12709" y="60"/>
                    <a:pt x="12543" y="27"/>
                  </a:cubicBezTo>
                  <a:cubicBezTo>
                    <a:pt x="12506" y="9"/>
                    <a:pt x="12469" y="0"/>
                    <a:pt x="12431" y="0"/>
                  </a:cubicBezTo>
                  <a:close/>
                </a:path>
              </a:pathLst>
            </a:custGeom>
            <a:solidFill>
              <a:srgbClr val="F9BB91"/>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989;p53">
              <a:extLst>
                <a:ext uri="{FF2B5EF4-FFF2-40B4-BE49-F238E27FC236}">
                  <a16:creationId xmlns:a16="http://schemas.microsoft.com/office/drawing/2014/main" id="{732F0702-C899-6F7F-BE69-F4F95540DE8C}"/>
                </a:ext>
              </a:extLst>
            </p:cNvPr>
            <p:cNvSpPr/>
            <p:nvPr/>
          </p:nvSpPr>
          <p:spPr>
            <a:xfrm>
              <a:off x="3842925" y="600875"/>
              <a:ext cx="490375" cy="668000"/>
            </a:xfrm>
            <a:custGeom>
              <a:rect l="l" t="t" r="r" b="b"/>
              <a:pathLst>
                <a:path w="19615" h="26720" extrusionOk="0">
                  <a:moveTo>
                    <a:pt x="8273" y="0"/>
                  </a:moveTo>
                  <a:cubicBezTo>
                    <a:pt x="7539" y="0"/>
                    <a:pt x="6805" y="301"/>
                    <a:pt x="6505" y="934"/>
                  </a:cubicBezTo>
                  <a:cubicBezTo>
                    <a:pt x="6104" y="1802"/>
                    <a:pt x="6705" y="2802"/>
                    <a:pt x="7405" y="3503"/>
                  </a:cubicBezTo>
                  <a:cubicBezTo>
                    <a:pt x="8006" y="4203"/>
                    <a:pt x="8806" y="5037"/>
                    <a:pt x="8640" y="6005"/>
                  </a:cubicBezTo>
                  <a:cubicBezTo>
                    <a:pt x="8439" y="7506"/>
                    <a:pt x="6205" y="7973"/>
                    <a:pt x="5738" y="9307"/>
                  </a:cubicBezTo>
                  <a:cubicBezTo>
                    <a:pt x="5504" y="8840"/>
                    <a:pt x="5170" y="8506"/>
                    <a:pt x="4637" y="8306"/>
                  </a:cubicBezTo>
                  <a:cubicBezTo>
                    <a:pt x="4351" y="8154"/>
                    <a:pt x="4043" y="8078"/>
                    <a:pt x="3726" y="8078"/>
                  </a:cubicBezTo>
                  <a:cubicBezTo>
                    <a:pt x="3488" y="8078"/>
                    <a:pt x="3245" y="8120"/>
                    <a:pt x="3002" y="8206"/>
                  </a:cubicBezTo>
                  <a:cubicBezTo>
                    <a:pt x="2635" y="8340"/>
                    <a:pt x="2302" y="8640"/>
                    <a:pt x="2002" y="8940"/>
                  </a:cubicBezTo>
                  <a:cubicBezTo>
                    <a:pt x="767" y="10274"/>
                    <a:pt x="300" y="12276"/>
                    <a:pt x="767" y="14010"/>
                  </a:cubicBezTo>
                  <a:cubicBezTo>
                    <a:pt x="767" y="14110"/>
                    <a:pt x="801" y="14211"/>
                    <a:pt x="834" y="14311"/>
                  </a:cubicBezTo>
                  <a:cubicBezTo>
                    <a:pt x="567" y="14177"/>
                    <a:pt x="267" y="13977"/>
                    <a:pt x="0" y="13777"/>
                  </a:cubicBezTo>
                  <a:lnTo>
                    <a:pt x="0" y="13777"/>
                  </a:lnTo>
                  <a:cubicBezTo>
                    <a:pt x="0" y="14444"/>
                    <a:pt x="134" y="15145"/>
                    <a:pt x="300" y="15812"/>
                  </a:cubicBezTo>
                  <a:cubicBezTo>
                    <a:pt x="1334" y="20215"/>
                    <a:pt x="4103" y="24184"/>
                    <a:pt x="7839" y="26686"/>
                  </a:cubicBezTo>
                  <a:cubicBezTo>
                    <a:pt x="7872" y="26686"/>
                    <a:pt x="7872" y="26720"/>
                    <a:pt x="7939" y="26720"/>
                  </a:cubicBezTo>
                  <a:cubicBezTo>
                    <a:pt x="8206" y="25952"/>
                    <a:pt x="8540" y="25152"/>
                    <a:pt x="9140" y="24518"/>
                  </a:cubicBezTo>
                  <a:cubicBezTo>
                    <a:pt x="9707" y="24852"/>
                    <a:pt x="10307" y="25118"/>
                    <a:pt x="10975" y="25218"/>
                  </a:cubicBezTo>
                  <a:cubicBezTo>
                    <a:pt x="11159" y="25249"/>
                    <a:pt x="11349" y="25265"/>
                    <a:pt x="11541" y="25265"/>
                  </a:cubicBezTo>
                  <a:cubicBezTo>
                    <a:pt x="12386" y="25265"/>
                    <a:pt x="13247" y="24952"/>
                    <a:pt x="13710" y="24218"/>
                  </a:cubicBezTo>
                  <a:cubicBezTo>
                    <a:pt x="14043" y="23717"/>
                    <a:pt x="14177" y="23050"/>
                    <a:pt x="14544" y="22617"/>
                  </a:cubicBezTo>
                  <a:cubicBezTo>
                    <a:pt x="14844" y="22250"/>
                    <a:pt x="15278" y="22016"/>
                    <a:pt x="15444" y="21616"/>
                  </a:cubicBezTo>
                  <a:cubicBezTo>
                    <a:pt x="15611" y="21149"/>
                    <a:pt x="15444" y="20682"/>
                    <a:pt x="15278" y="20282"/>
                  </a:cubicBezTo>
                  <a:cubicBezTo>
                    <a:pt x="15545" y="20282"/>
                    <a:pt x="15811" y="20048"/>
                    <a:pt x="15845" y="19748"/>
                  </a:cubicBezTo>
                  <a:cubicBezTo>
                    <a:pt x="15878" y="19648"/>
                    <a:pt x="15878" y="19548"/>
                    <a:pt x="15878" y="19414"/>
                  </a:cubicBezTo>
                  <a:cubicBezTo>
                    <a:pt x="15978" y="19147"/>
                    <a:pt x="16278" y="18981"/>
                    <a:pt x="16579" y="18914"/>
                  </a:cubicBezTo>
                  <a:cubicBezTo>
                    <a:pt x="16615" y="18909"/>
                    <a:pt x="16652" y="18907"/>
                    <a:pt x="16690" y="18907"/>
                  </a:cubicBezTo>
                  <a:cubicBezTo>
                    <a:pt x="16928" y="18907"/>
                    <a:pt x="17187" y="18990"/>
                    <a:pt x="17446" y="19047"/>
                  </a:cubicBezTo>
                  <a:cubicBezTo>
                    <a:pt x="17585" y="19094"/>
                    <a:pt x="17732" y="19119"/>
                    <a:pt x="17872" y="19119"/>
                  </a:cubicBezTo>
                  <a:cubicBezTo>
                    <a:pt x="18034" y="19119"/>
                    <a:pt x="18188" y="19086"/>
                    <a:pt x="18313" y="19014"/>
                  </a:cubicBezTo>
                  <a:cubicBezTo>
                    <a:pt x="18680" y="18814"/>
                    <a:pt x="18847" y="18347"/>
                    <a:pt x="18847" y="17947"/>
                  </a:cubicBezTo>
                  <a:cubicBezTo>
                    <a:pt x="18914" y="17013"/>
                    <a:pt x="18480" y="16145"/>
                    <a:pt x="18413" y="15211"/>
                  </a:cubicBezTo>
                  <a:cubicBezTo>
                    <a:pt x="18280" y="13910"/>
                    <a:pt x="18847" y="12676"/>
                    <a:pt x="19180" y="11442"/>
                  </a:cubicBezTo>
                  <a:cubicBezTo>
                    <a:pt x="19547" y="9974"/>
                    <a:pt x="19614" y="8340"/>
                    <a:pt x="18947" y="7005"/>
                  </a:cubicBezTo>
                  <a:lnTo>
                    <a:pt x="18880" y="7005"/>
                  </a:lnTo>
                  <a:cubicBezTo>
                    <a:pt x="18663" y="7071"/>
                    <a:pt x="18442" y="7097"/>
                    <a:pt x="18219" y="7097"/>
                  </a:cubicBezTo>
                  <a:cubicBezTo>
                    <a:pt x="17757" y="7097"/>
                    <a:pt x="17284" y="6984"/>
                    <a:pt x="16812" y="6872"/>
                  </a:cubicBezTo>
                  <a:cubicBezTo>
                    <a:pt x="15711" y="6638"/>
                    <a:pt x="14611" y="6338"/>
                    <a:pt x="13777" y="5638"/>
                  </a:cubicBezTo>
                  <a:cubicBezTo>
                    <a:pt x="12209" y="4337"/>
                    <a:pt x="11942" y="1868"/>
                    <a:pt x="10307" y="668"/>
                  </a:cubicBezTo>
                  <a:cubicBezTo>
                    <a:pt x="9707" y="267"/>
                    <a:pt x="9007" y="0"/>
                    <a:pt x="8273" y="0"/>
                  </a:cubicBezTo>
                  <a:close/>
                </a:path>
              </a:pathLst>
            </a:custGeom>
            <a:solidFill>
              <a:srgbClr val="F9BB91"/>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990;p53">
              <a:extLst>
                <a:ext uri="{FF2B5EF4-FFF2-40B4-BE49-F238E27FC236}">
                  <a16:creationId xmlns:a16="http://schemas.microsoft.com/office/drawing/2014/main" id="{869E1B3D-2054-AD68-AE14-FBDC36797B79}"/>
                </a:ext>
              </a:extLst>
            </p:cNvPr>
            <p:cNvSpPr/>
            <p:nvPr/>
          </p:nvSpPr>
          <p:spPr>
            <a:xfrm>
              <a:off x="3863225" y="957250"/>
              <a:ext cx="46425" cy="49625"/>
            </a:xfrm>
            <a:custGeom>
              <a:rect l="l" t="t" r="r" b="b"/>
              <a:pathLst>
                <a:path w="1857" h="1985" extrusionOk="0">
                  <a:moveTo>
                    <a:pt x="247" y="0"/>
                  </a:moveTo>
                  <a:cubicBezTo>
                    <a:pt x="127" y="0"/>
                    <a:pt x="1" y="108"/>
                    <a:pt x="22" y="256"/>
                  </a:cubicBezTo>
                  <a:cubicBezTo>
                    <a:pt x="256" y="1023"/>
                    <a:pt x="823" y="1690"/>
                    <a:pt x="1523" y="1957"/>
                  </a:cubicBezTo>
                  <a:cubicBezTo>
                    <a:pt x="1552" y="1977"/>
                    <a:pt x="1585" y="1985"/>
                    <a:pt x="1616" y="1985"/>
                  </a:cubicBezTo>
                  <a:cubicBezTo>
                    <a:pt x="1693" y="1985"/>
                    <a:pt x="1766" y="1937"/>
                    <a:pt x="1790" y="1890"/>
                  </a:cubicBezTo>
                  <a:cubicBezTo>
                    <a:pt x="1857" y="1790"/>
                    <a:pt x="1823" y="1690"/>
                    <a:pt x="1757" y="1623"/>
                  </a:cubicBezTo>
                  <a:cubicBezTo>
                    <a:pt x="1089" y="1390"/>
                    <a:pt x="622" y="789"/>
                    <a:pt x="422" y="122"/>
                  </a:cubicBezTo>
                  <a:cubicBezTo>
                    <a:pt x="386" y="37"/>
                    <a:pt x="317" y="0"/>
                    <a:pt x="247" y="0"/>
                  </a:cubicBezTo>
                  <a:close/>
                </a:path>
              </a:pathLst>
            </a:custGeom>
            <a:solidFill>
              <a:srgbClr val="DD9868"/>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991;p53">
              <a:extLst>
                <a:ext uri="{FF2B5EF4-FFF2-40B4-BE49-F238E27FC236}">
                  <a16:creationId xmlns:a16="http://schemas.microsoft.com/office/drawing/2014/main" id="{BFAB7868-BF60-5B8F-5E9E-3CD89ACB9DCD}"/>
                </a:ext>
              </a:extLst>
            </p:cNvPr>
            <p:cNvSpPr/>
            <p:nvPr/>
          </p:nvSpPr>
          <p:spPr>
            <a:xfrm>
              <a:off x="3896275" y="839425"/>
              <a:ext cx="56750" cy="136300"/>
            </a:xfrm>
            <a:custGeom>
              <a:rect l="l" t="t" r="r" b="b"/>
              <a:pathLst>
                <a:path w="2270" h="5452" extrusionOk="0">
                  <a:moveTo>
                    <a:pt x="1055" y="0"/>
                  </a:moveTo>
                  <a:cubicBezTo>
                    <a:pt x="668" y="0"/>
                    <a:pt x="295" y="234"/>
                    <a:pt x="201" y="632"/>
                  </a:cubicBezTo>
                  <a:cubicBezTo>
                    <a:pt x="182" y="788"/>
                    <a:pt x="287" y="875"/>
                    <a:pt x="397" y="875"/>
                  </a:cubicBezTo>
                  <a:cubicBezTo>
                    <a:pt x="477" y="875"/>
                    <a:pt x="560" y="830"/>
                    <a:pt x="601" y="732"/>
                  </a:cubicBezTo>
                  <a:cubicBezTo>
                    <a:pt x="653" y="499"/>
                    <a:pt x="867" y="366"/>
                    <a:pt x="1101" y="366"/>
                  </a:cubicBezTo>
                  <a:cubicBezTo>
                    <a:pt x="1167" y="366"/>
                    <a:pt x="1235" y="377"/>
                    <a:pt x="1302" y="399"/>
                  </a:cubicBezTo>
                  <a:cubicBezTo>
                    <a:pt x="1569" y="499"/>
                    <a:pt x="1769" y="832"/>
                    <a:pt x="1769" y="1133"/>
                  </a:cubicBezTo>
                  <a:cubicBezTo>
                    <a:pt x="1769" y="1433"/>
                    <a:pt x="1669" y="1733"/>
                    <a:pt x="1502" y="2000"/>
                  </a:cubicBezTo>
                  <a:cubicBezTo>
                    <a:pt x="1335" y="2300"/>
                    <a:pt x="1035" y="2467"/>
                    <a:pt x="835" y="2667"/>
                  </a:cubicBezTo>
                  <a:cubicBezTo>
                    <a:pt x="1" y="3401"/>
                    <a:pt x="1" y="4735"/>
                    <a:pt x="868" y="5402"/>
                  </a:cubicBezTo>
                  <a:cubicBezTo>
                    <a:pt x="916" y="5437"/>
                    <a:pt x="964" y="5451"/>
                    <a:pt x="1009" y="5451"/>
                  </a:cubicBezTo>
                  <a:cubicBezTo>
                    <a:pt x="1180" y="5451"/>
                    <a:pt x="1294" y="5235"/>
                    <a:pt x="1135" y="5102"/>
                  </a:cubicBezTo>
                  <a:cubicBezTo>
                    <a:pt x="601" y="4669"/>
                    <a:pt x="435" y="3901"/>
                    <a:pt x="802" y="3301"/>
                  </a:cubicBezTo>
                  <a:cubicBezTo>
                    <a:pt x="968" y="3001"/>
                    <a:pt x="1302" y="2801"/>
                    <a:pt x="1535" y="2600"/>
                  </a:cubicBezTo>
                  <a:cubicBezTo>
                    <a:pt x="1802" y="2400"/>
                    <a:pt x="1969" y="2100"/>
                    <a:pt x="2036" y="1766"/>
                  </a:cubicBezTo>
                  <a:cubicBezTo>
                    <a:pt x="2269" y="1166"/>
                    <a:pt x="2136" y="466"/>
                    <a:pt x="1535" y="132"/>
                  </a:cubicBezTo>
                  <a:cubicBezTo>
                    <a:pt x="1386" y="43"/>
                    <a:pt x="1220" y="0"/>
                    <a:pt x="1055" y="0"/>
                  </a:cubicBezTo>
                  <a:close/>
                </a:path>
              </a:pathLst>
            </a:custGeom>
            <a:solidFill>
              <a:srgbClr val="DD9868"/>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992;p53">
              <a:extLst>
                <a:ext uri="{FF2B5EF4-FFF2-40B4-BE49-F238E27FC236}">
                  <a16:creationId xmlns:a16="http://schemas.microsoft.com/office/drawing/2014/main" id="{6DB498F8-9B50-5542-E128-DAF2990DC84B}"/>
                </a:ext>
              </a:extLst>
            </p:cNvPr>
            <p:cNvSpPr/>
            <p:nvPr/>
          </p:nvSpPr>
          <p:spPr>
            <a:xfrm>
              <a:off x="3915475" y="1007000"/>
              <a:ext cx="94975" cy="158975"/>
            </a:xfrm>
            <a:custGeom>
              <a:rect l="l" t="t" r="r" b="b"/>
              <a:pathLst>
                <a:path w="3799" h="6359" extrusionOk="0">
                  <a:moveTo>
                    <a:pt x="192" y="0"/>
                  </a:moveTo>
                  <a:cubicBezTo>
                    <a:pt x="92" y="0"/>
                    <a:pt x="0" y="67"/>
                    <a:pt x="34" y="200"/>
                  </a:cubicBezTo>
                  <a:cubicBezTo>
                    <a:pt x="234" y="2602"/>
                    <a:pt x="1435" y="4871"/>
                    <a:pt x="3403" y="6305"/>
                  </a:cubicBezTo>
                  <a:cubicBezTo>
                    <a:pt x="3440" y="6342"/>
                    <a:pt x="3483" y="6358"/>
                    <a:pt x="3525" y="6358"/>
                  </a:cubicBezTo>
                  <a:cubicBezTo>
                    <a:pt x="3668" y="6358"/>
                    <a:pt x="3799" y="6175"/>
                    <a:pt x="3669" y="6071"/>
                  </a:cubicBezTo>
                  <a:cubicBezTo>
                    <a:pt x="1768" y="4704"/>
                    <a:pt x="567" y="2535"/>
                    <a:pt x="400" y="200"/>
                  </a:cubicBezTo>
                  <a:cubicBezTo>
                    <a:pt x="400" y="67"/>
                    <a:pt x="292" y="0"/>
                    <a:pt x="192" y="0"/>
                  </a:cubicBezTo>
                  <a:close/>
                </a:path>
              </a:pathLst>
            </a:custGeom>
            <a:solidFill>
              <a:srgbClr val="DD9868"/>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993;p53">
              <a:extLst>
                <a:ext uri="{FF2B5EF4-FFF2-40B4-BE49-F238E27FC236}">
                  <a16:creationId xmlns:a16="http://schemas.microsoft.com/office/drawing/2014/main" id="{A3C7FB48-4175-988D-20E3-4E53499903E3}"/>
                </a:ext>
              </a:extLst>
            </p:cNvPr>
            <p:cNvSpPr/>
            <p:nvPr/>
          </p:nvSpPr>
          <p:spPr>
            <a:xfrm>
              <a:off x="4020550" y="1180150"/>
              <a:ext cx="59225" cy="39025"/>
            </a:xfrm>
            <a:custGeom>
              <a:rect l="l" t="t" r="r" b="b"/>
              <a:pathLst>
                <a:path w="2369" h="1561" extrusionOk="0">
                  <a:moveTo>
                    <a:pt x="221" y="0"/>
                  </a:moveTo>
                  <a:cubicBezTo>
                    <a:pt x="140" y="0"/>
                    <a:pt x="59" y="38"/>
                    <a:pt x="34" y="113"/>
                  </a:cubicBezTo>
                  <a:cubicBezTo>
                    <a:pt x="0" y="179"/>
                    <a:pt x="34" y="313"/>
                    <a:pt x="100" y="346"/>
                  </a:cubicBezTo>
                  <a:cubicBezTo>
                    <a:pt x="767" y="747"/>
                    <a:pt x="1401" y="1147"/>
                    <a:pt x="2068" y="1547"/>
                  </a:cubicBezTo>
                  <a:cubicBezTo>
                    <a:pt x="2095" y="1556"/>
                    <a:pt x="2122" y="1560"/>
                    <a:pt x="2148" y="1560"/>
                  </a:cubicBezTo>
                  <a:cubicBezTo>
                    <a:pt x="2220" y="1560"/>
                    <a:pt x="2286" y="1529"/>
                    <a:pt x="2335" y="1480"/>
                  </a:cubicBezTo>
                  <a:cubicBezTo>
                    <a:pt x="2369" y="1380"/>
                    <a:pt x="2335" y="1314"/>
                    <a:pt x="2235" y="1214"/>
                  </a:cubicBezTo>
                  <a:cubicBezTo>
                    <a:pt x="1568" y="813"/>
                    <a:pt x="934" y="446"/>
                    <a:pt x="300" y="13"/>
                  </a:cubicBezTo>
                  <a:cubicBezTo>
                    <a:pt x="275" y="4"/>
                    <a:pt x="248" y="0"/>
                    <a:pt x="221" y="0"/>
                  </a:cubicBezTo>
                  <a:close/>
                </a:path>
              </a:pathLst>
            </a:custGeom>
            <a:solidFill>
              <a:srgbClr val="DD9868"/>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994;p53">
              <a:extLst>
                <a:ext uri="{FF2B5EF4-FFF2-40B4-BE49-F238E27FC236}">
                  <a16:creationId xmlns:a16="http://schemas.microsoft.com/office/drawing/2014/main" id="{C4945B03-CC52-7B42-3474-7DF7C6C49FED}"/>
                </a:ext>
              </a:extLst>
            </p:cNvPr>
            <p:cNvSpPr/>
            <p:nvPr/>
          </p:nvSpPr>
          <p:spPr>
            <a:xfrm>
              <a:off x="4120600" y="1042800"/>
              <a:ext cx="89025" cy="47375"/>
            </a:xfrm>
            <a:custGeom>
              <a:rect l="l" t="t" r="r" b="b"/>
              <a:pathLst>
                <a:path w="3560" h="1895" extrusionOk="0">
                  <a:moveTo>
                    <a:pt x="3273" y="0"/>
                  </a:moveTo>
                  <a:cubicBezTo>
                    <a:pt x="3262" y="0"/>
                    <a:pt x="3249" y="1"/>
                    <a:pt x="3237" y="3"/>
                  </a:cubicBezTo>
                  <a:cubicBezTo>
                    <a:pt x="2069" y="203"/>
                    <a:pt x="1002" y="803"/>
                    <a:pt x="101" y="1604"/>
                  </a:cubicBezTo>
                  <a:cubicBezTo>
                    <a:pt x="0" y="1730"/>
                    <a:pt x="109" y="1895"/>
                    <a:pt x="255" y="1895"/>
                  </a:cubicBezTo>
                  <a:cubicBezTo>
                    <a:pt x="302" y="1895"/>
                    <a:pt x="353" y="1878"/>
                    <a:pt x="401" y="1837"/>
                  </a:cubicBezTo>
                  <a:cubicBezTo>
                    <a:pt x="1235" y="1037"/>
                    <a:pt x="2269" y="536"/>
                    <a:pt x="3370" y="336"/>
                  </a:cubicBezTo>
                  <a:cubicBezTo>
                    <a:pt x="3561" y="305"/>
                    <a:pt x="3509" y="0"/>
                    <a:pt x="3273" y="0"/>
                  </a:cubicBezTo>
                  <a:close/>
                </a:path>
              </a:pathLst>
            </a:custGeom>
            <a:solidFill>
              <a:srgbClr val="DD9868"/>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995;p53">
              <a:extLst>
                <a:ext uri="{FF2B5EF4-FFF2-40B4-BE49-F238E27FC236}">
                  <a16:creationId xmlns:a16="http://schemas.microsoft.com/office/drawing/2014/main" id="{7FAA8BC0-9B1B-ED54-A866-6A5D09854BDF}"/>
                </a:ext>
              </a:extLst>
            </p:cNvPr>
            <p:cNvSpPr/>
            <p:nvPr/>
          </p:nvSpPr>
          <p:spPr>
            <a:xfrm>
              <a:off x="4180075" y="946900"/>
              <a:ext cx="58150" cy="12375"/>
            </a:xfrm>
            <a:custGeom>
              <a:rect l="l" t="t" r="r" b="b"/>
              <a:pathLst>
                <a:path w="2326" h="495" extrusionOk="0">
                  <a:moveTo>
                    <a:pt x="290" y="0"/>
                  </a:moveTo>
                  <a:cubicBezTo>
                    <a:pt x="52" y="0"/>
                    <a:pt x="1" y="338"/>
                    <a:pt x="224" y="370"/>
                  </a:cubicBezTo>
                  <a:cubicBezTo>
                    <a:pt x="608" y="450"/>
                    <a:pt x="1004" y="494"/>
                    <a:pt x="1397" y="494"/>
                  </a:cubicBezTo>
                  <a:cubicBezTo>
                    <a:pt x="1653" y="494"/>
                    <a:pt x="1909" y="476"/>
                    <a:pt x="2159" y="436"/>
                  </a:cubicBezTo>
                  <a:cubicBezTo>
                    <a:pt x="2259" y="436"/>
                    <a:pt x="2325" y="336"/>
                    <a:pt x="2325" y="203"/>
                  </a:cubicBezTo>
                  <a:cubicBezTo>
                    <a:pt x="2292" y="169"/>
                    <a:pt x="2192" y="36"/>
                    <a:pt x="2125" y="36"/>
                  </a:cubicBezTo>
                  <a:cubicBezTo>
                    <a:pt x="1847" y="82"/>
                    <a:pt x="1568" y="107"/>
                    <a:pt x="1289" y="107"/>
                  </a:cubicBezTo>
                  <a:cubicBezTo>
                    <a:pt x="968" y="107"/>
                    <a:pt x="646" y="74"/>
                    <a:pt x="324" y="3"/>
                  </a:cubicBezTo>
                  <a:cubicBezTo>
                    <a:pt x="312" y="1"/>
                    <a:pt x="301" y="0"/>
                    <a:pt x="290" y="0"/>
                  </a:cubicBezTo>
                  <a:close/>
                </a:path>
              </a:pathLst>
            </a:custGeom>
            <a:solidFill>
              <a:srgbClr val="DD9868"/>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996;p53">
              <a:extLst>
                <a:ext uri="{FF2B5EF4-FFF2-40B4-BE49-F238E27FC236}">
                  <a16:creationId xmlns:a16="http://schemas.microsoft.com/office/drawing/2014/main" id="{F7BC916A-159B-E90E-DECB-A373BF2CB3E5}"/>
                </a:ext>
              </a:extLst>
            </p:cNvPr>
            <p:cNvSpPr/>
            <p:nvPr/>
          </p:nvSpPr>
          <p:spPr>
            <a:xfrm>
              <a:off x="4006375" y="900250"/>
              <a:ext cx="120925" cy="175975"/>
            </a:xfrm>
            <a:custGeom>
              <a:rect l="l" t="t" r="r" b="b"/>
              <a:pathLst>
                <a:path w="4837" h="7039" extrusionOk="0">
                  <a:moveTo>
                    <a:pt x="2969" y="1"/>
                  </a:moveTo>
                  <a:cubicBezTo>
                    <a:pt x="1935" y="1"/>
                    <a:pt x="1101" y="701"/>
                    <a:pt x="634" y="1568"/>
                  </a:cubicBezTo>
                  <a:cubicBezTo>
                    <a:pt x="134" y="2502"/>
                    <a:pt x="0" y="3536"/>
                    <a:pt x="267" y="4537"/>
                  </a:cubicBezTo>
                  <a:cubicBezTo>
                    <a:pt x="467" y="5471"/>
                    <a:pt x="1068" y="6405"/>
                    <a:pt x="1935" y="6839"/>
                  </a:cubicBezTo>
                  <a:cubicBezTo>
                    <a:pt x="2235" y="7006"/>
                    <a:pt x="2502" y="7039"/>
                    <a:pt x="2835" y="7039"/>
                  </a:cubicBezTo>
                  <a:lnTo>
                    <a:pt x="3069" y="7039"/>
                  </a:lnTo>
                  <a:cubicBezTo>
                    <a:pt x="3136" y="7039"/>
                    <a:pt x="3236" y="7039"/>
                    <a:pt x="3302" y="7006"/>
                  </a:cubicBezTo>
                  <a:cubicBezTo>
                    <a:pt x="3769" y="6872"/>
                    <a:pt x="4136" y="6639"/>
                    <a:pt x="4403" y="6305"/>
                  </a:cubicBezTo>
                  <a:cubicBezTo>
                    <a:pt x="4670" y="5871"/>
                    <a:pt x="4737" y="5371"/>
                    <a:pt x="4670" y="4871"/>
                  </a:cubicBezTo>
                  <a:cubicBezTo>
                    <a:pt x="4603" y="4304"/>
                    <a:pt x="4470" y="3737"/>
                    <a:pt x="4570" y="3203"/>
                  </a:cubicBezTo>
                  <a:cubicBezTo>
                    <a:pt x="4637" y="2703"/>
                    <a:pt x="4837" y="2202"/>
                    <a:pt x="4804" y="1668"/>
                  </a:cubicBezTo>
                  <a:cubicBezTo>
                    <a:pt x="4770" y="701"/>
                    <a:pt x="3936" y="1"/>
                    <a:pt x="2969" y="1"/>
                  </a:cubicBezTo>
                  <a:close/>
                </a:path>
              </a:pathLst>
            </a:custGeom>
            <a:solidFill>
              <a:srgbClr val="F28C8C">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997;p53">
              <a:extLst>
                <a:ext uri="{FF2B5EF4-FFF2-40B4-BE49-F238E27FC236}">
                  <a16:creationId xmlns:a16="http://schemas.microsoft.com/office/drawing/2014/main" id="{C5E07EE0-0813-A6FB-D4A6-E7001E28EC89}"/>
                </a:ext>
              </a:extLst>
            </p:cNvPr>
            <p:cNvSpPr/>
            <p:nvPr/>
          </p:nvSpPr>
          <p:spPr>
            <a:xfrm>
              <a:off x="4164800" y="1100175"/>
              <a:ext cx="27550" cy="33075"/>
            </a:xfrm>
            <a:custGeom>
              <a:rect l="l" t="t" r="r" b="b"/>
              <a:pathLst>
                <a:path w="1102" h="1323" extrusionOk="0">
                  <a:moveTo>
                    <a:pt x="193" y="1"/>
                  </a:moveTo>
                  <a:cubicBezTo>
                    <a:pt x="172" y="1"/>
                    <a:pt x="152" y="3"/>
                    <a:pt x="134" y="9"/>
                  </a:cubicBezTo>
                  <a:cubicBezTo>
                    <a:pt x="1" y="43"/>
                    <a:pt x="1" y="143"/>
                    <a:pt x="1" y="243"/>
                  </a:cubicBezTo>
                  <a:cubicBezTo>
                    <a:pt x="101" y="710"/>
                    <a:pt x="401" y="1077"/>
                    <a:pt x="802" y="1310"/>
                  </a:cubicBezTo>
                  <a:cubicBezTo>
                    <a:pt x="827" y="1319"/>
                    <a:pt x="852" y="1323"/>
                    <a:pt x="876" y="1323"/>
                  </a:cubicBezTo>
                  <a:cubicBezTo>
                    <a:pt x="950" y="1323"/>
                    <a:pt x="1018" y="1285"/>
                    <a:pt x="1068" y="1210"/>
                  </a:cubicBezTo>
                  <a:cubicBezTo>
                    <a:pt x="1102" y="1144"/>
                    <a:pt x="1102" y="1010"/>
                    <a:pt x="968" y="977"/>
                  </a:cubicBezTo>
                  <a:cubicBezTo>
                    <a:pt x="935" y="910"/>
                    <a:pt x="902" y="910"/>
                    <a:pt x="835" y="877"/>
                  </a:cubicBezTo>
                  <a:lnTo>
                    <a:pt x="802" y="877"/>
                  </a:lnTo>
                  <a:lnTo>
                    <a:pt x="768" y="843"/>
                  </a:lnTo>
                  <a:lnTo>
                    <a:pt x="668" y="743"/>
                  </a:lnTo>
                  <a:lnTo>
                    <a:pt x="635" y="710"/>
                  </a:lnTo>
                  <a:lnTo>
                    <a:pt x="601" y="677"/>
                  </a:lnTo>
                  <a:cubicBezTo>
                    <a:pt x="568" y="643"/>
                    <a:pt x="568" y="576"/>
                    <a:pt x="501" y="543"/>
                  </a:cubicBezTo>
                  <a:cubicBezTo>
                    <a:pt x="501" y="510"/>
                    <a:pt x="468" y="510"/>
                    <a:pt x="468" y="476"/>
                  </a:cubicBezTo>
                  <a:lnTo>
                    <a:pt x="468" y="410"/>
                  </a:lnTo>
                  <a:cubicBezTo>
                    <a:pt x="435" y="343"/>
                    <a:pt x="401" y="243"/>
                    <a:pt x="401" y="143"/>
                  </a:cubicBezTo>
                  <a:cubicBezTo>
                    <a:pt x="401" y="60"/>
                    <a:pt x="288" y="1"/>
                    <a:pt x="193" y="1"/>
                  </a:cubicBezTo>
                  <a:close/>
                </a:path>
              </a:pathLst>
            </a:custGeom>
            <a:solidFill>
              <a:srgbClr val="DD9868"/>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998;p53">
              <a:extLst>
                <a:ext uri="{FF2B5EF4-FFF2-40B4-BE49-F238E27FC236}">
                  <a16:creationId xmlns:a16="http://schemas.microsoft.com/office/drawing/2014/main" id="{0EE87B1D-7072-3881-3354-BEBC74BC1863}"/>
                </a:ext>
              </a:extLst>
            </p:cNvPr>
            <p:cNvSpPr/>
            <p:nvPr/>
          </p:nvSpPr>
          <p:spPr>
            <a:xfrm>
              <a:off x="4208175" y="1003450"/>
              <a:ext cx="16700" cy="31300"/>
            </a:xfrm>
            <a:custGeom>
              <a:rect l="l" t="t" r="r" b="b"/>
              <a:pathLst>
                <a:path w="668" h="1252" extrusionOk="0">
                  <a:moveTo>
                    <a:pt x="438" y="1"/>
                  </a:moveTo>
                  <a:cubicBezTo>
                    <a:pt x="392" y="1"/>
                    <a:pt x="351" y="26"/>
                    <a:pt x="334" y="76"/>
                  </a:cubicBezTo>
                  <a:cubicBezTo>
                    <a:pt x="67" y="376"/>
                    <a:pt x="1" y="743"/>
                    <a:pt x="67" y="1110"/>
                  </a:cubicBezTo>
                  <a:cubicBezTo>
                    <a:pt x="67" y="1192"/>
                    <a:pt x="158" y="1252"/>
                    <a:pt x="264" y="1252"/>
                  </a:cubicBezTo>
                  <a:cubicBezTo>
                    <a:pt x="287" y="1252"/>
                    <a:pt x="310" y="1249"/>
                    <a:pt x="334" y="1243"/>
                  </a:cubicBezTo>
                  <a:cubicBezTo>
                    <a:pt x="401" y="1210"/>
                    <a:pt x="501" y="1110"/>
                    <a:pt x="434" y="1010"/>
                  </a:cubicBezTo>
                  <a:lnTo>
                    <a:pt x="434" y="943"/>
                  </a:lnTo>
                  <a:lnTo>
                    <a:pt x="434" y="843"/>
                  </a:lnTo>
                  <a:lnTo>
                    <a:pt x="434" y="776"/>
                  </a:lnTo>
                  <a:lnTo>
                    <a:pt x="434" y="743"/>
                  </a:lnTo>
                  <a:lnTo>
                    <a:pt x="434" y="676"/>
                  </a:lnTo>
                  <a:cubicBezTo>
                    <a:pt x="434" y="609"/>
                    <a:pt x="434" y="576"/>
                    <a:pt x="501" y="576"/>
                  </a:cubicBezTo>
                  <a:cubicBezTo>
                    <a:pt x="501" y="576"/>
                    <a:pt x="501" y="543"/>
                    <a:pt x="534" y="543"/>
                  </a:cubicBezTo>
                  <a:cubicBezTo>
                    <a:pt x="534" y="509"/>
                    <a:pt x="568" y="443"/>
                    <a:pt x="568" y="443"/>
                  </a:cubicBezTo>
                  <a:lnTo>
                    <a:pt x="634" y="409"/>
                  </a:lnTo>
                  <a:cubicBezTo>
                    <a:pt x="668" y="276"/>
                    <a:pt x="668" y="176"/>
                    <a:pt x="568" y="76"/>
                  </a:cubicBezTo>
                  <a:cubicBezTo>
                    <a:pt x="534" y="26"/>
                    <a:pt x="484" y="1"/>
                    <a:pt x="438" y="1"/>
                  </a:cubicBezTo>
                  <a:close/>
                </a:path>
              </a:pathLst>
            </a:custGeom>
            <a:solidFill>
              <a:srgbClr val="DD9868"/>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999;p53">
              <a:extLst>
                <a:ext uri="{FF2B5EF4-FFF2-40B4-BE49-F238E27FC236}">
                  <a16:creationId xmlns:a16="http://schemas.microsoft.com/office/drawing/2014/main" id="{2DB88B91-A5EF-DC2E-E137-1E060AD2004A}"/>
                </a:ext>
              </a:extLst>
            </p:cNvPr>
            <p:cNvSpPr/>
            <p:nvPr/>
          </p:nvSpPr>
          <p:spPr>
            <a:xfrm>
              <a:off x="4182325" y="852200"/>
              <a:ext cx="100100" cy="37625"/>
            </a:xfrm>
            <a:custGeom>
              <a:rect l="l" t="t" r="r" b="b"/>
              <a:pathLst>
                <a:path w="4004" h="1505" extrusionOk="0">
                  <a:moveTo>
                    <a:pt x="2163" y="0"/>
                  </a:moveTo>
                  <a:cubicBezTo>
                    <a:pt x="1899" y="0"/>
                    <a:pt x="1631" y="33"/>
                    <a:pt x="1368" y="88"/>
                  </a:cubicBezTo>
                  <a:cubicBezTo>
                    <a:pt x="1068" y="121"/>
                    <a:pt x="768" y="221"/>
                    <a:pt x="501" y="388"/>
                  </a:cubicBezTo>
                  <a:cubicBezTo>
                    <a:pt x="234" y="488"/>
                    <a:pt x="0" y="755"/>
                    <a:pt x="34" y="1055"/>
                  </a:cubicBezTo>
                  <a:cubicBezTo>
                    <a:pt x="34" y="1089"/>
                    <a:pt x="67" y="1122"/>
                    <a:pt x="67" y="1155"/>
                  </a:cubicBezTo>
                  <a:lnTo>
                    <a:pt x="67" y="1222"/>
                  </a:lnTo>
                  <a:cubicBezTo>
                    <a:pt x="67" y="1222"/>
                    <a:pt x="67" y="1255"/>
                    <a:pt x="101" y="1255"/>
                  </a:cubicBezTo>
                  <a:cubicBezTo>
                    <a:pt x="101" y="1255"/>
                    <a:pt x="167" y="1255"/>
                    <a:pt x="167" y="1289"/>
                  </a:cubicBezTo>
                  <a:cubicBezTo>
                    <a:pt x="267" y="1389"/>
                    <a:pt x="534" y="1389"/>
                    <a:pt x="701" y="1389"/>
                  </a:cubicBezTo>
                  <a:cubicBezTo>
                    <a:pt x="901" y="1322"/>
                    <a:pt x="1068" y="1289"/>
                    <a:pt x="1268" y="1289"/>
                  </a:cubicBezTo>
                  <a:lnTo>
                    <a:pt x="1702" y="1289"/>
                  </a:lnTo>
                  <a:cubicBezTo>
                    <a:pt x="2035" y="1289"/>
                    <a:pt x="2369" y="1322"/>
                    <a:pt x="2702" y="1422"/>
                  </a:cubicBezTo>
                  <a:cubicBezTo>
                    <a:pt x="2892" y="1443"/>
                    <a:pt x="3068" y="1504"/>
                    <a:pt x="3248" y="1504"/>
                  </a:cubicBezTo>
                  <a:cubicBezTo>
                    <a:pt x="3353" y="1504"/>
                    <a:pt x="3459" y="1484"/>
                    <a:pt x="3570" y="1422"/>
                  </a:cubicBezTo>
                  <a:cubicBezTo>
                    <a:pt x="3870" y="1222"/>
                    <a:pt x="4003" y="955"/>
                    <a:pt x="3870" y="722"/>
                  </a:cubicBezTo>
                  <a:cubicBezTo>
                    <a:pt x="3770" y="455"/>
                    <a:pt x="3503" y="288"/>
                    <a:pt x="3236" y="221"/>
                  </a:cubicBezTo>
                  <a:cubicBezTo>
                    <a:pt x="2904" y="65"/>
                    <a:pt x="2537" y="0"/>
                    <a:pt x="2163" y="0"/>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000;p53">
              <a:extLst>
                <a:ext uri="{FF2B5EF4-FFF2-40B4-BE49-F238E27FC236}">
                  <a16:creationId xmlns:a16="http://schemas.microsoft.com/office/drawing/2014/main" id="{DF019AC2-5D53-1867-BAB5-42E30883C043}"/>
                </a:ext>
              </a:extLst>
            </p:cNvPr>
            <p:cNvSpPr/>
            <p:nvPr/>
          </p:nvSpPr>
          <p:spPr>
            <a:xfrm>
              <a:off x="4172325" y="895250"/>
              <a:ext cx="87150" cy="39825"/>
            </a:xfrm>
            <a:custGeom>
              <a:rect l="l" t="t" r="r" b="b"/>
              <a:pathLst>
                <a:path w="3486" h="1592" extrusionOk="0">
                  <a:moveTo>
                    <a:pt x="1642" y="1"/>
                  </a:moveTo>
                  <a:cubicBezTo>
                    <a:pt x="1098" y="1"/>
                    <a:pt x="560" y="169"/>
                    <a:pt x="134" y="534"/>
                  </a:cubicBezTo>
                  <a:cubicBezTo>
                    <a:pt x="67" y="601"/>
                    <a:pt x="0" y="701"/>
                    <a:pt x="100" y="768"/>
                  </a:cubicBezTo>
                  <a:cubicBezTo>
                    <a:pt x="120" y="826"/>
                    <a:pt x="173" y="861"/>
                    <a:pt x="227" y="861"/>
                  </a:cubicBezTo>
                  <a:cubicBezTo>
                    <a:pt x="266" y="861"/>
                    <a:pt x="306" y="843"/>
                    <a:pt x="334" y="801"/>
                  </a:cubicBezTo>
                  <a:cubicBezTo>
                    <a:pt x="711" y="505"/>
                    <a:pt x="1154" y="339"/>
                    <a:pt x="1626" y="339"/>
                  </a:cubicBezTo>
                  <a:cubicBezTo>
                    <a:pt x="1739" y="339"/>
                    <a:pt x="1853" y="348"/>
                    <a:pt x="1968" y="367"/>
                  </a:cubicBezTo>
                  <a:cubicBezTo>
                    <a:pt x="1835" y="467"/>
                    <a:pt x="1768" y="634"/>
                    <a:pt x="1768" y="868"/>
                  </a:cubicBezTo>
                  <a:cubicBezTo>
                    <a:pt x="1768" y="1201"/>
                    <a:pt x="2002" y="1468"/>
                    <a:pt x="2302" y="1568"/>
                  </a:cubicBezTo>
                  <a:cubicBezTo>
                    <a:pt x="2373" y="1584"/>
                    <a:pt x="2445" y="1592"/>
                    <a:pt x="2518" y="1592"/>
                  </a:cubicBezTo>
                  <a:cubicBezTo>
                    <a:pt x="2752" y="1592"/>
                    <a:pt x="2983" y="1505"/>
                    <a:pt x="3136" y="1301"/>
                  </a:cubicBezTo>
                  <a:cubicBezTo>
                    <a:pt x="3202" y="1201"/>
                    <a:pt x="3269" y="1068"/>
                    <a:pt x="3303" y="901"/>
                  </a:cubicBezTo>
                  <a:cubicBezTo>
                    <a:pt x="3319" y="918"/>
                    <a:pt x="3336" y="925"/>
                    <a:pt x="3352" y="925"/>
                  </a:cubicBezTo>
                  <a:cubicBezTo>
                    <a:pt x="3431" y="925"/>
                    <a:pt x="3486" y="745"/>
                    <a:pt x="3403" y="634"/>
                  </a:cubicBezTo>
                  <a:cubicBezTo>
                    <a:pt x="3269" y="534"/>
                    <a:pt x="3136" y="434"/>
                    <a:pt x="3002" y="367"/>
                  </a:cubicBezTo>
                  <a:cubicBezTo>
                    <a:pt x="2936" y="267"/>
                    <a:pt x="2802" y="201"/>
                    <a:pt x="2669" y="201"/>
                  </a:cubicBezTo>
                  <a:cubicBezTo>
                    <a:pt x="2343" y="70"/>
                    <a:pt x="1991" y="1"/>
                    <a:pt x="1642" y="1"/>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001;p53">
              <a:extLst>
                <a:ext uri="{FF2B5EF4-FFF2-40B4-BE49-F238E27FC236}">
                  <a16:creationId xmlns:a16="http://schemas.microsoft.com/office/drawing/2014/main" id="{1C88B6DD-9CAA-FB4D-2C38-A1901176ED43}"/>
                </a:ext>
              </a:extLst>
            </p:cNvPr>
            <p:cNvSpPr/>
            <p:nvPr/>
          </p:nvSpPr>
          <p:spPr>
            <a:xfrm>
              <a:off x="4230700" y="1025550"/>
              <a:ext cx="12525" cy="17125"/>
            </a:xfrm>
            <a:custGeom>
              <a:rect l="l" t="t" r="r" b="b"/>
              <a:pathLst>
                <a:path w="501" h="685" extrusionOk="0">
                  <a:moveTo>
                    <a:pt x="188" y="1"/>
                  </a:moveTo>
                  <a:cubicBezTo>
                    <a:pt x="167" y="1"/>
                    <a:pt x="150" y="9"/>
                    <a:pt x="134" y="26"/>
                  </a:cubicBezTo>
                  <a:cubicBezTo>
                    <a:pt x="100" y="26"/>
                    <a:pt x="34" y="59"/>
                    <a:pt x="0" y="126"/>
                  </a:cubicBezTo>
                  <a:lnTo>
                    <a:pt x="0" y="159"/>
                  </a:lnTo>
                  <a:lnTo>
                    <a:pt x="0" y="226"/>
                  </a:lnTo>
                  <a:cubicBezTo>
                    <a:pt x="34" y="326"/>
                    <a:pt x="100" y="392"/>
                    <a:pt x="134" y="526"/>
                  </a:cubicBezTo>
                  <a:cubicBezTo>
                    <a:pt x="134" y="559"/>
                    <a:pt x="134" y="559"/>
                    <a:pt x="167" y="626"/>
                  </a:cubicBezTo>
                  <a:cubicBezTo>
                    <a:pt x="167" y="659"/>
                    <a:pt x="234" y="659"/>
                    <a:pt x="234" y="659"/>
                  </a:cubicBezTo>
                  <a:cubicBezTo>
                    <a:pt x="250" y="676"/>
                    <a:pt x="267" y="684"/>
                    <a:pt x="284" y="684"/>
                  </a:cubicBezTo>
                  <a:cubicBezTo>
                    <a:pt x="300" y="684"/>
                    <a:pt x="317" y="676"/>
                    <a:pt x="334" y="659"/>
                  </a:cubicBezTo>
                  <a:cubicBezTo>
                    <a:pt x="400" y="659"/>
                    <a:pt x="434" y="626"/>
                    <a:pt x="467" y="559"/>
                  </a:cubicBezTo>
                  <a:lnTo>
                    <a:pt x="467" y="526"/>
                  </a:lnTo>
                  <a:cubicBezTo>
                    <a:pt x="501" y="493"/>
                    <a:pt x="501" y="426"/>
                    <a:pt x="467" y="426"/>
                  </a:cubicBezTo>
                  <a:lnTo>
                    <a:pt x="334" y="159"/>
                  </a:lnTo>
                  <a:cubicBezTo>
                    <a:pt x="334" y="126"/>
                    <a:pt x="334" y="126"/>
                    <a:pt x="300" y="59"/>
                  </a:cubicBezTo>
                  <a:cubicBezTo>
                    <a:pt x="300" y="26"/>
                    <a:pt x="267" y="26"/>
                    <a:pt x="267" y="26"/>
                  </a:cubicBezTo>
                  <a:cubicBezTo>
                    <a:pt x="234" y="9"/>
                    <a:pt x="209" y="1"/>
                    <a:pt x="188" y="1"/>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002;p53">
              <a:extLst>
                <a:ext uri="{FF2B5EF4-FFF2-40B4-BE49-F238E27FC236}">
                  <a16:creationId xmlns:a16="http://schemas.microsoft.com/office/drawing/2014/main" id="{647523AF-3434-DD1F-BC34-D385F7C7A045}"/>
                </a:ext>
              </a:extLst>
            </p:cNvPr>
            <p:cNvSpPr/>
            <p:nvPr/>
          </p:nvSpPr>
          <p:spPr>
            <a:xfrm>
              <a:off x="4654500" y="1417825"/>
              <a:ext cx="119950" cy="168550"/>
            </a:xfrm>
            <a:custGeom>
              <a:rect l="l" t="t" r="r" b="b"/>
              <a:pathLst>
                <a:path w="4798" h="6741" extrusionOk="0">
                  <a:moveTo>
                    <a:pt x="3238" y="0"/>
                  </a:moveTo>
                  <a:cubicBezTo>
                    <a:pt x="3128" y="0"/>
                    <a:pt x="3009" y="114"/>
                    <a:pt x="3029" y="279"/>
                  </a:cubicBezTo>
                  <a:cubicBezTo>
                    <a:pt x="3363" y="1280"/>
                    <a:pt x="3796" y="2281"/>
                    <a:pt x="4330" y="3181"/>
                  </a:cubicBezTo>
                  <a:cubicBezTo>
                    <a:pt x="4163" y="3382"/>
                    <a:pt x="3996" y="3648"/>
                    <a:pt x="3863" y="3882"/>
                  </a:cubicBezTo>
                  <a:cubicBezTo>
                    <a:pt x="3476" y="3794"/>
                    <a:pt x="3088" y="3752"/>
                    <a:pt x="2701" y="3752"/>
                  </a:cubicBezTo>
                  <a:cubicBezTo>
                    <a:pt x="2354" y="3752"/>
                    <a:pt x="2008" y="3786"/>
                    <a:pt x="1661" y="3849"/>
                  </a:cubicBezTo>
                  <a:cubicBezTo>
                    <a:pt x="1561" y="3849"/>
                    <a:pt x="1495" y="3982"/>
                    <a:pt x="1528" y="4115"/>
                  </a:cubicBezTo>
                  <a:cubicBezTo>
                    <a:pt x="1561" y="4215"/>
                    <a:pt x="1661" y="4215"/>
                    <a:pt x="1795" y="4215"/>
                  </a:cubicBezTo>
                  <a:cubicBezTo>
                    <a:pt x="2095" y="4165"/>
                    <a:pt x="2412" y="4140"/>
                    <a:pt x="2733" y="4140"/>
                  </a:cubicBezTo>
                  <a:cubicBezTo>
                    <a:pt x="3054" y="4140"/>
                    <a:pt x="3379" y="4165"/>
                    <a:pt x="3696" y="4215"/>
                  </a:cubicBezTo>
                  <a:lnTo>
                    <a:pt x="3563" y="4616"/>
                  </a:lnTo>
                  <a:cubicBezTo>
                    <a:pt x="2229" y="4816"/>
                    <a:pt x="1028" y="5483"/>
                    <a:pt x="127" y="6450"/>
                  </a:cubicBezTo>
                  <a:cubicBezTo>
                    <a:pt x="1" y="6577"/>
                    <a:pt x="123" y="6741"/>
                    <a:pt x="262" y="6741"/>
                  </a:cubicBezTo>
                  <a:cubicBezTo>
                    <a:pt x="307" y="6741"/>
                    <a:pt x="353" y="6724"/>
                    <a:pt x="394" y="6684"/>
                  </a:cubicBezTo>
                  <a:cubicBezTo>
                    <a:pt x="1295" y="5750"/>
                    <a:pt x="2462" y="5149"/>
                    <a:pt x="3730" y="4916"/>
                  </a:cubicBezTo>
                  <a:cubicBezTo>
                    <a:pt x="3830" y="4916"/>
                    <a:pt x="3896" y="4883"/>
                    <a:pt x="3896" y="4749"/>
                  </a:cubicBezTo>
                  <a:cubicBezTo>
                    <a:pt x="4063" y="4215"/>
                    <a:pt x="4330" y="3715"/>
                    <a:pt x="4697" y="3248"/>
                  </a:cubicBezTo>
                  <a:cubicBezTo>
                    <a:pt x="4730" y="3215"/>
                    <a:pt x="4797" y="3148"/>
                    <a:pt x="4730" y="3048"/>
                  </a:cubicBezTo>
                  <a:cubicBezTo>
                    <a:pt x="4197" y="2147"/>
                    <a:pt x="3730" y="1147"/>
                    <a:pt x="3396" y="146"/>
                  </a:cubicBezTo>
                  <a:cubicBezTo>
                    <a:pt x="3371" y="44"/>
                    <a:pt x="3306" y="0"/>
                    <a:pt x="3238" y="0"/>
                  </a:cubicBezTo>
                  <a:close/>
                </a:path>
              </a:pathLst>
            </a:custGeom>
            <a:solidFill>
              <a:srgbClr val="DD9868"/>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003;p53">
              <a:extLst>
                <a:ext uri="{FF2B5EF4-FFF2-40B4-BE49-F238E27FC236}">
                  <a16:creationId xmlns:a16="http://schemas.microsoft.com/office/drawing/2014/main" id="{4061F84C-738D-915C-082A-CF751284D109}"/>
                </a:ext>
              </a:extLst>
            </p:cNvPr>
            <p:cNvSpPr/>
            <p:nvPr/>
          </p:nvSpPr>
          <p:spPr>
            <a:xfrm>
              <a:off x="4809025" y="1463775"/>
              <a:ext cx="18775" cy="93650"/>
            </a:xfrm>
            <a:custGeom>
              <a:rect l="l" t="t" r="r" b="b"/>
              <a:pathLst>
                <a:path w="751" h="3745" extrusionOk="0">
                  <a:moveTo>
                    <a:pt x="176" y="1"/>
                  </a:moveTo>
                  <a:cubicBezTo>
                    <a:pt x="84" y="1"/>
                    <a:pt x="0" y="59"/>
                    <a:pt x="17" y="176"/>
                  </a:cubicBezTo>
                  <a:cubicBezTo>
                    <a:pt x="150" y="1310"/>
                    <a:pt x="217" y="2444"/>
                    <a:pt x="351" y="3545"/>
                  </a:cubicBezTo>
                  <a:cubicBezTo>
                    <a:pt x="367" y="3678"/>
                    <a:pt x="476" y="3745"/>
                    <a:pt x="572" y="3745"/>
                  </a:cubicBezTo>
                  <a:cubicBezTo>
                    <a:pt x="668" y="3745"/>
                    <a:pt x="751" y="3678"/>
                    <a:pt x="718" y="3545"/>
                  </a:cubicBezTo>
                  <a:cubicBezTo>
                    <a:pt x="651" y="2444"/>
                    <a:pt x="517" y="1310"/>
                    <a:pt x="384" y="176"/>
                  </a:cubicBezTo>
                  <a:cubicBezTo>
                    <a:pt x="367" y="59"/>
                    <a:pt x="267" y="1"/>
                    <a:pt x="176" y="1"/>
                  </a:cubicBezTo>
                  <a:close/>
                </a:path>
              </a:pathLst>
            </a:custGeom>
            <a:solidFill>
              <a:srgbClr val="DD9868"/>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004;p53">
              <a:extLst>
                <a:ext uri="{FF2B5EF4-FFF2-40B4-BE49-F238E27FC236}">
                  <a16:creationId xmlns:a16="http://schemas.microsoft.com/office/drawing/2014/main" id="{578AA66F-D50A-960B-9E5F-24AAF0E190FA}"/>
                </a:ext>
              </a:extLst>
            </p:cNvPr>
            <p:cNvSpPr/>
            <p:nvPr/>
          </p:nvSpPr>
          <p:spPr>
            <a:xfrm>
              <a:off x="4830575" y="1387725"/>
              <a:ext cx="57275" cy="159150"/>
            </a:xfrm>
            <a:custGeom>
              <a:rect l="l" t="t" r="r" b="b"/>
              <a:pathLst>
                <a:path w="2291" h="6366" extrusionOk="0">
                  <a:moveTo>
                    <a:pt x="900" y="0"/>
                  </a:moveTo>
                  <a:cubicBezTo>
                    <a:pt x="780" y="0"/>
                    <a:pt x="642" y="150"/>
                    <a:pt x="689" y="316"/>
                  </a:cubicBezTo>
                  <a:lnTo>
                    <a:pt x="1457" y="1750"/>
                  </a:lnTo>
                  <a:cubicBezTo>
                    <a:pt x="1590" y="2017"/>
                    <a:pt x="1690" y="2217"/>
                    <a:pt x="1790" y="2484"/>
                  </a:cubicBezTo>
                  <a:cubicBezTo>
                    <a:pt x="1857" y="2751"/>
                    <a:pt x="1790" y="3018"/>
                    <a:pt x="1657" y="3251"/>
                  </a:cubicBezTo>
                  <a:cubicBezTo>
                    <a:pt x="1156" y="4219"/>
                    <a:pt x="589" y="5153"/>
                    <a:pt x="89" y="6087"/>
                  </a:cubicBezTo>
                  <a:cubicBezTo>
                    <a:pt x="1" y="6241"/>
                    <a:pt x="116" y="6366"/>
                    <a:pt x="243" y="6366"/>
                  </a:cubicBezTo>
                  <a:cubicBezTo>
                    <a:pt x="309" y="6366"/>
                    <a:pt x="377" y="6333"/>
                    <a:pt x="423" y="6253"/>
                  </a:cubicBezTo>
                  <a:cubicBezTo>
                    <a:pt x="689" y="5720"/>
                    <a:pt x="990" y="5186"/>
                    <a:pt x="1323" y="4652"/>
                  </a:cubicBezTo>
                  <a:cubicBezTo>
                    <a:pt x="1623" y="4152"/>
                    <a:pt x="1957" y="3685"/>
                    <a:pt x="2124" y="3151"/>
                  </a:cubicBezTo>
                  <a:cubicBezTo>
                    <a:pt x="2291" y="2684"/>
                    <a:pt x="2124" y="2217"/>
                    <a:pt x="1857" y="1750"/>
                  </a:cubicBezTo>
                  <a:cubicBezTo>
                    <a:pt x="1590" y="1216"/>
                    <a:pt x="1290" y="649"/>
                    <a:pt x="1023" y="82"/>
                  </a:cubicBezTo>
                  <a:cubicBezTo>
                    <a:pt x="994" y="25"/>
                    <a:pt x="949" y="0"/>
                    <a:pt x="900" y="0"/>
                  </a:cubicBezTo>
                  <a:close/>
                </a:path>
              </a:pathLst>
            </a:custGeom>
            <a:solidFill>
              <a:srgbClr val="DD9868"/>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005;p53">
              <a:extLst>
                <a:ext uri="{FF2B5EF4-FFF2-40B4-BE49-F238E27FC236}">
                  <a16:creationId xmlns:a16="http://schemas.microsoft.com/office/drawing/2014/main" id="{48619F73-FE79-5E34-9BAF-03D561DB534A}"/>
                </a:ext>
              </a:extLst>
            </p:cNvPr>
            <p:cNvSpPr/>
            <p:nvPr/>
          </p:nvSpPr>
          <p:spPr>
            <a:xfrm>
              <a:off x="4864625" y="1421075"/>
              <a:ext cx="62425" cy="110475"/>
            </a:xfrm>
            <a:custGeom>
              <a:rect l="l" t="t" r="r" b="b"/>
              <a:pathLst>
                <a:path w="2497" h="4419" extrusionOk="0">
                  <a:moveTo>
                    <a:pt x="2055" y="1"/>
                  </a:moveTo>
                  <a:cubicBezTo>
                    <a:pt x="1937" y="1"/>
                    <a:pt x="1782" y="150"/>
                    <a:pt x="1829" y="316"/>
                  </a:cubicBezTo>
                  <a:cubicBezTo>
                    <a:pt x="2129" y="983"/>
                    <a:pt x="1796" y="1750"/>
                    <a:pt x="1462" y="2351"/>
                  </a:cubicBezTo>
                  <a:cubicBezTo>
                    <a:pt x="1095" y="2985"/>
                    <a:pt x="628" y="3552"/>
                    <a:pt x="128" y="4085"/>
                  </a:cubicBezTo>
                  <a:cubicBezTo>
                    <a:pt x="0" y="4213"/>
                    <a:pt x="146" y="4419"/>
                    <a:pt x="296" y="4419"/>
                  </a:cubicBezTo>
                  <a:cubicBezTo>
                    <a:pt x="343" y="4419"/>
                    <a:pt x="389" y="4399"/>
                    <a:pt x="428" y="4352"/>
                  </a:cubicBezTo>
                  <a:cubicBezTo>
                    <a:pt x="962" y="3719"/>
                    <a:pt x="1496" y="3085"/>
                    <a:pt x="1929" y="2351"/>
                  </a:cubicBezTo>
                  <a:cubicBezTo>
                    <a:pt x="2263" y="1650"/>
                    <a:pt x="2496" y="816"/>
                    <a:pt x="2163" y="83"/>
                  </a:cubicBezTo>
                  <a:cubicBezTo>
                    <a:pt x="2144" y="25"/>
                    <a:pt x="2102" y="1"/>
                    <a:pt x="2055" y="1"/>
                  </a:cubicBezTo>
                  <a:close/>
                </a:path>
              </a:pathLst>
            </a:custGeom>
            <a:solidFill>
              <a:srgbClr val="DD9868"/>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006;p53">
              <a:extLst>
                <a:ext uri="{FF2B5EF4-FFF2-40B4-BE49-F238E27FC236}">
                  <a16:creationId xmlns:a16="http://schemas.microsoft.com/office/drawing/2014/main" id="{5D3C3D94-47DA-BB5F-37BB-C6FFC252A2CE}"/>
                </a:ext>
              </a:extLst>
            </p:cNvPr>
            <p:cNvSpPr/>
            <p:nvPr/>
          </p:nvSpPr>
          <p:spPr>
            <a:xfrm>
              <a:off x="3968000" y="1305900"/>
              <a:ext cx="40625" cy="60250"/>
            </a:xfrm>
            <a:custGeom>
              <a:rect l="l" t="t" r="r" b="b"/>
              <a:pathLst>
                <a:path w="1625" h="2410" extrusionOk="0">
                  <a:moveTo>
                    <a:pt x="1390" y="1"/>
                  </a:moveTo>
                  <a:cubicBezTo>
                    <a:pt x="1347" y="1"/>
                    <a:pt x="1303" y="25"/>
                    <a:pt x="1268" y="86"/>
                  </a:cubicBezTo>
                  <a:cubicBezTo>
                    <a:pt x="735" y="687"/>
                    <a:pt x="301" y="1421"/>
                    <a:pt x="67" y="2188"/>
                  </a:cubicBezTo>
                  <a:cubicBezTo>
                    <a:pt x="1" y="2288"/>
                    <a:pt x="101" y="2388"/>
                    <a:pt x="167" y="2388"/>
                  </a:cubicBezTo>
                  <a:cubicBezTo>
                    <a:pt x="198" y="2403"/>
                    <a:pt x="228" y="2410"/>
                    <a:pt x="254" y="2410"/>
                  </a:cubicBezTo>
                  <a:cubicBezTo>
                    <a:pt x="342" y="2410"/>
                    <a:pt x="401" y="2339"/>
                    <a:pt x="401" y="2288"/>
                  </a:cubicBezTo>
                  <a:cubicBezTo>
                    <a:pt x="634" y="1554"/>
                    <a:pt x="1001" y="920"/>
                    <a:pt x="1502" y="320"/>
                  </a:cubicBezTo>
                  <a:cubicBezTo>
                    <a:pt x="1625" y="197"/>
                    <a:pt x="1512" y="1"/>
                    <a:pt x="1390" y="1"/>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007;p53">
              <a:extLst>
                <a:ext uri="{FF2B5EF4-FFF2-40B4-BE49-F238E27FC236}">
                  <a16:creationId xmlns:a16="http://schemas.microsoft.com/office/drawing/2014/main" id="{5917CA0F-F9A7-2880-848D-547F808498AA}"/>
                </a:ext>
              </a:extLst>
            </p:cNvPr>
            <p:cNvSpPr/>
            <p:nvPr/>
          </p:nvSpPr>
          <p:spPr>
            <a:xfrm>
              <a:off x="3889075" y="1409850"/>
              <a:ext cx="201550" cy="689875"/>
            </a:xfrm>
            <a:custGeom>
              <a:rect l="l" t="t" r="r" b="b"/>
              <a:pathLst>
                <a:path w="8062" h="27595" extrusionOk="0">
                  <a:moveTo>
                    <a:pt x="6506" y="0"/>
                  </a:moveTo>
                  <a:cubicBezTo>
                    <a:pt x="6370" y="0"/>
                    <a:pt x="6233" y="157"/>
                    <a:pt x="6327" y="298"/>
                  </a:cubicBezTo>
                  <a:cubicBezTo>
                    <a:pt x="7361" y="1666"/>
                    <a:pt x="7628" y="3434"/>
                    <a:pt x="7461" y="5102"/>
                  </a:cubicBezTo>
                  <a:cubicBezTo>
                    <a:pt x="7294" y="6936"/>
                    <a:pt x="6593" y="8671"/>
                    <a:pt x="5826" y="10339"/>
                  </a:cubicBezTo>
                  <a:cubicBezTo>
                    <a:pt x="5459" y="11206"/>
                    <a:pt x="5092" y="12073"/>
                    <a:pt x="4759" y="13007"/>
                  </a:cubicBezTo>
                  <a:cubicBezTo>
                    <a:pt x="4425" y="13908"/>
                    <a:pt x="4158" y="14875"/>
                    <a:pt x="3925" y="15843"/>
                  </a:cubicBezTo>
                  <a:cubicBezTo>
                    <a:pt x="3458" y="17777"/>
                    <a:pt x="3158" y="19712"/>
                    <a:pt x="2657" y="21647"/>
                  </a:cubicBezTo>
                  <a:cubicBezTo>
                    <a:pt x="2124" y="23648"/>
                    <a:pt x="1423" y="25616"/>
                    <a:pt x="122" y="27284"/>
                  </a:cubicBezTo>
                  <a:cubicBezTo>
                    <a:pt x="0" y="27430"/>
                    <a:pt x="128" y="27594"/>
                    <a:pt x="270" y="27594"/>
                  </a:cubicBezTo>
                  <a:cubicBezTo>
                    <a:pt x="323" y="27594"/>
                    <a:pt x="377" y="27572"/>
                    <a:pt x="422" y="27518"/>
                  </a:cubicBezTo>
                  <a:cubicBezTo>
                    <a:pt x="2824" y="24382"/>
                    <a:pt x="3324" y="20446"/>
                    <a:pt x="4125" y="16676"/>
                  </a:cubicBezTo>
                  <a:cubicBezTo>
                    <a:pt x="4325" y="15676"/>
                    <a:pt x="4592" y="14675"/>
                    <a:pt x="4926" y="13674"/>
                  </a:cubicBezTo>
                  <a:cubicBezTo>
                    <a:pt x="5259" y="12707"/>
                    <a:pt x="5626" y="11806"/>
                    <a:pt x="5993" y="10872"/>
                  </a:cubicBezTo>
                  <a:cubicBezTo>
                    <a:pt x="6760" y="9138"/>
                    <a:pt x="7494" y="7370"/>
                    <a:pt x="7761" y="5502"/>
                  </a:cubicBezTo>
                  <a:cubicBezTo>
                    <a:pt x="8061" y="3667"/>
                    <a:pt x="7828" y="1632"/>
                    <a:pt x="6660" y="98"/>
                  </a:cubicBezTo>
                  <a:cubicBezTo>
                    <a:pt x="6621" y="29"/>
                    <a:pt x="6563" y="0"/>
                    <a:pt x="6506" y="0"/>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008;p53">
              <a:extLst>
                <a:ext uri="{FF2B5EF4-FFF2-40B4-BE49-F238E27FC236}">
                  <a16:creationId xmlns:a16="http://schemas.microsoft.com/office/drawing/2014/main" id="{86DC86E4-F776-1DA3-749C-A328ECB925BE}"/>
                </a:ext>
              </a:extLst>
            </p:cNvPr>
            <p:cNvSpPr/>
            <p:nvPr/>
          </p:nvSpPr>
          <p:spPr>
            <a:xfrm>
              <a:off x="4257725" y="1814350"/>
              <a:ext cx="18850" cy="143575"/>
            </a:xfrm>
            <a:custGeom>
              <a:rect l="l" t="t" r="r" b="b"/>
              <a:pathLst>
                <a:path w="754" h="5743" extrusionOk="0">
                  <a:moveTo>
                    <a:pt x="297" y="0"/>
                  </a:moveTo>
                  <a:cubicBezTo>
                    <a:pt x="201" y="0"/>
                    <a:pt x="119" y="59"/>
                    <a:pt x="153" y="163"/>
                  </a:cubicBezTo>
                  <a:cubicBezTo>
                    <a:pt x="387" y="1897"/>
                    <a:pt x="354" y="3699"/>
                    <a:pt x="20" y="5500"/>
                  </a:cubicBezTo>
                  <a:cubicBezTo>
                    <a:pt x="1" y="5655"/>
                    <a:pt x="117" y="5743"/>
                    <a:pt x="224" y="5743"/>
                  </a:cubicBezTo>
                  <a:cubicBezTo>
                    <a:pt x="301" y="5743"/>
                    <a:pt x="373" y="5698"/>
                    <a:pt x="387" y="5600"/>
                  </a:cubicBezTo>
                  <a:cubicBezTo>
                    <a:pt x="720" y="3799"/>
                    <a:pt x="754" y="1964"/>
                    <a:pt x="520" y="163"/>
                  </a:cubicBezTo>
                  <a:cubicBezTo>
                    <a:pt x="488" y="51"/>
                    <a:pt x="387" y="0"/>
                    <a:pt x="297" y="0"/>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1009;p53">
              <a:extLst>
                <a:ext uri="{FF2B5EF4-FFF2-40B4-BE49-F238E27FC236}">
                  <a16:creationId xmlns:a16="http://schemas.microsoft.com/office/drawing/2014/main" id="{64773AD8-598C-9A2F-ED90-755731DD0768}"/>
                </a:ext>
              </a:extLst>
            </p:cNvPr>
            <p:cNvSpPr/>
            <p:nvPr/>
          </p:nvSpPr>
          <p:spPr>
            <a:xfrm>
              <a:off x="4283550" y="1838900"/>
              <a:ext cx="30225" cy="96225"/>
            </a:xfrm>
            <a:custGeom>
              <a:rect l="l" t="t" r="r" b="b"/>
              <a:pathLst>
                <a:path w="1209" h="3849" extrusionOk="0">
                  <a:moveTo>
                    <a:pt x="240" y="1"/>
                  </a:moveTo>
                  <a:cubicBezTo>
                    <a:pt x="129" y="1"/>
                    <a:pt x="1" y="106"/>
                    <a:pt x="21" y="248"/>
                  </a:cubicBezTo>
                  <a:cubicBezTo>
                    <a:pt x="288" y="1449"/>
                    <a:pt x="555" y="2583"/>
                    <a:pt x="822" y="3717"/>
                  </a:cubicBezTo>
                  <a:cubicBezTo>
                    <a:pt x="835" y="3808"/>
                    <a:pt x="898" y="3848"/>
                    <a:pt x="968" y="3848"/>
                  </a:cubicBezTo>
                  <a:cubicBezTo>
                    <a:pt x="1079" y="3848"/>
                    <a:pt x="1209" y="3748"/>
                    <a:pt x="1189" y="3584"/>
                  </a:cubicBezTo>
                  <a:cubicBezTo>
                    <a:pt x="955" y="2417"/>
                    <a:pt x="655" y="1282"/>
                    <a:pt x="388" y="148"/>
                  </a:cubicBezTo>
                  <a:cubicBezTo>
                    <a:pt x="375" y="44"/>
                    <a:pt x="311" y="1"/>
                    <a:pt x="240" y="1"/>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1010;p53">
              <a:extLst>
                <a:ext uri="{FF2B5EF4-FFF2-40B4-BE49-F238E27FC236}">
                  <a16:creationId xmlns:a16="http://schemas.microsoft.com/office/drawing/2014/main" id="{E1F60912-830D-B281-B5B3-390BD9354478}"/>
                </a:ext>
              </a:extLst>
            </p:cNvPr>
            <p:cNvSpPr/>
            <p:nvPr/>
          </p:nvSpPr>
          <p:spPr>
            <a:xfrm>
              <a:off x="3499325" y="1553225"/>
              <a:ext cx="187675" cy="871600"/>
            </a:xfrm>
            <a:custGeom>
              <a:rect l="l" t="t" r="r" b="b"/>
              <a:pathLst>
                <a:path w="7507" h="34864" extrusionOk="0">
                  <a:moveTo>
                    <a:pt x="7031" y="0"/>
                  </a:moveTo>
                  <a:cubicBezTo>
                    <a:pt x="6939" y="0"/>
                    <a:pt x="6856" y="67"/>
                    <a:pt x="6873" y="200"/>
                  </a:cubicBezTo>
                  <a:cubicBezTo>
                    <a:pt x="7139" y="2702"/>
                    <a:pt x="6672" y="5237"/>
                    <a:pt x="5538" y="7472"/>
                  </a:cubicBezTo>
                  <a:cubicBezTo>
                    <a:pt x="4971" y="8707"/>
                    <a:pt x="4204" y="9741"/>
                    <a:pt x="3337" y="10741"/>
                  </a:cubicBezTo>
                  <a:cubicBezTo>
                    <a:pt x="2503" y="11742"/>
                    <a:pt x="1669" y="12709"/>
                    <a:pt x="1002" y="13810"/>
                  </a:cubicBezTo>
                  <a:cubicBezTo>
                    <a:pt x="401" y="14878"/>
                    <a:pt x="1" y="16045"/>
                    <a:pt x="34" y="17246"/>
                  </a:cubicBezTo>
                  <a:cubicBezTo>
                    <a:pt x="68" y="18414"/>
                    <a:pt x="468" y="19481"/>
                    <a:pt x="868" y="20582"/>
                  </a:cubicBezTo>
                  <a:cubicBezTo>
                    <a:pt x="1302" y="21616"/>
                    <a:pt x="1702" y="22717"/>
                    <a:pt x="1836" y="23817"/>
                  </a:cubicBezTo>
                  <a:cubicBezTo>
                    <a:pt x="1869" y="24418"/>
                    <a:pt x="1836" y="24952"/>
                    <a:pt x="1669" y="25552"/>
                  </a:cubicBezTo>
                  <a:cubicBezTo>
                    <a:pt x="1502" y="26152"/>
                    <a:pt x="1202" y="26753"/>
                    <a:pt x="1035" y="27320"/>
                  </a:cubicBezTo>
                  <a:cubicBezTo>
                    <a:pt x="835" y="27954"/>
                    <a:pt x="735" y="28621"/>
                    <a:pt x="868" y="29255"/>
                  </a:cubicBezTo>
                  <a:cubicBezTo>
                    <a:pt x="1002" y="29922"/>
                    <a:pt x="1369" y="30489"/>
                    <a:pt x="1702" y="31056"/>
                  </a:cubicBezTo>
                  <a:cubicBezTo>
                    <a:pt x="2303" y="31990"/>
                    <a:pt x="3203" y="33458"/>
                    <a:pt x="2336" y="34558"/>
                  </a:cubicBezTo>
                  <a:cubicBezTo>
                    <a:pt x="2211" y="34683"/>
                    <a:pt x="2347" y="34863"/>
                    <a:pt x="2494" y="34863"/>
                  </a:cubicBezTo>
                  <a:cubicBezTo>
                    <a:pt x="2543" y="34863"/>
                    <a:pt x="2594" y="34843"/>
                    <a:pt x="2636" y="34792"/>
                  </a:cubicBezTo>
                  <a:cubicBezTo>
                    <a:pt x="3337" y="33958"/>
                    <a:pt x="3103" y="32757"/>
                    <a:pt x="2670" y="31823"/>
                  </a:cubicBezTo>
                  <a:cubicBezTo>
                    <a:pt x="2102" y="30756"/>
                    <a:pt x="1168" y="29788"/>
                    <a:pt x="1202" y="28487"/>
                  </a:cubicBezTo>
                  <a:cubicBezTo>
                    <a:pt x="1235" y="27253"/>
                    <a:pt x="2036" y="26152"/>
                    <a:pt x="2203" y="24952"/>
                  </a:cubicBezTo>
                  <a:cubicBezTo>
                    <a:pt x="2369" y="23817"/>
                    <a:pt x="2069" y="22750"/>
                    <a:pt x="1736" y="21716"/>
                  </a:cubicBezTo>
                  <a:cubicBezTo>
                    <a:pt x="1369" y="20615"/>
                    <a:pt x="868" y="19548"/>
                    <a:pt x="635" y="18414"/>
                  </a:cubicBezTo>
                  <a:cubicBezTo>
                    <a:pt x="335" y="17146"/>
                    <a:pt x="501" y="15945"/>
                    <a:pt x="1035" y="14778"/>
                  </a:cubicBezTo>
                  <a:cubicBezTo>
                    <a:pt x="1569" y="13577"/>
                    <a:pt x="2469" y="12543"/>
                    <a:pt x="3303" y="11542"/>
                  </a:cubicBezTo>
                  <a:cubicBezTo>
                    <a:pt x="4137" y="10541"/>
                    <a:pt x="4971" y="9540"/>
                    <a:pt x="5572" y="8373"/>
                  </a:cubicBezTo>
                  <a:cubicBezTo>
                    <a:pt x="6906" y="5838"/>
                    <a:pt x="7506" y="2969"/>
                    <a:pt x="7239" y="200"/>
                  </a:cubicBezTo>
                  <a:cubicBezTo>
                    <a:pt x="7223" y="67"/>
                    <a:pt x="7123" y="0"/>
                    <a:pt x="7031" y="0"/>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011;p53">
              <a:extLst>
                <a:ext uri="{FF2B5EF4-FFF2-40B4-BE49-F238E27FC236}">
                  <a16:creationId xmlns:a16="http://schemas.microsoft.com/office/drawing/2014/main" id="{9FA51A79-892A-68FF-52EF-1656ED4FA8D8}"/>
                </a:ext>
              </a:extLst>
            </p:cNvPr>
            <p:cNvSpPr/>
            <p:nvPr/>
          </p:nvSpPr>
          <p:spPr>
            <a:xfrm>
              <a:off x="3085000" y="1947375"/>
              <a:ext cx="256500" cy="570775"/>
            </a:xfrm>
            <a:custGeom>
              <a:rect l="l" t="t" r="r" b="b"/>
              <a:pathLst>
                <a:path w="10260" h="22831" extrusionOk="0">
                  <a:moveTo>
                    <a:pt x="253" y="0"/>
                  </a:moveTo>
                  <a:cubicBezTo>
                    <a:pt x="130" y="0"/>
                    <a:pt x="0" y="114"/>
                    <a:pt x="62" y="279"/>
                  </a:cubicBezTo>
                  <a:cubicBezTo>
                    <a:pt x="629" y="1980"/>
                    <a:pt x="1163" y="3648"/>
                    <a:pt x="1763" y="5349"/>
                  </a:cubicBezTo>
                  <a:cubicBezTo>
                    <a:pt x="2297" y="6984"/>
                    <a:pt x="2831" y="8652"/>
                    <a:pt x="3465" y="10220"/>
                  </a:cubicBezTo>
                  <a:cubicBezTo>
                    <a:pt x="3765" y="11020"/>
                    <a:pt x="4098" y="11754"/>
                    <a:pt x="4499" y="12521"/>
                  </a:cubicBezTo>
                  <a:cubicBezTo>
                    <a:pt x="4899" y="13222"/>
                    <a:pt x="5299" y="13922"/>
                    <a:pt x="5666" y="14656"/>
                  </a:cubicBezTo>
                  <a:cubicBezTo>
                    <a:pt x="6066" y="15390"/>
                    <a:pt x="6400" y="16157"/>
                    <a:pt x="6634" y="16924"/>
                  </a:cubicBezTo>
                  <a:cubicBezTo>
                    <a:pt x="6867" y="17725"/>
                    <a:pt x="7034" y="18559"/>
                    <a:pt x="7234" y="19359"/>
                  </a:cubicBezTo>
                  <a:cubicBezTo>
                    <a:pt x="7634" y="20794"/>
                    <a:pt x="8401" y="22262"/>
                    <a:pt x="9869" y="22829"/>
                  </a:cubicBezTo>
                  <a:cubicBezTo>
                    <a:pt x="9880" y="22830"/>
                    <a:pt x="9891" y="22831"/>
                    <a:pt x="9902" y="22831"/>
                  </a:cubicBezTo>
                  <a:cubicBezTo>
                    <a:pt x="10118" y="22831"/>
                    <a:pt x="10260" y="22525"/>
                    <a:pt x="10069" y="22462"/>
                  </a:cubicBezTo>
                  <a:cubicBezTo>
                    <a:pt x="8735" y="21961"/>
                    <a:pt x="8035" y="20660"/>
                    <a:pt x="7634" y="19359"/>
                  </a:cubicBezTo>
                  <a:cubicBezTo>
                    <a:pt x="7434" y="18626"/>
                    <a:pt x="7267" y="17825"/>
                    <a:pt x="7067" y="17024"/>
                  </a:cubicBezTo>
                  <a:cubicBezTo>
                    <a:pt x="6867" y="16291"/>
                    <a:pt x="6567" y="15523"/>
                    <a:pt x="6233" y="14823"/>
                  </a:cubicBezTo>
                  <a:cubicBezTo>
                    <a:pt x="5866" y="14122"/>
                    <a:pt x="5466" y="13389"/>
                    <a:pt x="5066" y="12688"/>
                  </a:cubicBezTo>
                  <a:cubicBezTo>
                    <a:pt x="4632" y="11954"/>
                    <a:pt x="4299" y="11187"/>
                    <a:pt x="3965" y="10453"/>
                  </a:cubicBezTo>
                  <a:cubicBezTo>
                    <a:pt x="3365" y="8885"/>
                    <a:pt x="2797" y="7318"/>
                    <a:pt x="2297" y="5716"/>
                  </a:cubicBezTo>
                  <a:cubicBezTo>
                    <a:pt x="1697" y="3848"/>
                    <a:pt x="1063" y="1980"/>
                    <a:pt x="429" y="146"/>
                  </a:cubicBezTo>
                  <a:cubicBezTo>
                    <a:pt x="404" y="44"/>
                    <a:pt x="329" y="0"/>
                    <a:pt x="253" y="0"/>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012;p53">
              <a:extLst>
                <a:ext uri="{FF2B5EF4-FFF2-40B4-BE49-F238E27FC236}">
                  <a16:creationId xmlns:a16="http://schemas.microsoft.com/office/drawing/2014/main" id="{C8E2BA0B-1379-2603-E26B-82B453585D9B}"/>
                </a:ext>
              </a:extLst>
            </p:cNvPr>
            <p:cNvSpPr/>
            <p:nvPr/>
          </p:nvSpPr>
          <p:spPr>
            <a:xfrm>
              <a:off x="3345025" y="1970825"/>
              <a:ext cx="125125" cy="45200"/>
            </a:xfrm>
            <a:custGeom>
              <a:rect l="l" t="t" r="r" b="b"/>
              <a:pathLst>
                <a:path w="5005" h="1808" extrusionOk="0">
                  <a:moveTo>
                    <a:pt x="4795" y="1"/>
                  </a:moveTo>
                  <a:cubicBezTo>
                    <a:pt x="4778" y="1"/>
                    <a:pt x="4759" y="3"/>
                    <a:pt x="4739" y="8"/>
                  </a:cubicBezTo>
                  <a:cubicBezTo>
                    <a:pt x="3137" y="175"/>
                    <a:pt x="1570" y="675"/>
                    <a:pt x="169" y="1443"/>
                  </a:cubicBezTo>
                  <a:cubicBezTo>
                    <a:pt x="1" y="1555"/>
                    <a:pt x="114" y="1807"/>
                    <a:pt x="274" y="1807"/>
                  </a:cubicBezTo>
                  <a:cubicBezTo>
                    <a:pt x="304" y="1807"/>
                    <a:pt x="337" y="1798"/>
                    <a:pt x="369" y="1776"/>
                  </a:cubicBezTo>
                  <a:cubicBezTo>
                    <a:pt x="1736" y="1042"/>
                    <a:pt x="3238" y="542"/>
                    <a:pt x="4805" y="375"/>
                  </a:cubicBezTo>
                  <a:cubicBezTo>
                    <a:pt x="4990" y="344"/>
                    <a:pt x="5004" y="1"/>
                    <a:pt x="4795" y="1"/>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013;p53">
              <a:extLst>
                <a:ext uri="{FF2B5EF4-FFF2-40B4-BE49-F238E27FC236}">
                  <a16:creationId xmlns:a16="http://schemas.microsoft.com/office/drawing/2014/main" id="{F971A256-767E-CB57-B8D1-7BAF7AFA5342}"/>
                </a:ext>
              </a:extLst>
            </p:cNvPr>
            <p:cNvSpPr/>
            <p:nvPr/>
          </p:nvSpPr>
          <p:spPr>
            <a:xfrm>
              <a:off x="3368700" y="2006675"/>
              <a:ext cx="98550" cy="63850"/>
            </a:xfrm>
            <a:custGeom>
              <a:rect l="l" t="t" r="r" b="b"/>
              <a:pathLst>
                <a:path w="3942" h="2554" extrusionOk="0">
                  <a:moveTo>
                    <a:pt x="3680" y="1"/>
                  </a:moveTo>
                  <a:cubicBezTo>
                    <a:pt x="3662" y="1"/>
                    <a:pt x="3644" y="3"/>
                    <a:pt x="3625" y="9"/>
                  </a:cubicBezTo>
                  <a:cubicBezTo>
                    <a:pt x="2257" y="342"/>
                    <a:pt x="990" y="1109"/>
                    <a:pt x="122" y="2244"/>
                  </a:cubicBezTo>
                  <a:cubicBezTo>
                    <a:pt x="1" y="2390"/>
                    <a:pt x="128" y="2554"/>
                    <a:pt x="270" y="2554"/>
                  </a:cubicBezTo>
                  <a:cubicBezTo>
                    <a:pt x="323" y="2554"/>
                    <a:pt x="378" y="2531"/>
                    <a:pt x="423" y="2477"/>
                  </a:cubicBezTo>
                  <a:cubicBezTo>
                    <a:pt x="1256" y="1443"/>
                    <a:pt x="2424" y="676"/>
                    <a:pt x="3758" y="409"/>
                  </a:cubicBezTo>
                  <a:cubicBezTo>
                    <a:pt x="3942" y="317"/>
                    <a:pt x="3873" y="1"/>
                    <a:pt x="3680" y="1"/>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014;p53">
              <a:extLst>
                <a:ext uri="{FF2B5EF4-FFF2-40B4-BE49-F238E27FC236}">
                  <a16:creationId xmlns:a16="http://schemas.microsoft.com/office/drawing/2014/main" id="{006A7A31-0E4D-FF9B-CFEF-B90113C4C137}"/>
                </a:ext>
              </a:extLst>
            </p:cNvPr>
            <p:cNvSpPr/>
            <p:nvPr/>
          </p:nvSpPr>
          <p:spPr>
            <a:xfrm>
              <a:off x="2584825" y="2564125"/>
              <a:ext cx="499250" cy="1643825"/>
            </a:xfrm>
            <a:custGeom>
              <a:rect l="l" t="t" r="r" b="b"/>
              <a:pathLst>
                <a:path w="19970" h="65753" extrusionOk="0">
                  <a:moveTo>
                    <a:pt x="19199" y="1"/>
                  </a:moveTo>
                  <a:cubicBezTo>
                    <a:pt x="19122" y="1"/>
                    <a:pt x="19049" y="48"/>
                    <a:pt x="19035" y="160"/>
                  </a:cubicBezTo>
                  <a:cubicBezTo>
                    <a:pt x="17968" y="4863"/>
                    <a:pt x="17601" y="9700"/>
                    <a:pt x="17934" y="14504"/>
                  </a:cubicBezTo>
                  <a:cubicBezTo>
                    <a:pt x="18101" y="16872"/>
                    <a:pt x="18468" y="19207"/>
                    <a:pt x="18935" y="21509"/>
                  </a:cubicBezTo>
                  <a:cubicBezTo>
                    <a:pt x="19302" y="23343"/>
                    <a:pt x="19736" y="25378"/>
                    <a:pt x="19202" y="27246"/>
                  </a:cubicBezTo>
                  <a:cubicBezTo>
                    <a:pt x="18902" y="28247"/>
                    <a:pt x="18235" y="29014"/>
                    <a:pt x="17434" y="29648"/>
                  </a:cubicBezTo>
                  <a:cubicBezTo>
                    <a:pt x="16633" y="30248"/>
                    <a:pt x="15799" y="31015"/>
                    <a:pt x="15633" y="32050"/>
                  </a:cubicBezTo>
                  <a:cubicBezTo>
                    <a:pt x="15599" y="32517"/>
                    <a:pt x="15699" y="32917"/>
                    <a:pt x="15933" y="33317"/>
                  </a:cubicBezTo>
                  <a:cubicBezTo>
                    <a:pt x="16233" y="33751"/>
                    <a:pt x="16567" y="34184"/>
                    <a:pt x="16633" y="34718"/>
                  </a:cubicBezTo>
                  <a:cubicBezTo>
                    <a:pt x="16800" y="35819"/>
                    <a:pt x="16100" y="36886"/>
                    <a:pt x="15466" y="37720"/>
                  </a:cubicBezTo>
                  <a:cubicBezTo>
                    <a:pt x="14799" y="38621"/>
                    <a:pt x="14098" y="39555"/>
                    <a:pt x="13464" y="40556"/>
                  </a:cubicBezTo>
                  <a:cubicBezTo>
                    <a:pt x="12797" y="41590"/>
                    <a:pt x="12164" y="42690"/>
                    <a:pt x="11596" y="43758"/>
                  </a:cubicBezTo>
                  <a:cubicBezTo>
                    <a:pt x="10429" y="45993"/>
                    <a:pt x="9261" y="48194"/>
                    <a:pt x="8061" y="50396"/>
                  </a:cubicBezTo>
                  <a:cubicBezTo>
                    <a:pt x="5659" y="54866"/>
                    <a:pt x="3291" y="59369"/>
                    <a:pt x="956" y="63806"/>
                  </a:cubicBezTo>
                  <a:cubicBezTo>
                    <a:pt x="655" y="64373"/>
                    <a:pt x="388" y="64940"/>
                    <a:pt x="88" y="65473"/>
                  </a:cubicBezTo>
                  <a:cubicBezTo>
                    <a:pt x="0" y="65628"/>
                    <a:pt x="116" y="65753"/>
                    <a:pt x="243" y="65753"/>
                  </a:cubicBezTo>
                  <a:cubicBezTo>
                    <a:pt x="308" y="65753"/>
                    <a:pt x="376" y="65720"/>
                    <a:pt x="422" y="65640"/>
                  </a:cubicBezTo>
                  <a:cubicBezTo>
                    <a:pt x="2790" y="61137"/>
                    <a:pt x="5159" y="56634"/>
                    <a:pt x="7560" y="52197"/>
                  </a:cubicBezTo>
                  <a:cubicBezTo>
                    <a:pt x="8761" y="49929"/>
                    <a:pt x="9929" y="47694"/>
                    <a:pt x="11129" y="45426"/>
                  </a:cubicBezTo>
                  <a:cubicBezTo>
                    <a:pt x="12297" y="43224"/>
                    <a:pt x="13464" y="41056"/>
                    <a:pt x="14932" y="39021"/>
                  </a:cubicBezTo>
                  <a:cubicBezTo>
                    <a:pt x="16000" y="37553"/>
                    <a:pt x="17801" y="35585"/>
                    <a:pt x="16633" y="33684"/>
                  </a:cubicBezTo>
                  <a:cubicBezTo>
                    <a:pt x="16333" y="33184"/>
                    <a:pt x="15966" y="32750"/>
                    <a:pt x="15966" y="32183"/>
                  </a:cubicBezTo>
                  <a:cubicBezTo>
                    <a:pt x="16000" y="31616"/>
                    <a:pt x="16300" y="31082"/>
                    <a:pt x="16667" y="30682"/>
                  </a:cubicBezTo>
                  <a:cubicBezTo>
                    <a:pt x="17401" y="29881"/>
                    <a:pt x="18335" y="29381"/>
                    <a:pt x="18935" y="28447"/>
                  </a:cubicBezTo>
                  <a:cubicBezTo>
                    <a:pt x="19969" y="27013"/>
                    <a:pt x="19869" y="25011"/>
                    <a:pt x="19602" y="23243"/>
                  </a:cubicBezTo>
                  <a:cubicBezTo>
                    <a:pt x="19435" y="22243"/>
                    <a:pt x="19235" y="21242"/>
                    <a:pt x="19035" y="20241"/>
                  </a:cubicBezTo>
                  <a:cubicBezTo>
                    <a:pt x="18768" y="19040"/>
                    <a:pt x="18601" y="17839"/>
                    <a:pt x="18468" y="16572"/>
                  </a:cubicBezTo>
                  <a:cubicBezTo>
                    <a:pt x="17934" y="11735"/>
                    <a:pt x="18101" y="6765"/>
                    <a:pt x="19035" y="1995"/>
                  </a:cubicBezTo>
                  <a:lnTo>
                    <a:pt x="19402" y="227"/>
                  </a:lnTo>
                  <a:cubicBezTo>
                    <a:pt x="19421" y="91"/>
                    <a:pt x="19306" y="1"/>
                    <a:pt x="19199" y="1"/>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015;p53">
              <a:extLst>
                <a:ext uri="{FF2B5EF4-FFF2-40B4-BE49-F238E27FC236}">
                  <a16:creationId xmlns:a16="http://schemas.microsoft.com/office/drawing/2014/main" id="{6F1E7BF5-5B68-6965-9BBA-A85123A584CA}"/>
                </a:ext>
              </a:extLst>
            </p:cNvPr>
            <p:cNvSpPr/>
            <p:nvPr/>
          </p:nvSpPr>
          <p:spPr>
            <a:xfrm>
              <a:off x="3033400" y="2733275"/>
              <a:ext cx="440950" cy="1316525"/>
            </a:xfrm>
            <a:custGeom>
              <a:rect l="l" t="t" r="r" b="b"/>
              <a:pathLst>
                <a:path w="17638" h="52661" extrusionOk="0">
                  <a:moveTo>
                    <a:pt x="17485" y="1"/>
                  </a:moveTo>
                  <a:cubicBezTo>
                    <a:pt x="17384" y="1"/>
                    <a:pt x="17270" y="69"/>
                    <a:pt x="17270" y="199"/>
                  </a:cubicBezTo>
                  <a:cubicBezTo>
                    <a:pt x="17003" y="3802"/>
                    <a:pt x="16603" y="7404"/>
                    <a:pt x="15969" y="10973"/>
                  </a:cubicBezTo>
                  <a:cubicBezTo>
                    <a:pt x="15369" y="14543"/>
                    <a:pt x="14602" y="18078"/>
                    <a:pt x="13668" y="21548"/>
                  </a:cubicBezTo>
                  <a:cubicBezTo>
                    <a:pt x="12700" y="25017"/>
                    <a:pt x="11633" y="28486"/>
                    <a:pt x="10332" y="31888"/>
                  </a:cubicBezTo>
                  <a:cubicBezTo>
                    <a:pt x="9098" y="35257"/>
                    <a:pt x="7630" y="38560"/>
                    <a:pt x="6029" y="41795"/>
                  </a:cubicBezTo>
                  <a:cubicBezTo>
                    <a:pt x="4461" y="45064"/>
                    <a:pt x="2693" y="48233"/>
                    <a:pt x="792" y="51269"/>
                  </a:cubicBezTo>
                  <a:cubicBezTo>
                    <a:pt x="525" y="51636"/>
                    <a:pt x="325" y="52003"/>
                    <a:pt x="91" y="52403"/>
                  </a:cubicBezTo>
                  <a:cubicBezTo>
                    <a:pt x="1" y="52539"/>
                    <a:pt x="126" y="52660"/>
                    <a:pt x="258" y="52660"/>
                  </a:cubicBezTo>
                  <a:cubicBezTo>
                    <a:pt x="319" y="52660"/>
                    <a:pt x="382" y="52634"/>
                    <a:pt x="425" y="52570"/>
                  </a:cubicBezTo>
                  <a:cubicBezTo>
                    <a:pt x="2360" y="49501"/>
                    <a:pt x="4161" y="46332"/>
                    <a:pt x="5795" y="43096"/>
                  </a:cubicBezTo>
                  <a:cubicBezTo>
                    <a:pt x="7430" y="39827"/>
                    <a:pt x="8931" y="36558"/>
                    <a:pt x="10199" y="33156"/>
                  </a:cubicBezTo>
                  <a:cubicBezTo>
                    <a:pt x="11500" y="29787"/>
                    <a:pt x="12667" y="26351"/>
                    <a:pt x="13668" y="22882"/>
                  </a:cubicBezTo>
                  <a:cubicBezTo>
                    <a:pt x="14668" y="19379"/>
                    <a:pt x="15469" y="15810"/>
                    <a:pt x="16136" y="12274"/>
                  </a:cubicBezTo>
                  <a:cubicBezTo>
                    <a:pt x="16770" y="8705"/>
                    <a:pt x="17270" y="5102"/>
                    <a:pt x="17537" y="1466"/>
                  </a:cubicBezTo>
                  <a:cubicBezTo>
                    <a:pt x="17604" y="1033"/>
                    <a:pt x="17637" y="599"/>
                    <a:pt x="17637" y="132"/>
                  </a:cubicBezTo>
                  <a:cubicBezTo>
                    <a:pt x="17637" y="44"/>
                    <a:pt x="17565" y="1"/>
                    <a:pt x="17485" y="1"/>
                  </a:cubicBezTo>
                  <a:close/>
                </a:path>
              </a:pathLst>
            </a:custGeom>
            <a:solidFill>
              <a:srgbClr val="000000">
                <a:alpha val="18990"/>
              </a:srgbClr>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016;p53">
              <a:extLst>
                <a:ext uri="{FF2B5EF4-FFF2-40B4-BE49-F238E27FC236}">
                  <a16:creationId xmlns:a16="http://schemas.microsoft.com/office/drawing/2014/main" id="{F82010D8-D960-7568-66DA-294EF2C7804D}"/>
                </a:ext>
              </a:extLst>
            </p:cNvPr>
            <p:cNvSpPr/>
            <p:nvPr/>
          </p:nvSpPr>
          <p:spPr>
            <a:xfrm>
              <a:off x="4276850" y="1136200"/>
              <a:ext cx="199650" cy="35150"/>
            </a:xfrm>
            <a:custGeom>
              <a:rect l="l" t="t" r="r" b="b"/>
              <a:pathLst>
                <a:path w="7986" h="1406" extrusionOk="0">
                  <a:moveTo>
                    <a:pt x="293" y="1"/>
                  </a:moveTo>
                  <a:cubicBezTo>
                    <a:pt x="81" y="1"/>
                    <a:pt x="0" y="339"/>
                    <a:pt x="256" y="403"/>
                  </a:cubicBezTo>
                  <a:cubicBezTo>
                    <a:pt x="2757" y="737"/>
                    <a:pt x="5226" y="1070"/>
                    <a:pt x="7728" y="1404"/>
                  </a:cubicBezTo>
                  <a:cubicBezTo>
                    <a:pt x="7736" y="1405"/>
                    <a:pt x="7745" y="1406"/>
                    <a:pt x="7753" y="1406"/>
                  </a:cubicBezTo>
                  <a:cubicBezTo>
                    <a:pt x="7933" y="1406"/>
                    <a:pt x="7986" y="1069"/>
                    <a:pt x="7794" y="1037"/>
                  </a:cubicBezTo>
                  <a:cubicBezTo>
                    <a:pt x="5293" y="703"/>
                    <a:pt x="2824" y="370"/>
                    <a:pt x="322" y="3"/>
                  </a:cubicBezTo>
                  <a:cubicBezTo>
                    <a:pt x="312" y="1"/>
                    <a:pt x="302" y="1"/>
                    <a:pt x="293" y="1"/>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017;p53">
              <a:extLst>
                <a:ext uri="{FF2B5EF4-FFF2-40B4-BE49-F238E27FC236}">
                  <a16:creationId xmlns:a16="http://schemas.microsoft.com/office/drawing/2014/main" id="{CAF2C282-38A9-55C9-D74D-83E9DDC202D7}"/>
                </a:ext>
              </a:extLst>
            </p:cNvPr>
            <p:cNvSpPr/>
            <p:nvPr/>
          </p:nvSpPr>
          <p:spPr>
            <a:xfrm>
              <a:off x="4283775" y="1042650"/>
              <a:ext cx="177450" cy="83050"/>
            </a:xfrm>
            <a:custGeom>
              <a:rect l="l" t="t" r="r" b="b"/>
              <a:pathLst>
                <a:path w="7098" h="3322" extrusionOk="0">
                  <a:moveTo>
                    <a:pt x="6832" y="1"/>
                  </a:moveTo>
                  <a:cubicBezTo>
                    <a:pt x="6816" y="1"/>
                    <a:pt x="6800" y="3"/>
                    <a:pt x="6784" y="9"/>
                  </a:cubicBezTo>
                  <a:cubicBezTo>
                    <a:pt x="4515" y="876"/>
                    <a:pt x="2347" y="1877"/>
                    <a:pt x="179" y="2978"/>
                  </a:cubicBezTo>
                  <a:cubicBezTo>
                    <a:pt x="0" y="3096"/>
                    <a:pt x="140" y="3322"/>
                    <a:pt x="315" y="3322"/>
                  </a:cubicBezTo>
                  <a:cubicBezTo>
                    <a:pt x="336" y="3322"/>
                    <a:pt x="357" y="3318"/>
                    <a:pt x="379" y="3311"/>
                  </a:cubicBezTo>
                  <a:cubicBezTo>
                    <a:pt x="2514" y="2210"/>
                    <a:pt x="4682" y="1243"/>
                    <a:pt x="6884" y="376"/>
                  </a:cubicBezTo>
                  <a:cubicBezTo>
                    <a:pt x="7098" y="314"/>
                    <a:pt x="7003" y="1"/>
                    <a:pt x="6832" y="1"/>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018;p53">
              <a:extLst>
                <a:ext uri="{FF2B5EF4-FFF2-40B4-BE49-F238E27FC236}">
                  <a16:creationId xmlns:a16="http://schemas.microsoft.com/office/drawing/2014/main" id="{F27B02C5-BDA6-1B1B-8385-D0F7C33754CF}"/>
                </a:ext>
              </a:extLst>
            </p:cNvPr>
            <p:cNvSpPr/>
            <p:nvPr/>
          </p:nvSpPr>
          <p:spPr>
            <a:xfrm>
              <a:off x="4271675" y="1162050"/>
              <a:ext cx="119125" cy="101375"/>
            </a:xfrm>
            <a:custGeom>
              <a:rect l="l" t="t" r="r" b="b"/>
              <a:pathLst>
                <a:path w="4765" h="4055" extrusionOk="0">
                  <a:moveTo>
                    <a:pt x="282" y="0"/>
                  </a:moveTo>
                  <a:cubicBezTo>
                    <a:pt x="123" y="0"/>
                    <a:pt x="0" y="201"/>
                    <a:pt x="162" y="336"/>
                  </a:cubicBezTo>
                  <a:cubicBezTo>
                    <a:pt x="1664" y="1437"/>
                    <a:pt x="3065" y="2671"/>
                    <a:pt x="4365" y="4006"/>
                  </a:cubicBezTo>
                  <a:cubicBezTo>
                    <a:pt x="4400" y="4040"/>
                    <a:pt x="4438" y="4055"/>
                    <a:pt x="4477" y="4055"/>
                  </a:cubicBezTo>
                  <a:cubicBezTo>
                    <a:pt x="4624" y="4055"/>
                    <a:pt x="4765" y="3838"/>
                    <a:pt x="4632" y="3705"/>
                  </a:cubicBezTo>
                  <a:cubicBezTo>
                    <a:pt x="3298" y="2405"/>
                    <a:pt x="1864" y="1170"/>
                    <a:pt x="396" y="36"/>
                  </a:cubicBezTo>
                  <a:cubicBezTo>
                    <a:pt x="358" y="11"/>
                    <a:pt x="319" y="0"/>
                    <a:pt x="282" y="0"/>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019;p53">
              <a:extLst>
                <a:ext uri="{FF2B5EF4-FFF2-40B4-BE49-F238E27FC236}">
                  <a16:creationId xmlns:a16="http://schemas.microsoft.com/office/drawing/2014/main" id="{4EE36F36-BCC7-D768-178B-C92B1C4F5B7B}"/>
                </a:ext>
              </a:extLst>
            </p:cNvPr>
            <p:cNvSpPr/>
            <p:nvPr/>
          </p:nvSpPr>
          <p:spPr>
            <a:xfrm>
              <a:off x="4255025" y="1181725"/>
              <a:ext cx="56450" cy="88400"/>
            </a:xfrm>
            <a:custGeom>
              <a:rect l="l" t="t" r="r" b="b"/>
              <a:pathLst>
                <a:path w="2258" h="3536" extrusionOk="0">
                  <a:moveTo>
                    <a:pt x="276" y="0"/>
                  </a:moveTo>
                  <a:cubicBezTo>
                    <a:pt x="139" y="0"/>
                    <a:pt x="0" y="142"/>
                    <a:pt x="95" y="283"/>
                  </a:cubicBezTo>
                  <a:cubicBezTo>
                    <a:pt x="662" y="1317"/>
                    <a:pt x="1262" y="2418"/>
                    <a:pt x="1829" y="3452"/>
                  </a:cubicBezTo>
                  <a:cubicBezTo>
                    <a:pt x="1868" y="3511"/>
                    <a:pt x="1925" y="3535"/>
                    <a:pt x="1981" y="3535"/>
                  </a:cubicBezTo>
                  <a:cubicBezTo>
                    <a:pt x="2118" y="3535"/>
                    <a:pt x="2257" y="3394"/>
                    <a:pt x="2163" y="3252"/>
                  </a:cubicBezTo>
                  <a:cubicBezTo>
                    <a:pt x="1596" y="2218"/>
                    <a:pt x="995" y="1117"/>
                    <a:pt x="428" y="83"/>
                  </a:cubicBezTo>
                  <a:cubicBezTo>
                    <a:pt x="389" y="24"/>
                    <a:pt x="333" y="0"/>
                    <a:pt x="276" y="0"/>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020;p53">
              <a:extLst>
                <a:ext uri="{FF2B5EF4-FFF2-40B4-BE49-F238E27FC236}">
                  <a16:creationId xmlns:a16="http://schemas.microsoft.com/office/drawing/2014/main" id="{8967B527-D647-F5AA-12EE-789718F6DBAD}"/>
                </a:ext>
              </a:extLst>
            </p:cNvPr>
            <p:cNvSpPr/>
            <p:nvPr/>
          </p:nvSpPr>
          <p:spPr>
            <a:xfrm>
              <a:off x="4559600" y="1458675"/>
              <a:ext cx="91300" cy="118575"/>
            </a:xfrm>
            <a:custGeom>
              <a:rect l="l" t="t" r="r" b="b"/>
              <a:pathLst>
                <a:path w="3652" h="4743" extrusionOk="0">
                  <a:moveTo>
                    <a:pt x="3401" y="1"/>
                  </a:moveTo>
                  <a:cubicBezTo>
                    <a:pt x="3366" y="1"/>
                    <a:pt x="3327" y="14"/>
                    <a:pt x="3289" y="46"/>
                  </a:cubicBezTo>
                  <a:cubicBezTo>
                    <a:pt x="1655" y="1047"/>
                    <a:pt x="487" y="2648"/>
                    <a:pt x="20" y="4516"/>
                  </a:cubicBezTo>
                  <a:cubicBezTo>
                    <a:pt x="1" y="4652"/>
                    <a:pt x="105" y="4742"/>
                    <a:pt x="216" y="4742"/>
                  </a:cubicBezTo>
                  <a:cubicBezTo>
                    <a:pt x="295" y="4742"/>
                    <a:pt x="379" y="4695"/>
                    <a:pt x="421" y="4583"/>
                  </a:cubicBezTo>
                  <a:cubicBezTo>
                    <a:pt x="854" y="2848"/>
                    <a:pt x="1988" y="1347"/>
                    <a:pt x="3489" y="380"/>
                  </a:cubicBezTo>
                  <a:cubicBezTo>
                    <a:pt x="3651" y="245"/>
                    <a:pt x="3551" y="1"/>
                    <a:pt x="3401" y="1"/>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1021;p53">
              <a:extLst>
                <a:ext uri="{FF2B5EF4-FFF2-40B4-BE49-F238E27FC236}">
                  <a16:creationId xmlns:a16="http://schemas.microsoft.com/office/drawing/2014/main" id="{CEA20B0B-4C43-FC35-1382-8FD056DC2E2F}"/>
                </a:ext>
              </a:extLst>
            </p:cNvPr>
            <p:cNvSpPr/>
            <p:nvPr/>
          </p:nvSpPr>
          <p:spPr>
            <a:xfrm>
              <a:off x="4536600" y="1489375"/>
              <a:ext cx="37675" cy="70350"/>
            </a:xfrm>
            <a:custGeom>
              <a:rect l="l" t="t" r="r" b="b"/>
              <a:pathLst>
                <a:path w="1507" h="2814" extrusionOk="0">
                  <a:moveTo>
                    <a:pt x="1234" y="1"/>
                  </a:moveTo>
                  <a:cubicBezTo>
                    <a:pt x="1187" y="1"/>
                    <a:pt x="1142" y="26"/>
                    <a:pt x="1107" y="86"/>
                  </a:cubicBezTo>
                  <a:cubicBezTo>
                    <a:pt x="540" y="786"/>
                    <a:pt x="140" y="1654"/>
                    <a:pt x="40" y="2588"/>
                  </a:cubicBezTo>
                  <a:cubicBezTo>
                    <a:pt x="1" y="2723"/>
                    <a:pt x="119" y="2814"/>
                    <a:pt x="232" y="2814"/>
                  </a:cubicBezTo>
                  <a:cubicBezTo>
                    <a:pt x="314" y="2814"/>
                    <a:pt x="393" y="2766"/>
                    <a:pt x="407" y="2654"/>
                  </a:cubicBezTo>
                  <a:cubicBezTo>
                    <a:pt x="540" y="1820"/>
                    <a:pt x="874" y="1020"/>
                    <a:pt x="1407" y="353"/>
                  </a:cubicBezTo>
                  <a:cubicBezTo>
                    <a:pt x="1506" y="204"/>
                    <a:pt x="1367" y="1"/>
                    <a:pt x="1234" y="1"/>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1022;p53">
              <a:extLst>
                <a:ext uri="{FF2B5EF4-FFF2-40B4-BE49-F238E27FC236}">
                  <a16:creationId xmlns:a16="http://schemas.microsoft.com/office/drawing/2014/main" id="{D8C24A9E-D1F6-482A-564A-5017A7840110}"/>
                </a:ext>
              </a:extLst>
            </p:cNvPr>
            <p:cNvSpPr/>
            <p:nvPr/>
          </p:nvSpPr>
          <p:spPr>
            <a:xfrm>
              <a:off x="4747775" y="1627675"/>
              <a:ext cx="94250" cy="91525"/>
            </a:xfrm>
            <a:custGeom>
              <a:rect l="l" t="t" r="r" b="b"/>
              <a:pathLst>
                <a:path w="3770" h="3661" extrusionOk="0">
                  <a:moveTo>
                    <a:pt x="3526" y="1"/>
                  </a:moveTo>
                  <a:cubicBezTo>
                    <a:pt x="3485" y="1"/>
                    <a:pt x="3441" y="18"/>
                    <a:pt x="3401" y="58"/>
                  </a:cubicBezTo>
                  <a:cubicBezTo>
                    <a:pt x="2467" y="1259"/>
                    <a:pt x="1400" y="2326"/>
                    <a:pt x="165" y="3293"/>
                  </a:cubicBezTo>
                  <a:cubicBezTo>
                    <a:pt x="0" y="3431"/>
                    <a:pt x="108" y="3660"/>
                    <a:pt x="282" y="3660"/>
                  </a:cubicBezTo>
                  <a:cubicBezTo>
                    <a:pt x="319" y="3660"/>
                    <a:pt x="358" y="3650"/>
                    <a:pt x="399" y="3627"/>
                  </a:cubicBezTo>
                  <a:cubicBezTo>
                    <a:pt x="1633" y="2660"/>
                    <a:pt x="2734" y="1592"/>
                    <a:pt x="3668" y="325"/>
                  </a:cubicBezTo>
                  <a:cubicBezTo>
                    <a:pt x="3769" y="172"/>
                    <a:pt x="3659" y="1"/>
                    <a:pt x="3526" y="1"/>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023;p53">
              <a:extLst>
                <a:ext uri="{FF2B5EF4-FFF2-40B4-BE49-F238E27FC236}">
                  <a16:creationId xmlns:a16="http://schemas.microsoft.com/office/drawing/2014/main" id="{094524EC-EFD8-A39B-FA93-FD2C0049142E}"/>
                </a:ext>
              </a:extLst>
            </p:cNvPr>
            <p:cNvSpPr/>
            <p:nvPr/>
          </p:nvSpPr>
          <p:spPr>
            <a:xfrm>
              <a:off x="4769600" y="1671975"/>
              <a:ext cx="63125" cy="60325"/>
            </a:xfrm>
            <a:custGeom>
              <a:rect l="l" t="t" r="r" b="b"/>
              <a:pathLst>
                <a:path w="2525" h="2413" extrusionOk="0">
                  <a:moveTo>
                    <a:pt x="2219" y="1"/>
                  </a:moveTo>
                  <a:cubicBezTo>
                    <a:pt x="2175" y="1"/>
                    <a:pt x="2132" y="17"/>
                    <a:pt x="2094" y="54"/>
                  </a:cubicBezTo>
                  <a:cubicBezTo>
                    <a:pt x="1427" y="721"/>
                    <a:pt x="793" y="1455"/>
                    <a:pt x="126" y="2122"/>
                  </a:cubicBezTo>
                  <a:cubicBezTo>
                    <a:pt x="0" y="2248"/>
                    <a:pt x="142" y="2413"/>
                    <a:pt x="290" y="2413"/>
                  </a:cubicBezTo>
                  <a:cubicBezTo>
                    <a:pt x="338" y="2413"/>
                    <a:pt x="386" y="2396"/>
                    <a:pt x="427" y="2355"/>
                  </a:cubicBezTo>
                  <a:cubicBezTo>
                    <a:pt x="1094" y="1688"/>
                    <a:pt x="1727" y="988"/>
                    <a:pt x="2395" y="321"/>
                  </a:cubicBezTo>
                  <a:cubicBezTo>
                    <a:pt x="2524" y="191"/>
                    <a:pt x="2372" y="1"/>
                    <a:pt x="2219" y="1"/>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024;p53">
              <a:extLst>
                <a:ext uri="{FF2B5EF4-FFF2-40B4-BE49-F238E27FC236}">
                  <a16:creationId xmlns:a16="http://schemas.microsoft.com/office/drawing/2014/main" id="{3CBCAFF1-C6CD-26D8-6369-6FB69978A0F1}"/>
                </a:ext>
              </a:extLst>
            </p:cNvPr>
            <p:cNvSpPr/>
            <p:nvPr/>
          </p:nvSpPr>
          <p:spPr>
            <a:xfrm>
              <a:off x="2839700" y="2105850"/>
              <a:ext cx="112325" cy="335525"/>
            </a:xfrm>
            <a:custGeom>
              <a:rect l="l" t="t" r="r" b="b"/>
              <a:pathLst>
                <a:path w="4493" h="13421" extrusionOk="0">
                  <a:moveTo>
                    <a:pt x="4221" y="0"/>
                  </a:moveTo>
                  <a:cubicBezTo>
                    <a:pt x="4152" y="0"/>
                    <a:pt x="4081" y="33"/>
                    <a:pt x="4037" y="111"/>
                  </a:cubicBezTo>
                  <a:cubicBezTo>
                    <a:pt x="2002" y="3047"/>
                    <a:pt x="668" y="6549"/>
                    <a:pt x="201" y="10152"/>
                  </a:cubicBezTo>
                  <a:cubicBezTo>
                    <a:pt x="67" y="11152"/>
                    <a:pt x="0" y="12187"/>
                    <a:pt x="34" y="13221"/>
                  </a:cubicBezTo>
                  <a:cubicBezTo>
                    <a:pt x="34" y="13354"/>
                    <a:pt x="126" y="13421"/>
                    <a:pt x="217" y="13421"/>
                  </a:cubicBezTo>
                  <a:cubicBezTo>
                    <a:pt x="309" y="13421"/>
                    <a:pt x="401" y="13354"/>
                    <a:pt x="401" y="13221"/>
                  </a:cubicBezTo>
                  <a:cubicBezTo>
                    <a:pt x="367" y="9651"/>
                    <a:pt x="1235" y="6116"/>
                    <a:pt x="2869" y="2880"/>
                  </a:cubicBezTo>
                  <a:cubicBezTo>
                    <a:pt x="3336" y="1979"/>
                    <a:pt x="3837" y="1145"/>
                    <a:pt x="4404" y="311"/>
                  </a:cubicBezTo>
                  <a:cubicBezTo>
                    <a:pt x="4493" y="133"/>
                    <a:pt x="4359" y="0"/>
                    <a:pt x="4221" y="0"/>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025;p53">
              <a:extLst>
                <a:ext uri="{FF2B5EF4-FFF2-40B4-BE49-F238E27FC236}">
                  <a16:creationId xmlns:a16="http://schemas.microsoft.com/office/drawing/2014/main" id="{ABB916F2-819E-AB41-7B59-E5C82C2DB642}"/>
                </a:ext>
              </a:extLst>
            </p:cNvPr>
            <p:cNvSpPr/>
            <p:nvPr/>
          </p:nvSpPr>
          <p:spPr>
            <a:xfrm>
              <a:off x="2803850" y="2316925"/>
              <a:ext cx="25550" cy="107475"/>
            </a:xfrm>
            <a:custGeom>
              <a:rect l="l" t="t" r="r" b="b"/>
              <a:pathLst>
                <a:path w="1022" h="4299" extrusionOk="0">
                  <a:moveTo>
                    <a:pt x="772" y="0"/>
                  </a:moveTo>
                  <a:cubicBezTo>
                    <a:pt x="705" y="0"/>
                    <a:pt x="646" y="33"/>
                    <a:pt x="634" y="108"/>
                  </a:cubicBezTo>
                  <a:cubicBezTo>
                    <a:pt x="300" y="1409"/>
                    <a:pt x="100" y="2743"/>
                    <a:pt x="0" y="4110"/>
                  </a:cubicBezTo>
                  <a:cubicBezTo>
                    <a:pt x="0" y="4239"/>
                    <a:pt x="86" y="4298"/>
                    <a:pt x="174" y="4298"/>
                  </a:cubicBezTo>
                  <a:cubicBezTo>
                    <a:pt x="269" y="4298"/>
                    <a:pt x="367" y="4231"/>
                    <a:pt x="367" y="4110"/>
                  </a:cubicBezTo>
                  <a:cubicBezTo>
                    <a:pt x="467" y="2776"/>
                    <a:pt x="667" y="1475"/>
                    <a:pt x="1001" y="241"/>
                  </a:cubicBezTo>
                  <a:cubicBezTo>
                    <a:pt x="1022" y="94"/>
                    <a:pt x="885" y="0"/>
                    <a:pt x="772" y="0"/>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026;p53">
              <a:extLst>
                <a:ext uri="{FF2B5EF4-FFF2-40B4-BE49-F238E27FC236}">
                  <a16:creationId xmlns:a16="http://schemas.microsoft.com/office/drawing/2014/main" id="{F2BB02C2-8F73-875E-419B-86F056EA9A8B}"/>
                </a:ext>
              </a:extLst>
            </p:cNvPr>
            <p:cNvSpPr/>
            <p:nvPr/>
          </p:nvSpPr>
          <p:spPr>
            <a:xfrm>
              <a:off x="2793825" y="2905200"/>
              <a:ext cx="84250" cy="387025"/>
            </a:xfrm>
            <a:custGeom>
              <a:rect l="l" t="t" r="r" b="b"/>
              <a:pathLst>
                <a:path w="3370" h="15480" extrusionOk="0">
                  <a:moveTo>
                    <a:pt x="1032" y="1"/>
                  </a:moveTo>
                  <a:cubicBezTo>
                    <a:pt x="955" y="1"/>
                    <a:pt x="882" y="48"/>
                    <a:pt x="868" y="160"/>
                  </a:cubicBezTo>
                  <a:cubicBezTo>
                    <a:pt x="1" y="4096"/>
                    <a:pt x="1869" y="7999"/>
                    <a:pt x="2403" y="11869"/>
                  </a:cubicBezTo>
                  <a:cubicBezTo>
                    <a:pt x="2569" y="13003"/>
                    <a:pt x="2603" y="14103"/>
                    <a:pt x="2436" y="15238"/>
                  </a:cubicBezTo>
                  <a:cubicBezTo>
                    <a:pt x="2416" y="15393"/>
                    <a:pt x="2533" y="15480"/>
                    <a:pt x="2646" y="15480"/>
                  </a:cubicBezTo>
                  <a:cubicBezTo>
                    <a:pt x="2728" y="15480"/>
                    <a:pt x="2808" y="15435"/>
                    <a:pt x="2836" y="15338"/>
                  </a:cubicBezTo>
                  <a:cubicBezTo>
                    <a:pt x="3370" y="11268"/>
                    <a:pt x="1435" y="7499"/>
                    <a:pt x="1068" y="3563"/>
                  </a:cubicBezTo>
                  <a:cubicBezTo>
                    <a:pt x="935" y="2428"/>
                    <a:pt x="1002" y="1328"/>
                    <a:pt x="1235" y="227"/>
                  </a:cubicBezTo>
                  <a:cubicBezTo>
                    <a:pt x="1254" y="91"/>
                    <a:pt x="1139" y="1"/>
                    <a:pt x="1032" y="1"/>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027;p53">
              <a:extLst>
                <a:ext uri="{FF2B5EF4-FFF2-40B4-BE49-F238E27FC236}">
                  <a16:creationId xmlns:a16="http://schemas.microsoft.com/office/drawing/2014/main" id="{E0316089-C5A8-EAA9-FD5E-501341D929D8}"/>
                </a:ext>
              </a:extLst>
            </p:cNvPr>
            <p:cNvSpPr/>
            <p:nvPr/>
          </p:nvSpPr>
          <p:spPr>
            <a:xfrm>
              <a:off x="2815000" y="3171100"/>
              <a:ext cx="23900" cy="123625"/>
            </a:xfrm>
            <a:custGeom>
              <a:rect l="l" t="t" r="r" b="b"/>
              <a:pathLst>
                <a:path w="956" h="4945" extrusionOk="0">
                  <a:moveTo>
                    <a:pt x="227" y="1"/>
                  </a:moveTo>
                  <a:cubicBezTo>
                    <a:pt x="118" y="1"/>
                    <a:pt x="1" y="102"/>
                    <a:pt x="21" y="265"/>
                  </a:cubicBezTo>
                  <a:cubicBezTo>
                    <a:pt x="421" y="1733"/>
                    <a:pt x="588" y="3267"/>
                    <a:pt x="488" y="4768"/>
                  </a:cubicBezTo>
                  <a:cubicBezTo>
                    <a:pt x="488" y="4892"/>
                    <a:pt x="567" y="4944"/>
                    <a:pt x="652" y="4944"/>
                  </a:cubicBezTo>
                  <a:cubicBezTo>
                    <a:pt x="750" y="4944"/>
                    <a:pt x="855" y="4876"/>
                    <a:pt x="855" y="4768"/>
                  </a:cubicBezTo>
                  <a:cubicBezTo>
                    <a:pt x="955" y="3201"/>
                    <a:pt x="822" y="1633"/>
                    <a:pt x="388" y="132"/>
                  </a:cubicBezTo>
                  <a:cubicBezTo>
                    <a:pt x="362" y="41"/>
                    <a:pt x="296" y="1"/>
                    <a:pt x="227" y="1"/>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028;p53">
              <a:extLst>
                <a:ext uri="{FF2B5EF4-FFF2-40B4-BE49-F238E27FC236}">
                  <a16:creationId xmlns:a16="http://schemas.microsoft.com/office/drawing/2014/main" id="{43D22F6B-3F85-0294-D62D-2249CDDC1FC9}"/>
                </a:ext>
              </a:extLst>
            </p:cNvPr>
            <p:cNvSpPr/>
            <p:nvPr/>
          </p:nvSpPr>
          <p:spPr>
            <a:xfrm>
              <a:off x="2828025" y="2912300"/>
              <a:ext cx="19425" cy="105500"/>
            </a:xfrm>
            <a:custGeom>
              <a:rect l="l" t="t" r="r" b="b"/>
              <a:pathLst>
                <a:path w="777" h="4220" extrusionOk="0">
                  <a:moveTo>
                    <a:pt x="374" y="0"/>
                  </a:moveTo>
                  <a:cubicBezTo>
                    <a:pt x="293" y="0"/>
                    <a:pt x="215" y="45"/>
                    <a:pt x="201" y="143"/>
                  </a:cubicBezTo>
                  <a:cubicBezTo>
                    <a:pt x="0" y="1477"/>
                    <a:pt x="67" y="2812"/>
                    <a:pt x="367" y="4113"/>
                  </a:cubicBezTo>
                  <a:cubicBezTo>
                    <a:pt x="380" y="4187"/>
                    <a:pt x="443" y="4220"/>
                    <a:pt x="514" y="4220"/>
                  </a:cubicBezTo>
                  <a:cubicBezTo>
                    <a:pt x="634" y="4220"/>
                    <a:pt x="776" y="4126"/>
                    <a:pt x="734" y="3979"/>
                  </a:cubicBezTo>
                  <a:cubicBezTo>
                    <a:pt x="467" y="2745"/>
                    <a:pt x="401" y="1477"/>
                    <a:pt x="568" y="243"/>
                  </a:cubicBezTo>
                  <a:cubicBezTo>
                    <a:pt x="606" y="88"/>
                    <a:pt x="487" y="0"/>
                    <a:pt x="374" y="0"/>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029;p53">
              <a:extLst>
                <a:ext uri="{FF2B5EF4-FFF2-40B4-BE49-F238E27FC236}">
                  <a16:creationId xmlns:a16="http://schemas.microsoft.com/office/drawing/2014/main" id="{137ABDB2-2B62-4CD5-0B63-6A4CC4C488FA}"/>
                </a:ext>
              </a:extLst>
            </p:cNvPr>
            <p:cNvSpPr/>
            <p:nvPr/>
          </p:nvSpPr>
          <p:spPr>
            <a:xfrm>
              <a:off x="2442125" y="3673000"/>
              <a:ext cx="222675" cy="399775"/>
            </a:xfrm>
            <a:custGeom>
              <a:rect l="l" t="t" r="r" b="b"/>
              <a:pathLst>
                <a:path w="8907" h="15991" extrusionOk="0">
                  <a:moveTo>
                    <a:pt x="8569" y="1"/>
                  </a:moveTo>
                  <a:cubicBezTo>
                    <a:pt x="8532" y="1"/>
                    <a:pt x="8496" y="12"/>
                    <a:pt x="8465" y="37"/>
                  </a:cubicBezTo>
                  <a:cubicBezTo>
                    <a:pt x="6664" y="1571"/>
                    <a:pt x="5896" y="3906"/>
                    <a:pt x="5263" y="6141"/>
                  </a:cubicBezTo>
                  <a:cubicBezTo>
                    <a:pt x="4896" y="7342"/>
                    <a:pt x="4562" y="8543"/>
                    <a:pt x="3995" y="9710"/>
                  </a:cubicBezTo>
                  <a:cubicBezTo>
                    <a:pt x="3495" y="10811"/>
                    <a:pt x="2761" y="11712"/>
                    <a:pt x="1994" y="12646"/>
                  </a:cubicBezTo>
                  <a:cubicBezTo>
                    <a:pt x="1226" y="13580"/>
                    <a:pt x="426" y="14547"/>
                    <a:pt x="59" y="15748"/>
                  </a:cubicBezTo>
                  <a:cubicBezTo>
                    <a:pt x="1" y="15903"/>
                    <a:pt x="101" y="15991"/>
                    <a:pt x="214" y="15991"/>
                  </a:cubicBezTo>
                  <a:cubicBezTo>
                    <a:pt x="295" y="15991"/>
                    <a:pt x="384" y="15946"/>
                    <a:pt x="426" y="15848"/>
                  </a:cubicBezTo>
                  <a:cubicBezTo>
                    <a:pt x="759" y="14747"/>
                    <a:pt x="1460" y="13880"/>
                    <a:pt x="2160" y="13046"/>
                  </a:cubicBezTo>
                  <a:cubicBezTo>
                    <a:pt x="2928" y="12179"/>
                    <a:pt x="3628" y="11311"/>
                    <a:pt x="4162" y="10311"/>
                  </a:cubicBezTo>
                  <a:cubicBezTo>
                    <a:pt x="5296" y="8176"/>
                    <a:pt x="5629" y="5741"/>
                    <a:pt x="6597" y="3539"/>
                  </a:cubicBezTo>
                  <a:cubicBezTo>
                    <a:pt x="7097" y="2338"/>
                    <a:pt x="7798" y="1204"/>
                    <a:pt x="8798" y="370"/>
                  </a:cubicBezTo>
                  <a:cubicBezTo>
                    <a:pt x="8907" y="208"/>
                    <a:pt x="8729" y="1"/>
                    <a:pt x="8569" y="1"/>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030;p53">
              <a:extLst>
                <a:ext uri="{FF2B5EF4-FFF2-40B4-BE49-F238E27FC236}">
                  <a16:creationId xmlns:a16="http://schemas.microsoft.com/office/drawing/2014/main" id="{E48216FC-3C3D-AD4C-052C-AE81FA804CE9}"/>
                </a:ext>
              </a:extLst>
            </p:cNvPr>
            <p:cNvSpPr/>
            <p:nvPr/>
          </p:nvSpPr>
          <p:spPr>
            <a:xfrm>
              <a:off x="2444775" y="3881900"/>
              <a:ext cx="82150" cy="140000"/>
            </a:xfrm>
            <a:custGeom>
              <a:rect l="l" t="t" r="r" b="b"/>
              <a:pathLst>
                <a:path w="3286" h="5600" extrusionOk="0">
                  <a:moveTo>
                    <a:pt x="2978" y="1"/>
                  </a:moveTo>
                  <a:cubicBezTo>
                    <a:pt x="2935" y="1"/>
                    <a:pt x="2892" y="17"/>
                    <a:pt x="2855" y="53"/>
                  </a:cubicBezTo>
                  <a:cubicBezTo>
                    <a:pt x="1487" y="1521"/>
                    <a:pt x="487" y="3356"/>
                    <a:pt x="20" y="5357"/>
                  </a:cubicBezTo>
                  <a:cubicBezTo>
                    <a:pt x="0" y="5512"/>
                    <a:pt x="105" y="5600"/>
                    <a:pt x="209" y="5600"/>
                  </a:cubicBezTo>
                  <a:cubicBezTo>
                    <a:pt x="284" y="5600"/>
                    <a:pt x="359" y="5555"/>
                    <a:pt x="386" y="5457"/>
                  </a:cubicBezTo>
                  <a:cubicBezTo>
                    <a:pt x="853" y="3523"/>
                    <a:pt x="1821" y="1755"/>
                    <a:pt x="3155" y="354"/>
                  </a:cubicBezTo>
                  <a:cubicBezTo>
                    <a:pt x="3285" y="198"/>
                    <a:pt x="3131" y="1"/>
                    <a:pt x="2978" y="1"/>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031;p53">
              <a:extLst>
                <a:ext uri="{FF2B5EF4-FFF2-40B4-BE49-F238E27FC236}">
                  <a16:creationId xmlns:a16="http://schemas.microsoft.com/office/drawing/2014/main" id="{AA23BFD3-C183-026F-C148-BC0BE63ADA91}"/>
                </a:ext>
              </a:extLst>
            </p:cNvPr>
            <p:cNvSpPr/>
            <p:nvPr/>
          </p:nvSpPr>
          <p:spPr>
            <a:xfrm>
              <a:off x="2461100" y="3794000"/>
              <a:ext cx="75750" cy="96225"/>
            </a:xfrm>
            <a:custGeom>
              <a:rect l="l" t="t" r="r" b="b"/>
              <a:pathLst>
                <a:path w="3030" h="3849" extrusionOk="0">
                  <a:moveTo>
                    <a:pt x="2748" y="0"/>
                  </a:moveTo>
                  <a:cubicBezTo>
                    <a:pt x="2700" y="0"/>
                    <a:pt x="2649" y="20"/>
                    <a:pt x="2602" y="67"/>
                  </a:cubicBezTo>
                  <a:cubicBezTo>
                    <a:pt x="1668" y="1168"/>
                    <a:pt x="834" y="2369"/>
                    <a:pt x="67" y="3569"/>
                  </a:cubicBezTo>
                  <a:cubicBezTo>
                    <a:pt x="1" y="3724"/>
                    <a:pt x="124" y="3849"/>
                    <a:pt x="244" y="3849"/>
                  </a:cubicBezTo>
                  <a:cubicBezTo>
                    <a:pt x="306" y="3849"/>
                    <a:pt x="367" y="3815"/>
                    <a:pt x="401" y="3736"/>
                  </a:cubicBezTo>
                  <a:cubicBezTo>
                    <a:pt x="1168" y="2535"/>
                    <a:pt x="2002" y="1401"/>
                    <a:pt x="2902" y="334"/>
                  </a:cubicBezTo>
                  <a:cubicBezTo>
                    <a:pt x="3030" y="206"/>
                    <a:pt x="2904" y="0"/>
                    <a:pt x="2748" y="0"/>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032;p53">
              <a:extLst>
                <a:ext uri="{FF2B5EF4-FFF2-40B4-BE49-F238E27FC236}">
                  <a16:creationId xmlns:a16="http://schemas.microsoft.com/office/drawing/2014/main" id="{44DA6F00-6ACF-3A58-135C-CE1AFB128AFA}"/>
                </a:ext>
              </a:extLst>
            </p:cNvPr>
            <p:cNvSpPr/>
            <p:nvPr/>
          </p:nvSpPr>
          <p:spPr>
            <a:xfrm>
              <a:off x="3186200" y="1007400"/>
              <a:ext cx="328100" cy="314950"/>
            </a:xfrm>
            <a:custGeom>
              <a:rect l="l" t="t" r="r" b="b"/>
              <a:pathLst>
                <a:path w="13124" h="12598" extrusionOk="0">
                  <a:moveTo>
                    <a:pt x="12904" y="0"/>
                  </a:moveTo>
                  <a:cubicBezTo>
                    <a:pt x="12880" y="0"/>
                    <a:pt x="12854" y="6"/>
                    <a:pt x="12826" y="18"/>
                  </a:cubicBezTo>
                  <a:cubicBezTo>
                    <a:pt x="10758" y="618"/>
                    <a:pt x="8923" y="1786"/>
                    <a:pt x="7422" y="3287"/>
                  </a:cubicBezTo>
                  <a:cubicBezTo>
                    <a:pt x="6588" y="4121"/>
                    <a:pt x="5888" y="5088"/>
                    <a:pt x="5154" y="6022"/>
                  </a:cubicBezTo>
                  <a:cubicBezTo>
                    <a:pt x="4353" y="7023"/>
                    <a:pt x="3553" y="8023"/>
                    <a:pt x="2752" y="8957"/>
                  </a:cubicBezTo>
                  <a:cubicBezTo>
                    <a:pt x="1885" y="10058"/>
                    <a:pt x="1018" y="11192"/>
                    <a:pt x="150" y="12260"/>
                  </a:cubicBezTo>
                  <a:cubicBezTo>
                    <a:pt x="0" y="12410"/>
                    <a:pt x="132" y="12598"/>
                    <a:pt x="277" y="12598"/>
                  </a:cubicBezTo>
                  <a:cubicBezTo>
                    <a:pt x="326" y="12598"/>
                    <a:pt x="376" y="12577"/>
                    <a:pt x="417" y="12527"/>
                  </a:cubicBezTo>
                  <a:lnTo>
                    <a:pt x="5021" y="6723"/>
                  </a:lnTo>
                  <a:cubicBezTo>
                    <a:pt x="6422" y="4955"/>
                    <a:pt x="7756" y="3120"/>
                    <a:pt x="9624" y="1886"/>
                  </a:cubicBezTo>
                  <a:cubicBezTo>
                    <a:pt x="10625" y="1219"/>
                    <a:pt x="11725" y="718"/>
                    <a:pt x="12860" y="318"/>
                  </a:cubicBezTo>
                  <a:cubicBezTo>
                    <a:pt x="13124" y="289"/>
                    <a:pt x="13078" y="0"/>
                    <a:pt x="12904" y="0"/>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033;p53">
              <a:extLst>
                <a:ext uri="{FF2B5EF4-FFF2-40B4-BE49-F238E27FC236}">
                  <a16:creationId xmlns:a16="http://schemas.microsoft.com/office/drawing/2014/main" id="{AB42D181-602D-4DE3-32D6-AD1211FF49B1}"/>
                </a:ext>
              </a:extLst>
            </p:cNvPr>
            <p:cNvSpPr/>
            <p:nvPr/>
          </p:nvSpPr>
          <p:spPr>
            <a:xfrm>
              <a:off x="3166825" y="1171625"/>
              <a:ext cx="106250" cy="132025"/>
            </a:xfrm>
            <a:custGeom>
              <a:rect l="l" t="t" r="r" b="b"/>
              <a:pathLst>
                <a:path w="4250" h="5281" extrusionOk="0">
                  <a:moveTo>
                    <a:pt x="3965" y="1"/>
                  </a:moveTo>
                  <a:cubicBezTo>
                    <a:pt x="3920" y="1"/>
                    <a:pt x="3872" y="16"/>
                    <a:pt x="3828" y="53"/>
                  </a:cubicBezTo>
                  <a:cubicBezTo>
                    <a:pt x="2293" y="1454"/>
                    <a:pt x="992" y="3156"/>
                    <a:pt x="92" y="5024"/>
                  </a:cubicBezTo>
                  <a:cubicBezTo>
                    <a:pt x="1" y="5160"/>
                    <a:pt x="126" y="5281"/>
                    <a:pt x="258" y="5281"/>
                  </a:cubicBezTo>
                  <a:cubicBezTo>
                    <a:pt x="320" y="5281"/>
                    <a:pt x="383" y="5254"/>
                    <a:pt x="425" y="5190"/>
                  </a:cubicBezTo>
                  <a:cubicBezTo>
                    <a:pt x="1292" y="3356"/>
                    <a:pt x="2527" y="1688"/>
                    <a:pt x="4094" y="320"/>
                  </a:cubicBezTo>
                  <a:cubicBezTo>
                    <a:pt x="4250" y="191"/>
                    <a:pt x="4123" y="1"/>
                    <a:pt x="3965" y="1"/>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1034;p53">
              <a:extLst>
                <a:ext uri="{FF2B5EF4-FFF2-40B4-BE49-F238E27FC236}">
                  <a16:creationId xmlns:a16="http://schemas.microsoft.com/office/drawing/2014/main" id="{66A31412-C164-D68C-44B1-B047F22BB6C1}"/>
                </a:ext>
              </a:extLst>
            </p:cNvPr>
            <p:cNvSpPr/>
            <p:nvPr/>
          </p:nvSpPr>
          <p:spPr>
            <a:xfrm>
              <a:off x="3287675" y="1042025"/>
              <a:ext cx="98225" cy="85075"/>
            </a:xfrm>
            <a:custGeom>
              <a:rect l="l" t="t" r="r" b="b"/>
              <a:pathLst>
                <a:path w="3929" h="3403" extrusionOk="0">
                  <a:moveTo>
                    <a:pt x="3648" y="0"/>
                  </a:moveTo>
                  <a:cubicBezTo>
                    <a:pt x="3611" y="0"/>
                    <a:pt x="3571" y="10"/>
                    <a:pt x="3530" y="34"/>
                  </a:cubicBezTo>
                  <a:cubicBezTo>
                    <a:pt x="2296" y="968"/>
                    <a:pt x="1162" y="1968"/>
                    <a:pt x="128" y="3069"/>
                  </a:cubicBezTo>
                  <a:cubicBezTo>
                    <a:pt x="0" y="3197"/>
                    <a:pt x="146" y="3403"/>
                    <a:pt x="296" y="3403"/>
                  </a:cubicBezTo>
                  <a:cubicBezTo>
                    <a:pt x="342" y="3403"/>
                    <a:pt x="389" y="3383"/>
                    <a:pt x="428" y="3336"/>
                  </a:cubicBezTo>
                  <a:cubicBezTo>
                    <a:pt x="1429" y="2235"/>
                    <a:pt x="2529" y="1235"/>
                    <a:pt x="3764" y="334"/>
                  </a:cubicBezTo>
                  <a:cubicBezTo>
                    <a:pt x="3929" y="224"/>
                    <a:pt x="3821" y="0"/>
                    <a:pt x="3648" y="0"/>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035;p53">
              <a:extLst>
                <a:ext uri="{FF2B5EF4-FFF2-40B4-BE49-F238E27FC236}">
                  <a16:creationId xmlns:a16="http://schemas.microsoft.com/office/drawing/2014/main" id="{00AABAEC-9C54-3424-25B0-0F619537431B}"/>
                </a:ext>
              </a:extLst>
            </p:cNvPr>
            <p:cNvSpPr/>
            <p:nvPr/>
          </p:nvSpPr>
          <p:spPr>
            <a:xfrm>
              <a:off x="4530875" y="1877850"/>
              <a:ext cx="151850" cy="138175"/>
            </a:xfrm>
            <a:custGeom>
              <a:rect l="l" t="t" r="r" b="b"/>
              <a:pathLst>
                <a:path w="6074" h="5527" extrusionOk="0">
                  <a:moveTo>
                    <a:pt x="5804" y="1"/>
                  </a:moveTo>
                  <a:cubicBezTo>
                    <a:pt x="5759" y="1"/>
                    <a:pt x="5713" y="18"/>
                    <a:pt x="5672" y="58"/>
                  </a:cubicBezTo>
                  <a:cubicBezTo>
                    <a:pt x="4071" y="1959"/>
                    <a:pt x="2170" y="3661"/>
                    <a:pt x="169" y="5162"/>
                  </a:cubicBezTo>
                  <a:cubicBezTo>
                    <a:pt x="1" y="5274"/>
                    <a:pt x="114" y="5526"/>
                    <a:pt x="293" y="5526"/>
                  </a:cubicBezTo>
                  <a:cubicBezTo>
                    <a:pt x="328" y="5526"/>
                    <a:pt x="364" y="5517"/>
                    <a:pt x="402" y="5495"/>
                  </a:cubicBezTo>
                  <a:cubicBezTo>
                    <a:pt x="2437" y="3994"/>
                    <a:pt x="4305" y="2260"/>
                    <a:pt x="5973" y="291"/>
                  </a:cubicBezTo>
                  <a:cubicBezTo>
                    <a:pt x="6074" y="165"/>
                    <a:pt x="5945" y="1"/>
                    <a:pt x="5804" y="1"/>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036;p53">
              <a:extLst>
                <a:ext uri="{FF2B5EF4-FFF2-40B4-BE49-F238E27FC236}">
                  <a16:creationId xmlns:a16="http://schemas.microsoft.com/office/drawing/2014/main" id="{DB40AE79-B1BB-0379-484E-7EEF95DC2672}"/>
                </a:ext>
              </a:extLst>
            </p:cNvPr>
            <p:cNvSpPr/>
            <p:nvPr/>
          </p:nvSpPr>
          <p:spPr>
            <a:xfrm>
              <a:off x="4593450" y="1936550"/>
              <a:ext cx="77300" cy="76350"/>
            </a:xfrm>
            <a:custGeom>
              <a:rect l="l" t="t" r="r" b="b"/>
              <a:pathLst>
                <a:path w="3092" h="3054" extrusionOk="0">
                  <a:moveTo>
                    <a:pt x="2825" y="1"/>
                  </a:moveTo>
                  <a:cubicBezTo>
                    <a:pt x="2762" y="1"/>
                    <a:pt x="2702" y="34"/>
                    <a:pt x="2669" y="112"/>
                  </a:cubicBezTo>
                  <a:cubicBezTo>
                    <a:pt x="2169" y="1246"/>
                    <a:pt x="1301" y="2147"/>
                    <a:pt x="167" y="2647"/>
                  </a:cubicBezTo>
                  <a:cubicBezTo>
                    <a:pt x="101" y="2680"/>
                    <a:pt x="1" y="2780"/>
                    <a:pt x="34" y="2914"/>
                  </a:cubicBezTo>
                  <a:cubicBezTo>
                    <a:pt x="92" y="2971"/>
                    <a:pt x="149" y="3054"/>
                    <a:pt x="250" y="3054"/>
                  </a:cubicBezTo>
                  <a:cubicBezTo>
                    <a:pt x="266" y="3054"/>
                    <a:pt x="283" y="3052"/>
                    <a:pt x="301" y="3047"/>
                  </a:cubicBezTo>
                  <a:cubicBezTo>
                    <a:pt x="1502" y="2480"/>
                    <a:pt x="2502" y="1546"/>
                    <a:pt x="3069" y="312"/>
                  </a:cubicBezTo>
                  <a:cubicBezTo>
                    <a:pt x="3092" y="134"/>
                    <a:pt x="2951" y="1"/>
                    <a:pt x="2825" y="1"/>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037;p53">
              <a:extLst>
                <a:ext uri="{FF2B5EF4-FFF2-40B4-BE49-F238E27FC236}">
                  <a16:creationId xmlns:a16="http://schemas.microsoft.com/office/drawing/2014/main" id="{EDC7412E-BC51-71E0-EF3B-8C7BD5648318}"/>
                </a:ext>
              </a:extLst>
            </p:cNvPr>
            <p:cNvSpPr/>
            <p:nvPr/>
          </p:nvSpPr>
          <p:spPr>
            <a:xfrm>
              <a:off x="4112275" y="2731475"/>
              <a:ext cx="271050" cy="1899800"/>
            </a:xfrm>
            <a:custGeom>
              <a:rect l="l" t="t" r="r" b="b"/>
              <a:pathLst>
                <a:path w="10842" h="75992" extrusionOk="0">
                  <a:moveTo>
                    <a:pt x="599" y="0"/>
                  </a:moveTo>
                  <a:cubicBezTo>
                    <a:pt x="578" y="0"/>
                    <a:pt x="556" y="2"/>
                    <a:pt x="534" y="4"/>
                  </a:cubicBezTo>
                  <a:cubicBezTo>
                    <a:pt x="201" y="37"/>
                    <a:pt x="0" y="338"/>
                    <a:pt x="34" y="638"/>
                  </a:cubicBezTo>
                  <a:lnTo>
                    <a:pt x="9674" y="75491"/>
                  </a:lnTo>
                  <a:cubicBezTo>
                    <a:pt x="9674" y="75758"/>
                    <a:pt x="9908" y="75992"/>
                    <a:pt x="10208" y="75992"/>
                  </a:cubicBezTo>
                  <a:lnTo>
                    <a:pt x="10308" y="75992"/>
                  </a:lnTo>
                  <a:cubicBezTo>
                    <a:pt x="10641" y="75925"/>
                    <a:pt x="10842" y="75658"/>
                    <a:pt x="10808" y="75358"/>
                  </a:cubicBezTo>
                  <a:lnTo>
                    <a:pt x="1168" y="504"/>
                  </a:lnTo>
                  <a:cubicBezTo>
                    <a:pt x="1106" y="195"/>
                    <a:pt x="872" y="0"/>
                    <a:pt x="599" y="0"/>
                  </a:cubicBezTo>
                  <a:close/>
                </a:path>
              </a:pathLst>
            </a:custGeom>
            <a:solidFill>
              <a:srgbClr val="838391"/>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038;p53">
              <a:extLst>
                <a:ext uri="{FF2B5EF4-FFF2-40B4-BE49-F238E27FC236}">
                  <a16:creationId xmlns:a16="http://schemas.microsoft.com/office/drawing/2014/main" id="{9E8F4B8B-4A32-A163-7F3D-9AA5E3C6220D}"/>
                </a:ext>
              </a:extLst>
            </p:cNvPr>
            <p:cNvSpPr/>
            <p:nvPr/>
          </p:nvSpPr>
          <p:spPr>
            <a:xfrm>
              <a:off x="3325875" y="2540600"/>
              <a:ext cx="830625" cy="205575"/>
            </a:xfrm>
            <a:custGeom>
              <a:rect l="l" t="t" r="r" b="b"/>
              <a:pathLst>
                <a:path w="33225" h="8223" extrusionOk="0">
                  <a:moveTo>
                    <a:pt x="8106" y="0"/>
                  </a:moveTo>
                  <a:cubicBezTo>
                    <a:pt x="4070" y="0"/>
                    <a:pt x="634" y="3002"/>
                    <a:pt x="101" y="7005"/>
                  </a:cubicBezTo>
                  <a:lnTo>
                    <a:pt x="101" y="7039"/>
                  </a:lnTo>
                  <a:cubicBezTo>
                    <a:pt x="1" y="7539"/>
                    <a:pt x="401" y="8006"/>
                    <a:pt x="901" y="8106"/>
                  </a:cubicBezTo>
                  <a:lnTo>
                    <a:pt x="1669" y="8206"/>
                  </a:lnTo>
                  <a:cubicBezTo>
                    <a:pt x="1724" y="8217"/>
                    <a:pt x="1780" y="8223"/>
                    <a:pt x="1834" y="8223"/>
                  </a:cubicBezTo>
                  <a:cubicBezTo>
                    <a:pt x="2269" y="8223"/>
                    <a:pt x="2647" y="7883"/>
                    <a:pt x="2736" y="7439"/>
                  </a:cubicBezTo>
                  <a:lnTo>
                    <a:pt x="2736" y="7372"/>
                  </a:lnTo>
                  <a:cubicBezTo>
                    <a:pt x="3070" y="4670"/>
                    <a:pt x="5405" y="2669"/>
                    <a:pt x="8106" y="2669"/>
                  </a:cubicBezTo>
                  <a:lnTo>
                    <a:pt x="25185" y="2669"/>
                  </a:lnTo>
                  <a:cubicBezTo>
                    <a:pt x="26586" y="2669"/>
                    <a:pt x="27821" y="3203"/>
                    <a:pt x="28788" y="4036"/>
                  </a:cubicBezTo>
                  <a:cubicBezTo>
                    <a:pt x="29755" y="4870"/>
                    <a:pt x="30422" y="6038"/>
                    <a:pt x="30589" y="7439"/>
                  </a:cubicBezTo>
                  <a:cubicBezTo>
                    <a:pt x="30648" y="7883"/>
                    <a:pt x="31024" y="8223"/>
                    <a:pt x="31458" y="8223"/>
                  </a:cubicBezTo>
                  <a:cubicBezTo>
                    <a:pt x="31512" y="8223"/>
                    <a:pt x="31567" y="8217"/>
                    <a:pt x="31623" y="8206"/>
                  </a:cubicBezTo>
                  <a:lnTo>
                    <a:pt x="32424" y="8139"/>
                  </a:lnTo>
                  <a:cubicBezTo>
                    <a:pt x="32857" y="8073"/>
                    <a:pt x="33191" y="7672"/>
                    <a:pt x="33191" y="7239"/>
                  </a:cubicBezTo>
                  <a:cubicBezTo>
                    <a:pt x="33191" y="7172"/>
                    <a:pt x="33191" y="7139"/>
                    <a:pt x="33224" y="7039"/>
                  </a:cubicBezTo>
                  <a:cubicBezTo>
                    <a:pt x="32691" y="3002"/>
                    <a:pt x="29288" y="0"/>
                    <a:pt x="25185" y="0"/>
                  </a:cubicBezTo>
                  <a:close/>
                </a:path>
              </a:pathLst>
            </a:custGeom>
            <a:solidFill>
              <a:srgbClr val="525272"/>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039;p53">
              <a:extLst>
                <a:ext uri="{FF2B5EF4-FFF2-40B4-BE49-F238E27FC236}">
                  <a16:creationId xmlns:a16="http://schemas.microsoft.com/office/drawing/2014/main" id="{761F81A8-CA88-49B2-B6EE-0B952F1319A3}"/>
                </a:ext>
              </a:extLst>
            </p:cNvPr>
            <p:cNvSpPr/>
            <p:nvPr/>
          </p:nvSpPr>
          <p:spPr>
            <a:xfrm>
              <a:off x="3088200" y="2731475"/>
              <a:ext cx="283575" cy="1899800"/>
            </a:xfrm>
            <a:custGeom>
              <a:rect l="l" t="t" r="r" b="b"/>
              <a:pathLst>
                <a:path w="11343" h="75992" extrusionOk="0">
                  <a:moveTo>
                    <a:pt x="10751" y="1"/>
                  </a:moveTo>
                  <a:cubicBezTo>
                    <a:pt x="10475" y="1"/>
                    <a:pt x="10237" y="223"/>
                    <a:pt x="10175" y="504"/>
                  </a:cubicBezTo>
                  <a:lnTo>
                    <a:pt x="68" y="75358"/>
                  </a:lnTo>
                  <a:cubicBezTo>
                    <a:pt x="1" y="75658"/>
                    <a:pt x="268" y="75925"/>
                    <a:pt x="568" y="75992"/>
                  </a:cubicBezTo>
                  <a:lnTo>
                    <a:pt x="635" y="75992"/>
                  </a:lnTo>
                  <a:cubicBezTo>
                    <a:pt x="935" y="75992"/>
                    <a:pt x="1135" y="75758"/>
                    <a:pt x="1168" y="75491"/>
                  </a:cubicBezTo>
                  <a:lnTo>
                    <a:pt x="11309" y="638"/>
                  </a:lnTo>
                  <a:cubicBezTo>
                    <a:pt x="11342" y="338"/>
                    <a:pt x="11109" y="37"/>
                    <a:pt x="10809" y="4"/>
                  </a:cubicBezTo>
                  <a:cubicBezTo>
                    <a:pt x="10789" y="2"/>
                    <a:pt x="10770" y="1"/>
                    <a:pt x="10751" y="1"/>
                  </a:cubicBezTo>
                  <a:close/>
                </a:path>
              </a:pathLst>
            </a:custGeom>
            <a:solidFill>
              <a:srgbClr val="838391"/>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040;p53">
              <a:extLst>
                <a:ext uri="{FF2B5EF4-FFF2-40B4-BE49-F238E27FC236}">
                  <a16:creationId xmlns:a16="http://schemas.microsoft.com/office/drawing/2014/main" id="{F9554FE3-2F03-A45E-B8EC-F4498FDCFD42}"/>
                </a:ext>
              </a:extLst>
            </p:cNvPr>
            <p:cNvSpPr/>
            <p:nvPr/>
          </p:nvSpPr>
          <p:spPr>
            <a:xfrm>
              <a:off x="3204950" y="3608025"/>
              <a:ext cx="1073300" cy="279400"/>
            </a:xfrm>
            <a:custGeom>
              <a:rect l="l" t="t" r="r" b="b"/>
              <a:pathLst>
                <a:path w="42932" h="11176" extrusionOk="0">
                  <a:moveTo>
                    <a:pt x="13110" y="0"/>
                  </a:moveTo>
                  <a:cubicBezTo>
                    <a:pt x="9374" y="0"/>
                    <a:pt x="5938" y="1902"/>
                    <a:pt x="3870" y="4971"/>
                  </a:cubicBezTo>
                  <a:lnTo>
                    <a:pt x="1" y="10775"/>
                  </a:lnTo>
                  <a:lnTo>
                    <a:pt x="635" y="11175"/>
                  </a:lnTo>
                  <a:lnTo>
                    <a:pt x="4504" y="5404"/>
                  </a:lnTo>
                  <a:cubicBezTo>
                    <a:pt x="6439" y="2469"/>
                    <a:pt x="9641" y="768"/>
                    <a:pt x="13110" y="768"/>
                  </a:cubicBezTo>
                  <a:lnTo>
                    <a:pt x="29822" y="768"/>
                  </a:lnTo>
                  <a:cubicBezTo>
                    <a:pt x="33291" y="768"/>
                    <a:pt x="36494" y="2502"/>
                    <a:pt x="38395" y="5404"/>
                  </a:cubicBezTo>
                  <a:lnTo>
                    <a:pt x="42298" y="11175"/>
                  </a:lnTo>
                  <a:lnTo>
                    <a:pt x="42932" y="10775"/>
                  </a:lnTo>
                  <a:lnTo>
                    <a:pt x="39029" y="4971"/>
                  </a:lnTo>
                  <a:cubicBezTo>
                    <a:pt x="36994" y="1835"/>
                    <a:pt x="33525" y="0"/>
                    <a:pt x="29822" y="0"/>
                  </a:cubicBezTo>
                  <a:close/>
                </a:path>
              </a:pathLst>
            </a:custGeom>
            <a:solidFill>
              <a:srgbClr val="838391"/>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041;p53">
              <a:extLst>
                <a:ext uri="{FF2B5EF4-FFF2-40B4-BE49-F238E27FC236}">
                  <a16:creationId xmlns:a16="http://schemas.microsoft.com/office/drawing/2014/main" id="{F1368ABF-ECCC-F65A-93CA-CDBF77435F63}"/>
                </a:ext>
              </a:extLst>
            </p:cNvPr>
            <p:cNvSpPr/>
            <p:nvPr/>
          </p:nvSpPr>
          <p:spPr>
            <a:xfrm>
              <a:off x="3338400" y="2881675"/>
              <a:ext cx="791400" cy="19200"/>
            </a:xfrm>
            <a:custGeom>
              <a:rect l="l" t="t" r="r" b="b"/>
              <a:pathLst>
                <a:path w="31656" h="768" extrusionOk="0">
                  <a:moveTo>
                    <a:pt x="0" y="0"/>
                  </a:moveTo>
                  <a:lnTo>
                    <a:pt x="0" y="768"/>
                  </a:lnTo>
                  <a:lnTo>
                    <a:pt x="31656" y="768"/>
                  </a:lnTo>
                  <a:lnTo>
                    <a:pt x="31656" y="0"/>
                  </a:lnTo>
                  <a:close/>
                </a:path>
              </a:pathLst>
            </a:custGeom>
            <a:solidFill>
              <a:srgbClr val="838391"/>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042;p53">
              <a:extLst>
                <a:ext uri="{FF2B5EF4-FFF2-40B4-BE49-F238E27FC236}">
                  <a16:creationId xmlns:a16="http://schemas.microsoft.com/office/drawing/2014/main" id="{F5695974-58A5-2EAC-BAEC-EEF050EC3343}"/>
                </a:ext>
              </a:extLst>
            </p:cNvPr>
            <p:cNvSpPr/>
            <p:nvPr/>
          </p:nvSpPr>
          <p:spPr>
            <a:xfrm>
              <a:off x="3333375" y="2427175"/>
              <a:ext cx="392825" cy="296625"/>
            </a:xfrm>
            <a:custGeom>
              <a:rect l="l" t="t" r="r" b="b"/>
              <a:pathLst>
                <a:path w="15713" h="11865" extrusionOk="0">
                  <a:moveTo>
                    <a:pt x="8974" y="1"/>
                  </a:moveTo>
                  <a:cubicBezTo>
                    <a:pt x="7806" y="1035"/>
                    <a:pt x="6405" y="1835"/>
                    <a:pt x="4971" y="2436"/>
                  </a:cubicBezTo>
                  <a:cubicBezTo>
                    <a:pt x="3370" y="3103"/>
                    <a:pt x="1669" y="3503"/>
                    <a:pt x="1" y="3870"/>
                  </a:cubicBezTo>
                  <a:lnTo>
                    <a:pt x="1" y="4204"/>
                  </a:lnTo>
                  <a:cubicBezTo>
                    <a:pt x="34" y="5338"/>
                    <a:pt x="368" y="6439"/>
                    <a:pt x="868" y="7439"/>
                  </a:cubicBezTo>
                  <a:cubicBezTo>
                    <a:pt x="1469" y="8607"/>
                    <a:pt x="2236" y="9641"/>
                    <a:pt x="3070" y="10608"/>
                  </a:cubicBezTo>
                  <a:cubicBezTo>
                    <a:pt x="3603" y="11175"/>
                    <a:pt x="4171" y="11709"/>
                    <a:pt x="4904" y="11842"/>
                  </a:cubicBezTo>
                  <a:cubicBezTo>
                    <a:pt x="5001" y="11858"/>
                    <a:pt x="5096" y="11864"/>
                    <a:pt x="5191" y="11864"/>
                  </a:cubicBezTo>
                  <a:cubicBezTo>
                    <a:pt x="6136" y="11864"/>
                    <a:pt x="6966" y="11169"/>
                    <a:pt x="7907" y="11109"/>
                  </a:cubicBezTo>
                  <a:cubicBezTo>
                    <a:pt x="7971" y="11103"/>
                    <a:pt x="8037" y="11101"/>
                    <a:pt x="8103" y="11101"/>
                  </a:cubicBezTo>
                  <a:cubicBezTo>
                    <a:pt x="8544" y="11101"/>
                    <a:pt x="9015" y="11205"/>
                    <a:pt x="9452" y="11205"/>
                  </a:cubicBezTo>
                  <a:cubicBezTo>
                    <a:pt x="9762" y="11205"/>
                    <a:pt x="10054" y="11153"/>
                    <a:pt x="10308" y="10975"/>
                  </a:cubicBezTo>
                  <a:cubicBezTo>
                    <a:pt x="10675" y="10708"/>
                    <a:pt x="10875" y="10341"/>
                    <a:pt x="11242" y="10175"/>
                  </a:cubicBezTo>
                  <a:cubicBezTo>
                    <a:pt x="11643" y="10008"/>
                    <a:pt x="12076" y="10141"/>
                    <a:pt x="12476" y="10008"/>
                  </a:cubicBezTo>
                  <a:cubicBezTo>
                    <a:pt x="12643" y="9974"/>
                    <a:pt x="12810" y="9841"/>
                    <a:pt x="12977" y="9808"/>
                  </a:cubicBezTo>
                  <a:cubicBezTo>
                    <a:pt x="13047" y="9784"/>
                    <a:pt x="13119" y="9775"/>
                    <a:pt x="13195" y="9775"/>
                  </a:cubicBezTo>
                  <a:cubicBezTo>
                    <a:pt x="13461" y="9775"/>
                    <a:pt x="13756" y="9889"/>
                    <a:pt x="14049" y="9889"/>
                  </a:cubicBezTo>
                  <a:cubicBezTo>
                    <a:pt x="14148" y="9889"/>
                    <a:pt x="14247" y="9876"/>
                    <a:pt x="14344" y="9841"/>
                  </a:cubicBezTo>
                  <a:cubicBezTo>
                    <a:pt x="14645" y="9708"/>
                    <a:pt x="14811" y="9474"/>
                    <a:pt x="14878" y="9174"/>
                  </a:cubicBezTo>
                  <a:cubicBezTo>
                    <a:pt x="14978" y="8874"/>
                    <a:pt x="14912" y="8607"/>
                    <a:pt x="14878" y="8307"/>
                  </a:cubicBezTo>
                  <a:cubicBezTo>
                    <a:pt x="14678" y="7006"/>
                    <a:pt x="14178" y="5805"/>
                    <a:pt x="13444" y="4704"/>
                  </a:cubicBezTo>
                  <a:lnTo>
                    <a:pt x="13444" y="4704"/>
                  </a:lnTo>
                  <a:cubicBezTo>
                    <a:pt x="13666" y="4749"/>
                    <a:pt x="13892" y="4771"/>
                    <a:pt x="14118" y="4771"/>
                  </a:cubicBezTo>
                  <a:cubicBezTo>
                    <a:pt x="14571" y="4771"/>
                    <a:pt x="15023" y="4682"/>
                    <a:pt x="15445" y="4504"/>
                  </a:cubicBezTo>
                  <a:cubicBezTo>
                    <a:pt x="15512" y="4471"/>
                    <a:pt x="15612" y="4437"/>
                    <a:pt x="15645" y="4337"/>
                  </a:cubicBezTo>
                  <a:cubicBezTo>
                    <a:pt x="15712" y="4204"/>
                    <a:pt x="15612" y="4037"/>
                    <a:pt x="15412" y="3970"/>
                  </a:cubicBezTo>
                  <a:cubicBezTo>
                    <a:pt x="13644" y="2169"/>
                    <a:pt x="11409" y="835"/>
                    <a:pt x="9007" y="34"/>
                  </a:cubicBezTo>
                  <a:lnTo>
                    <a:pt x="8974" y="1"/>
                  </a:lnTo>
                  <a:close/>
                </a:path>
              </a:pathLst>
            </a:custGeom>
            <a:solidFill>
              <a:srgbClr val="F9BB91"/>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043;p53">
              <a:extLst>
                <a:ext uri="{FF2B5EF4-FFF2-40B4-BE49-F238E27FC236}">
                  <a16:creationId xmlns:a16="http://schemas.microsoft.com/office/drawing/2014/main" id="{D1B72747-0B19-2ABE-7694-6C8CBF9362CC}"/>
                </a:ext>
              </a:extLst>
            </p:cNvPr>
            <p:cNvSpPr/>
            <p:nvPr/>
          </p:nvSpPr>
          <p:spPr>
            <a:xfrm>
              <a:off x="3617125" y="2501000"/>
              <a:ext cx="55750" cy="47200"/>
            </a:xfrm>
            <a:custGeom>
              <a:rect l="l" t="t" r="r" b="b"/>
              <a:pathLst>
                <a:path w="2230" h="1888" extrusionOk="0">
                  <a:moveTo>
                    <a:pt x="312" y="1"/>
                  </a:moveTo>
                  <a:cubicBezTo>
                    <a:pt x="157" y="1"/>
                    <a:pt x="0" y="218"/>
                    <a:pt x="159" y="350"/>
                  </a:cubicBezTo>
                  <a:cubicBezTo>
                    <a:pt x="693" y="850"/>
                    <a:pt x="1293" y="1351"/>
                    <a:pt x="1827" y="1851"/>
                  </a:cubicBezTo>
                  <a:cubicBezTo>
                    <a:pt x="1858" y="1876"/>
                    <a:pt x="1894" y="1887"/>
                    <a:pt x="1929" y="1887"/>
                  </a:cubicBezTo>
                  <a:cubicBezTo>
                    <a:pt x="2079" y="1887"/>
                    <a:pt x="2229" y="1686"/>
                    <a:pt x="2094" y="1551"/>
                  </a:cubicBezTo>
                  <a:cubicBezTo>
                    <a:pt x="1527" y="1051"/>
                    <a:pt x="960" y="550"/>
                    <a:pt x="426" y="50"/>
                  </a:cubicBezTo>
                  <a:cubicBezTo>
                    <a:pt x="392" y="16"/>
                    <a:pt x="352" y="1"/>
                    <a:pt x="312" y="1"/>
                  </a:cubicBezTo>
                  <a:close/>
                </a:path>
              </a:pathLst>
            </a:custGeom>
            <a:solidFill>
              <a:srgbClr val="DD9868"/>
            </a:soli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590008691"/>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Rectangle 5">
            <a:extLst>
              <a:ext uri="{FF2B5EF4-FFF2-40B4-BE49-F238E27FC236}">
                <a16:creationId xmlns:a16="http://schemas.microsoft.com/office/drawing/2014/main" id="{667EAD68-B695-17D3-FCF5-75F244BF298C}"/>
              </a:ext>
            </a:extLst>
          </p:cNvPr>
          <p:cNvSpPr/>
          <p:nvPr/>
        </p:nvSpPr>
        <p:spPr>
          <a:xfrm>
            <a:off x="0" y="0"/>
            <a:ext cx="6743700" cy="4914900"/>
          </a:xfrm>
          <a:prstGeom prst="rect">
            <a:avLst/>
          </a:prstGeom>
          <a:solidFill>
            <a:srgbClr val="00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D3887B1-22A8-C128-2806-70DD7980CFCC}"/>
              </a:ext>
            </a:extLst>
          </p:cNvPr>
          <p:cNvGrpSpPr/>
          <p:nvPr/>
        </p:nvGrpSpPr>
        <p:grpSpPr>
          <a:xfrm>
            <a:off x="1209675" y="800493"/>
            <a:ext cx="5029200" cy="3771114"/>
            <a:chOff x="1047750" y="822770"/>
            <a:chExt cx="5029200" cy="3771114"/>
          </a:xfrm>
        </p:grpSpPr>
        <p:sp>
          <p:nvSpPr>
            <p:cNvPr id="8" name="TextBox 7">
              <a:extLst>
                <a:ext uri="{FF2B5EF4-FFF2-40B4-BE49-F238E27FC236}">
                  <a16:creationId xmlns:a16="http://schemas.microsoft.com/office/drawing/2014/main" id="{B75511CF-F67F-9991-5388-55B974BE9B8E}"/>
                </a:ext>
              </a:extLst>
            </p:cNvPr>
            <p:cNvSpPr txBox="1"/>
            <p:nvPr/>
          </p:nvSpPr>
          <p:spPr>
            <a:xfrm>
              <a:off x="1047750" y="1627751"/>
              <a:ext cx="5029200" cy="2966133"/>
            </a:xfrm>
            <a:prstGeom prst="rect">
              <a:avLst/>
            </a:prstGeom>
            <a:noFill/>
          </p:spPr>
          <p:txBody>
            <a:bodyPr wrap="square">
              <a:spAutoFit/>
            </a:bodyPr>
            <a:lstStyle/>
            <a:p>
              <a:pPr algn="just">
                <a:lnSpc>
                  <a:spcPct val="150000"/>
                </a:lnSpc>
              </a:pPr>
              <a:r>
                <a:rPr lang="en-US" sz="1400">
                  <a:solidFill>
                    <a:schemeClr val="bg1"/>
                  </a:solidFill>
                  <a:latin typeface="Lora" pitchFamily="2" charset="0"/>
                </a:rPr>
                <a:t>Parkinson Day is a great way to raise awareness about astronomy and its importance in our lives. It is a great way to get people interested in the night sky and the science behind it. It is also a great opportunity for people to learn more about the night sky and the science behind it. So, if you are looking to celebrate Astronomy Day, make sure to plan ahead and have a variety of activities available. Invite people to your event, and make sure to have fun and enjoy the day!</a:t>
              </a:r>
            </a:p>
          </p:txBody>
        </p:sp>
        <p:sp>
          <p:nvSpPr>
            <p:cNvPr id="9" name="TextBox 8">
              <a:extLst>
                <a:ext uri="{FF2B5EF4-FFF2-40B4-BE49-F238E27FC236}">
                  <a16:creationId xmlns:a16="http://schemas.microsoft.com/office/drawing/2014/main" id="{3A7A1970-20E7-BFB5-29F0-565A4F7EDFCD}"/>
                </a:ext>
              </a:extLst>
            </p:cNvPr>
            <p:cNvSpPr txBox="1"/>
            <p:nvPr/>
          </p:nvSpPr>
          <p:spPr>
            <a:xfrm>
              <a:off x="1047750" y="822770"/>
              <a:ext cx="3848100" cy="646331"/>
            </a:xfrm>
            <a:prstGeom prst="rect">
              <a:avLst/>
            </a:prstGeom>
            <a:noFill/>
          </p:spPr>
          <p:txBody>
            <a:bodyPr wrap="square">
              <a:spAutoFit/>
            </a:bodyPr>
            <a:lstStyle/>
            <a:p>
              <a:r>
                <a:rPr lang="en-US" sz="3600" b="1" i="0">
                  <a:solidFill>
                    <a:schemeClr val="bg1"/>
                  </a:solidFill>
                  <a:effectLst/>
                  <a:latin typeface="Lora" pitchFamily="2" charset="0"/>
                </a:rPr>
                <a:t>Conclusion</a:t>
              </a:r>
              <a:endParaRPr lang="en-US" sz="3600" b="1">
                <a:solidFill>
                  <a:schemeClr val="bg1"/>
                </a:solidFill>
                <a:latin typeface="Lora" pitchFamily="2" charset="0"/>
              </a:endParaRPr>
            </a:p>
          </p:txBody>
        </p:sp>
      </p:grpSp>
      <p:sp>
        <p:nvSpPr>
          <p:cNvPr id="4" name="Rectángulo 3">
            <a:extLst>
              <a:ext uri="{FF2B5EF4-FFF2-40B4-BE49-F238E27FC236}">
                <a16:creationId xmlns:a16="http://schemas.microsoft.com/office/drawing/2014/main" id="{2E438ECB-8968-47E3-8F67-4EE6DB70577C}"/>
              </a:ext>
            </a:extLst>
          </p:cNvPr>
          <p:cNvSpPr/>
          <p:nvPr/>
        </p:nvSpPr>
        <p:spPr>
          <a:xfrm>
            <a:off x="493776" y="384048"/>
            <a:ext cx="11393424" cy="61264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5" name="Imagen 4">
            <a:extLst>
              <a:ext uri="{FF2B5EF4-FFF2-40B4-BE49-F238E27FC236}">
                <a16:creationId xmlns:a16="http://schemas.microsoft.com/office/drawing/2014/main" id="{1DDD7864-EB8F-5661-6E33-EA14B9855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2500" y="18288"/>
            <a:ext cx="5022000" cy="6858000"/>
          </a:xfrm>
          <a:prstGeom prst="rect">
            <a:avLst/>
          </a:prstGeom>
        </p:spPr>
      </p:pic>
      <p:pic>
        <p:nvPicPr>
          <p:cNvPr id="7" name="Imagen 6">
            <a:extLst>
              <a:ext uri="{FF2B5EF4-FFF2-40B4-BE49-F238E27FC236}">
                <a16:creationId xmlns:a16="http://schemas.microsoft.com/office/drawing/2014/main" id="{0712FD42-1850-DD55-B322-EE9A788EDC11}"/>
              </a:ext>
            </a:extLst>
          </p:cNvPr>
          <p:cNvPicPr>
            <a:picLocks noChangeAspect="1"/>
          </p:cNvPicPr>
          <p:nvPr/>
        </p:nvPicPr>
        <p:blipFill>
          <a:blip r:embed="rId4">
            <a:extLst>
              <a:ext uri="{28A0092B-C50C-407E-A947-70E740481C1C}">
                <a14:useLocalDpi xmlns:a14="http://schemas.microsoft.com/office/drawing/2010/main" val="0"/>
              </a:ext>
            </a:extLst>
          </a:blip>
          <a:srcRect l="13726" t="19624" r="15805" b="18563"/>
          <a:stretch>
            <a:fillRect/>
          </a:stretch>
        </p:blipFill>
        <p:spPr>
          <a:xfrm>
            <a:off x="-85725" y="4872602"/>
            <a:ext cx="2110569" cy="1851286"/>
          </a:xfrm>
          <a:prstGeom prst="rect">
            <a:avLst/>
          </a:prstGeom>
        </p:spPr>
      </p:pic>
      <p:sp>
        <p:nvSpPr>
          <p:cNvPr id="11" name="TextBox 4">
            <a:extLst>
              <a:ext uri="{FF2B5EF4-FFF2-40B4-BE49-F238E27FC236}">
                <a16:creationId xmlns:a16="http://schemas.microsoft.com/office/drawing/2014/main" id="{232893F1-E265-D4D3-A4FA-E22257610AF6}"/>
              </a:ext>
            </a:extLst>
          </p:cNvPr>
          <p:cNvSpPr txBox="1"/>
          <p:nvPr/>
        </p:nvSpPr>
        <p:spPr>
          <a:xfrm>
            <a:off x="164817" y="5693813"/>
            <a:ext cx="6085747" cy="369332"/>
          </a:xfrm>
          <a:prstGeom prst="rect">
            <a:avLst/>
          </a:prstGeom>
          <a:noFill/>
        </p:spPr>
        <p:txBody>
          <a:bodyPr wrap="square">
            <a:spAutoFit/>
          </a:bodyPr>
          <a:lstStyle/>
          <a:p>
            <a:pPr algn="ctr"/>
            <a:r>
              <a:rPr lang="en-US" b="1" i="0">
                <a:solidFill>
                  <a:schemeClr val="bg1">
                    <a:lumMod val="65000"/>
                  </a:schemeClr>
                </a:solidFill>
                <a:effectLst/>
              </a:rPr>
              <a:t>WORLD PARKINSON'S DAY</a:t>
            </a:r>
            <a:endParaRPr lang="en-US" b="1">
              <a:solidFill>
                <a:schemeClr val="bg1">
                  <a:lumMod val="65000"/>
                </a:schemeClr>
              </a:solidFill>
            </a:endParaRPr>
          </a:p>
        </p:txBody>
      </p:sp>
    </p:spTree>
    <p:extLst>
      <p:ext uri="{BB962C8B-B14F-4D97-AF65-F5344CB8AC3E}">
        <p14:creationId xmlns:p14="http://schemas.microsoft.com/office/powerpoint/2010/main" val="3967147280"/>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94" name="Rectángulo 93">
            <a:extLst>
              <a:ext uri="{FF2B5EF4-FFF2-40B4-BE49-F238E27FC236}">
                <a16:creationId xmlns:a16="http://schemas.microsoft.com/office/drawing/2014/main" id="{B67550EA-C21A-4119-8157-B8451BC60921}"/>
              </a:ext>
            </a:extLst>
          </p:cNvPr>
          <p:cNvSpPr/>
          <p:nvPr/>
        </p:nvSpPr>
        <p:spPr>
          <a:xfrm>
            <a:off x="248194" y="308776"/>
            <a:ext cx="11603339" cy="6240448"/>
          </a:xfrm>
          <a:prstGeom prst="rect">
            <a:avLst/>
          </a:prstGeom>
          <a:noFill/>
          <a:ln w="57150">
            <a:solidFill>
              <a:srgbClr val="00A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33" name="Imagen 32">
            <a:extLst>
              <a:ext uri="{FF2B5EF4-FFF2-40B4-BE49-F238E27FC236}">
                <a16:creationId xmlns:a16="http://schemas.microsoft.com/office/drawing/2014/main" id="{10731B2D-539A-415C-A5C6-CB3E4575474E}"/>
              </a:ext>
            </a:extLst>
          </p:cNvPr>
          <p:cNvPicPr>
            <a:picLocks noChangeAspect="1"/>
          </p:cNvPicPr>
          <p:nvPr/>
        </p:nvPicPr>
        <p:blipFill>
          <a:blip r:embed="rId2">
            <a:extLst>
              <a:ext uri="{28A0092B-C50C-407E-A947-70E740481C1C}">
                <a14:useLocalDpi xmlns:a14="http://schemas.microsoft.com/office/drawing/2010/main" val="0"/>
              </a:ext>
            </a:extLst>
          </a:blip>
          <a:srcRect r="26047"/>
          <a:stretch>
            <a:fillRect/>
          </a:stretch>
        </p:blipFill>
        <p:spPr>
          <a:xfrm>
            <a:off x="4584477" y="0"/>
            <a:ext cx="7607523" cy="6858000"/>
          </a:xfrm>
          <a:prstGeom prst="rect">
            <a:avLst/>
          </a:prstGeom>
        </p:spPr>
      </p:pic>
      <p:sp>
        <p:nvSpPr>
          <p:cNvPr id="6" name="Rectangle 5">
            <a:extLst>
              <a:ext uri="{FF2B5EF4-FFF2-40B4-BE49-F238E27FC236}">
                <a16:creationId xmlns:a16="http://schemas.microsoft.com/office/drawing/2014/main" id="{332D6194-55B4-6410-D39C-0FE1455F3D5A}"/>
              </a:ext>
            </a:extLst>
          </p:cNvPr>
          <p:cNvSpPr/>
          <p:nvPr/>
        </p:nvSpPr>
        <p:spPr>
          <a:xfrm>
            <a:off x="3933590" y="2018500"/>
            <a:ext cx="3562350" cy="4095750"/>
          </a:xfrm>
          <a:prstGeom prst="rect">
            <a:avLst/>
          </a:prstGeom>
          <a:solidFill>
            <a:srgbClr val="00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ame 7">
            <a:extLst>
              <a:ext uri="{FF2B5EF4-FFF2-40B4-BE49-F238E27FC236}">
                <a16:creationId xmlns:a16="http://schemas.microsoft.com/office/drawing/2014/main" id="{C36669B9-6518-00F4-2452-A402A0BE3B47}"/>
              </a:ext>
            </a:extLst>
          </p:cNvPr>
          <p:cNvSpPr/>
          <p:nvPr/>
        </p:nvSpPr>
        <p:spPr>
          <a:xfrm>
            <a:off x="4190763" y="2266150"/>
            <a:ext cx="2964119" cy="1924050"/>
          </a:xfrm>
          <a:prstGeom prst="frame">
            <a:avLst>
              <a:gd name="adj1" fmla="val 78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79B7488C-153B-8455-CB4E-3C783C256159}"/>
              </a:ext>
            </a:extLst>
          </p:cNvPr>
          <p:cNvSpPr/>
          <p:nvPr/>
        </p:nvSpPr>
        <p:spPr>
          <a:xfrm>
            <a:off x="4190763" y="2494750"/>
            <a:ext cx="2257427" cy="1466850"/>
          </a:xfrm>
          <a:prstGeom prst="rect">
            <a:avLst/>
          </a:prstGeom>
          <a:solidFill>
            <a:srgbClr val="00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2D89657-682F-3A79-06BD-FD9462664AF5}"/>
              </a:ext>
            </a:extLst>
          </p:cNvPr>
          <p:cNvSpPr txBox="1"/>
          <p:nvPr/>
        </p:nvSpPr>
        <p:spPr>
          <a:xfrm>
            <a:off x="4038365" y="2599435"/>
            <a:ext cx="2409825" cy="1200329"/>
          </a:xfrm>
          <a:prstGeom prst="rect">
            <a:avLst/>
          </a:prstGeom>
          <a:noFill/>
        </p:spPr>
        <p:txBody>
          <a:bodyPr wrap="square" rtlCol="0">
            <a:spAutoFit/>
          </a:bodyPr>
          <a:lstStyle/>
          <a:p>
            <a:r>
              <a:rPr lang="en-US" sz="3600" b="1">
                <a:solidFill>
                  <a:schemeClr val="bg1"/>
                </a:solidFill>
                <a:latin typeface="Lora" pitchFamily="2" charset="0"/>
              </a:rPr>
              <a:t>Table Of Content</a:t>
            </a:r>
          </a:p>
        </p:txBody>
      </p:sp>
      <p:sp>
        <p:nvSpPr>
          <p:cNvPr id="1104" name="TextBox 1103">
            <a:extLst>
              <a:ext uri="{FF2B5EF4-FFF2-40B4-BE49-F238E27FC236}">
                <a16:creationId xmlns:a16="http://schemas.microsoft.com/office/drawing/2014/main" id="{33A21742-0C8F-AA41-7FE6-1D395E80E837}"/>
              </a:ext>
            </a:extLst>
          </p:cNvPr>
          <p:cNvSpPr txBox="1"/>
          <p:nvPr/>
        </p:nvSpPr>
        <p:spPr>
          <a:xfrm>
            <a:off x="2333436" y="1683168"/>
            <a:ext cx="2570404" cy="523220"/>
          </a:xfrm>
          <a:prstGeom prst="rect">
            <a:avLst/>
          </a:prstGeom>
          <a:noFill/>
        </p:spPr>
        <p:txBody>
          <a:bodyPr wrap="square" rtlCol="0">
            <a:spAutoFit/>
          </a:bodyPr>
          <a:lstStyle/>
          <a:p>
            <a:r>
              <a:rPr lang="en-US" sz="2800" b="1">
                <a:solidFill>
                  <a:schemeClr val="tx1">
                    <a:lumMod val="85000"/>
                    <a:lumOff val="15000"/>
                  </a:schemeClr>
                </a:solidFill>
                <a:latin typeface="Lora" pitchFamily="2" charset="0"/>
              </a:rPr>
              <a:t>History</a:t>
            </a:r>
          </a:p>
        </p:txBody>
      </p:sp>
      <p:grpSp>
        <p:nvGrpSpPr>
          <p:cNvPr id="11" name="Google Shape;1515;p32">
            <a:extLst>
              <a:ext uri="{FF2B5EF4-FFF2-40B4-BE49-F238E27FC236}">
                <a16:creationId xmlns:a16="http://schemas.microsoft.com/office/drawing/2014/main" id="{76895D0B-60DE-2CBC-F69D-76ABBD50F14A}"/>
              </a:ext>
            </a:extLst>
          </p:cNvPr>
          <p:cNvGrpSpPr/>
          <p:nvPr/>
        </p:nvGrpSpPr>
        <p:grpSpPr>
          <a:xfrm>
            <a:off x="1040175" y="1394006"/>
            <a:ext cx="1153990" cy="1101544"/>
            <a:chOff x="3623439" y="713106"/>
            <a:chExt cx="1821409" cy="1819575"/>
          </a:xfrm>
          <a:solidFill>
            <a:srgbClr val="00A3FF"/>
          </a:solidFill>
        </p:grpSpPr>
        <p:sp>
          <p:nvSpPr>
            <p:cNvPr id="12" name="Google Shape;1516;p32">
              <a:extLst>
                <a:ext uri="{FF2B5EF4-FFF2-40B4-BE49-F238E27FC236}">
                  <a16:creationId xmlns:a16="http://schemas.microsoft.com/office/drawing/2014/main" id="{9840BE19-E783-B7D9-023E-43B321EA8C30}"/>
                </a:ext>
              </a:extLst>
            </p:cNvPr>
            <p:cNvSpPr/>
            <p:nvPr/>
          </p:nvSpPr>
          <p:spPr>
            <a:xfrm>
              <a:off x="4585469" y="713106"/>
              <a:ext cx="72079" cy="345107"/>
            </a:xfrm>
            <a:custGeom>
              <a:rect l="l" t="t" r="r" b="b"/>
              <a:pathLst>
                <a:path w="4871" h="23322" extrusionOk="0">
                  <a:moveTo>
                    <a:pt x="3640" y="0"/>
                  </a:moveTo>
                  <a:cubicBezTo>
                    <a:pt x="3009" y="0"/>
                    <a:pt x="2429" y="614"/>
                    <a:pt x="2302" y="1439"/>
                  </a:cubicBezTo>
                  <a:cubicBezTo>
                    <a:pt x="2202" y="2307"/>
                    <a:pt x="0" y="23222"/>
                    <a:pt x="701" y="23322"/>
                  </a:cubicBezTo>
                  <a:cubicBezTo>
                    <a:pt x="702" y="23322"/>
                    <a:pt x="703" y="23322"/>
                    <a:pt x="704" y="23322"/>
                  </a:cubicBezTo>
                  <a:cubicBezTo>
                    <a:pt x="1379" y="23322"/>
                    <a:pt x="4637" y="2606"/>
                    <a:pt x="4737" y="1740"/>
                  </a:cubicBezTo>
                  <a:cubicBezTo>
                    <a:pt x="4871" y="872"/>
                    <a:pt x="4404" y="105"/>
                    <a:pt x="3736" y="5"/>
                  </a:cubicBezTo>
                  <a:cubicBezTo>
                    <a:pt x="3704" y="2"/>
                    <a:pt x="3672" y="0"/>
                    <a:pt x="3640"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 name="Google Shape;1517;p32">
              <a:extLst>
                <a:ext uri="{FF2B5EF4-FFF2-40B4-BE49-F238E27FC236}">
                  <a16:creationId xmlns:a16="http://schemas.microsoft.com/office/drawing/2014/main" id="{C9E7E341-64AB-FF4C-BC70-8347C6F5E059}"/>
                </a:ext>
              </a:extLst>
            </p:cNvPr>
            <p:cNvSpPr/>
            <p:nvPr/>
          </p:nvSpPr>
          <p:spPr>
            <a:xfrm>
              <a:off x="4385067" y="716554"/>
              <a:ext cx="72079" cy="345122"/>
            </a:xfrm>
            <a:custGeom>
              <a:rect l="l" t="t" r="r" b="b"/>
              <a:pathLst>
                <a:path w="4871" h="23323" extrusionOk="0">
                  <a:moveTo>
                    <a:pt x="1231" y="1"/>
                  </a:moveTo>
                  <a:cubicBezTo>
                    <a:pt x="1199" y="1"/>
                    <a:pt x="1167" y="2"/>
                    <a:pt x="1135" y="6"/>
                  </a:cubicBezTo>
                  <a:cubicBezTo>
                    <a:pt x="467" y="106"/>
                    <a:pt x="0" y="873"/>
                    <a:pt x="101" y="1740"/>
                  </a:cubicBezTo>
                  <a:cubicBezTo>
                    <a:pt x="234" y="2606"/>
                    <a:pt x="3526" y="23322"/>
                    <a:pt x="4200" y="23322"/>
                  </a:cubicBezTo>
                  <a:cubicBezTo>
                    <a:pt x="4201" y="23322"/>
                    <a:pt x="4202" y="23322"/>
                    <a:pt x="4203" y="23322"/>
                  </a:cubicBezTo>
                  <a:cubicBezTo>
                    <a:pt x="4871" y="23222"/>
                    <a:pt x="2669" y="2307"/>
                    <a:pt x="2536" y="1440"/>
                  </a:cubicBezTo>
                  <a:cubicBezTo>
                    <a:pt x="2440" y="615"/>
                    <a:pt x="1862" y="1"/>
                    <a:pt x="1231"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 name="Google Shape;1518;p32">
              <a:extLst>
                <a:ext uri="{FF2B5EF4-FFF2-40B4-BE49-F238E27FC236}">
                  <a16:creationId xmlns:a16="http://schemas.microsoft.com/office/drawing/2014/main" id="{B617C618-7D60-FAD5-5035-7FDC5DE18A46}"/>
                </a:ext>
              </a:extLst>
            </p:cNvPr>
            <p:cNvSpPr/>
            <p:nvPr/>
          </p:nvSpPr>
          <p:spPr>
            <a:xfrm>
              <a:off x="4158991" y="780849"/>
              <a:ext cx="155507" cy="322334"/>
            </a:xfrm>
            <a:custGeom>
              <a:rect l="l" t="t" r="r" b="b"/>
              <a:pathLst>
                <a:path w="10509" h="21783" extrusionOk="0">
                  <a:moveTo>
                    <a:pt x="1225" y="1"/>
                  </a:moveTo>
                  <a:cubicBezTo>
                    <a:pt x="1104" y="1"/>
                    <a:pt x="984" y="21"/>
                    <a:pt x="868" y="64"/>
                  </a:cubicBezTo>
                  <a:cubicBezTo>
                    <a:pt x="234" y="331"/>
                    <a:pt x="1" y="1198"/>
                    <a:pt x="334" y="1999"/>
                  </a:cubicBezTo>
                  <a:cubicBezTo>
                    <a:pt x="666" y="2827"/>
                    <a:pt x="9123" y="21782"/>
                    <a:pt x="9860" y="21782"/>
                  </a:cubicBezTo>
                  <a:cubicBezTo>
                    <a:pt x="9865" y="21782"/>
                    <a:pt x="9870" y="21781"/>
                    <a:pt x="9875" y="21779"/>
                  </a:cubicBezTo>
                  <a:cubicBezTo>
                    <a:pt x="10508" y="21512"/>
                    <a:pt x="2936" y="1898"/>
                    <a:pt x="2603" y="1065"/>
                  </a:cubicBezTo>
                  <a:cubicBezTo>
                    <a:pt x="2330" y="410"/>
                    <a:pt x="1768" y="1"/>
                    <a:pt x="1225"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 name="Google Shape;1519;p32">
              <a:extLst>
                <a:ext uri="{FF2B5EF4-FFF2-40B4-BE49-F238E27FC236}">
                  <a16:creationId xmlns:a16="http://schemas.microsoft.com/office/drawing/2014/main" id="{62AF35B9-974C-3C7F-7CD6-CA0250543F16}"/>
                </a:ext>
              </a:extLst>
            </p:cNvPr>
            <p:cNvSpPr/>
            <p:nvPr/>
          </p:nvSpPr>
          <p:spPr>
            <a:xfrm>
              <a:off x="3958588" y="901449"/>
              <a:ext cx="227571" cy="278800"/>
            </a:xfrm>
            <a:custGeom>
              <a:rect l="l" t="t" r="r" b="b"/>
              <a:pathLst>
                <a:path w="15378" h="18841" extrusionOk="0">
                  <a:moveTo>
                    <a:pt x="1174" y="1"/>
                  </a:moveTo>
                  <a:cubicBezTo>
                    <a:pt x="939" y="1"/>
                    <a:pt x="717" y="71"/>
                    <a:pt x="535" y="220"/>
                  </a:cubicBezTo>
                  <a:cubicBezTo>
                    <a:pt x="1" y="620"/>
                    <a:pt x="1" y="1521"/>
                    <a:pt x="535" y="2221"/>
                  </a:cubicBezTo>
                  <a:cubicBezTo>
                    <a:pt x="1062" y="2880"/>
                    <a:pt x="13993" y="18840"/>
                    <a:pt x="14820" y="18840"/>
                  </a:cubicBezTo>
                  <a:cubicBezTo>
                    <a:pt x="14830" y="18840"/>
                    <a:pt x="14838" y="18838"/>
                    <a:pt x="14845" y="18833"/>
                  </a:cubicBezTo>
                  <a:cubicBezTo>
                    <a:pt x="15379" y="18433"/>
                    <a:pt x="3003" y="1421"/>
                    <a:pt x="2469" y="720"/>
                  </a:cubicBezTo>
                  <a:cubicBezTo>
                    <a:pt x="2118" y="260"/>
                    <a:pt x="1623" y="1"/>
                    <a:pt x="1174"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 name="Google Shape;1520;p32">
              <a:extLst>
                <a:ext uri="{FF2B5EF4-FFF2-40B4-BE49-F238E27FC236}">
                  <a16:creationId xmlns:a16="http://schemas.microsoft.com/office/drawing/2014/main" id="{5381EA63-FADE-03F2-D206-C4512B2789CA}"/>
                </a:ext>
              </a:extLst>
            </p:cNvPr>
            <p:cNvSpPr/>
            <p:nvPr/>
          </p:nvSpPr>
          <p:spPr>
            <a:xfrm>
              <a:off x="3793729" y="1070052"/>
              <a:ext cx="288285" cy="217449"/>
            </a:xfrm>
            <a:custGeom>
              <a:rect l="l" t="t" r="r" b="b"/>
              <a:pathLst>
                <a:path w="19482" h="14695" extrusionOk="0">
                  <a:moveTo>
                    <a:pt x="1314" y="0"/>
                  </a:moveTo>
                  <a:cubicBezTo>
                    <a:pt x="951" y="0"/>
                    <a:pt x="618" y="134"/>
                    <a:pt x="401" y="401"/>
                  </a:cubicBezTo>
                  <a:cubicBezTo>
                    <a:pt x="1" y="934"/>
                    <a:pt x="234" y="1802"/>
                    <a:pt x="935" y="2335"/>
                  </a:cubicBezTo>
                  <a:cubicBezTo>
                    <a:pt x="1620" y="2858"/>
                    <a:pt x="17935" y="14694"/>
                    <a:pt x="19000" y="14694"/>
                  </a:cubicBezTo>
                  <a:cubicBezTo>
                    <a:pt x="19023" y="14694"/>
                    <a:pt x="19039" y="14689"/>
                    <a:pt x="19048" y="14678"/>
                  </a:cubicBezTo>
                  <a:cubicBezTo>
                    <a:pt x="19481" y="14144"/>
                    <a:pt x="3103" y="934"/>
                    <a:pt x="2402" y="401"/>
                  </a:cubicBezTo>
                  <a:cubicBezTo>
                    <a:pt x="2069" y="134"/>
                    <a:pt x="1677" y="0"/>
                    <a:pt x="1314"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 name="Google Shape;1521;p32">
              <a:extLst>
                <a:ext uri="{FF2B5EF4-FFF2-40B4-BE49-F238E27FC236}">
                  <a16:creationId xmlns:a16="http://schemas.microsoft.com/office/drawing/2014/main" id="{D5812935-F720-70FC-9FB2-5709ABC480FB}"/>
                </a:ext>
              </a:extLst>
            </p:cNvPr>
            <p:cNvSpPr/>
            <p:nvPr/>
          </p:nvSpPr>
          <p:spPr>
            <a:xfrm>
              <a:off x="3679211" y="1274627"/>
              <a:ext cx="329244" cy="143447"/>
            </a:xfrm>
            <a:custGeom>
              <a:rect l="l" t="t" r="r" b="b"/>
              <a:pathLst>
                <a:path w="22250" h="9694" extrusionOk="0">
                  <a:moveTo>
                    <a:pt x="1463" y="0"/>
                  </a:moveTo>
                  <a:cubicBezTo>
                    <a:pt x="924" y="0"/>
                    <a:pt x="452" y="247"/>
                    <a:pt x="268" y="686"/>
                  </a:cubicBezTo>
                  <a:cubicBezTo>
                    <a:pt x="1" y="1286"/>
                    <a:pt x="468" y="2087"/>
                    <a:pt x="1268" y="2420"/>
                  </a:cubicBezTo>
                  <a:cubicBezTo>
                    <a:pt x="2038" y="2741"/>
                    <a:pt x="20234" y="9693"/>
                    <a:pt x="21869" y="9693"/>
                  </a:cubicBezTo>
                  <a:cubicBezTo>
                    <a:pt x="21934" y="9693"/>
                    <a:pt x="21973" y="9682"/>
                    <a:pt x="21983" y="9659"/>
                  </a:cubicBezTo>
                  <a:cubicBezTo>
                    <a:pt x="22250" y="9025"/>
                    <a:pt x="3003" y="486"/>
                    <a:pt x="2202" y="152"/>
                  </a:cubicBezTo>
                  <a:cubicBezTo>
                    <a:pt x="1956" y="49"/>
                    <a:pt x="1703" y="0"/>
                    <a:pt x="1463"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 name="Google Shape;1522;p32">
              <a:extLst>
                <a:ext uri="{FF2B5EF4-FFF2-40B4-BE49-F238E27FC236}">
                  <a16:creationId xmlns:a16="http://schemas.microsoft.com/office/drawing/2014/main" id="{2FB6ED95-B6A9-057E-69CD-17D8AB5543E2}"/>
                </a:ext>
              </a:extLst>
            </p:cNvPr>
            <p:cNvSpPr/>
            <p:nvPr/>
          </p:nvSpPr>
          <p:spPr>
            <a:xfrm>
              <a:off x="3623439" y="1501118"/>
              <a:ext cx="347504" cy="62431"/>
            </a:xfrm>
            <a:custGeom>
              <a:rect l="l" t="t" r="r" b="b"/>
              <a:pathLst>
                <a:path w="23484" h="4219" extrusionOk="0">
                  <a:moveTo>
                    <a:pt x="1506" y="1"/>
                  </a:moveTo>
                  <a:cubicBezTo>
                    <a:pt x="766" y="1"/>
                    <a:pt x="156" y="434"/>
                    <a:pt x="67" y="1024"/>
                  </a:cubicBezTo>
                  <a:cubicBezTo>
                    <a:pt x="0" y="1691"/>
                    <a:pt x="634" y="2325"/>
                    <a:pt x="1501" y="2459"/>
                  </a:cubicBezTo>
                  <a:cubicBezTo>
                    <a:pt x="2255" y="2546"/>
                    <a:pt x="18141" y="4219"/>
                    <a:pt x="22362" y="4219"/>
                  </a:cubicBezTo>
                  <a:cubicBezTo>
                    <a:pt x="22999" y="4219"/>
                    <a:pt x="23371" y="4181"/>
                    <a:pt x="23384" y="4093"/>
                  </a:cubicBezTo>
                  <a:cubicBezTo>
                    <a:pt x="23484" y="3426"/>
                    <a:pt x="2669" y="124"/>
                    <a:pt x="1802" y="24"/>
                  </a:cubicBezTo>
                  <a:cubicBezTo>
                    <a:pt x="1701" y="8"/>
                    <a:pt x="1603" y="1"/>
                    <a:pt x="1506"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 name="Google Shape;1523;p32">
              <a:extLst>
                <a:ext uri="{FF2B5EF4-FFF2-40B4-BE49-F238E27FC236}">
                  <a16:creationId xmlns:a16="http://schemas.microsoft.com/office/drawing/2014/main" id="{349FA805-B314-8E7E-BEEC-316F1D0BB8D0}"/>
                </a:ext>
              </a:extLst>
            </p:cNvPr>
            <p:cNvSpPr/>
            <p:nvPr/>
          </p:nvSpPr>
          <p:spPr>
            <a:xfrm>
              <a:off x="3626887" y="1707898"/>
              <a:ext cx="347016" cy="62786"/>
            </a:xfrm>
            <a:custGeom>
              <a:rect l="l" t="t" r="r" b="b"/>
              <a:pathLst>
                <a:path w="23451" h="4243" extrusionOk="0">
                  <a:moveTo>
                    <a:pt x="22364" y="1"/>
                  </a:moveTo>
                  <a:cubicBezTo>
                    <a:pt x="18146" y="1"/>
                    <a:pt x="2256" y="1678"/>
                    <a:pt x="1502" y="1794"/>
                  </a:cubicBezTo>
                  <a:cubicBezTo>
                    <a:pt x="635" y="1894"/>
                    <a:pt x="1" y="2528"/>
                    <a:pt x="101" y="3195"/>
                  </a:cubicBezTo>
                  <a:cubicBezTo>
                    <a:pt x="162" y="3802"/>
                    <a:pt x="801" y="4243"/>
                    <a:pt x="1569" y="4243"/>
                  </a:cubicBezTo>
                  <a:cubicBezTo>
                    <a:pt x="1645" y="4243"/>
                    <a:pt x="1723" y="4238"/>
                    <a:pt x="1802" y="4229"/>
                  </a:cubicBezTo>
                  <a:cubicBezTo>
                    <a:pt x="2669" y="4096"/>
                    <a:pt x="23451" y="793"/>
                    <a:pt x="23384" y="126"/>
                  </a:cubicBezTo>
                  <a:cubicBezTo>
                    <a:pt x="23371" y="39"/>
                    <a:pt x="23000" y="1"/>
                    <a:pt x="22364"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 name="Google Shape;1524;p32">
              <a:extLst>
                <a:ext uri="{FF2B5EF4-FFF2-40B4-BE49-F238E27FC236}">
                  <a16:creationId xmlns:a16="http://schemas.microsoft.com/office/drawing/2014/main" id="{BE155DA6-DC60-62DB-514C-48F6AEBE8ACE}"/>
                </a:ext>
              </a:extLst>
            </p:cNvPr>
            <p:cNvSpPr/>
            <p:nvPr/>
          </p:nvSpPr>
          <p:spPr>
            <a:xfrm>
              <a:off x="3689584" y="1851419"/>
              <a:ext cx="328741" cy="143935"/>
            </a:xfrm>
            <a:custGeom>
              <a:rect l="l" t="t" r="r" b="b"/>
              <a:pathLst>
                <a:path w="22216" h="9727" extrusionOk="0">
                  <a:moveTo>
                    <a:pt x="21836" y="0"/>
                  </a:moveTo>
                  <a:cubicBezTo>
                    <a:pt x="20209" y="0"/>
                    <a:pt x="2036" y="6985"/>
                    <a:pt x="1234" y="7306"/>
                  </a:cubicBezTo>
                  <a:cubicBezTo>
                    <a:pt x="434" y="7640"/>
                    <a:pt x="0" y="8440"/>
                    <a:pt x="234" y="9041"/>
                  </a:cubicBezTo>
                  <a:cubicBezTo>
                    <a:pt x="418" y="9479"/>
                    <a:pt x="890" y="9726"/>
                    <a:pt x="1429" y="9726"/>
                  </a:cubicBezTo>
                  <a:cubicBezTo>
                    <a:pt x="1669" y="9726"/>
                    <a:pt x="1922" y="9677"/>
                    <a:pt x="2168" y="9574"/>
                  </a:cubicBezTo>
                  <a:cubicBezTo>
                    <a:pt x="3002" y="9241"/>
                    <a:pt x="22216" y="668"/>
                    <a:pt x="21949" y="34"/>
                  </a:cubicBezTo>
                  <a:cubicBezTo>
                    <a:pt x="21939" y="11"/>
                    <a:pt x="21900" y="0"/>
                    <a:pt x="21836"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 name="Google Shape;1525;p32">
              <a:extLst>
                <a:ext uri="{FF2B5EF4-FFF2-40B4-BE49-F238E27FC236}">
                  <a16:creationId xmlns:a16="http://schemas.microsoft.com/office/drawing/2014/main" id="{39736BC9-C946-595D-8F24-4DDDAA7820A6}"/>
                </a:ext>
              </a:extLst>
            </p:cNvPr>
            <p:cNvSpPr/>
            <p:nvPr/>
          </p:nvSpPr>
          <p:spPr>
            <a:xfrm>
              <a:off x="3809533" y="1978530"/>
              <a:ext cx="287782" cy="217938"/>
            </a:xfrm>
            <a:custGeom>
              <a:rect l="l" t="t" r="r" b="b"/>
              <a:pathLst>
                <a:path w="19448" h="14728" extrusionOk="0">
                  <a:moveTo>
                    <a:pt x="19000" y="0"/>
                  </a:moveTo>
                  <a:cubicBezTo>
                    <a:pt x="17935" y="0"/>
                    <a:pt x="1587" y="11870"/>
                    <a:pt x="934" y="12393"/>
                  </a:cubicBezTo>
                  <a:cubicBezTo>
                    <a:pt x="234" y="12926"/>
                    <a:pt x="0" y="13794"/>
                    <a:pt x="400" y="14327"/>
                  </a:cubicBezTo>
                  <a:cubicBezTo>
                    <a:pt x="617" y="14594"/>
                    <a:pt x="951" y="14728"/>
                    <a:pt x="1313" y="14728"/>
                  </a:cubicBezTo>
                  <a:cubicBezTo>
                    <a:pt x="1676" y="14728"/>
                    <a:pt x="2068" y="14594"/>
                    <a:pt x="2402" y="14327"/>
                  </a:cubicBezTo>
                  <a:cubicBezTo>
                    <a:pt x="3102" y="13794"/>
                    <a:pt x="19447" y="551"/>
                    <a:pt x="19047" y="17"/>
                  </a:cubicBezTo>
                  <a:cubicBezTo>
                    <a:pt x="19039" y="6"/>
                    <a:pt x="19023" y="0"/>
                    <a:pt x="19000"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 name="Google Shape;1526;p32">
              <a:extLst>
                <a:ext uri="{FF2B5EF4-FFF2-40B4-BE49-F238E27FC236}">
                  <a16:creationId xmlns:a16="http://schemas.microsoft.com/office/drawing/2014/main" id="{85306DDB-DD06-F1D7-C9DD-934F6EEE0A32}"/>
                </a:ext>
              </a:extLst>
            </p:cNvPr>
            <p:cNvSpPr/>
            <p:nvPr/>
          </p:nvSpPr>
          <p:spPr>
            <a:xfrm>
              <a:off x="3979319" y="2081313"/>
              <a:ext cx="227082" cy="278962"/>
            </a:xfrm>
            <a:custGeom>
              <a:rect l="l" t="t" r="r" b="b"/>
              <a:pathLst>
                <a:path w="15346" h="18852" extrusionOk="0">
                  <a:moveTo>
                    <a:pt x="14784" y="1"/>
                  </a:moveTo>
                  <a:cubicBezTo>
                    <a:pt x="13934" y="1"/>
                    <a:pt x="1028" y="15963"/>
                    <a:pt x="501" y="16655"/>
                  </a:cubicBezTo>
                  <a:cubicBezTo>
                    <a:pt x="1" y="17355"/>
                    <a:pt x="1" y="18222"/>
                    <a:pt x="535" y="18656"/>
                  </a:cubicBezTo>
                  <a:cubicBezTo>
                    <a:pt x="711" y="18788"/>
                    <a:pt x="923" y="18851"/>
                    <a:pt x="1148" y="18851"/>
                  </a:cubicBezTo>
                  <a:cubicBezTo>
                    <a:pt x="1605" y="18851"/>
                    <a:pt x="2112" y="18592"/>
                    <a:pt x="2469" y="18122"/>
                  </a:cubicBezTo>
                  <a:cubicBezTo>
                    <a:pt x="3003" y="17455"/>
                    <a:pt x="15345" y="410"/>
                    <a:pt x="14811" y="9"/>
                  </a:cubicBezTo>
                  <a:cubicBezTo>
                    <a:pt x="14804" y="4"/>
                    <a:pt x="14795" y="1"/>
                    <a:pt x="14784"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 name="Google Shape;1527;p32">
              <a:extLst>
                <a:ext uri="{FF2B5EF4-FFF2-40B4-BE49-F238E27FC236}">
                  <a16:creationId xmlns:a16="http://schemas.microsoft.com/office/drawing/2014/main" id="{EC0BA1F3-9749-DC50-6AB7-206AF74C66C2}"/>
                </a:ext>
              </a:extLst>
            </p:cNvPr>
            <p:cNvSpPr/>
            <p:nvPr/>
          </p:nvSpPr>
          <p:spPr>
            <a:xfrm>
              <a:off x="4183184" y="2152489"/>
              <a:ext cx="155004" cy="322497"/>
            </a:xfrm>
            <a:custGeom>
              <a:rect l="l" t="t" r="r" b="b"/>
              <a:pathLst>
                <a:path w="10475" h="21794" extrusionOk="0">
                  <a:moveTo>
                    <a:pt x="9827" y="0"/>
                  </a:moveTo>
                  <a:cubicBezTo>
                    <a:pt x="9090" y="0"/>
                    <a:pt x="665" y="18989"/>
                    <a:pt x="334" y="19784"/>
                  </a:cubicBezTo>
                  <a:cubicBezTo>
                    <a:pt x="0" y="20584"/>
                    <a:pt x="234" y="21451"/>
                    <a:pt x="868" y="21718"/>
                  </a:cubicBezTo>
                  <a:cubicBezTo>
                    <a:pt x="983" y="21770"/>
                    <a:pt x="1105" y="21794"/>
                    <a:pt x="1231" y="21794"/>
                  </a:cubicBezTo>
                  <a:cubicBezTo>
                    <a:pt x="1758" y="21794"/>
                    <a:pt x="2333" y="21365"/>
                    <a:pt x="2602" y="20718"/>
                  </a:cubicBezTo>
                  <a:cubicBezTo>
                    <a:pt x="2936" y="19917"/>
                    <a:pt x="10475" y="270"/>
                    <a:pt x="9841" y="3"/>
                  </a:cubicBezTo>
                  <a:cubicBezTo>
                    <a:pt x="9836" y="1"/>
                    <a:pt x="9832" y="0"/>
                    <a:pt x="9827"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 name="Google Shape;1528;p32">
              <a:extLst>
                <a:ext uri="{FF2B5EF4-FFF2-40B4-BE49-F238E27FC236}">
                  <a16:creationId xmlns:a16="http://schemas.microsoft.com/office/drawing/2014/main" id="{7F2BA122-43F2-24AB-0E79-0857DE5858B6}"/>
                </a:ext>
              </a:extLst>
            </p:cNvPr>
            <p:cNvSpPr/>
            <p:nvPr/>
          </p:nvSpPr>
          <p:spPr>
            <a:xfrm>
              <a:off x="4411229" y="2187559"/>
              <a:ext cx="71590" cy="345122"/>
            </a:xfrm>
            <a:custGeom>
              <a:rect l="l" t="t" r="r" b="b"/>
              <a:pathLst>
                <a:path w="4838" h="23323" extrusionOk="0">
                  <a:moveTo>
                    <a:pt x="4167" y="1"/>
                  </a:moveTo>
                  <a:cubicBezTo>
                    <a:pt x="3492" y="1"/>
                    <a:pt x="200" y="20717"/>
                    <a:pt x="100" y="21583"/>
                  </a:cubicBezTo>
                  <a:cubicBezTo>
                    <a:pt x="0" y="22451"/>
                    <a:pt x="434" y="23218"/>
                    <a:pt x="1101" y="23318"/>
                  </a:cubicBezTo>
                  <a:cubicBezTo>
                    <a:pt x="1133" y="23321"/>
                    <a:pt x="1166" y="23323"/>
                    <a:pt x="1198" y="23323"/>
                  </a:cubicBezTo>
                  <a:cubicBezTo>
                    <a:pt x="1828" y="23323"/>
                    <a:pt x="2409" y="22709"/>
                    <a:pt x="2536" y="21883"/>
                  </a:cubicBezTo>
                  <a:cubicBezTo>
                    <a:pt x="2636" y="21016"/>
                    <a:pt x="4837" y="101"/>
                    <a:pt x="4170" y="1"/>
                  </a:cubicBezTo>
                  <a:cubicBezTo>
                    <a:pt x="4169" y="1"/>
                    <a:pt x="4168" y="1"/>
                    <a:pt x="4167"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 name="Google Shape;1529;p32">
              <a:extLst>
                <a:ext uri="{FF2B5EF4-FFF2-40B4-BE49-F238E27FC236}">
                  <a16:creationId xmlns:a16="http://schemas.microsoft.com/office/drawing/2014/main" id="{B4614255-B7F0-B4B3-00C9-E16D90099E87}"/>
                </a:ext>
              </a:extLst>
            </p:cNvPr>
            <p:cNvSpPr/>
            <p:nvPr/>
          </p:nvSpPr>
          <p:spPr>
            <a:xfrm>
              <a:off x="4611143" y="2184111"/>
              <a:ext cx="72079" cy="345122"/>
            </a:xfrm>
            <a:custGeom>
              <a:rect l="l" t="t" r="r" b="b"/>
              <a:pathLst>
                <a:path w="4871" h="23323" extrusionOk="0">
                  <a:moveTo>
                    <a:pt x="670" y="0"/>
                  </a:moveTo>
                  <a:cubicBezTo>
                    <a:pt x="669" y="0"/>
                    <a:pt x="668" y="1"/>
                    <a:pt x="667" y="1"/>
                  </a:cubicBezTo>
                  <a:cubicBezTo>
                    <a:pt x="0" y="101"/>
                    <a:pt x="2202" y="21016"/>
                    <a:pt x="2335" y="21883"/>
                  </a:cubicBezTo>
                  <a:cubicBezTo>
                    <a:pt x="2430" y="22708"/>
                    <a:pt x="3009" y="23322"/>
                    <a:pt x="3668" y="23322"/>
                  </a:cubicBezTo>
                  <a:cubicBezTo>
                    <a:pt x="3702" y="23322"/>
                    <a:pt x="3735" y="23321"/>
                    <a:pt x="3769" y="23317"/>
                  </a:cubicBezTo>
                  <a:cubicBezTo>
                    <a:pt x="4437" y="23217"/>
                    <a:pt x="4870" y="22450"/>
                    <a:pt x="4770" y="21583"/>
                  </a:cubicBezTo>
                  <a:cubicBezTo>
                    <a:pt x="4637" y="20717"/>
                    <a:pt x="1345" y="0"/>
                    <a:pt x="670"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 name="Google Shape;1530;p32">
              <a:extLst>
                <a:ext uri="{FF2B5EF4-FFF2-40B4-BE49-F238E27FC236}">
                  <a16:creationId xmlns:a16="http://schemas.microsoft.com/office/drawing/2014/main" id="{EE3832F6-77AD-BF45-C883-DC6749A61A26}"/>
                </a:ext>
              </a:extLst>
            </p:cNvPr>
            <p:cNvSpPr/>
            <p:nvPr/>
          </p:nvSpPr>
          <p:spPr>
            <a:xfrm>
              <a:off x="4754279" y="2142604"/>
              <a:ext cx="155004" cy="322334"/>
            </a:xfrm>
            <a:custGeom>
              <a:rect l="l" t="t" r="r" b="b"/>
              <a:pathLst>
                <a:path w="10475" h="21783" extrusionOk="0">
                  <a:moveTo>
                    <a:pt x="615" y="1"/>
                  </a:moveTo>
                  <a:cubicBezTo>
                    <a:pt x="610" y="1"/>
                    <a:pt x="605" y="2"/>
                    <a:pt x="601" y="4"/>
                  </a:cubicBezTo>
                  <a:cubicBezTo>
                    <a:pt x="1" y="270"/>
                    <a:pt x="7539" y="19918"/>
                    <a:pt x="7873" y="20718"/>
                  </a:cubicBezTo>
                  <a:cubicBezTo>
                    <a:pt x="8146" y="21373"/>
                    <a:pt x="8730" y="21782"/>
                    <a:pt x="9263" y="21782"/>
                  </a:cubicBezTo>
                  <a:cubicBezTo>
                    <a:pt x="9382" y="21782"/>
                    <a:pt x="9498" y="21762"/>
                    <a:pt x="9607" y="21719"/>
                  </a:cubicBezTo>
                  <a:cubicBezTo>
                    <a:pt x="10241" y="21452"/>
                    <a:pt x="10475" y="20585"/>
                    <a:pt x="10141" y="19784"/>
                  </a:cubicBezTo>
                  <a:cubicBezTo>
                    <a:pt x="9810" y="18989"/>
                    <a:pt x="1352" y="1"/>
                    <a:pt x="615"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 name="Google Shape;1531;p32">
              <a:extLst>
                <a:ext uri="{FF2B5EF4-FFF2-40B4-BE49-F238E27FC236}">
                  <a16:creationId xmlns:a16="http://schemas.microsoft.com/office/drawing/2014/main" id="{1DD5CFE3-32DE-07F1-9BFC-52B93F7388F4}"/>
                </a:ext>
              </a:extLst>
            </p:cNvPr>
            <p:cNvSpPr/>
            <p:nvPr/>
          </p:nvSpPr>
          <p:spPr>
            <a:xfrm>
              <a:off x="4882130" y="2065539"/>
              <a:ext cx="228044" cy="278933"/>
            </a:xfrm>
            <a:custGeom>
              <a:rect l="l" t="t" r="r" b="b"/>
              <a:pathLst>
                <a:path w="15411" h="18850" extrusionOk="0">
                  <a:moveTo>
                    <a:pt x="559" y="1"/>
                  </a:moveTo>
                  <a:cubicBezTo>
                    <a:pt x="549" y="1"/>
                    <a:pt x="540" y="3"/>
                    <a:pt x="534" y="8"/>
                  </a:cubicBezTo>
                  <a:cubicBezTo>
                    <a:pt x="0" y="408"/>
                    <a:pt x="12376" y="17454"/>
                    <a:pt x="12909" y="18121"/>
                  </a:cubicBezTo>
                  <a:cubicBezTo>
                    <a:pt x="13267" y="18590"/>
                    <a:pt x="13774" y="18850"/>
                    <a:pt x="14230" y="18850"/>
                  </a:cubicBezTo>
                  <a:cubicBezTo>
                    <a:pt x="14455" y="18850"/>
                    <a:pt x="14668" y="18787"/>
                    <a:pt x="14844" y="18655"/>
                  </a:cubicBezTo>
                  <a:cubicBezTo>
                    <a:pt x="15378" y="18221"/>
                    <a:pt x="15411" y="17320"/>
                    <a:pt x="14877" y="16653"/>
                  </a:cubicBezTo>
                  <a:cubicBezTo>
                    <a:pt x="14350" y="15961"/>
                    <a:pt x="1387" y="1"/>
                    <a:pt x="559"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 name="Google Shape;1532;p32">
              <a:extLst>
                <a:ext uri="{FF2B5EF4-FFF2-40B4-BE49-F238E27FC236}">
                  <a16:creationId xmlns:a16="http://schemas.microsoft.com/office/drawing/2014/main" id="{EA2D42A2-6AD4-9369-BA41-00FBB4E87E76}"/>
                </a:ext>
              </a:extLst>
            </p:cNvPr>
            <p:cNvSpPr/>
            <p:nvPr/>
          </p:nvSpPr>
          <p:spPr>
            <a:xfrm>
              <a:off x="4986274" y="1958287"/>
              <a:ext cx="288270" cy="217701"/>
            </a:xfrm>
            <a:custGeom>
              <a:rect l="l" t="t" r="r" b="b"/>
              <a:pathLst>
                <a:path w="19481" h="14712" extrusionOk="0">
                  <a:moveTo>
                    <a:pt x="482" y="1"/>
                  </a:moveTo>
                  <a:cubicBezTo>
                    <a:pt x="458" y="1"/>
                    <a:pt x="443" y="6"/>
                    <a:pt x="434" y="17"/>
                  </a:cubicBezTo>
                  <a:cubicBezTo>
                    <a:pt x="0" y="551"/>
                    <a:pt x="16379" y="13794"/>
                    <a:pt x="17079" y="14328"/>
                  </a:cubicBezTo>
                  <a:cubicBezTo>
                    <a:pt x="17419" y="14586"/>
                    <a:pt x="17805" y="14712"/>
                    <a:pt x="18159" y="14712"/>
                  </a:cubicBezTo>
                  <a:cubicBezTo>
                    <a:pt x="18535" y="14712"/>
                    <a:pt x="18874" y="14569"/>
                    <a:pt x="19081" y="14294"/>
                  </a:cubicBezTo>
                  <a:cubicBezTo>
                    <a:pt x="19481" y="13761"/>
                    <a:pt x="19248" y="12893"/>
                    <a:pt x="18580" y="12360"/>
                  </a:cubicBezTo>
                  <a:cubicBezTo>
                    <a:pt x="17895" y="11837"/>
                    <a:pt x="1548" y="1"/>
                    <a:pt x="482"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 name="Google Shape;1533;p32">
              <a:extLst>
                <a:ext uri="{FF2B5EF4-FFF2-40B4-BE49-F238E27FC236}">
                  <a16:creationId xmlns:a16="http://schemas.microsoft.com/office/drawing/2014/main" id="{FCB78018-B608-AA8C-EF42-E5711315244F}"/>
                </a:ext>
              </a:extLst>
            </p:cNvPr>
            <p:cNvSpPr/>
            <p:nvPr/>
          </p:nvSpPr>
          <p:spPr>
            <a:xfrm>
              <a:off x="5059818" y="1827713"/>
              <a:ext cx="329244" cy="143462"/>
            </a:xfrm>
            <a:custGeom>
              <a:rect l="l" t="t" r="r" b="b"/>
              <a:pathLst>
                <a:path w="22250" h="9695" extrusionOk="0">
                  <a:moveTo>
                    <a:pt x="382" y="1"/>
                  </a:moveTo>
                  <a:cubicBezTo>
                    <a:pt x="317" y="1"/>
                    <a:pt x="278" y="12"/>
                    <a:pt x="268" y="35"/>
                  </a:cubicBezTo>
                  <a:cubicBezTo>
                    <a:pt x="1" y="669"/>
                    <a:pt x="19248" y="9208"/>
                    <a:pt x="20048" y="9542"/>
                  </a:cubicBezTo>
                  <a:cubicBezTo>
                    <a:pt x="20297" y="9646"/>
                    <a:pt x="20553" y="9695"/>
                    <a:pt x="20795" y="9695"/>
                  </a:cubicBezTo>
                  <a:cubicBezTo>
                    <a:pt x="21331" y="9695"/>
                    <a:pt x="21799" y="9455"/>
                    <a:pt x="21983" y="9042"/>
                  </a:cubicBezTo>
                  <a:cubicBezTo>
                    <a:pt x="22250" y="8408"/>
                    <a:pt x="21783" y="7607"/>
                    <a:pt x="20982" y="7274"/>
                  </a:cubicBezTo>
                  <a:cubicBezTo>
                    <a:pt x="20213" y="6953"/>
                    <a:pt x="2017" y="1"/>
                    <a:pt x="382"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0" name="Google Shape;1534;p32">
              <a:extLst>
                <a:ext uri="{FF2B5EF4-FFF2-40B4-BE49-F238E27FC236}">
                  <a16:creationId xmlns:a16="http://schemas.microsoft.com/office/drawing/2014/main" id="{3C4C2FA7-80DF-BE50-2099-BDD9D5052BFA}"/>
                </a:ext>
              </a:extLst>
            </p:cNvPr>
            <p:cNvSpPr/>
            <p:nvPr/>
          </p:nvSpPr>
          <p:spPr>
            <a:xfrm>
              <a:off x="5097833" y="1682239"/>
              <a:ext cx="347016" cy="62431"/>
            </a:xfrm>
            <a:custGeom>
              <a:rect l="l" t="t" r="r" b="b"/>
              <a:pathLst>
                <a:path w="23451" h="4219" extrusionOk="0">
                  <a:moveTo>
                    <a:pt x="1089" y="0"/>
                  </a:moveTo>
                  <a:cubicBezTo>
                    <a:pt x="451" y="0"/>
                    <a:pt x="80" y="38"/>
                    <a:pt x="67" y="126"/>
                  </a:cubicBezTo>
                  <a:cubicBezTo>
                    <a:pt x="0" y="826"/>
                    <a:pt x="20782" y="4095"/>
                    <a:pt x="21649" y="4195"/>
                  </a:cubicBezTo>
                  <a:cubicBezTo>
                    <a:pt x="21749" y="4211"/>
                    <a:pt x="21848" y="4218"/>
                    <a:pt x="21945" y="4218"/>
                  </a:cubicBezTo>
                  <a:cubicBezTo>
                    <a:pt x="22685" y="4218"/>
                    <a:pt x="23295" y="3785"/>
                    <a:pt x="23384" y="3195"/>
                  </a:cubicBezTo>
                  <a:cubicBezTo>
                    <a:pt x="23450" y="2527"/>
                    <a:pt x="22816" y="1894"/>
                    <a:pt x="21949" y="1760"/>
                  </a:cubicBezTo>
                  <a:cubicBezTo>
                    <a:pt x="21196" y="1673"/>
                    <a:pt x="5310" y="0"/>
                    <a:pt x="1089"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 name="Google Shape;1535;p32">
              <a:extLst>
                <a:ext uri="{FF2B5EF4-FFF2-40B4-BE49-F238E27FC236}">
                  <a16:creationId xmlns:a16="http://schemas.microsoft.com/office/drawing/2014/main" id="{8FB43848-947C-A404-CD1C-538819A121CA}"/>
                </a:ext>
              </a:extLst>
            </p:cNvPr>
            <p:cNvSpPr/>
            <p:nvPr/>
          </p:nvSpPr>
          <p:spPr>
            <a:xfrm>
              <a:off x="5094370" y="1475459"/>
              <a:ext cx="347016" cy="62431"/>
            </a:xfrm>
            <a:custGeom>
              <a:rect l="l" t="t" r="r" b="b"/>
              <a:pathLst>
                <a:path w="23451" h="4219" extrusionOk="0">
                  <a:moveTo>
                    <a:pt x="21945" y="0"/>
                  </a:moveTo>
                  <a:cubicBezTo>
                    <a:pt x="21849" y="0"/>
                    <a:pt x="21750" y="8"/>
                    <a:pt x="21649" y="23"/>
                  </a:cubicBezTo>
                  <a:cubicBezTo>
                    <a:pt x="20782" y="123"/>
                    <a:pt x="1" y="3425"/>
                    <a:pt x="67" y="4093"/>
                  </a:cubicBezTo>
                  <a:cubicBezTo>
                    <a:pt x="81" y="4180"/>
                    <a:pt x="451" y="4218"/>
                    <a:pt x="1087" y="4218"/>
                  </a:cubicBezTo>
                  <a:cubicBezTo>
                    <a:pt x="5305" y="4218"/>
                    <a:pt x="21196" y="2541"/>
                    <a:pt x="21950" y="2425"/>
                  </a:cubicBezTo>
                  <a:cubicBezTo>
                    <a:pt x="22817" y="2325"/>
                    <a:pt x="23451" y="1691"/>
                    <a:pt x="23384" y="1024"/>
                  </a:cubicBezTo>
                  <a:cubicBezTo>
                    <a:pt x="23296" y="434"/>
                    <a:pt x="22685" y="0"/>
                    <a:pt x="21945"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24" name="Google Shape;1536;p32">
              <a:extLst>
                <a:ext uri="{FF2B5EF4-FFF2-40B4-BE49-F238E27FC236}">
                  <a16:creationId xmlns:a16="http://schemas.microsoft.com/office/drawing/2014/main" id="{896C7B9D-5C14-7E49-B11F-25B7F0F2B875}"/>
                </a:ext>
              </a:extLst>
            </p:cNvPr>
            <p:cNvSpPr/>
            <p:nvPr/>
          </p:nvSpPr>
          <p:spPr>
            <a:xfrm>
              <a:off x="5049948" y="1250433"/>
              <a:ext cx="329244" cy="143994"/>
            </a:xfrm>
            <a:custGeom>
              <a:rect l="l" t="t" r="r" b="b"/>
              <a:pathLst>
                <a:path w="22250" h="9731" extrusionOk="0">
                  <a:moveTo>
                    <a:pt x="20788" y="1"/>
                  </a:moveTo>
                  <a:cubicBezTo>
                    <a:pt x="20548" y="1"/>
                    <a:pt x="20295" y="50"/>
                    <a:pt x="20048" y="153"/>
                  </a:cubicBezTo>
                  <a:cubicBezTo>
                    <a:pt x="19248" y="486"/>
                    <a:pt x="1" y="9059"/>
                    <a:pt x="267" y="9693"/>
                  </a:cubicBezTo>
                  <a:cubicBezTo>
                    <a:pt x="278" y="9718"/>
                    <a:pt x="320" y="9730"/>
                    <a:pt x="391" y="9730"/>
                  </a:cubicBezTo>
                  <a:cubicBezTo>
                    <a:pt x="2081" y="9730"/>
                    <a:pt x="20214" y="2741"/>
                    <a:pt x="20982" y="2421"/>
                  </a:cubicBezTo>
                  <a:cubicBezTo>
                    <a:pt x="21783" y="2087"/>
                    <a:pt x="22250" y="1287"/>
                    <a:pt x="21983" y="686"/>
                  </a:cubicBezTo>
                  <a:cubicBezTo>
                    <a:pt x="21798" y="248"/>
                    <a:pt x="21326" y="1"/>
                    <a:pt x="20788"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25" name="Google Shape;1537;p32">
              <a:extLst>
                <a:ext uri="{FF2B5EF4-FFF2-40B4-BE49-F238E27FC236}">
                  <a16:creationId xmlns:a16="http://schemas.microsoft.com/office/drawing/2014/main" id="{968B834A-656C-CB6D-6E62-4461674E6DFD}"/>
                </a:ext>
              </a:extLst>
            </p:cNvPr>
            <p:cNvSpPr/>
            <p:nvPr/>
          </p:nvSpPr>
          <p:spPr>
            <a:xfrm>
              <a:off x="4970974" y="1049320"/>
              <a:ext cx="287782" cy="217938"/>
            </a:xfrm>
            <a:custGeom>
              <a:rect l="l" t="t" r="r" b="b"/>
              <a:pathLst>
                <a:path w="19448" h="14728" extrusionOk="0">
                  <a:moveTo>
                    <a:pt x="18134" y="0"/>
                  </a:moveTo>
                  <a:cubicBezTo>
                    <a:pt x="17771" y="0"/>
                    <a:pt x="17379" y="134"/>
                    <a:pt x="17046" y="401"/>
                  </a:cubicBezTo>
                  <a:cubicBezTo>
                    <a:pt x="16345" y="934"/>
                    <a:pt x="0" y="14177"/>
                    <a:pt x="401" y="14711"/>
                  </a:cubicBezTo>
                  <a:cubicBezTo>
                    <a:pt x="409" y="14722"/>
                    <a:pt x="425" y="14728"/>
                    <a:pt x="448" y="14728"/>
                  </a:cubicBezTo>
                  <a:cubicBezTo>
                    <a:pt x="1512" y="14728"/>
                    <a:pt x="17828" y="2858"/>
                    <a:pt x="18514" y="2335"/>
                  </a:cubicBezTo>
                  <a:cubicBezTo>
                    <a:pt x="19214" y="1802"/>
                    <a:pt x="19448" y="934"/>
                    <a:pt x="19047" y="401"/>
                  </a:cubicBezTo>
                  <a:cubicBezTo>
                    <a:pt x="18831" y="134"/>
                    <a:pt x="18497" y="0"/>
                    <a:pt x="18134"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27" name="Google Shape;1538;p32">
              <a:extLst>
                <a:ext uri="{FF2B5EF4-FFF2-40B4-BE49-F238E27FC236}">
                  <a16:creationId xmlns:a16="http://schemas.microsoft.com/office/drawing/2014/main" id="{DA6C08B4-7AEF-6E2E-F19B-3804F7BD9388}"/>
                </a:ext>
              </a:extLst>
            </p:cNvPr>
            <p:cNvSpPr/>
            <p:nvPr/>
          </p:nvSpPr>
          <p:spPr>
            <a:xfrm>
              <a:off x="4861887" y="885512"/>
              <a:ext cx="227556" cy="278962"/>
            </a:xfrm>
            <a:custGeom>
              <a:rect l="l" t="t" r="r" b="b"/>
              <a:pathLst>
                <a:path w="15378" h="18852" extrusionOk="0">
                  <a:moveTo>
                    <a:pt x="14197" y="1"/>
                  </a:moveTo>
                  <a:cubicBezTo>
                    <a:pt x="13741" y="1"/>
                    <a:pt x="13234" y="260"/>
                    <a:pt x="12876" y="730"/>
                  </a:cubicBezTo>
                  <a:cubicBezTo>
                    <a:pt x="12343" y="1430"/>
                    <a:pt x="0" y="18442"/>
                    <a:pt x="534" y="18843"/>
                  </a:cubicBezTo>
                  <a:cubicBezTo>
                    <a:pt x="541" y="18848"/>
                    <a:pt x="550" y="18851"/>
                    <a:pt x="562" y="18851"/>
                  </a:cubicBezTo>
                  <a:cubicBezTo>
                    <a:pt x="1412" y="18851"/>
                    <a:pt x="14318" y="2889"/>
                    <a:pt x="14844" y="2197"/>
                  </a:cubicBezTo>
                  <a:cubicBezTo>
                    <a:pt x="15378" y="1530"/>
                    <a:pt x="15345" y="630"/>
                    <a:pt x="14811" y="196"/>
                  </a:cubicBezTo>
                  <a:cubicBezTo>
                    <a:pt x="14635" y="64"/>
                    <a:pt x="14422" y="1"/>
                    <a:pt x="14197"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28" name="Google Shape;1539;p32">
              <a:extLst>
                <a:ext uri="{FF2B5EF4-FFF2-40B4-BE49-F238E27FC236}">
                  <a16:creationId xmlns:a16="http://schemas.microsoft.com/office/drawing/2014/main" id="{BB2ED514-B5C4-3EB2-FAF1-BFD3452BB2AD}"/>
                </a:ext>
              </a:extLst>
            </p:cNvPr>
            <p:cNvSpPr/>
            <p:nvPr/>
          </p:nvSpPr>
          <p:spPr>
            <a:xfrm>
              <a:off x="4730588" y="770802"/>
              <a:ext cx="154515" cy="322497"/>
            </a:xfrm>
            <a:custGeom>
              <a:rect l="l" t="t" r="r" b="b"/>
              <a:pathLst>
                <a:path w="10442" h="21794" extrusionOk="0">
                  <a:moveTo>
                    <a:pt x="9229" y="0"/>
                  </a:moveTo>
                  <a:cubicBezTo>
                    <a:pt x="8684" y="0"/>
                    <a:pt x="8109" y="429"/>
                    <a:pt x="7839" y="1076"/>
                  </a:cubicBezTo>
                  <a:cubicBezTo>
                    <a:pt x="7506" y="1877"/>
                    <a:pt x="0" y="21524"/>
                    <a:pt x="601" y="21791"/>
                  </a:cubicBezTo>
                  <a:cubicBezTo>
                    <a:pt x="605" y="21793"/>
                    <a:pt x="610" y="21794"/>
                    <a:pt x="615" y="21794"/>
                  </a:cubicBezTo>
                  <a:cubicBezTo>
                    <a:pt x="1352" y="21794"/>
                    <a:pt x="9776" y="2805"/>
                    <a:pt x="10108" y="2010"/>
                  </a:cubicBezTo>
                  <a:cubicBezTo>
                    <a:pt x="10441" y="1210"/>
                    <a:pt x="10208" y="343"/>
                    <a:pt x="9607" y="76"/>
                  </a:cubicBezTo>
                  <a:cubicBezTo>
                    <a:pt x="9486" y="24"/>
                    <a:pt x="9358" y="0"/>
                    <a:pt x="9229"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1108" name="TextBox 1107">
            <a:extLst>
              <a:ext uri="{FF2B5EF4-FFF2-40B4-BE49-F238E27FC236}">
                <a16:creationId xmlns:a16="http://schemas.microsoft.com/office/drawing/2014/main" id="{48003C02-15D7-B84C-D7FD-C36E2B84A0D3}"/>
              </a:ext>
            </a:extLst>
          </p:cNvPr>
          <p:cNvSpPr txBox="1"/>
          <p:nvPr/>
        </p:nvSpPr>
        <p:spPr>
          <a:xfrm>
            <a:off x="1312258" y="1652391"/>
            <a:ext cx="609824" cy="584775"/>
          </a:xfrm>
          <a:prstGeom prst="rect">
            <a:avLst/>
          </a:prstGeom>
          <a:noFill/>
        </p:spPr>
        <p:txBody>
          <a:bodyPr wrap="square" rtlCol="0">
            <a:spAutoFit/>
          </a:bodyPr>
          <a:lstStyle/>
          <a:p>
            <a:pPr algn="ctr"/>
            <a:r>
              <a:rPr lang="en-US" sz="3200" b="1">
                <a:solidFill>
                  <a:schemeClr val="tx1">
                    <a:lumMod val="85000"/>
                    <a:lumOff val="15000"/>
                  </a:schemeClr>
                </a:solidFill>
                <a:latin typeface="Lora" pitchFamily="2" charset="0"/>
              </a:rPr>
              <a:t>1</a:t>
            </a:r>
          </a:p>
        </p:txBody>
      </p:sp>
      <p:grpSp>
        <p:nvGrpSpPr>
          <p:cNvPr id="1029" name="Google Shape;1515;p32">
            <a:extLst>
              <a:ext uri="{FF2B5EF4-FFF2-40B4-BE49-F238E27FC236}">
                <a16:creationId xmlns:a16="http://schemas.microsoft.com/office/drawing/2014/main" id="{F594BC37-422D-6068-B13D-EC7F217A9279}"/>
              </a:ext>
            </a:extLst>
          </p:cNvPr>
          <p:cNvGrpSpPr/>
          <p:nvPr/>
        </p:nvGrpSpPr>
        <p:grpSpPr>
          <a:xfrm>
            <a:off x="1040175" y="2897961"/>
            <a:ext cx="1153990" cy="1101544"/>
            <a:chOff x="3623439" y="713106"/>
            <a:chExt cx="1821409" cy="1819575"/>
          </a:xfrm>
          <a:solidFill>
            <a:srgbClr val="07E2FF"/>
          </a:solidFill>
        </p:grpSpPr>
        <p:sp>
          <p:nvSpPr>
            <p:cNvPr id="1030" name="Google Shape;1516;p32">
              <a:extLst>
                <a:ext uri="{FF2B5EF4-FFF2-40B4-BE49-F238E27FC236}">
                  <a16:creationId xmlns:a16="http://schemas.microsoft.com/office/drawing/2014/main" id="{3C175EAF-2184-0B0D-98BC-30B742C4FE44}"/>
                </a:ext>
              </a:extLst>
            </p:cNvPr>
            <p:cNvSpPr/>
            <p:nvPr/>
          </p:nvSpPr>
          <p:spPr>
            <a:xfrm>
              <a:off x="4585469" y="713106"/>
              <a:ext cx="72079" cy="345107"/>
            </a:xfrm>
            <a:custGeom>
              <a:rect l="l" t="t" r="r" b="b"/>
              <a:pathLst>
                <a:path w="4871" h="23322" extrusionOk="0">
                  <a:moveTo>
                    <a:pt x="3640" y="0"/>
                  </a:moveTo>
                  <a:cubicBezTo>
                    <a:pt x="3009" y="0"/>
                    <a:pt x="2429" y="614"/>
                    <a:pt x="2302" y="1439"/>
                  </a:cubicBezTo>
                  <a:cubicBezTo>
                    <a:pt x="2202" y="2307"/>
                    <a:pt x="0" y="23222"/>
                    <a:pt x="701" y="23322"/>
                  </a:cubicBezTo>
                  <a:cubicBezTo>
                    <a:pt x="702" y="23322"/>
                    <a:pt x="703" y="23322"/>
                    <a:pt x="704" y="23322"/>
                  </a:cubicBezTo>
                  <a:cubicBezTo>
                    <a:pt x="1379" y="23322"/>
                    <a:pt x="4637" y="2606"/>
                    <a:pt x="4737" y="1740"/>
                  </a:cubicBezTo>
                  <a:cubicBezTo>
                    <a:pt x="4871" y="872"/>
                    <a:pt x="4404" y="105"/>
                    <a:pt x="3736" y="5"/>
                  </a:cubicBezTo>
                  <a:cubicBezTo>
                    <a:pt x="3704" y="2"/>
                    <a:pt x="3672" y="0"/>
                    <a:pt x="3640"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31" name="Google Shape;1517;p32">
              <a:extLst>
                <a:ext uri="{FF2B5EF4-FFF2-40B4-BE49-F238E27FC236}">
                  <a16:creationId xmlns:a16="http://schemas.microsoft.com/office/drawing/2014/main" id="{5634B5DE-BA27-7AD5-76D6-6DF648516B7A}"/>
                </a:ext>
              </a:extLst>
            </p:cNvPr>
            <p:cNvSpPr/>
            <p:nvPr/>
          </p:nvSpPr>
          <p:spPr>
            <a:xfrm>
              <a:off x="4385067" y="716554"/>
              <a:ext cx="72079" cy="345122"/>
            </a:xfrm>
            <a:custGeom>
              <a:rect l="l" t="t" r="r" b="b"/>
              <a:pathLst>
                <a:path w="4871" h="23323" extrusionOk="0">
                  <a:moveTo>
                    <a:pt x="1231" y="1"/>
                  </a:moveTo>
                  <a:cubicBezTo>
                    <a:pt x="1199" y="1"/>
                    <a:pt x="1167" y="2"/>
                    <a:pt x="1135" y="6"/>
                  </a:cubicBezTo>
                  <a:cubicBezTo>
                    <a:pt x="467" y="106"/>
                    <a:pt x="0" y="873"/>
                    <a:pt x="101" y="1740"/>
                  </a:cubicBezTo>
                  <a:cubicBezTo>
                    <a:pt x="234" y="2606"/>
                    <a:pt x="3526" y="23322"/>
                    <a:pt x="4200" y="23322"/>
                  </a:cubicBezTo>
                  <a:cubicBezTo>
                    <a:pt x="4201" y="23322"/>
                    <a:pt x="4202" y="23322"/>
                    <a:pt x="4203" y="23322"/>
                  </a:cubicBezTo>
                  <a:cubicBezTo>
                    <a:pt x="4871" y="23222"/>
                    <a:pt x="2669" y="2307"/>
                    <a:pt x="2536" y="1440"/>
                  </a:cubicBezTo>
                  <a:cubicBezTo>
                    <a:pt x="2440" y="615"/>
                    <a:pt x="1862" y="1"/>
                    <a:pt x="1231"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32" name="Google Shape;1518;p32">
              <a:extLst>
                <a:ext uri="{FF2B5EF4-FFF2-40B4-BE49-F238E27FC236}">
                  <a16:creationId xmlns:a16="http://schemas.microsoft.com/office/drawing/2014/main" id="{0336E59E-B880-D1AF-12B3-59EDF41415FF}"/>
                </a:ext>
              </a:extLst>
            </p:cNvPr>
            <p:cNvSpPr/>
            <p:nvPr/>
          </p:nvSpPr>
          <p:spPr>
            <a:xfrm>
              <a:off x="4158991" y="780849"/>
              <a:ext cx="155507" cy="322334"/>
            </a:xfrm>
            <a:custGeom>
              <a:rect l="l" t="t" r="r" b="b"/>
              <a:pathLst>
                <a:path w="10509" h="21783" extrusionOk="0">
                  <a:moveTo>
                    <a:pt x="1225" y="1"/>
                  </a:moveTo>
                  <a:cubicBezTo>
                    <a:pt x="1104" y="1"/>
                    <a:pt x="984" y="21"/>
                    <a:pt x="868" y="64"/>
                  </a:cubicBezTo>
                  <a:cubicBezTo>
                    <a:pt x="234" y="331"/>
                    <a:pt x="1" y="1198"/>
                    <a:pt x="334" y="1999"/>
                  </a:cubicBezTo>
                  <a:cubicBezTo>
                    <a:pt x="666" y="2827"/>
                    <a:pt x="9123" y="21782"/>
                    <a:pt x="9860" y="21782"/>
                  </a:cubicBezTo>
                  <a:cubicBezTo>
                    <a:pt x="9865" y="21782"/>
                    <a:pt x="9870" y="21781"/>
                    <a:pt x="9875" y="21779"/>
                  </a:cubicBezTo>
                  <a:cubicBezTo>
                    <a:pt x="10508" y="21512"/>
                    <a:pt x="2936" y="1898"/>
                    <a:pt x="2603" y="1065"/>
                  </a:cubicBezTo>
                  <a:cubicBezTo>
                    <a:pt x="2330" y="410"/>
                    <a:pt x="1768" y="1"/>
                    <a:pt x="1225"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33" name="Google Shape;1519;p32">
              <a:extLst>
                <a:ext uri="{FF2B5EF4-FFF2-40B4-BE49-F238E27FC236}">
                  <a16:creationId xmlns:a16="http://schemas.microsoft.com/office/drawing/2014/main" id="{85967014-BB54-73B2-EE1E-D6E12FFF0C6A}"/>
                </a:ext>
              </a:extLst>
            </p:cNvPr>
            <p:cNvSpPr/>
            <p:nvPr/>
          </p:nvSpPr>
          <p:spPr>
            <a:xfrm>
              <a:off x="3958588" y="901449"/>
              <a:ext cx="227571" cy="278800"/>
            </a:xfrm>
            <a:custGeom>
              <a:rect l="l" t="t" r="r" b="b"/>
              <a:pathLst>
                <a:path w="15378" h="18841" extrusionOk="0">
                  <a:moveTo>
                    <a:pt x="1174" y="1"/>
                  </a:moveTo>
                  <a:cubicBezTo>
                    <a:pt x="939" y="1"/>
                    <a:pt x="717" y="71"/>
                    <a:pt x="535" y="220"/>
                  </a:cubicBezTo>
                  <a:cubicBezTo>
                    <a:pt x="1" y="620"/>
                    <a:pt x="1" y="1521"/>
                    <a:pt x="535" y="2221"/>
                  </a:cubicBezTo>
                  <a:cubicBezTo>
                    <a:pt x="1062" y="2880"/>
                    <a:pt x="13993" y="18840"/>
                    <a:pt x="14820" y="18840"/>
                  </a:cubicBezTo>
                  <a:cubicBezTo>
                    <a:pt x="14830" y="18840"/>
                    <a:pt x="14838" y="18838"/>
                    <a:pt x="14845" y="18833"/>
                  </a:cubicBezTo>
                  <a:cubicBezTo>
                    <a:pt x="15379" y="18433"/>
                    <a:pt x="3003" y="1421"/>
                    <a:pt x="2469" y="720"/>
                  </a:cubicBezTo>
                  <a:cubicBezTo>
                    <a:pt x="2118" y="260"/>
                    <a:pt x="1623" y="1"/>
                    <a:pt x="1174"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34" name="Google Shape;1520;p32">
              <a:extLst>
                <a:ext uri="{FF2B5EF4-FFF2-40B4-BE49-F238E27FC236}">
                  <a16:creationId xmlns:a16="http://schemas.microsoft.com/office/drawing/2014/main" id="{BBE97EEA-A209-D899-2870-02A4B26E96F4}"/>
                </a:ext>
              </a:extLst>
            </p:cNvPr>
            <p:cNvSpPr/>
            <p:nvPr/>
          </p:nvSpPr>
          <p:spPr>
            <a:xfrm>
              <a:off x="3793729" y="1070052"/>
              <a:ext cx="288285" cy="217449"/>
            </a:xfrm>
            <a:custGeom>
              <a:rect l="l" t="t" r="r" b="b"/>
              <a:pathLst>
                <a:path w="19482" h="14695" extrusionOk="0">
                  <a:moveTo>
                    <a:pt x="1314" y="0"/>
                  </a:moveTo>
                  <a:cubicBezTo>
                    <a:pt x="951" y="0"/>
                    <a:pt x="618" y="134"/>
                    <a:pt x="401" y="401"/>
                  </a:cubicBezTo>
                  <a:cubicBezTo>
                    <a:pt x="1" y="934"/>
                    <a:pt x="234" y="1802"/>
                    <a:pt x="935" y="2335"/>
                  </a:cubicBezTo>
                  <a:cubicBezTo>
                    <a:pt x="1620" y="2858"/>
                    <a:pt x="17935" y="14694"/>
                    <a:pt x="19000" y="14694"/>
                  </a:cubicBezTo>
                  <a:cubicBezTo>
                    <a:pt x="19023" y="14694"/>
                    <a:pt x="19039" y="14689"/>
                    <a:pt x="19048" y="14678"/>
                  </a:cubicBezTo>
                  <a:cubicBezTo>
                    <a:pt x="19481" y="14144"/>
                    <a:pt x="3103" y="934"/>
                    <a:pt x="2402" y="401"/>
                  </a:cubicBezTo>
                  <a:cubicBezTo>
                    <a:pt x="2069" y="134"/>
                    <a:pt x="1677" y="0"/>
                    <a:pt x="1314"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35" name="Google Shape;1521;p32">
              <a:extLst>
                <a:ext uri="{FF2B5EF4-FFF2-40B4-BE49-F238E27FC236}">
                  <a16:creationId xmlns:a16="http://schemas.microsoft.com/office/drawing/2014/main" id="{C3813E85-5F6C-6BCF-BB5B-2BBA29C719D8}"/>
                </a:ext>
              </a:extLst>
            </p:cNvPr>
            <p:cNvSpPr/>
            <p:nvPr/>
          </p:nvSpPr>
          <p:spPr>
            <a:xfrm>
              <a:off x="3679211" y="1274627"/>
              <a:ext cx="329244" cy="143447"/>
            </a:xfrm>
            <a:custGeom>
              <a:rect l="l" t="t" r="r" b="b"/>
              <a:pathLst>
                <a:path w="22250" h="9694" extrusionOk="0">
                  <a:moveTo>
                    <a:pt x="1463" y="0"/>
                  </a:moveTo>
                  <a:cubicBezTo>
                    <a:pt x="924" y="0"/>
                    <a:pt x="452" y="247"/>
                    <a:pt x="268" y="686"/>
                  </a:cubicBezTo>
                  <a:cubicBezTo>
                    <a:pt x="1" y="1286"/>
                    <a:pt x="468" y="2087"/>
                    <a:pt x="1268" y="2420"/>
                  </a:cubicBezTo>
                  <a:cubicBezTo>
                    <a:pt x="2038" y="2741"/>
                    <a:pt x="20234" y="9693"/>
                    <a:pt x="21869" y="9693"/>
                  </a:cubicBezTo>
                  <a:cubicBezTo>
                    <a:pt x="21934" y="9693"/>
                    <a:pt x="21973" y="9682"/>
                    <a:pt x="21983" y="9659"/>
                  </a:cubicBezTo>
                  <a:cubicBezTo>
                    <a:pt x="22250" y="9025"/>
                    <a:pt x="3003" y="486"/>
                    <a:pt x="2202" y="152"/>
                  </a:cubicBezTo>
                  <a:cubicBezTo>
                    <a:pt x="1956" y="49"/>
                    <a:pt x="1703" y="0"/>
                    <a:pt x="1463"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36" name="Google Shape;1522;p32">
              <a:extLst>
                <a:ext uri="{FF2B5EF4-FFF2-40B4-BE49-F238E27FC236}">
                  <a16:creationId xmlns:a16="http://schemas.microsoft.com/office/drawing/2014/main" id="{BDBE1589-455F-5863-9F8A-F143005B907E}"/>
                </a:ext>
              </a:extLst>
            </p:cNvPr>
            <p:cNvSpPr/>
            <p:nvPr/>
          </p:nvSpPr>
          <p:spPr>
            <a:xfrm>
              <a:off x="3623439" y="1501118"/>
              <a:ext cx="347504" cy="62431"/>
            </a:xfrm>
            <a:custGeom>
              <a:rect l="l" t="t" r="r" b="b"/>
              <a:pathLst>
                <a:path w="23484" h="4219" extrusionOk="0">
                  <a:moveTo>
                    <a:pt x="1506" y="1"/>
                  </a:moveTo>
                  <a:cubicBezTo>
                    <a:pt x="766" y="1"/>
                    <a:pt x="156" y="434"/>
                    <a:pt x="67" y="1024"/>
                  </a:cubicBezTo>
                  <a:cubicBezTo>
                    <a:pt x="0" y="1691"/>
                    <a:pt x="634" y="2325"/>
                    <a:pt x="1501" y="2459"/>
                  </a:cubicBezTo>
                  <a:cubicBezTo>
                    <a:pt x="2255" y="2546"/>
                    <a:pt x="18141" y="4219"/>
                    <a:pt x="22362" y="4219"/>
                  </a:cubicBezTo>
                  <a:cubicBezTo>
                    <a:pt x="22999" y="4219"/>
                    <a:pt x="23371" y="4181"/>
                    <a:pt x="23384" y="4093"/>
                  </a:cubicBezTo>
                  <a:cubicBezTo>
                    <a:pt x="23484" y="3426"/>
                    <a:pt x="2669" y="124"/>
                    <a:pt x="1802" y="24"/>
                  </a:cubicBezTo>
                  <a:cubicBezTo>
                    <a:pt x="1701" y="8"/>
                    <a:pt x="1603" y="1"/>
                    <a:pt x="1506"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37" name="Google Shape;1523;p32">
              <a:extLst>
                <a:ext uri="{FF2B5EF4-FFF2-40B4-BE49-F238E27FC236}">
                  <a16:creationId xmlns:a16="http://schemas.microsoft.com/office/drawing/2014/main" id="{917A724C-2D7F-6D16-2577-BBB1C3D01C4D}"/>
                </a:ext>
              </a:extLst>
            </p:cNvPr>
            <p:cNvSpPr/>
            <p:nvPr/>
          </p:nvSpPr>
          <p:spPr>
            <a:xfrm>
              <a:off x="3626887" y="1707898"/>
              <a:ext cx="347016" cy="62786"/>
            </a:xfrm>
            <a:custGeom>
              <a:rect l="l" t="t" r="r" b="b"/>
              <a:pathLst>
                <a:path w="23451" h="4243" extrusionOk="0">
                  <a:moveTo>
                    <a:pt x="22364" y="1"/>
                  </a:moveTo>
                  <a:cubicBezTo>
                    <a:pt x="18146" y="1"/>
                    <a:pt x="2256" y="1678"/>
                    <a:pt x="1502" y="1794"/>
                  </a:cubicBezTo>
                  <a:cubicBezTo>
                    <a:pt x="635" y="1894"/>
                    <a:pt x="1" y="2528"/>
                    <a:pt x="101" y="3195"/>
                  </a:cubicBezTo>
                  <a:cubicBezTo>
                    <a:pt x="162" y="3802"/>
                    <a:pt x="801" y="4243"/>
                    <a:pt x="1569" y="4243"/>
                  </a:cubicBezTo>
                  <a:cubicBezTo>
                    <a:pt x="1645" y="4243"/>
                    <a:pt x="1723" y="4238"/>
                    <a:pt x="1802" y="4229"/>
                  </a:cubicBezTo>
                  <a:cubicBezTo>
                    <a:pt x="2669" y="4096"/>
                    <a:pt x="23451" y="793"/>
                    <a:pt x="23384" y="126"/>
                  </a:cubicBezTo>
                  <a:cubicBezTo>
                    <a:pt x="23371" y="39"/>
                    <a:pt x="23000" y="1"/>
                    <a:pt x="22364"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38" name="Google Shape;1524;p32">
              <a:extLst>
                <a:ext uri="{FF2B5EF4-FFF2-40B4-BE49-F238E27FC236}">
                  <a16:creationId xmlns:a16="http://schemas.microsoft.com/office/drawing/2014/main" id="{030B824D-FF41-B8C5-3F79-5BF896392E73}"/>
                </a:ext>
              </a:extLst>
            </p:cNvPr>
            <p:cNvSpPr/>
            <p:nvPr/>
          </p:nvSpPr>
          <p:spPr>
            <a:xfrm>
              <a:off x="3689584" y="1851419"/>
              <a:ext cx="328741" cy="143935"/>
            </a:xfrm>
            <a:custGeom>
              <a:rect l="l" t="t" r="r" b="b"/>
              <a:pathLst>
                <a:path w="22216" h="9727" extrusionOk="0">
                  <a:moveTo>
                    <a:pt x="21836" y="0"/>
                  </a:moveTo>
                  <a:cubicBezTo>
                    <a:pt x="20209" y="0"/>
                    <a:pt x="2036" y="6985"/>
                    <a:pt x="1234" y="7306"/>
                  </a:cubicBezTo>
                  <a:cubicBezTo>
                    <a:pt x="434" y="7640"/>
                    <a:pt x="0" y="8440"/>
                    <a:pt x="234" y="9041"/>
                  </a:cubicBezTo>
                  <a:cubicBezTo>
                    <a:pt x="418" y="9479"/>
                    <a:pt x="890" y="9726"/>
                    <a:pt x="1429" y="9726"/>
                  </a:cubicBezTo>
                  <a:cubicBezTo>
                    <a:pt x="1669" y="9726"/>
                    <a:pt x="1922" y="9677"/>
                    <a:pt x="2168" y="9574"/>
                  </a:cubicBezTo>
                  <a:cubicBezTo>
                    <a:pt x="3002" y="9241"/>
                    <a:pt x="22216" y="668"/>
                    <a:pt x="21949" y="34"/>
                  </a:cubicBezTo>
                  <a:cubicBezTo>
                    <a:pt x="21939" y="11"/>
                    <a:pt x="21900" y="0"/>
                    <a:pt x="21836"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39" name="Google Shape;1525;p32">
              <a:extLst>
                <a:ext uri="{FF2B5EF4-FFF2-40B4-BE49-F238E27FC236}">
                  <a16:creationId xmlns:a16="http://schemas.microsoft.com/office/drawing/2014/main" id="{B9307459-F423-9437-DF1A-E204079B03B0}"/>
                </a:ext>
              </a:extLst>
            </p:cNvPr>
            <p:cNvSpPr/>
            <p:nvPr/>
          </p:nvSpPr>
          <p:spPr>
            <a:xfrm>
              <a:off x="3809533" y="1978530"/>
              <a:ext cx="287782" cy="217938"/>
            </a:xfrm>
            <a:custGeom>
              <a:rect l="l" t="t" r="r" b="b"/>
              <a:pathLst>
                <a:path w="19448" h="14728" extrusionOk="0">
                  <a:moveTo>
                    <a:pt x="19000" y="0"/>
                  </a:moveTo>
                  <a:cubicBezTo>
                    <a:pt x="17935" y="0"/>
                    <a:pt x="1587" y="11870"/>
                    <a:pt x="934" y="12393"/>
                  </a:cubicBezTo>
                  <a:cubicBezTo>
                    <a:pt x="234" y="12926"/>
                    <a:pt x="0" y="13794"/>
                    <a:pt x="400" y="14327"/>
                  </a:cubicBezTo>
                  <a:cubicBezTo>
                    <a:pt x="617" y="14594"/>
                    <a:pt x="951" y="14728"/>
                    <a:pt x="1313" y="14728"/>
                  </a:cubicBezTo>
                  <a:cubicBezTo>
                    <a:pt x="1676" y="14728"/>
                    <a:pt x="2068" y="14594"/>
                    <a:pt x="2402" y="14327"/>
                  </a:cubicBezTo>
                  <a:cubicBezTo>
                    <a:pt x="3102" y="13794"/>
                    <a:pt x="19447" y="551"/>
                    <a:pt x="19047" y="17"/>
                  </a:cubicBezTo>
                  <a:cubicBezTo>
                    <a:pt x="19039" y="6"/>
                    <a:pt x="19023" y="0"/>
                    <a:pt x="19000"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40" name="Google Shape;1526;p32">
              <a:extLst>
                <a:ext uri="{FF2B5EF4-FFF2-40B4-BE49-F238E27FC236}">
                  <a16:creationId xmlns:a16="http://schemas.microsoft.com/office/drawing/2014/main" id="{B42576F0-1F96-01BF-7350-645F21597C7F}"/>
                </a:ext>
              </a:extLst>
            </p:cNvPr>
            <p:cNvSpPr/>
            <p:nvPr/>
          </p:nvSpPr>
          <p:spPr>
            <a:xfrm>
              <a:off x="3979319" y="2081313"/>
              <a:ext cx="227082" cy="278962"/>
            </a:xfrm>
            <a:custGeom>
              <a:rect l="l" t="t" r="r" b="b"/>
              <a:pathLst>
                <a:path w="15346" h="18852" extrusionOk="0">
                  <a:moveTo>
                    <a:pt x="14784" y="1"/>
                  </a:moveTo>
                  <a:cubicBezTo>
                    <a:pt x="13934" y="1"/>
                    <a:pt x="1028" y="15963"/>
                    <a:pt x="501" y="16655"/>
                  </a:cubicBezTo>
                  <a:cubicBezTo>
                    <a:pt x="1" y="17355"/>
                    <a:pt x="1" y="18222"/>
                    <a:pt x="535" y="18656"/>
                  </a:cubicBezTo>
                  <a:cubicBezTo>
                    <a:pt x="711" y="18788"/>
                    <a:pt x="923" y="18851"/>
                    <a:pt x="1148" y="18851"/>
                  </a:cubicBezTo>
                  <a:cubicBezTo>
                    <a:pt x="1605" y="18851"/>
                    <a:pt x="2112" y="18592"/>
                    <a:pt x="2469" y="18122"/>
                  </a:cubicBezTo>
                  <a:cubicBezTo>
                    <a:pt x="3003" y="17455"/>
                    <a:pt x="15345" y="410"/>
                    <a:pt x="14811" y="9"/>
                  </a:cubicBezTo>
                  <a:cubicBezTo>
                    <a:pt x="14804" y="4"/>
                    <a:pt x="14795" y="1"/>
                    <a:pt x="14784"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41" name="Google Shape;1527;p32">
              <a:extLst>
                <a:ext uri="{FF2B5EF4-FFF2-40B4-BE49-F238E27FC236}">
                  <a16:creationId xmlns:a16="http://schemas.microsoft.com/office/drawing/2014/main" id="{DD2DF347-41E8-7F21-BCA5-AD232C4FC803}"/>
                </a:ext>
              </a:extLst>
            </p:cNvPr>
            <p:cNvSpPr/>
            <p:nvPr/>
          </p:nvSpPr>
          <p:spPr>
            <a:xfrm>
              <a:off x="4183184" y="2152489"/>
              <a:ext cx="155004" cy="322497"/>
            </a:xfrm>
            <a:custGeom>
              <a:rect l="l" t="t" r="r" b="b"/>
              <a:pathLst>
                <a:path w="10475" h="21794" extrusionOk="0">
                  <a:moveTo>
                    <a:pt x="9827" y="0"/>
                  </a:moveTo>
                  <a:cubicBezTo>
                    <a:pt x="9090" y="0"/>
                    <a:pt x="665" y="18989"/>
                    <a:pt x="334" y="19784"/>
                  </a:cubicBezTo>
                  <a:cubicBezTo>
                    <a:pt x="0" y="20584"/>
                    <a:pt x="234" y="21451"/>
                    <a:pt x="868" y="21718"/>
                  </a:cubicBezTo>
                  <a:cubicBezTo>
                    <a:pt x="983" y="21770"/>
                    <a:pt x="1105" y="21794"/>
                    <a:pt x="1231" y="21794"/>
                  </a:cubicBezTo>
                  <a:cubicBezTo>
                    <a:pt x="1758" y="21794"/>
                    <a:pt x="2333" y="21365"/>
                    <a:pt x="2602" y="20718"/>
                  </a:cubicBezTo>
                  <a:cubicBezTo>
                    <a:pt x="2936" y="19917"/>
                    <a:pt x="10475" y="270"/>
                    <a:pt x="9841" y="3"/>
                  </a:cubicBezTo>
                  <a:cubicBezTo>
                    <a:pt x="9836" y="1"/>
                    <a:pt x="9832" y="0"/>
                    <a:pt x="9827"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42" name="Google Shape;1528;p32">
              <a:extLst>
                <a:ext uri="{FF2B5EF4-FFF2-40B4-BE49-F238E27FC236}">
                  <a16:creationId xmlns:a16="http://schemas.microsoft.com/office/drawing/2014/main" id="{61E8FDC0-C2C7-BF5B-1A73-084227BC5DB3}"/>
                </a:ext>
              </a:extLst>
            </p:cNvPr>
            <p:cNvSpPr/>
            <p:nvPr/>
          </p:nvSpPr>
          <p:spPr>
            <a:xfrm>
              <a:off x="4411229" y="2187559"/>
              <a:ext cx="71590" cy="345122"/>
            </a:xfrm>
            <a:custGeom>
              <a:rect l="l" t="t" r="r" b="b"/>
              <a:pathLst>
                <a:path w="4838" h="23323" extrusionOk="0">
                  <a:moveTo>
                    <a:pt x="4167" y="1"/>
                  </a:moveTo>
                  <a:cubicBezTo>
                    <a:pt x="3492" y="1"/>
                    <a:pt x="200" y="20717"/>
                    <a:pt x="100" y="21583"/>
                  </a:cubicBezTo>
                  <a:cubicBezTo>
                    <a:pt x="0" y="22451"/>
                    <a:pt x="434" y="23218"/>
                    <a:pt x="1101" y="23318"/>
                  </a:cubicBezTo>
                  <a:cubicBezTo>
                    <a:pt x="1133" y="23321"/>
                    <a:pt x="1166" y="23323"/>
                    <a:pt x="1198" y="23323"/>
                  </a:cubicBezTo>
                  <a:cubicBezTo>
                    <a:pt x="1828" y="23323"/>
                    <a:pt x="2409" y="22709"/>
                    <a:pt x="2536" y="21883"/>
                  </a:cubicBezTo>
                  <a:cubicBezTo>
                    <a:pt x="2636" y="21016"/>
                    <a:pt x="4837" y="101"/>
                    <a:pt x="4170" y="1"/>
                  </a:cubicBezTo>
                  <a:cubicBezTo>
                    <a:pt x="4169" y="1"/>
                    <a:pt x="4168" y="1"/>
                    <a:pt x="4167"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43" name="Google Shape;1529;p32">
              <a:extLst>
                <a:ext uri="{FF2B5EF4-FFF2-40B4-BE49-F238E27FC236}">
                  <a16:creationId xmlns:a16="http://schemas.microsoft.com/office/drawing/2014/main" id="{8A05101B-742E-FF7B-FAD7-0531685C5CCC}"/>
                </a:ext>
              </a:extLst>
            </p:cNvPr>
            <p:cNvSpPr/>
            <p:nvPr/>
          </p:nvSpPr>
          <p:spPr>
            <a:xfrm>
              <a:off x="4611143" y="2184111"/>
              <a:ext cx="72079" cy="345122"/>
            </a:xfrm>
            <a:custGeom>
              <a:rect l="l" t="t" r="r" b="b"/>
              <a:pathLst>
                <a:path w="4871" h="23323" extrusionOk="0">
                  <a:moveTo>
                    <a:pt x="670" y="0"/>
                  </a:moveTo>
                  <a:cubicBezTo>
                    <a:pt x="669" y="0"/>
                    <a:pt x="668" y="1"/>
                    <a:pt x="667" y="1"/>
                  </a:cubicBezTo>
                  <a:cubicBezTo>
                    <a:pt x="0" y="101"/>
                    <a:pt x="2202" y="21016"/>
                    <a:pt x="2335" y="21883"/>
                  </a:cubicBezTo>
                  <a:cubicBezTo>
                    <a:pt x="2430" y="22708"/>
                    <a:pt x="3009" y="23322"/>
                    <a:pt x="3668" y="23322"/>
                  </a:cubicBezTo>
                  <a:cubicBezTo>
                    <a:pt x="3702" y="23322"/>
                    <a:pt x="3735" y="23321"/>
                    <a:pt x="3769" y="23317"/>
                  </a:cubicBezTo>
                  <a:cubicBezTo>
                    <a:pt x="4437" y="23217"/>
                    <a:pt x="4870" y="22450"/>
                    <a:pt x="4770" y="21583"/>
                  </a:cubicBezTo>
                  <a:cubicBezTo>
                    <a:pt x="4637" y="20717"/>
                    <a:pt x="1345" y="0"/>
                    <a:pt x="670"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44" name="Google Shape;1530;p32">
              <a:extLst>
                <a:ext uri="{FF2B5EF4-FFF2-40B4-BE49-F238E27FC236}">
                  <a16:creationId xmlns:a16="http://schemas.microsoft.com/office/drawing/2014/main" id="{6EE75072-46A2-97AC-BE10-F121FC65AE65}"/>
                </a:ext>
              </a:extLst>
            </p:cNvPr>
            <p:cNvSpPr/>
            <p:nvPr/>
          </p:nvSpPr>
          <p:spPr>
            <a:xfrm>
              <a:off x="4754279" y="2142604"/>
              <a:ext cx="155004" cy="322334"/>
            </a:xfrm>
            <a:custGeom>
              <a:rect l="l" t="t" r="r" b="b"/>
              <a:pathLst>
                <a:path w="10475" h="21783" extrusionOk="0">
                  <a:moveTo>
                    <a:pt x="615" y="1"/>
                  </a:moveTo>
                  <a:cubicBezTo>
                    <a:pt x="610" y="1"/>
                    <a:pt x="605" y="2"/>
                    <a:pt x="601" y="4"/>
                  </a:cubicBezTo>
                  <a:cubicBezTo>
                    <a:pt x="1" y="270"/>
                    <a:pt x="7539" y="19918"/>
                    <a:pt x="7873" y="20718"/>
                  </a:cubicBezTo>
                  <a:cubicBezTo>
                    <a:pt x="8146" y="21373"/>
                    <a:pt x="8730" y="21782"/>
                    <a:pt x="9263" y="21782"/>
                  </a:cubicBezTo>
                  <a:cubicBezTo>
                    <a:pt x="9382" y="21782"/>
                    <a:pt x="9498" y="21762"/>
                    <a:pt x="9607" y="21719"/>
                  </a:cubicBezTo>
                  <a:cubicBezTo>
                    <a:pt x="10241" y="21452"/>
                    <a:pt x="10475" y="20585"/>
                    <a:pt x="10141" y="19784"/>
                  </a:cubicBezTo>
                  <a:cubicBezTo>
                    <a:pt x="9810" y="18989"/>
                    <a:pt x="1352" y="1"/>
                    <a:pt x="615"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45" name="Google Shape;1531;p32">
              <a:extLst>
                <a:ext uri="{FF2B5EF4-FFF2-40B4-BE49-F238E27FC236}">
                  <a16:creationId xmlns:a16="http://schemas.microsoft.com/office/drawing/2014/main" id="{8EE17D8D-3A9F-0675-DC96-C0CDF9F85A39}"/>
                </a:ext>
              </a:extLst>
            </p:cNvPr>
            <p:cNvSpPr/>
            <p:nvPr/>
          </p:nvSpPr>
          <p:spPr>
            <a:xfrm>
              <a:off x="4882130" y="2065539"/>
              <a:ext cx="228044" cy="278933"/>
            </a:xfrm>
            <a:custGeom>
              <a:rect l="l" t="t" r="r" b="b"/>
              <a:pathLst>
                <a:path w="15411" h="18850" extrusionOk="0">
                  <a:moveTo>
                    <a:pt x="559" y="1"/>
                  </a:moveTo>
                  <a:cubicBezTo>
                    <a:pt x="549" y="1"/>
                    <a:pt x="540" y="3"/>
                    <a:pt x="534" y="8"/>
                  </a:cubicBezTo>
                  <a:cubicBezTo>
                    <a:pt x="0" y="408"/>
                    <a:pt x="12376" y="17454"/>
                    <a:pt x="12909" y="18121"/>
                  </a:cubicBezTo>
                  <a:cubicBezTo>
                    <a:pt x="13267" y="18590"/>
                    <a:pt x="13774" y="18850"/>
                    <a:pt x="14230" y="18850"/>
                  </a:cubicBezTo>
                  <a:cubicBezTo>
                    <a:pt x="14455" y="18850"/>
                    <a:pt x="14668" y="18787"/>
                    <a:pt x="14844" y="18655"/>
                  </a:cubicBezTo>
                  <a:cubicBezTo>
                    <a:pt x="15378" y="18221"/>
                    <a:pt x="15411" y="17320"/>
                    <a:pt x="14877" y="16653"/>
                  </a:cubicBezTo>
                  <a:cubicBezTo>
                    <a:pt x="14350" y="15961"/>
                    <a:pt x="1387" y="1"/>
                    <a:pt x="559"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46" name="Google Shape;1532;p32">
              <a:extLst>
                <a:ext uri="{FF2B5EF4-FFF2-40B4-BE49-F238E27FC236}">
                  <a16:creationId xmlns:a16="http://schemas.microsoft.com/office/drawing/2014/main" id="{BDC1132E-4BF6-4374-C9C3-C940B78FD26B}"/>
                </a:ext>
              </a:extLst>
            </p:cNvPr>
            <p:cNvSpPr/>
            <p:nvPr/>
          </p:nvSpPr>
          <p:spPr>
            <a:xfrm>
              <a:off x="4986274" y="1958287"/>
              <a:ext cx="288270" cy="217701"/>
            </a:xfrm>
            <a:custGeom>
              <a:rect l="l" t="t" r="r" b="b"/>
              <a:pathLst>
                <a:path w="19481" h="14712" extrusionOk="0">
                  <a:moveTo>
                    <a:pt x="482" y="1"/>
                  </a:moveTo>
                  <a:cubicBezTo>
                    <a:pt x="458" y="1"/>
                    <a:pt x="443" y="6"/>
                    <a:pt x="434" y="17"/>
                  </a:cubicBezTo>
                  <a:cubicBezTo>
                    <a:pt x="0" y="551"/>
                    <a:pt x="16379" y="13794"/>
                    <a:pt x="17079" y="14328"/>
                  </a:cubicBezTo>
                  <a:cubicBezTo>
                    <a:pt x="17419" y="14586"/>
                    <a:pt x="17805" y="14712"/>
                    <a:pt x="18159" y="14712"/>
                  </a:cubicBezTo>
                  <a:cubicBezTo>
                    <a:pt x="18535" y="14712"/>
                    <a:pt x="18874" y="14569"/>
                    <a:pt x="19081" y="14294"/>
                  </a:cubicBezTo>
                  <a:cubicBezTo>
                    <a:pt x="19481" y="13761"/>
                    <a:pt x="19248" y="12893"/>
                    <a:pt x="18580" y="12360"/>
                  </a:cubicBezTo>
                  <a:cubicBezTo>
                    <a:pt x="17895" y="11837"/>
                    <a:pt x="1548" y="1"/>
                    <a:pt x="482"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47" name="Google Shape;1533;p32">
              <a:extLst>
                <a:ext uri="{FF2B5EF4-FFF2-40B4-BE49-F238E27FC236}">
                  <a16:creationId xmlns:a16="http://schemas.microsoft.com/office/drawing/2014/main" id="{80D448CD-2050-DF1C-BF9D-46834706BA1D}"/>
                </a:ext>
              </a:extLst>
            </p:cNvPr>
            <p:cNvSpPr/>
            <p:nvPr/>
          </p:nvSpPr>
          <p:spPr>
            <a:xfrm>
              <a:off x="5059818" y="1827713"/>
              <a:ext cx="329244" cy="143462"/>
            </a:xfrm>
            <a:custGeom>
              <a:rect l="l" t="t" r="r" b="b"/>
              <a:pathLst>
                <a:path w="22250" h="9695" extrusionOk="0">
                  <a:moveTo>
                    <a:pt x="382" y="1"/>
                  </a:moveTo>
                  <a:cubicBezTo>
                    <a:pt x="317" y="1"/>
                    <a:pt x="278" y="12"/>
                    <a:pt x="268" y="35"/>
                  </a:cubicBezTo>
                  <a:cubicBezTo>
                    <a:pt x="1" y="669"/>
                    <a:pt x="19248" y="9208"/>
                    <a:pt x="20048" y="9542"/>
                  </a:cubicBezTo>
                  <a:cubicBezTo>
                    <a:pt x="20297" y="9646"/>
                    <a:pt x="20553" y="9695"/>
                    <a:pt x="20795" y="9695"/>
                  </a:cubicBezTo>
                  <a:cubicBezTo>
                    <a:pt x="21331" y="9695"/>
                    <a:pt x="21799" y="9455"/>
                    <a:pt x="21983" y="9042"/>
                  </a:cubicBezTo>
                  <a:cubicBezTo>
                    <a:pt x="22250" y="8408"/>
                    <a:pt x="21783" y="7607"/>
                    <a:pt x="20982" y="7274"/>
                  </a:cubicBezTo>
                  <a:cubicBezTo>
                    <a:pt x="20213" y="6953"/>
                    <a:pt x="2017" y="1"/>
                    <a:pt x="382"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48" name="Google Shape;1534;p32">
              <a:extLst>
                <a:ext uri="{FF2B5EF4-FFF2-40B4-BE49-F238E27FC236}">
                  <a16:creationId xmlns:a16="http://schemas.microsoft.com/office/drawing/2014/main" id="{D39D53DB-6E75-5AF5-B589-0209C23F031F}"/>
                </a:ext>
              </a:extLst>
            </p:cNvPr>
            <p:cNvSpPr/>
            <p:nvPr/>
          </p:nvSpPr>
          <p:spPr>
            <a:xfrm>
              <a:off x="5097833" y="1682239"/>
              <a:ext cx="347016" cy="62431"/>
            </a:xfrm>
            <a:custGeom>
              <a:rect l="l" t="t" r="r" b="b"/>
              <a:pathLst>
                <a:path w="23451" h="4219" extrusionOk="0">
                  <a:moveTo>
                    <a:pt x="1089" y="0"/>
                  </a:moveTo>
                  <a:cubicBezTo>
                    <a:pt x="451" y="0"/>
                    <a:pt x="80" y="38"/>
                    <a:pt x="67" y="126"/>
                  </a:cubicBezTo>
                  <a:cubicBezTo>
                    <a:pt x="0" y="826"/>
                    <a:pt x="20782" y="4095"/>
                    <a:pt x="21649" y="4195"/>
                  </a:cubicBezTo>
                  <a:cubicBezTo>
                    <a:pt x="21749" y="4211"/>
                    <a:pt x="21848" y="4218"/>
                    <a:pt x="21945" y="4218"/>
                  </a:cubicBezTo>
                  <a:cubicBezTo>
                    <a:pt x="22685" y="4218"/>
                    <a:pt x="23295" y="3785"/>
                    <a:pt x="23384" y="3195"/>
                  </a:cubicBezTo>
                  <a:cubicBezTo>
                    <a:pt x="23450" y="2527"/>
                    <a:pt x="22816" y="1894"/>
                    <a:pt x="21949" y="1760"/>
                  </a:cubicBezTo>
                  <a:cubicBezTo>
                    <a:pt x="21196" y="1673"/>
                    <a:pt x="5310" y="0"/>
                    <a:pt x="1089"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49" name="Google Shape;1535;p32">
              <a:extLst>
                <a:ext uri="{FF2B5EF4-FFF2-40B4-BE49-F238E27FC236}">
                  <a16:creationId xmlns:a16="http://schemas.microsoft.com/office/drawing/2014/main" id="{934A0866-6583-D311-2100-A8C662E4006C}"/>
                </a:ext>
              </a:extLst>
            </p:cNvPr>
            <p:cNvSpPr/>
            <p:nvPr/>
          </p:nvSpPr>
          <p:spPr>
            <a:xfrm>
              <a:off x="5094370" y="1475459"/>
              <a:ext cx="347016" cy="62431"/>
            </a:xfrm>
            <a:custGeom>
              <a:rect l="l" t="t" r="r" b="b"/>
              <a:pathLst>
                <a:path w="23451" h="4219" extrusionOk="0">
                  <a:moveTo>
                    <a:pt x="21945" y="0"/>
                  </a:moveTo>
                  <a:cubicBezTo>
                    <a:pt x="21849" y="0"/>
                    <a:pt x="21750" y="8"/>
                    <a:pt x="21649" y="23"/>
                  </a:cubicBezTo>
                  <a:cubicBezTo>
                    <a:pt x="20782" y="123"/>
                    <a:pt x="1" y="3425"/>
                    <a:pt x="67" y="4093"/>
                  </a:cubicBezTo>
                  <a:cubicBezTo>
                    <a:pt x="81" y="4180"/>
                    <a:pt x="451" y="4218"/>
                    <a:pt x="1087" y="4218"/>
                  </a:cubicBezTo>
                  <a:cubicBezTo>
                    <a:pt x="5305" y="4218"/>
                    <a:pt x="21196" y="2541"/>
                    <a:pt x="21950" y="2425"/>
                  </a:cubicBezTo>
                  <a:cubicBezTo>
                    <a:pt x="22817" y="2325"/>
                    <a:pt x="23451" y="1691"/>
                    <a:pt x="23384" y="1024"/>
                  </a:cubicBezTo>
                  <a:cubicBezTo>
                    <a:pt x="23296" y="434"/>
                    <a:pt x="22685" y="0"/>
                    <a:pt x="21945"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50" name="Google Shape;1536;p32">
              <a:extLst>
                <a:ext uri="{FF2B5EF4-FFF2-40B4-BE49-F238E27FC236}">
                  <a16:creationId xmlns:a16="http://schemas.microsoft.com/office/drawing/2014/main" id="{DD52A349-E8B2-AEF5-5D07-2830903E44B2}"/>
                </a:ext>
              </a:extLst>
            </p:cNvPr>
            <p:cNvSpPr/>
            <p:nvPr/>
          </p:nvSpPr>
          <p:spPr>
            <a:xfrm>
              <a:off x="5049948" y="1250433"/>
              <a:ext cx="329244" cy="143994"/>
            </a:xfrm>
            <a:custGeom>
              <a:rect l="l" t="t" r="r" b="b"/>
              <a:pathLst>
                <a:path w="22250" h="9731" extrusionOk="0">
                  <a:moveTo>
                    <a:pt x="20788" y="1"/>
                  </a:moveTo>
                  <a:cubicBezTo>
                    <a:pt x="20548" y="1"/>
                    <a:pt x="20295" y="50"/>
                    <a:pt x="20048" y="153"/>
                  </a:cubicBezTo>
                  <a:cubicBezTo>
                    <a:pt x="19248" y="486"/>
                    <a:pt x="1" y="9059"/>
                    <a:pt x="267" y="9693"/>
                  </a:cubicBezTo>
                  <a:cubicBezTo>
                    <a:pt x="278" y="9718"/>
                    <a:pt x="320" y="9730"/>
                    <a:pt x="391" y="9730"/>
                  </a:cubicBezTo>
                  <a:cubicBezTo>
                    <a:pt x="2081" y="9730"/>
                    <a:pt x="20214" y="2741"/>
                    <a:pt x="20982" y="2421"/>
                  </a:cubicBezTo>
                  <a:cubicBezTo>
                    <a:pt x="21783" y="2087"/>
                    <a:pt x="22250" y="1287"/>
                    <a:pt x="21983" y="686"/>
                  </a:cubicBezTo>
                  <a:cubicBezTo>
                    <a:pt x="21798" y="248"/>
                    <a:pt x="21326" y="1"/>
                    <a:pt x="20788"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51" name="Google Shape;1537;p32">
              <a:extLst>
                <a:ext uri="{FF2B5EF4-FFF2-40B4-BE49-F238E27FC236}">
                  <a16:creationId xmlns:a16="http://schemas.microsoft.com/office/drawing/2014/main" id="{FB6DD43A-7EE3-BB96-2278-133F466B3DEA}"/>
                </a:ext>
              </a:extLst>
            </p:cNvPr>
            <p:cNvSpPr/>
            <p:nvPr/>
          </p:nvSpPr>
          <p:spPr>
            <a:xfrm>
              <a:off x="4970974" y="1049320"/>
              <a:ext cx="287782" cy="217938"/>
            </a:xfrm>
            <a:custGeom>
              <a:rect l="l" t="t" r="r" b="b"/>
              <a:pathLst>
                <a:path w="19448" h="14728" extrusionOk="0">
                  <a:moveTo>
                    <a:pt x="18134" y="0"/>
                  </a:moveTo>
                  <a:cubicBezTo>
                    <a:pt x="17771" y="0"/>
                    <a:pt x="17379" y="134"/>
                    <a:pt x="17046" y="401"/>
                  </a:cubicBezTo>
                  <a:cubicBezTo>
                    <a:pt x="16345" y="934"/>
                    <a:pt x="0" y="14177"/>
                    <a:pt x="401" y="14711"/>
                  </a:cubicBezTo>
                  <a:cubicBezTo>
                    <a:pt x="409" y="14722"/>
                    <a:pt x="425" y="14728"/>
                    <a:pt x="448" y="14728"/>
                  </a:cubicBezTo>
                  <a:cubicBezTo>
                    <a:pt x="1512" y="14728"/>
                    <a:pt x="17828" y="2858"/>
                    <a:pt x="18514" y="2335"/>
                  </a:cubicBezTo>
                  <a:cubicBezTo>
                    <a:pt x="19214" y="1802"/>
                    <a:pt x="19448" y="934"/>
                    <a:pt x="19047" y="401"/>
                  </a:cubicBezTo>
                  <a:cubicBezTo>
                    <a:pt x="18831" y="134"/>
                    <a:pt x="18497" y="0"/>
                    <a:pt x="18134"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52" name="Google Shape;1538;p32">
              <a:extLst>
                <a:ext uri="{FF2B5EF4-FFF2-40B4-BE49-F238E27FC236}">
                  <a16:creationId xmlns:a16="http://schemas.microsoft.com/office/drawing/2014/main" id="{A5095588-1CDC-BFF1-BE21-C595822C0E37}"/>
                </a:ext>
              </a:extLst>
            </p:cNvPr>
            <p:cNvSpPr/>
            <p:nvPr/>
          </p:nvSpPr>
          <p:spPr>
            <a:xfrm>
              <a:off x="4861887" y="885512"/>
              <a:ext cx="227556" cy="278962"/>
            </a:xfrm>
            <a:custGeom>
              <a:rect l="l" t="t" r="r" b="b"/>
              <a:pathLst>
                <a:path w="15378" h="18852" extrusionOk="0">
                  <a:moveTo>
                    <a:pt x="14197" y="1"/>
                  </a:moveTo>
                  <a:cubicBezTo>
                    <a:pt x="13741" y="1"/>
                    <a:pt x="13234" y="260"/>
                    <a:pt x="12876" y="730"/>
                  </a:cubicBezTo>
                  <a:cubicBezTo>
                    <a:pt x="12343" y="1430"/>
                    <a:pt x="0" y="18442"/>
                    <a:pt x="534" y="18843"/>
                  </a:cubicBezTo>
                  <a:cubicBezTo>
                    <a:pt x="541" y="18848"/>
                    <a:pt x="550" y="18851"/>
                    <a:pt x="562" y="18851"/>
                  </a:cubicBezTo>
                  <a:cubicBezTo>
                    <a:pt x="1412" y="18851"/>
                    <a:pt x="14318" y="2889"/>
                    <a:pt x="14844" y="2197"/>
                  </a:cubicBezTo>
                  <a:cubicBezTo>
                    <a:pt x="15378" y="1530"/>
                    <a:pt x="15345" y="630"/>
                    <a:pt x="14811" y="196"/>
                  </a:cubicBezTo>
                  <a:cubicBezTo>
                    <a:pt x="14635" y="64"/>
                    <a:pt x="14422" y="1"/>
                    <a:pt x="14197"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53" name="Google Shape;1539;p32">
              <a:extLst>
                <a:ext uri="{FF2B5EF4-FFF2-40B4-BE49-F238E27FC236}">
                  <a16:creationId xmlns:a16="http://schemas.microsoft.com/office/drawing/2014/main" id="{A3B562B9-D1D3-D313-F24A-CE92DFC9F85A}"/>
                </a:ext>
              </a:extLst>
            </p:cNvPr>
            <p:cNvSpPr/>
            <p:nvPr/>
          </p:nvSpPr>
          <p:spPr>
            <a:xfrm>
              <a:off x="4730588" y="770802"/>
              <a:ext cx="154515" cy="322497"/>
            </a:xfrm>
            <a:custGeom>
              <a:rect l="l" t="t" r="r" b="b"/>
              <a:pathLst>
                <a:path w="10442" h="21794" extrusionOk="0">
                  <a:moveTo>
                    <a:pt x="9229" y="0"/>
                  </a:moveTo>
                  <a:cubicBezTo>
                    <a:pt x="8684" y="0"/>
                    <a:pt x="8109" y="429"/>
                    <a:pt x="7839" y="1076"/>
                  </a:cubicBezTo>
                  <a:cubicBezTo>
                    <a:pt x="7506" y="1877"/>
                    <a:pt x="0" y="21524"/>
                    <a:pt x="601" y="21791"/>
                  </a:cubicBezTo>
                  <a:cubicBezTo>
                    <a:pt x="605" y="21793"/>
                    <a:pt x="610" y="21794"/>
                    <a:pt x="615" y="21794"/>
                  </a:cubicBezTo>
                  <a:cubicBezTo>
                    <a:pt x="1352" y="21794"/>
                    <a:pt x="9776" y="2805"/>
                    <a:pt x="10108" y="2010"/>
                  </a:cubicBezTo>
                  <a:cubicBezTo>
                    <a:pt x="10441" y="1210"/>
                    <a:pt x="10208" y="343"/>
                    <a:pt x="9607" y="76"/>
                  </a:cubicBezTo>
                  <a:cubicBezTo>
                    <a:pt x="9486" y="24"/>
                    <a:pt x="9358" y="0"/>
                    <a:pt x="9229"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1105" name="TextBox 1104">
            <a:extLst>
              <a:ext uri="{FF2B5EF4-FFF2-40B4-BE49-F238E27FC236}">
                <a16:creationId xmlns:a16="http://schemas.microsoft.com/office/drawing/2014/main" id="{4BC0BD68-5E01-183F-5ED1-195AF54E4263}"/>
              </a:ext>
            </a:extLst>
          </p:cNvPr>
          <p:cNvSpPr txBox="1"/>
          <p:nvPr/>
        </p:nvSpPr>
        <p:spPr>
          <a:xfrm>
            <a:off x="2333436" y="3187123"/>
            <a:ext cx="2570404" cy="523220"/>
          </a:xfrm>
          <a:prstGeom prst="rect">
            <a:avLst/>
          </a:prstGeom>
          <a:noFill/>
        </p:spPr>
        <p:txBody>
          <a:bodyPr wrap="square" rtlCol="0">
            <a:spAutoFit/>
          </a:bodyPr>
          <a:lstStyle/>
          <a:p>
            <a:r>
              <a:rPr lang="en-US" sz="2800" b="1">
                <a:solidFill>
                  <a:schemeClr val="tx1">
                    <a:lumMod val="85000"/>
                    <a:lumOff val="15000"/>
                  </a:schemeClr>
                </a:solidFill>
                <a:latin typeface="Lora" pitchFamily="2" charset="0"/>
              </a:rPr>
              <a:t>Facts</a:t>
            </a:r>
          </a:p>
        </p:txBody>
      </p:sp>
      <p:sp>
        <p:nvSpPr>
          <p:cNvPr id="1109" name="TextBox 1108">
            <a:extLst>
              <a:ext uri="{FF2B5EF4-FFF2-40B4-BE49-F238E27FC236}">
                <a16:creationId xmlns:a16="http://schemas.microsoft.com/office/drawing/2014/main" id="{1170B2FA-DCFC-CB69-447F-1C18F8AF81ED}"/>
              </a:ext>
            </a:extLst>
          </p:cNvPr>
          <p:cNvSpPr txBox="1"/>
          <p:nvPr/>
        </p:nvSpPr>
        <p:spPr>
          <a:xfrm>
            <a:off x="1312258" y="3156346"/>
            <a:ext cx="609824" cy="584775"/>
          </a:xfrm>
          <a:prstGeom prst="rect">
            <a:avLst/>
          </a:prstGeom>
          <a:noFill/>
        </p:spPr>
        <p:txBody>
          <a:bodyPr wrap="square" rtlCol="0">
            <a:spAutoFit/>
          </a:bodyPr>
          <a:lstStyle/>
          <a:p>
            <a:pPr algn="ctr"/>
            <a:r>
              <a:rPr lang="en-US" sz="3200" b="1">
                <a:solidFill>
                  <a:schemeClr val="tx1">
                    <a:lumMod val="85000"/>
                    <a:lumOff val="15000"/>
                  </a:schemeClr>
                </a:solidFill>
                <a:latin typeface="Lora" pitchFamily="2" charset="0"/>
              </a:rPr>
              <a:t>2</a:t>
            </a:r>
          </a:p>
        </p:txBody>
      </p:sp>
      <p:grpSp>
        <p:nvGrpSpPr>
          <p:cNvPr id="1054" name="Google Shape;1515;p32">
            <a:extLst>
              <a:ext uri="{FF2B5EF4-FFF2-40B4-BE49-F238E27FC236}">
                <a16:creationId xmlns:a16="http://schemas.microsoft.com/office/drawing/2014/main" id="{BD207389-2EEB-88E9-2348-F14B2C10BBE6}"/>
              </a:ext>
            </a:extLst>
          </p:cNvPr>
          <p:cNvGrpSpPr/>
          <p:nvPr/>
        </p:nvGrpSpPr>
        <p:grpSpPr>
          <a:xfrm>
            <a:off x="1042360" y="4380197"/>
            <a:ext cx="1153990" cy="1101544"/>
            <a:chOff x="3623439" y="713106"/>
            <a:chExt cx="1821409" cy="1819575"/>
          </a:xfrm>
          <a:solidFill>
            <a:srgbClr val="00A3FF"/>
          </a:solidFill>
        </p:grpSpPr>
        <p:sp>
          <p:nvSpPr>
            <p:cNvPr id="1055" name="Google Shape;1516;p32">
              <a:extLst>
                <a:ext uri="{FF2B5EF4-FFF2-40B4-BE49-F238E27FC236}">
                  <a16:creationId xmlns:a16="http://schemas.microsoft.com/office/drawing/2014/main" id="{5EEDAF22-CAD3-B108-00DF-9C77A06763FA}"/>
                </a:ext>
              </a:extLst>
            </p:cNvPr>
            <p:cNvSpPr/>
            <p:nvPr/>
          </p:nvSpPr>
          <p:spPr>
            <a:xfrm>
              <a:off x="4585469" y="713106"/>
              <a:ext cx="72079" cy="345107"/>
            </a:xfrm>
            <a:custGeom>
              <a:rect l="l" t="t" r="r" b="b"/>
              <a:pathLst>
                <a:path w="4871" h="23322" extrusionOk="0">
                  <a:moveTo>
                    <a:pt x="3640" y="0"/>
                  </a:moveTo>
                  <a:cubicBezTo>
                    <a:pt x="3009" y="0"/>
                    <a:pt x="2429" y="614"/>
                    <a:pt x="2302" y="1439"/>
                  </a:cubicBezTo>
                  <a:cubicBezTo>
                    <a:pt x="2202" y="2307"/>
                    <a:pt x="0" y="23222"/>
                    <a:pt x="701" y="23322"/>
                  </a:cubicBezTo>
                  <a:cubicBezTo>
                    <a:pt x="702" y="23322"/>
                    <a:pt x="703" y="23322"/>
                    <a:pt x="704" y="23322"/>
                  </a:cubicBezTo>
                  <a:cubicBezTo>
                    <a:pt x="1379" y="23322"/>
                    <a:pt x="4637" y="2606"/>
                    <a:pt x="4737" y="1740"/>
                  </a:cubicBezTo>
                  <a:cubicBezTo>
                    <a:pt x="4871" y="872"/>
                    <a:pt x="4404" y="105"/>
                    <a:pt x="3736" y="5"/>
                  </a:cubicBezTo>
                  <a:cubicBezTo>
                    <a:pt x="3704" y="2"/>
                    <a:pt x="3672" y="0"/>
                    <a:pt x="3640"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56" name="Google Shape;1517;p32">
              <a:extLst>
                <a:ext uri="{FF2B5EF4-FFF2-40B4-BE49-F238E27FC236}">
                  <a16:creationId xmlns:a16="http://schemas.microsoft.com/office/drawing/2014/main" id="{8606D8E7-7637-0CE4-2696-60D1758FA91B}"/>
                </a:ext>
              </a:extLst>
            </p:cNvPr>
            <p:cNvSpPr/>
            <p:nvPr/>
          </p:nvSpPr>
          <p:spPr>
            <a:xfrm>
              <a:off x="4385067" y="716554"/>
              <a:ext cx="72079" cy="345122"/>
            </a:xfrm>
            <a:custGeom>
              <a:rect l="l" t="t" r="r" b="b"/>
              <a:pathLst>
                <a:path w="4871" h="23323" extrusionOk="0">
                  <a:moveTo>
                    <a:pt x="1231" y="1"/>
                  </a:moveTo>
                  <a:cubicBezTo>
                    <a:pt x="1199" y="1"/>
                    <a:pt x="1167" y="2"/>
                    <a:pt x="1135" y="6"/>
                  </a:cubicBezTo>
                  <a:cubicBezTo>
                    <a:pt x="467" y="106"/>
                    <a:pt x="0" y="873"/>
                    <a:pt x="101" y="1740"/>
                  </a:cubicBezTo>
                  <a:cubicBezTo>
                    <a:pt x="234" y="2606"/>
                    <a:pt x="3526" y="23322"/>
                    <a:pt x="4200" y="23322"/>
                  </a:cubicBezTo>
                  <a:cubicBezTo>
                    <a:pt x="4201" y="23322"/>
                    <a:pt x="4202" y="23322"/>
                    <a:pt x="4203" y="23322"/>
                  </a:cubicBezTo>
                  <a:cubicBezTo>
                    <a:pt x="4871" y="23222"/>
                    <a:pt x="2669" y="2307"/>
                    <a:pt x="2536" y="1440"/>
                  </a:cubicBezTo>
                  <a:cubicBezTo>
                    <a:pt x="2440" y="615"/>
                    <a:pt x="1862" y="1"/>
                    <a:pt x="1231"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57" name="Google Shape;1518;p32">
              <a:extLst>
                <a:ext uri="{FF2B5EF4-FFF2-40B4-BE49-F238E27FC236}">
                  <a16:creationId xmlns:a16="http://schemas.microsoft.com/office/drawing/2014/main" id="{CFB21716-280B-3370-2D23-CEF545E8ABCA}"/>
                </a:ext>
              </a:extLst>
            </p:cNvPr>
            <p:cNvSpPr/>
            <p:nvPr/>
          </p:nvSpPr>
          <p:spPr>
            <a:xfrm>
              <a:off x="4158991" y="780849"/>
              <a:ext cx="155507" cy="322334"/>
            </a:xfrm>
            <a:custGeom>
              <a:rect l="l" t="t" r="r" b="b"/>
              <a:pathLst>
                <a:path w="10509" h="21783" extrusionOk="0">
                  <a:moveTo>
                    <a:pt x="1225" y="1"/>
                  </a:moveTo>
                  <a:cubicBezTo>
                    <a:pt x="1104" y="1"/>
                    <a:pt x="984" y="21"/>
                    <a:pt x="868" y="64"/>
                  </a:cubicBezTo>
                  <a:cubicBezTo>
                    <a:pt x="234" y="331"/>
                    <a:pt x="1" y="1198"/>
                    <a:pt x="334" y="1999"/>
                  </a:cubicBezTo>
                  <a:cubicBezTo>
                    <a:pt x="666" y="2827"/>
                    <a:pt x="9123" y="21782"/>
                    <a:pt x="9860" y="21782"/>
                  </a:cubicBezTo>
                  <a:cubicBezTo>
                    <a:pt x="9865" y="21782"/>
                    <a:pt x="9870" y="21781"/>
                    <a:pt x="9875" y="21779"/>
                  </a:cubicBezTo>
                  <a:cubicBezTo>
                    <a:pt x="10508" y="21512"/>
                    <a:pt x="2936" y="1898"/>
                    <a:pt x="2603" y="1065"/>
                  </a:cubicBezTo>
                  <a:cubicBezTo>
                    <a:pt x="2330" y="410"/>
                    <a:pt x="1768" y="1"/>
                    <a:pt x="1225"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58" name="Google Shape;1519;p32">
              <a:extLst>
                <a:ext uri="{FF2B5EF4-FFF2-40B4-BE49-F238E27FC236}">
                  <a16:creationId xmlns:a16="http://schemas.microsoft.com/office/drawing/2014/main" id="{E79EAC12-D6C9-C5F3-E509-1EF8E218C7A5}"/>
                </a:ext>
              </a:extLst>
            </p:cNvPr>
            <p:cNvSpPr/>
            <p:nvPr/>
          </p:nvSpPr>
          <p:spPr>
            <a:xfrm>
              <a:off x="3958588" y="901449"/>
              <a:ext cx="227571" cy="278800"/>
            </a:xfrm>
            <a:custGeom>
              <a:rect l="l" t="t" r="r" b="b"/>
              <a:pathLst>
                <a:path w="15378" h="18841" extrusionOk="0">
                  <a:moveTo>
                    <a:pt x="1174" y="1"/>
                  </a:moveTo>
                  <a:cubicBezTo>
                    <a:pt x="939" y="1"/>
                    <a:pt x="717" y="71"/>
                    <a:pt x="535" y="220"/>
                  </a:cubicBezTo>
                  <a:cubicBezTo>
                    <a:pt x="1" y="620"/>
                    <a:pt x="1" y="1521"/>
                    <a:pt x="535" y="2221"/>
                  </a:cubicBezTo>
                  <a:cubicBezTo>
                    <a:pt x="1062" y="2880"/>
                    <a:pt x="13993" y="18840"/>
                    <a:pt x="14820" y="18840"/>
                  </a:cubicBezTo>
                  <a:cubicBezTo>
                    <a:pt x="14830" y="18840"/>
                    <a:pt x="14838" y="18838"/>
                    <a:pt x="14845" y="18833"/>
                  </a:cubicBezTo>
                  <a:cubicBezTo>
                    <a:pt x="15379" y="18433"/>
                    <a:pt x="3003" y="1421"/>
                    <a:pt x="2469" y="720"/>
                  </a:cubicBezTo>
                  <a:cubicBezTo>
                    <a:pt x="2118" y="260"/>
                    <a:pt x="1623" y="1"/>
                    <a:pt x="1174"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59" name="Google Shape;1520;p32">
              <a:extLst>
                <a:ext uri="{FF2B5EF4-FFF2-40B4-BE49-F238E27FC236}">
                  <a16:creationId xmlns:a16="http://schemas.microsoft.com/office/drawing/2014/main" id="{14EC64DF-2ECD-422B-CBD1-2870BC41502E}"/>
                </a:ext>
              </a:extLst>
            </p:cNvPr>
            <p:cNvSpPr/>
            <p:nvPr/>
          </p:nvSpPr>
          <p:spPr>
            <a:xfrm>
              <a:off x="3793729" y="1070052"/>
              <a:ext cx="288285" cy="217449"/>
            </a:xfrm>
            <a:custGeom>
              <a:rect l="l" t="t" r="r" b="b"/>
              <a:pathLst>
                <a:path w="19482" h="14695" extrusionOk="0">
                  <a:moveTo>
                    <a:pt x="1314" y="0"/>
                  </a:moveTo>
                  <a:cubicBezTo>
                    <a:pt x="951" y="0"/>
                    <a:pt x="618" y="134"/>
                    <a:pt x="401" y="401"/>
                  </a:cubicBezTo>
                  <a:cubicBezTo>
                    <a:pt x="1" y="934"/>
                    <a:pt x="234" y="1802"/>
                    <a:pt x="935" y="2335"/>
                  </a:cubicBezTo>
                  <a:cubicBezTo>
                    <a:pt x="1620" y="2858"/>
                    <a:pt x="17935" y="14694"/>
                    <a:pt x="19000" y="14694"/>
                  </a:cubicBezTo>
                  <a:cubicBezTo>
                    <a:pt x="19023" y="14694"/>
                    <a:pt x="19039" y="14689"/>
                    <a:pt x="19048" y="14678"/>
                  </a:cubicBezTo>
                  <a:cubicBezTo>
                    <a:pt x="19481" y="14144"/>
                    <a:pt x="3103" y="934"/>
                    <a:pt x="2402" y="401"/>
                  </a:cubicBezTo>
                  <a:cubicBezTo>
                    <a:pt x="2069" y="134"/>
                    <a:pt x="1677" y="0"/>
                    <a:pt x="1314"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60" name="Google Shape;1521;p32">
              <a:extLst>
                <a:ext uri="{FF2B5EF4-FFF2-40B4-BE49-F238E27FC236}">
                  <a16:creationId xmlns:a16="http://schemas.microsoft.com/office/drawing/2014/main" id="{841CF0D5-D760-EB33-68FC-82A2A0F94F0E}"/>
                </a:ext>
              </a:extLst>
            </p:cNvPr>
            <p:cNvSpPr/>
            <p:nvPr/>
          </p:nvSpPr>
          <p:spPr>
            <a:xfrm>
              <a:off x="3679211" y="1274627"/>
              <a:ext cx="329244" cy="143447"/>
            </a:xfrm>
            <a:custGeom>
              <a:rect l="l" t="t" r="r" b="b"/>
              <a:pathLst>
                <a:path w="22250" h="9694" extrusionOk="0">
                  <a:moveTo>
                    <a:pt x="1463" y="0"/>
                  </a:moveTo>
                  <a:cubicBezTo>
                    <a:pt x="924" y="0"/>
                    <a:pt x="452" y="247"/>
                    <a:pt x="268" y="686"/>
                  </a:cubicBezTo>
                  <a:cubicBezTo>
                    <a:pt x="1" y="1286"/>
                    <a:pt x="468" y="2087"/>
                    <a:pt x="1268" y="2420"/>
                  </a:cubicBezTo>
                  <a:cubicBezTo>
                    <a:pt x="2038" y="2741"/>
                    <a:pt x="20234" y="9693"/>
                    <a:pt x="21869" y="9693"/>
                  </a:cubicBezTo>
                  <a:cubicBezTo>
                    <a:pt x="21934" y="9693"/>
                    <a:pt x="21973" y="9682"/>
                    <a:pt x="21983" y="9659"/>
                  </a:cubicBezTo>
                  <a:cubicBezTo>
                    <a:pt x="22250" y="9025"/>
                    <a:pt x="3003" y="486"/>
                    <a:pt x="2202" y="152"/>
                  </a:cubicBezTo>
                  <a:cubicBezTo>
                    <a:pt x="1956" y="49"/>
                    <a:pt x="1703" y="0"/>
                    <a:pt x="1463"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61" name="Google Shape;1522;p32">
              <a:extLst>
                <a:ext uri="{FF2B5EF4-FFF2-40B4-BE49-F238E27FC236}">
                  <a16:creationId xmlns:a16="http://schemas.microsoft.com/office/drawing/2014/main" id="{7D598470-88E1-4926-B16D-DAA3E4870CB5}"/>
                </a:ext>
              </a:extLst>
            </p:cNvPr>
            <p:cNvSpPr/>
            <p:nvPr/>
          </p:nvSpPr>
          <p:spPr>
            <a:xfrm>
              <a:off x="3623439" y="1501118"/>
              <a:ext cx="347504" cy="62431"/>
            </a:xfrm>
            <a:custGeom>
              <a:rect l="l" t="t" r="r" b="b"/>
              <a:pathLst>
                <a:path w="23484" h="4219" extrusionOk="0">
                  <a:moveTo>
                    <a:pt x="1506" y="1"/>
                  </a:moveTo>
                  <a:cubicBezTo>
                    <a:pt x="766" y="1"/>
                    <a:pt x="156" y="434"/>
                    <a:pt x="67" y="1024"/>
                  </a:cubicBezTo>
                  <a:cubicBezTo>
                    <a:pt x="0" y="1691"/>
                    <a:pt x="634" y="2325"/>
                    <a:pt x="1501" y="2459"/>
                  </a:cubicBezTo>
                  <a:cubicBezTo>
                    <a:pt x="2255" y="2546"/>
                    <a:pt x="18141" y="4219"/>
                    <a:pt x="22362" y="4219"/>
                  </a:cubicBezTo>
                  <a:cubicBezTo>
                    <a:pt x="22999" y="4219"/>
                    <a:pt x="23371" y="4181"/>
                    <a:pt x="23384" y="4093"/>
                  </a:cubicBezTo>
                  <a:cubicBezTo>
                    <a:pt x="23484" y="3426"/>
                    <a:pt x="2669" y="124"/>
                    <a:pt x="1802" y="24"/>
                  </a:cubicBezTo>
                  <a:cubicBezTo>
                    <a:pt x="1701" y="8"/>
                    <a:pt x="1603" y="1"/>
                    <a:pt x="1506"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62" name="Google Shape;1523;p32">
              <a:extLst>
                <a:ext uri="{FF2B5EF4-FFF2-40B4-BE49-F238E27FC236}">
                  <a16:creationId xmlns:a16="http://schemas.microsoft.com/office/drawing/2014/main" id="{6F9D1A79-EBB2-3CE8-760C-720B377AB0EF}"/>
                </a:ext>
              </a:extLst>
            </p:cNvPr>
            <p:cNvSpPr/>
            <p:nvPr/>
          </p:nvSpPr>
          <p:spPr>
            <a:xfrm>
              <a:off x="3626887" y="1707898"/>
              <a:ext cx="347016" cy="62786"/>
            </a:xfrm>
            <a:custGeom>
              <a:rect l="l" t="t" r="r" b="b"/>
              <a:pathLst>
                <a:path w="23451" h="4243" extrusionOk="0">
                  <a:moveTo>
                    <a:pt x="22364" y="1"/>
                  </a:moveTo>
                  <a:cubicBezTo>
                    <a:pt x="18146" y="1"/>
                    <a:pt x="2256" y="1678"/>
                    <a:pt x="1502" y="1794"/>
                  </a:cubicBezTo>
                  <a:cubicBezTo>
                    <a:pt x="635" y="1894"/>
                    <a:pt x="1" y="2528"/>
                    <a:pt x="101" y="3195"/>
                  </a:cubicBezTo>
                  <a:cubicBezTo>
                    <a:pt x="162" y="3802"/>
                    <a:pt x="801" y="4243"/>
                    <a:pt x="1569" y="4243"/>
                  </a:cubicBezTo>
                  <a:cubicBezTo>
                    <a:pt x="1645" y="4243"/>
                    <a:pt x="1723" y="4238"/>
                    <a:pt x="1802" y="4229"/>
                  </a:cubicBezTo>
                  <a:cubicBezTo>
                    <a:pt x="2669" y="4096"/>
                    <a:pt x="23451" y="793"/>
                    <a:pt x="23384" y="126"/>
                  </a:cubicBezTo>
                  <a:cubicBezTo>
                    <a:pt x="23371" y="39"/>
                    <a:pt x="23000" y="1"/>
                    <a:pt x="22364"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63" name="Google Shape;1524;p32">
              <a:extLst>
                <a:ext uri="{FF2B5EF4-FFF2-40B4-BE49-F238E27FC236}">
                  <a16:creationId xmlns:a16="http://schemas.microsoft.com/office/drawing/2014/main" id="{A1AE1AA1-78DC-8544-DD2E-3114D8A6F60B}"/>
                </a:ext>
              </a:extLst>
            </p:cNvPr>
            <p:cNvSpPr/>
            <p:nvPr/>
          </p:nvSpPr>
          <p:spPr>
            <a:xfrm>
              <a:off x="3689584" y="1851419"/>
              <a:ext cx="328741" cy="143935"/>
            </a:xfrm>
            <a:custGeom>
              <a:rect l="l" t="t" r="r" b="b"/>
              <a:pathLst>
                <a:path w="22216" h="9727" extrusionOk="0">
                  <a:moveTo>
                    <a:pt x="21836" y="0"/>
                  </a:moveTo>
                  <a:cubicBezTo>
                    <a:pt x="20209" y="0"/>
                    <a:pt x="2036" y="6985"/>
                    <a:pt x="1234" y="7306"/>
                  </a:cubicBezTo>
                  <a:cubicBezTo>
                    <a:pt x="434" y="7640"/>
                    <a:pt x="0" y="8440"/>
                    <a:pt x="234" y="9041"/>
                  </a:cubicBezTo>
                  <a:cubicBezTo>
                    <a:pt x="418" y="9479"/>
                    <a:pt x="890" y="9726"/>
                    <a:pt x="1429" y="9726"/>
                  </a:cubicBezTo>
                  <a:cubicBezTo>
                    <a:pt x="1669" y="9726"/>
                    <a:pt x="1922" y="9677"/>
                    <a:pt x="2168" y="9574"/>
                  </a:cubicBezTo>
                  <a:cubicBezTo>
                    <a:pt x="3002" y="9241"/>
                    <a:pt x="22216" y="668"/>
                    <a:pt x="21949" y="34"/>
                  </a:cubicBezTo>
                  <a:cubicBezTo>
                    <a:pt x="21939" y="11"/>
                    <a:pt x="21900" y="0"/>
                    <a:pt x="21836"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64" name="Google Shape;1525;p32">
              <a:extLst>
                <a:ext uri="{FF2B5EF4-FFF2-40B4-BE49-F238E27FC236}">
                  <a16:creationId xmlns:a16="http://schemas.microsoft.com/office/drawing/2014/main" id="{0DC20280-F329-D307-F3A2-F37678048DB6}"/>
                </a:ext>
              </a:extLst>
            </p:cNvPr>
            <p:cNvSpPr/>
            <p:nvPr/>
          </p:nvSpPr>
          <p:spPr>
            <a:xfrm>
              <a:off x="3809533" y="1978530"/>
              <a:ext cx="287782" cy="217938"/>
            </a:xfrm>
            <a:custGeom>
              <a:rect l="l" t="t" r="r" b="b"/>
              <a:pathLst>
                <a:path w="19448" h="14728" extrusionOk="0">
                  <a:moveTo>
                    <a:pt x="19000" y="0"/>
                  </a:moveTo>
                  <a:cubicBezTo>
                    <a:pt x="17935" y="0"/>
                    <a:pt x="1587" y="11870"/>
                    <a:pt x="934" y="12393"/>
                  </a:cubicBezTo>
                  <a:cubicBezTo>
                    <a:pt x="234" y="12926"/>
                    <a:pt x="0" y="13794"/>
                    <a:pt x="400" y="14327"/>
                  </a:cubicBezTo>
                  <a:cubicBezTo>
                    <a:pt x="617" y="14594"/>
                    <a:pt x="951" y="14728"/>
                    <a:pt x="1313" y="14728"/>
                  </a:cubicBezTo>
                  <a:cubicBezTo>
                    <a:pt x="1676" y="14728"/>
                    <a:pt x="2068" y="14594"/>
                    <a:pt x="2402" y="14327"/>
                  </a:cubicBezTo>
                  <a:cubicBezTo>
                    <a:pt x="3102" y="13794"/>
                    <a:pt x="19447" y="551"/>
                    <a:pt x="19047" y="17"/>
                  </a:cubicBezTo>
                  <a:cubicBezTo>
                    <a:pt x="19039" y="6"/>
                    <a:pt x="19023" y="0"/>
                    <a:pt x="19000"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65" name="Google Shape;1526;p32">
              <a:extLst>
                <a:ext uri="{FF2B5EF4-FFF2-40B4-BE49-F238E27FC236}">
                  <a16:creationId xmlns:a16="http://schemas.microsoft.com/office/drawing/2014/main" id="{AB41A2C3-0CC3-0779-8044-FD5D65C5250E}"/>
                </a:ext>
              </a:extLst>
            </p:cNvPr>
            <p:cNvSpPr/>
            <p:nvPr/>
          </p:nvSpPr>
          <p:spPr>
            <a:xfrm>
              <a:off x="3979319" y="2081313"/>
              <a:ext cx="227082" cy="278962"/>
            </a:xfrm>
            <a:custGeom>
              <a:rect l="l" t="t" r="r" b="b"/>
              <a:pathLst>
                <a:path w="15346" h="18852" extrusionOk="0">
                  <a:moveTo>
                    <a:pt x="14784" y="1"/>
                  </a:moveTo>
                  <a:cubicBezTo>
                    <a:pt x="13934" y="1"/>
                    <a:pt x="1028" y="15963"/>
                    <a:pt x="501" y="16655"/>
                  </a:cubicBezTo>
                  <a:cubicBezTo>
                    <a:pt x="1" y="17355"/>
                    <a:pt x="1" y="18222"/>
                    <a:pt x="535" y="18656"/>
                  </a:cubicBezTo>
                  <a:cubicBezTo>
                    <a:pt x="711" y="18788"/>
                    <a:pt x="923" y="18851"/>
                    <a:pt x="1148" y="18851"/>
                  </a:cubicBezTo>
                  <a:cubicBezTo>
                    <a:pt x="1605" y="18851"/>
                    <a:pt x="2112" y="18592"/>
                    <a:pt x="2469" y="18122"/>
                  </a:cubicBezTo>
                  <a:cubicBezTo>
                    <a:pt x="3003" y="17455"/>
                    <a:pt x="15345" y="410"/>
                    <a:pt x="14811" y="9"/>
                  </a:cubicBezTo>
                  <a:cubicBezTo>
                    <a:pt x="14804" y="4"/>
                    <a:pt x="14795" y="1"/>
                    <a:pt x="14784"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66" name="Google Shape;1527;p32">
              <a:extLst>
                <a:ext uri="{FF2B5EF4-FFF2-40B4-BE49-F238E27FC236}">
                  <a16:creationId xmlns:a16="http://schemas.microsoft.com/office/drawing/2014/main" id="{E29D0381-F678-ADCC-13CF-517C04244838}"/>
                </a:ext>
              </a:extLst>
            </p:cNvPr>
            <p:cNvSpPr/>
            <p:nvPr/>
          </p:nvSpPr>
          <p:spPr>
            <a:xfrm>
              <a:off x="4183184" y="2152489"/>
              <a:ext cx="155004" cy="322497"/>
            </a:xfrm>
            <a:custGeom>
              <a:rect l="l" t="t" r="r" b="b"/>
              <a:pathLst>
                <a:path w="10475" h="21794" extrusionOk="0">
                  <a:moveTo>
                    <a:pt x="9827" y="0"/>
                  </a:moveTo>
                  <a:cubicBezTo>
                    <a:pt x="9090" y="0"/>
                    <a:pt x="665" y="18989"/>
                    <a:pt x="334" y="19784"/>
                  </a:cubicBezTo>
                  <a:cubicBezTo>
                    <a:pt x="0" y="20584"/>
                    <a:pt x="234" y="21451"/>
                    <a:pt x="868" y="21718"/>
                  </a:cubicBezTo>
                  <a:cubicBezTo>
                    <a:pt x="983" y="21770"/>
                    <a:pt x="1105" y="21794"/>
                    <a:pt x="1231" y="21794"/>
                  </a:cubicBezTo>
                  <a:cubicBezTo>
                    <a:pt x="1758" y="21794"/>
                    <a:pt x="2333" y="21365"/>
                    <a:pt x="2602" y="20718"/>
                  </a:cubicBezTo>
                  <a:cubicBezTo>
                    <a:pt x="2936" y="19917"/>
                    <a:pt x="10475" y="270"/>
                    <a:pt x="9841" y="3"/>
                  </a:cubicBezTo>
                  <a:cubicBezTo>
                    <a:pt x="9836" y="1"/>
                    <a:pt x="9832" y="0"/>
                    <a:pt x="9827"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67" name="Google Shape;1528;p32">
              <a:extLst>
                <a:ext uri="{FF2B5EF4-FFF2-40B4-BE49-F238E27FC236}">
                  <a16:creationId xmlns:a16="http://schemas.microsoft.com/office/drawing/2014/main" id="{52AF6DA7-A478-CCA8-E9E1-A21A077D8249}"/>
                </a:ext>
              </a:extLst>
            </p:cNvPr>
            <p:cNvSpPr/>
            <p:nvPr/>
          </p:nvSpPr>
          <p:spPr>
            <a:xfrm>
              <a:off x="4411229" y="2187559"/>
              <a:ext cx="71590" cy="345122"/>
            </a:xfrm>
            <a:custGeom>
              <a:rect l="l" t="t" r="r" b="b"/>
              <a:pathLst>
                <a:path w="4838" h="23323" extrusionOk="0">
                  <a:moveTo>
                    <a:pt x="4167" y="1"/>
                  </a:moveTo>
                  <a:cubicBezTo>
                    <a:pt x="3492" y="1"/>
                    <a:pt x="200" y="20717"/>
                    <a:pt x="100" y="21583"/>
                  </a:cubicBezTo>
                  <a:cubicBezTo>
                    <a:pt x="0" y="22451"/>
                    <a:pt x="434" y="23218"/>
                    <a:pt x="1101" y="23318"/>
                  </a:cubicBezTo>
                  <a:cubicBezTo>
                    <a:pt x="1133" y="23321"/>
                    <a:pt x="1166" y="23323"/>
                    <a:pt x="1198" y="23323"/>
                  </a:cubicBezTo>
                  <a:cubicBezTo>
                    <a:pt x="1828" y="23323"/>
                    <a:pt x="2409" y="22709"/>
                    <a:pt x="2536" y="21883"/>
                  </a:cubicBezTo>
                  <a:cubicBezTo>
                    <a:pt x="2636" y="21016"/>
                    <a:pt x="4837" y="101"/>
                    <a:pt x="4170" y="1"/>
                  </a:cubicBezTo>
                  <a:cubicBezTo>
                    <a:pt x="4169" y="1"/>
                    <a:pt x="4168" y="1"/>
                    <a:pt x="4167"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68" name="Google Shape;1529;p32">
              <a:extLst>
                <a:ext uri="{FF2B5EF4-FFF2-40B4-BE49-F238E27FC236}">
                  <a16:creationId xmlns:a16="http://schemas.microsoft.com/office/drawing/2014/main" id="{97E69DED-7BDB-C7F9-A4F0-92C4C0E94292}"/>
                </a:ext>
              </a:extLst>
            </p:cNvPr>
            <p:cNvSpPr/>
            <p:nvPr/>
          </p:nvSpPr>
          <p:spPr>
            <a:xfrm>
              <a:off x="4611143" y="2184111"/>
              <a:ext cx="72079" cy="345122"/>
            </a:xfrm>
            <a:custGeom>
              <a:rect l="l" t="t" r="r" b="b"/>
              <a:pathLst>
                <a:path w="4871" h="23323" extrusionOk="0">
                  <a:moveTo>
                    <a:pt x="670" y="0"/>
                  </a:moveTo>
                  <a:cubicBezTo>
                    <a:pt x="669" y="0"/>
                    <a:pt x="668" y="1"/>
                    <a:pt x="667" y="1"/>
                  </a:cubicBezTo>
                  <a:cubicBezTo>
                    <a:pt x="0" y="101"/>
                    <a:pt x="2202" y="21016"/>
                    <a:pt x="2335" y="21883"/>
                  </a:cubicBezTo>
                  <a:cubicBezTo>
                    <a:pt x="2430" y="22708"/>
                    <a:pt x="3009" y="23322"/>
                    <a:pt x="3668" y="23322"/>
                  </a:cubicBezTo>
                  <a:cubicBezTo>
                    <a:pt x="3702" y="23322"/>
                    <a:pt x="3735" y="23321"/>
                    <a:pt x="3769" y="23317"/>
                  </a:cubicBezTo>
                  <a:cubicBezTo>
                    <a:pt x="4437" y="23217"/>
                    <a:pt x="4870" y="22450"/>
                    <a:pt x="4770" y="21583"/>
                  </a:cubicBezTo>
                  <a:cubicBezTo>
                    <a:pt x="4637" y="20717"/>
                    <a:pt x="1345" y="0"/>
                    <a:pt x="670"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69" name="Google Shape;1530;p32">
              <a:extLst>
                <a:ext uri="{FF2B5EF4-FFF2-40B4-BE49-F238E27FC236}">
                  <a16:creationId xmlns:a16="http://schemas.microsoft.com/office/drawing/2014/main" id="{93FF91B4-909E-98D4-52C9-D2E3EFF4D97B}"/>
                </a:ext>
              </a:extLst>
            </p:cNvPr>
            <p:cNvSpPr/>
            <p:nvPr/>
          </p:nvSpPr>
          <p:spPr>
            <a:xfrm>
              <a:off x="4754279" y="2142604"/>
              <a:ext cx="155004" cy="322334"/>
            </a:xfrm>
            <a:custGeom>
              <a:rect l="l" t="t" r="r" b="b"/>
              <a:pathLst>
                <a:path w="10475" h="21783" extrusionOk="0">
                  <a:moveTo>
                    <a:pt x="615" y="1"/>
                  </a:moveTo>
                  <a:cubicBezTo>
                    <a:pt x="610" y="1"/>
                    <a:pt x="605" y="2"/>
                    <a:pt x="601" y="4"/>
                  </a:cubicBezTo>
                  <a:cubicBezTo>
                    <a:pt x="1" y="270"/>
                    <a:pt x="7539" y="19918"/>
                    <a:pt x="7873" y="20718"/>
                  </a:cubicBezTo>
                  <a:cubicBezTo>
                    <a:pt x="8146" y="21373"/>
                    <a:pt x="8730" y="21782"/>
                    <a:pt x="9263" y="21782"/>
                  </a:cubicBezTo>
                  <a:cubicBezTo>
                    <a:pt x="9382" y="21782"/>
                    <a:pt x="9498" y="21762"/>
                    <a:pt x="9607" y="21719"/>
                  </a:cubicBezTo>
                  <a:cubicBezTo>
                    <a:pt x="10241" y="21452"/>
                    <a:pt x="10475" y="20585"/>
                    <a:pt x="10141" y="19784"/>
                  </a:cubicBezTo>
                  <a:cubicBezTo>
                    <a:pt x="9810" y="18989"/>
                    <a:pt x="1352" y="1"/>
                    <a:pt x="615"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70" name="Google Shape;1531;p32">
              <a:extLst>
                <a:ext uri="{FF2B5EF4-FFF2-40B4-BE49-F238E27FC236}">
                  <a16:creationId xmlns:a16="http://schemas.microsoft.com/office/drawing/2014/main" id="{23D0D145-E603-9590-2293-A8701026A78B}"/>
                </a:ext>
              </a:extLst>
            </p:cNvPr>
            <p:cNvSpPr/>
            <p:nvPr/>
          </p:nvSpPr>
          <p:spPr>
            <a:xfrm>
              <a:off x="4882130" y="2065539"/>
              <a:ext cx="228044" cy="278933"/>
            </a:xfrm>
            <a:custGeom>
              <a:rect l="l" t="t" r="r" b="b"/>
              <a:pathLst>
                <a:path w="15411" h="18850" extrusionOk="0">
                  <a:moveTo>
                    <a:pt x="559" y="1"/>
                  </a:moveTo>
                  <a:cubicBezTo>
                    <a:pt x="549" y="1"/>
                    <a:pt x="540" y="3"/>
                    <a:pt x="534" y="8"/>
                  </a:cubicBezTo>
                  <a:cubicBezTo>
                    <a:pt x="0" y="408"/>
                    <a:pt x="12376" y="17454"/>
                    <a:pt x="12909" y="18121"/>
                  </a:cubicBezTo>
                  <a:cubicBezTo>
                    <a:pt x="13267" y="18590"/>
                    <a:pt x="13774" y="18850"/>
                    <a:pt x="14230" y="18850"/>
                  </a:cubicBezTo>
                  <a:cubicBezTo>
                    <a:pt x="14455" y="18850"/>
                    <a:pt x="14668" y="18787"/>
                    <a:pt x="14844" y="18655"/>
                  </a:cubicBezTo>
                  <a:cubicBezTo>
                    <a:pt x="15378" y="18221"/>
                    <a:pt x="15411" y="17320"/>
                    <a:pt x="14877" y="16653"/>
                  </a:cubicBezTo>
                  <a:cubicBezTo>
                    <a:pt x="14350" y="15961"/>
                    <a:pt x="1387" y="1"/>
                    <a:pt x="559"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71" name="Google Shape;1532;p32">
              <a:extLst>
                <a:ext uri="{FF2B5EF4-FFF2-40B4-BE49-F238E27FC236}">
                  <a16:creationId xmlns:a16="http://schemas.microsoft.com/office/drawing/2014/main" id="{52A32AB5-C3FF-F917-18D5-D0F999F565B9}"/>
                </a:ext>
              </a:extLst>
            </p:cNvPr>
            <p:cNvSpPr/>
            <p:nvPr/>
          </p:nvSpPr>
          <p:spPr>
            <a:xfrm>
              <a:off x="4986274" y="1958287"/>
              <a:ext cx="288270" cy="217701"/>
            </a:xfrm>
            <a:custGeom>
              <a:rect l="l" t="t" r="r" b="b"/>
              <a:pathLst>
                <a:path w="19481" h="14712" extrusionOk="0">
                  <a:moveTo>
                    <a:pt x="482" y="1"/>
                  </a:moveTo>
                  <a:cubicBezTo>
                    <a:pt x="458" y="1"/>
                    <a:pt x="443" y="6"/>
                    <a:pt x="434" y="17"/>
                  </a:cubicBezTo>
                  <a:cubicBezTo>
                    <a:pt x="0" y="551"/>
                    <a:pt x="16379" y="13794"/>
                    <a:pt x="17079" y="14328"/>
                  </a:cubicBezTo>
                  <a:cubicBezTo>
                    <a:pt x="17419" y="14586"/>
                    <a:pt x="17805" y="14712"/>
                    <a:pt x="18159" y="14712"/>
                  </a:cubicBezTo>
                  <a:cubicBezTo>
                    <a:pt x="18535" y="14712"/>
                    <a:pt x="18874" y="14569"/>
                    <a:pt x="19081" y="14294"/>
                  </a:cubicBezTo>
                  <a:cubicBezTo>
                    <a:pt x="19481" y="13761"/>
                    <a:pt x="19248" y="12893"/>
                    <a:pt x="18580" y="12360"/>
                  </a:cubicBezTo>
                  <a:cubicBezTo>
                    <a:pt x="17895" y="11837"/>
                    <a:pt x="1548" y="1"/>
                    <a:pt x="482"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72" name="Google Shape;1533;p32">
              <a:extLst>
                <a:ext uri="{FF2B5EF4-FFF2-40B4-BE49-F238E27FC236}">
                  <a16:creationId xmlns:a16="http://schemas.microsoft.com/office/drawing/2014/main" id="{4B4E6590-4B8F-04BB-6511-0911078ED77B}"/>
                </a:ext>
              </a:extLst>
            </p:cNvPr>
            <p:cNvSpPr/>
            <p:nvPr/>
          </p:nvSpPr>
          <p:spPr>
            <a:xfrm>
              <a:off x="5059818" y="1827713"/>
              <a:ext cx="329244" cy="143462"/>
            </a:xfrm>
            <a:custGeom>
              <a:rect l="l" t="t" r="r" b="b"/>
              <a:pathLst>
                <a:path w="22250" h="9695" extrusionOk="0">
                  <a:moveTo>
                    <a:pt x="382" y="1"/>
                  </a:moveTo>
                  <a:cubicBezTo>
                    <a:pt x="317" y="1"/>
                    <a:pt x="278" y="12"/>
                    <a:pt x="268" y="35"/>
                  </a:cubicBezTo>
                  <a:cubicBezTo>
                    <a:pt x="1" y="669"/>
                    <a:pt x="19248" y="9208"/>
                    <a:pt x="20048" y="9542"/>
                  </a:cubicBezTo>
                  <a:cubicBezTo>
                    <a:pt x="20297" y="9646"/>
                    <a:pt x="20553" y="9695"/>
                    <a:pt x="20795" y="9695"/>
                  </a:cubicBezTo>
                  <a:cubicBezTo>
                    <a:pt x="21331" y="9695"/>
                    <a:pt x="21799" y="9455"/>
                    <a:pt x="21983" y="9042"/>
                  </a:cubicBezTo>
                  <a:cubicBezTo>
                    <a:pt x="22250" y="8408"/>
                    <a:pt x="21783" y="7607"/>
                    <a:pt x="20982" y="7274"/>
                  </a:cubicBezTo>
                  <a:cubicBezTo>
                    <a:pt x="20213" y="6953"/>
                    <a:pt x="2017" y="1"/>
                    <a:pt x="382"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73" name="Google Shape;1534;p32">
              <a:extLst>
                <a:ext uri="{FF2B5EF4-FFF2-40B4-BE49-F238E27FC236}">
                  <a16:creationId xmlns:a16="http://schemas.microsoft.com/office/drawing/2014/main" id="{EECABD57-3F0E-78C8-A13F-E24D91EF9C69}"/>
                </a:ext>
              </a:extLst>
            </p:cNvPr>
            <p:cNvSpPr/>
            <p:nvPr/>
          </p:nvSpPr>
          <p:spPr>
            <a:xfrm>
              <a:off x="5097833" y="1682239"/>
              <a:ext cx="347016" cy="62431"/>
            </a:xfrm>
            <a:custGeom>
              <a:rect l="l" t="t" r="r" b="b"/>
              <a:pathLst>
                <a:path w="23451" h="4219" extrusionOk="0">
                  <a:moveTo>
                    <a:pt x="1089" y="0"/>
                  </a:moveTo>
                  <a:cubicBezTo>
                    <a:pt x="451" y="0"/>
                    <a:pt x="80" y="38"/>
                    <a:pt x="67" y="126"/>
                  </a:cubicBezTo>
                  <a:cubicBezTo>
                    <a:pt x="0" y="826"/>
                    <a:pt x="20782" y="4095"/>
                    <a:pt x="21649" y="4195"/>
                  </a:cubicBezTo>
                  <a:cubicBezTo>
                    <a:pt x="21749" y="4211"/>
                    <a:pt x="21848" y="4218"/>
                    <a:pt x="21945" y="4218"/>
                  </a:cubicBezTo>
                  <a:cubicBezTo>
                    <a:pt x="22685" y="4218"/>
                    <a:pt x="23295" y="3785"/>
                    <a:pt x="23384" y="3195"/>
                  </a:cubicBezTo>
                  <a:cubicBezTo>
                    <a:pt x="23450" y="2527"/>
                    <a:pt x="22816" y="1894"/>
                    <a:pt x="21949" y="1760"/>
                  </a:cubicBezTo>
                  <a:cubicBezTo>
                    <a:pt x="21196" y="1673"/>
                    <a:pt x="5310" y="0"/>
                    <a:pt x="1089"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74" name="Google Shape;1535;p32">
              <a:extLst>
                <a:ext uri="{FF2B5EF4-FFF2-40B4-BE49-F238E27FC236}">
                  <a16:creationId xmlns:a16="http://schemas.microsoft.com/office/drawing/2014/main" id="{DF70FF60-6BDE-D740-C4BC-F5DCC18AD459}"/>
                </a:ext>
              </a:extLst>
            </p:cNvPr>
            <p:cNvSpPr/>
            <p:nvPr/>
          </p:nvSpPr>
          <p:spPr>
            <a:xfrm>
              <a:off x="5094370" y="1475459"/>
              <a:ext cx="347016" cy="62431"/>
            </a:xfrm>
            <a:custGeom>
              <a:rect l="l" t="t" r="r" b="b"/>
              <a:pathLst>
                <a:path w="23451" h="4219" extrusionOk="0">
                  <a:moveTo>
                    <a:pt x="21945" y="0"/>
                  </a:moveTo>
                  <a:cubicBezTo>
                    <a:pt x="21849" y="0"/>
                    <a:pt x="21750" y="8"/>
                    <a:pt x="21649" y="23"/>
                  </a:cubicBezTo>
                  <a:cubicBezTo>
                    <a:pt x="20782" y="123"/>
                    <a:pt x="1" y="3425"/>
                    <a:pt x="67" y="4093"/>
                  </a:cubicBezTo>
                  <a:cubicBezTo>
                    <a:pt x="81" y="4180"/>
                    <a:pt x="451" y="4218"/>
                    <a:pt x="1087" y="4218"/>
                  </a:cubicBezTo>
                  <a:cubicBezTo>
                    <a:pt x="5305" y="4218"/>
                    <a:pt x="21196" y="2541"/>
                    <a:pt x="21950" y="2425"/>
                  </a:cubicBezTo>
                  <a:cubicBezTo>
                    <a:pt x="22817" y="2325"/>
                    <a:pt x="23451" y="1691"/>
                    <a:pt x="23384" y="1024"/>
                  </a:cubicBezTo>
                  <a:cubicBezTo>
                    <a:pt x="23296" y="434"/>
                    <a:pt x="22685" y="0"/>
                    <a:pt x="21945"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75" name="Google Shape;1536;p32">
              <a:extLst>
                <a:ext uri="{FF2B5EF4-FFF2-40B4-BE49-F238E27FC236}">
                  <a16:creationId xmlns:a16="http://schemas.microsoft.com/office/drawing/2014/main" id="{AF1E7277-E275-A2AA-B763-F5ED9C87EFD9}"/>
                </a:ext>
              </a:extLst>
            </p:cNvPr>
            <p:cNvSpPr/>
            <p:nvPr/>
          </p:nvSpPr>
          <p:spPr>
            <a:xfrm>
              <a:off x="5049948" y="1250433"/>
              <a:ext cx="329244" cy="143994"/>
            </a:xfrm>
            <a:custGeom>
              <a:rect l="l" t="t" r="r" b="b"/>
              <a:pathLst>
                <a:path w="22250" h="9731" extrusionOk="0">
                  <a:moveTo>
                    <a:pt x="20788" y="1"/>
                  </a:moveTo>
                  <a:cubicBezTo>
                    <a:pt x="20548" y="1"/>
                    <a:pt x="20295" y="50"/>
                    <a:pt x="20048" y="153"/>
                  </a:cubicBezTo>
                  <a:cubicBezTo>
                    <a:pt x="19248" y="486"/>
                    <a:pt x="1" y="9059"/>
                    <a:pt x="267" y="9693"/>
                  </a:cubicBezTo>
                  <a:cubicBezTo>
                    <a:pt x="278" y="9718"/>
                    <a:pt x="320" y="9730"/>
                    <a:pt x="391" y="9730"/>
                  </a:cubicBezTo>
                  <a:cubicBezTo>
                    <a:pt x="2081" y="9730"/>
                    <a:pt x="20214" y="2741"/>
                    <a:pt x="20982" y="2421"/>
                  </a:cubicBezTo>
                  <a:cubicBezTo>
                    <a:pt x="21783" y="2087"/>
                    <a:pt x="22250" y="1287"/>
                    <a:pt x="21983" y="686"/>
                  </a:cubicBezTo>
                  <a:cubicBezTo>
                    <a:pt x="21798" y="248"/>
                    <a:pt x="21326" y="1"/>
                    <a:pt x="20788"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76" name="Google Shape;1537;p32">
              <a:extLst>
                <a:ext uri="{FF2B5EF4-FFF2-40B4-BE49-F238E27FC236}">
                  <a16:creationId xmlns:a16="http://schemas.microsoft.com/office/drawing/2014/main" id="{9510F4A0-5F15-CDEC-F8B3-0ACC34ECBA67}"/>
                </a:ext>
              </a:extLst>
            </p:cNvPr>
            <p:cNvSpPr/>
            <p:nvPr/>
          </p:nvSpPr>
          <p:spPr>
            <a:xfrm>
              <a:off x="4970974" y="1049320"/>
              <a:ext cx="287782" cy="217938"/>
            </a:xfrm>
            <a:custGeom>
              <a:rect l="l" t="t" r="r" b="b"/>
              <a:pathLst>
                <a:path w="19448" h="14728" extrusionOk="0">
                  <a:moveTo>
                    <a:pt x="18134" y="0"/>
                  </a:moveTo>
                  <a:cubicBezTo>
                    <a:pt x="17771" y="0"/>
                    <a:pt x="17379" y="134"/>
                    <a:pt x="17046" y="401"/>
                  </a:cubicBezTo>
                  <a:cubicBezTo>
                    <a:pt x="16345" y="934"/>
                    <a:pt x="0" y="14177"/>
                    <a:pt x="401" y="14711"/>
                  </a:cubicBezTo>
                  <a:cubicBezTo>
                    <a:pt x="409" y="14722"/>
                    <a:pt x="425" y="14728"/>
                    <a:pt x="448" y="14728"/>
                  </a:cubicBezTo>
                  <a:cubicBezTo>
                    <a:pt x="1512" y="14728"/>
                    <a:pt x="17828" y="2858"/>
                    <a:pt x="18514" y="2335"/>
                  </a:cubicBezTo>
                  <a:cubicBezTo>
                    <a:pt x="19214" y="1802"/>
                    <a:pt x="19448" y="934"/>
                    <a:pt x="19047" y="401"/>
                  </a:cubicBezTo>
                  <a:cubicBezTo>
                    <a:pt x="18831" y="134"/>
                    <a:pt x="18497" y="0"/>
                    <a:pt x="18134"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77" name="Google Shape;1538;p32">
              <a:extLst>
                <a:ext uri="{FF2B5EF4-FFF2-40B4-BE49-F238E27FC236}">
                  <a16:creationId xmlns:a16="http://schemas.microsoft.com/office/drawing/2014/main" id="{DC7E03B5-FF13-1D61-ED3E-4615D0B12DCE}"/>
                </a:ext>
              </a:extLst>
            </p:cNvPr>
            <p:cNvSpPr/>
            <p:nvPr/>
          </p:nvSpPr>
          <p:spPr>
            <a:xfrm>
              <a:off x="4861887" y="885512"/>
              <a:ext cx="227556" cy="278962"/>
            </a:xfrm>
            <a:custGeom>
              <a:rect l="l" t="t" r="r" b="b"/>
              <a:pathLst>
                <a:path w="15378" h="18852" extrusionOk="0">
                  <a:moveTo>
                    <a:pt x="14197" y="1"/>
                  </a:moveTo>
                  <a:cubicBezTo>
                    <a:pt x="13741" y="1"/>
                    <a:pt x="13234" y="260"/>
                    <a:pt x="12876" y="730"/>
                  </a:cubicBezTo>
                  <a:cubicBezTo>
                    <a:pt x="12343" y="1430"/>
                    <a:pt x="0" y="18442"/>
                    <a:pt x="534" y="18843"/>
                  </a:cubicBezTo>
                  <a:cubicBezTo>
                    <a:pt x="541" y="18848"/>
                    <a:pt x="550" y="18851"/>
                    <a:pt x="562" y="18851"/>
                  </a:cubicBezTo>
                  <a:cubicBezTo>
                    <a:pt x="1412" y="18851"/>
                    <a:pt x="14318" y="2889"/>
                    <a:pt x="14844" y="2197"/>
                  </a:cubicBezTo>
                  <a:cubicBezTo>
                    <a:pt x="15378" y="1530"/>
                    <a:pt x="15345" y="630"/>
                    <a:pt x="14811" y="196"/>
                  </a:cubicBezTo>
                  <a:cubicBezTo>
                    <a:pt x="14635" y="64"/>
                    <a:pt x="14422" y="1"/>
                    <a:pt x="14197" y="1"/>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78" name="Google Shape;1539;p32">
              <a:extLst>
                <a:ext uri="{FF2B5EF4-FFF2-40B4-BE49-F238E27FC236}">
                  <a16:creationId xmlns:a16="http://schemas.microsoft.com/office/drawing/2014/main" id="{D1C80600-2333-7DA0-9ECF-B20116C57799}"/>
                </a:ext>
              </a:extLst>
            </p:cNvPr>
            <p:cNvSpPr/>
            <p:nvPr/>
          </p:nvSpPr>
          <p:spPr>
            <a:xfrm>
              <a:off x="4730588" y="770802"/>
              <a:ext cx="154515" cy="322497"/>
            </a:xfrm>
            <a:custGeom>
              <a:rect l="l" t="t" r="r" b="b"/>
              <a:pathLst>
                <a:path w="10442" h="21794" extrusionOk="0">
                  <a:moveTo>
                    <a:pt x="9229" y="0"/>
                  </a:moveTo>
                  <a:cubicBezTo>
                    <a:pt x="8684" y="0"/>
                    <a:pt x="8109" y="429"/>
                    <a:pt x="7839" y="1076"/>
                  </a:cubicBezTo>
                  <a:cubicBezTo>
                    <a:pt x="7506" y="1877"/>
                    <a:pt x="0" y="21524"/>
                    <a:pt x="601" y="21791"/>
                  </a:cubicBezTo>
                  <a:cubicBezTo>
                    <a:pt x="605" y="21793"/>
                    <a:pt x="610" y="21794"/>
                    <a:pt x="615" y="21794"/>
                  </a:cubicBezTo>
                  <a:cubicBezTo>
                    <a:pt x="1352" y="21794"/>
                    <a:pt x="9776" y="2805"/>
                    <a:pt x="10108" y="2010"/>
                  </a:cubicBezTo>
                  <a:cubicBezTo>
                    <a:pt x="10441" y="1210"/>
                    <a:pt x="10208" y="343"/>
                    <a:pt x="9607" y="76"/>
                  </a:cubicBezTo>
                  <a:cubicBezTo>
                    <a:pt x="9486" y="24"/>
                    <a:pt x="9358" y="0"/>
                    <a:pt x="9229" y="0"/>
                  </a:cubicBezTo>
                  <a:close/>
                </a:path>
              </a:pathLst>
            </a:custGeom>
            <a:grp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1106" name="TextBox 1105">
            <a:extLst>
              <a:ext uri="{FF2B5EF4-FFF2-40B4-BE49-F238E27FC236}">
                <a16:creationId xmlns:a16="http://schemas.microsoft.com/office/drawing/2014/main" id="{078B90EF-3FBE-E1C3-FF8D-73C290DAD8D6}"/>
              </a:ext>
            </a:extLst>
          </p:cNvPr>
          <p:cNvSpPr txBox="1"/>
          <p:nvPr/>
        </p:nvSpPr>
        <p:spPr>
          <a:xfrm>
            <a:off x="2335621" y="4669359"/>
            <a:ext cx="2570404" cy="523220"/>
          </a:xfrm>
          <a:prstGeom prst="rect">
            <a:avLst/>
          </a:prstGeom>
          <a:noFill/>
        </p:spPr>
        <p:txBody>
          <a:bodyPr wrap="square" rtlCol="0">
            <a:spAutoFit/>
          </a:bodyPr>
          <a:lstStyle/>
          <a:p>
            <a:r>
              <a:rPr lang="en-US" sz="2800" b="1">
                <a:solidFill>
                  <a:schemeClr val="tx1">
                    <a:lumMod val="85000"/>
                    <a:lumOff val="15000"/>
                  </a:schemeClr>
                </a:solidFill>
                <a:latin typeface="Lora" pitchFamily="2" charset="0"/>
              </a:rPr>
              <a:t>Dates</a:t>
            </a:r>
          </a:p>
        </p:txBody>
      </p:sp>
      <p:sp>
        <p:nvSpPr>
          <p:cNvPr id="1110" name="TextBox 1109">
            <a:extLst>
              <a:ext uri="{FF2B5EF4-FFF2-40B4-BE49-F238E27FC236}">
                <a16:creationId xmlns:a16="http://schemas.microsoft.com/office/drawing/2014/main" id="{AD23E301-86FB-EE6F-83A5-15E909158F0D}"/>
              </a:ext>
            </a:extLst>
          </p:cNvPr>
          <p:cNvSpPr txBox="1"/>
          <p:nvPr/>
        </p:nvSpPr>
        <p:spPr>
          <a:xfrm>
            <a:off x="1314443" y="4638582"/>
            <a:ext cx="609824" cy="584775"/>
          </a:xfrm>
          <a:prstGeom prst="rect">
            <a:avLst/>
          </a:prstGeom>
          <a:noFill/>
        </p:spPr>
        <p:txBody>
          <a:bodyPr wrap="square" rtlCol="0">
            <a:spAutoFit/>
          </a:bodyPr>
          <a:lstStyle/>
          <a:p>
            <a:pPr algn="ctr"/>
            <a:r>
              <a:rPr lang="en-US" sz="3200" b="1">
                <a:solidFill>
                  <a:schemeClr val="tx1">
                    <a:lumMod val="85000"/>
                    <a:lumOff val="15000"/>
                  </a:schemeClr>
                </a:solidFill>
                <a:latin typeface="Lora" pitchFamily="2" charset="0"/>
              </a:rPr>
              <a:t>3</a:t>
            </a:r>
          </a:p>
        </p:txBody>
      </p:sp>
      <p:sp>
        <p:nvSpPr>
          <p:cNvPr id="98" name="TextBox 7">
            <a:extLst>
              <a:ext uri="{FF2B5EF4-FFF2-40B4-BE49-F238E27FC236}">
                <a16:creationId xmlns:a16="http://schemas.microsoft.com/office/drawing/2014/main" id="{72705912-9842-44ED-8C0D-E1BCBE02430E}"/>
              </a:ext>
            </a:extLst>
          </p:cNvPr>
          <p:cNvSpPr txBox="1"/>
          <p:nvPr/>
        </p:nvSpPr>
        <p:spPr>
          <a:xfrm>
            <a:off x="4314904" y="4523485"/>
            <a:ext cx="2945751" cy="1200329"/>
          </a:xfrm>
          <a:prstGeom prst="rect">
            <a:avLst/>
          </a:prstGeom>
          <a:noFill/>
        </p:spPr>
        <p:txBody>
          <a:bodyPr wrap="square">
            <a:spAutoFit/>
          </a:bodyPr>
          <a:lstStyle/>
          <a:p>
            <a:pPr algn="ctr">
              <a:spcBef>
                <a:spcPts val="600"/>
              </a:spcBef>
            </a:pPr>
            <a:r>
              <a:rPr lang="en-US" sz="1200" b="0" i="0">
                <a:solidFill>
                  <a:schemeClr val="bg1"/>
                </a:solidFill>
                <a:effectLst/>
                <a:latin typeface="Lora" pitchFamily="2" charset="0"/>
              </a:rPr>
              <a:t>Astronomy Day typically includes a wide range of activities and events that promote astronomy and space exploration. Some of the common activities and events that are organized on Astronomy Day are:</a:t>
            </a:r>
            <a:endParaRPr lang="en-US" sz="1200">
              <a:solidFill>
                <a:schemeClr val="bg1"/>
              </a:solidFill>
              <a:latin typeface="Lora" pitchFamily="2" charset="0"/>
            </a:endParaRPr>
          </a:p>
        </p:txBody>
      </p:sp>
    </p:spTree>
    <p:extLst>
      <p:ext uri="{BB962C8B-B14F-4D97-AF65-F5344CB8AC3E}">
        <p14:creationId xmlns:p14="http://schemas.microsoft.com/office/powerpoint/2010/main" val="2582306670"/>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gradFill flip="none" rotWithShape="1">
          <a:gsLst>
            <a:gs pos="0">
              <a:srgbClr val="00A3FF"/>
            </a:gs>
            <a:gs pos="100000">
              <a:srgbClr val="07E2FF"/>
            </a:gs>
          </a:gsLst>
          <a:lin ang="2700000" scaled="1"/>
        </a:gradFill>
        <a:effectLst/>
      </p:bgPr>
    </p:bg>
    <p:spTree>
      <p:nvGrpSpPr>
        <p:cNvPr id="1" name=""/>
        <p:cNvGrpSpPr/>
        <p:nvPr/>
      </p:nvGrpSpPr>
      <p:grpSpPr>
        <a:xfrm>
          <a:off x="0" y="0"/>
          <a:ext cx="0" cy="0"/>
        </a:xfrm>
      </p:grpSpPr>
      <p:sp>
        <p:nvSpPr>
          <p:cNvPr id="74" name="Rectángulo 73">
            <a:extLst>
              <a:ext uri="{FF2B5EF4-FFF2-40B4-BE49-F238E27FC236}">
                <a16:creationId xmlns:a16="http://schemas.microsoft.com/office/drawing/2014/main" id="{17292E1C-F23D-A29E-623E-C9ADD87C813F}"/>
              </a:ext>
            </a:extLst>
          </p:cNvPr>
          <p:cNvSpPr/>
          <p:nvPr/>
        </p:nvSpPr>
        <p:spPr>
          <a:xfrm>
            <a:off x="248194" y="308776"/>
            <a:ext cx="11603339" cy="624044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5" name="TextBox 4">
            <a:extLst>
              <a:ext uri="{FF2B5EF4-FFF2-40B4-BE49-F238E27FC236}">
                <a16:creationId xmlns:a16="http://schemas.microsoft.com/office/drawing/2014/main" id="{E7C05C8B-332D-9B06-999E-03B6CBBBD63B}"/>
              </a:ext>
            </a:extLst>
          </p:cNvPr>
          <p:cNvSpPr txBox="1"/>
          <p:nvPr/>
        </p:nvSpPr>
        <p:spPr>
          <a:xfrm>
            <a:off x="2503" y="1933080"/>
            <a:ext cx="6085747" cy="1569660"/>
          </a:xfrm>
          <a:prstGeom prst="rect">
            <a:avLst/>
          </a:prstGeom>
          <a:noFill/>
        </p:spPr>
        <p:txBody>
          <a:bodyPr wrap="square">
            <a:spAutoFit/>
          </a:bodyPr>
          <a:lstStyle/>
          <a:p>
            <a:pPr algn="ctr"/>
            <a:r>
              <a:rPr lang="en-US" sz="9600" b="1">
                <a:solidFill>
                  <a:schemeClr val="bg1"/>
                </a:solidFill>
                <a:latin typeface="Impact" panose="020b0806030902050204" pitchFamily="34" charset="0"/>
              </a:rPr>
              <a:t>THANK YOU</a:t>
            </a:r>
          </a:p>
        </p:txBody>
      </p:sp>
      <p:cxnSp>
        <p:nvCxnSpPr>
          <p:cNvPr id="61" name="Conector recto 60">
            <a:extLst>
              <a:ext uri="{FF2B5EF4-FFF2-40B4-BE49-F238E27FC236}">
                <a16:creationId xmlns:a16="http://schemas.microsoft.com/office/drawing/2014/main" id="{0E08D692-E16B-1FAD-3CA7-308443E89A45}"/>
              </a:ext>
            </a:extLst>
          </p:cNvPr>
          <p:cNvCxnSpPr/>
          <p:nvPr/>
        </p:nvCxnSpPr>
        <p:spPr>
          <a:xfrm>
            <a:off x="3394675" y="4345055"/>
            <a:ext cx="1010346"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cto 61">
            <a:extLst>
              <a:ext uri="{FF2B5EF4-FFF2-40B4-BE49-F238E27FC236}">
                <a16:creationId xmlns:a16="http://schemas.microsoft.com/office/drawing/2014/main" id="{41F4C7BE-BFE4-B5EE-F790-1ABBD50DC73A}"/>
              </a:ext>
            </a:extLst>
          </p:cNvPr>
          <p:cNvCxnSpPr/>
          <p:nvPr/>
        </p:nvCxnSpPr>
        <p:spPr>
          <a:xfrm>
            <a:off x="1482237" y="4350419"/>
            <a:ext cx="969463"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63" name="Gráfico 10">
            <a:extLst>
              <a:ext uri="{FF2B5EF4-FFF2-40B4-BE49-F238E27FC236}">
                <a16:creationId xmlns:a16="http://schemas.microsoft.com/office/drawing/2014/main" id="{A24349F4-E4FD-F66F-E821-DC17D26A237E}"/>
              </a:ext>
            </a:extLst>
          </p:cNvPr>
          <p:cNvGrpSpPr/>
          <p:nvPr/>
        </p:nvGrpSpPr>
        <p:grpSpPr>
          <a:xfrm>
            <a:off x="2548588" y="4049922"/>
            <a:ext cx="703395" cy="703395"/>
            <a:chOff x="627235" y="5458033"/>
            <a:chExt cx="849367" cy="849367"/>
          </a:xfrm>
          <a:solidFill>
            <a:srgbClr val="00BFF3"/>
          </a:solidFill>
        </p:grpSpPr>
        <p:sp>
          <p:nvSpPr>
            <p:cNvPr id="64" name="Forma libre: forma 30">
              <a:extLst>
                <a:ext uri="{FF2B5EF4-FFF2-40B4-BE49-F238E27FC236}">
                  <a16:creationId xmlns:a16="http://schemas.microsoft.com/office/drawing/2014/main" id="{A93E803E-B8B2-4008-EB50-517F78B8B219}"/>
                </a:ext>
              </a:extLst>
            </p:cNvPr>
            <p:cNvSpPr/>
            <p:nvPr userDrawn="1"/>
          </p:nvSpPr>
          <p:spPr>
            <a:xfrm>
              <a:off x="627235" y="5458033"/>
              <a:ext cx="849367" cy="849367"/>
            </a:xfrm>
            <a:custGeom>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00A3FF"/>
            </a:solidFill>
            <a:ln w="2285" cap="flat">
              <a:noFill/>
              <a:prstDash val="solid"/>
              <a:miter/>
            </a:ln>
          </p:spPr>
          <p:txBody>
            <a:bodyPr rtlCol="0" anchor="ctr"/>
            <a:lstStyle/>
            <a:p>
              <a:endParaRPr lang="es-PE" sz="1400"/>
            </a:p>
          </p:txBody>
        </p:sp>
        <p:sp>
          <p:nvSpPr>
            <p:cNvPr id="65" name="Forma libre: forma 31">
              <a:extLst>
                <a:ext uri="{FF2B5EF4-FFF2-40B4-BE49-F238E27FC236}">
                  <a16:creationId xmlns:a16="http://schemas.microsoft.com/office/drawing/2014/main" id="{D0DE35CF-033C-BFB5-632A-4724971B856A}"/>
                </a:ext>
              </a:extLst>
            </p:cNvPr>
            <p:cNvSpPr/>
            <p:nvPr/>
          </p:nvSpPr>
          <p:spPr>
            <a:xfrm>
              <a:off x="736500" y="5562370"/>
              <a:ext cx="662009" cy="640647"/>
            </a:xfrm>
            <a:custGeom>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1400"/>
            </a:p>
          </p:txBody>
        </p:sp>
      </p:grpSp>
      <p:sp>
        <p:nvSpPr>
          <p:cNvPr id="66" name="TextBox 59">
            <a:extLst>
              <a:ext uri="{FF2B5EF4-FFF2-40B4-BE49-F238E27FC236}">
                <a16:creationId xmlns:a16="http://schemas.microsoft.com/office/drawing/2014/main" id="{296EDF14-9683-B68D-DE9D-5626F9F8496F}"/>
              </a:ext>
            </a:extLst>
          </p:cNvPr>
          <p:cNvSpPr txBox="1"/>
          <p:nvPr/>
        </p:nvSpPr>
        <p:spPr>
          <a:xfrm>
            <a:off x="1629683" y="4819412"/>
            <a:ext cx="2775338" cy="276999"/>
          </a:xfrm>
          <a:prstGeom prst="rect">
            <a:avLst/>
          </a:prstGeom>
          <a:noFill/>
        </p:spPr>
        <p:txBody>
          <a:bodyPr wrap="square" rtlCol="0" anchor="ctr">
            <a:spAutoFit/>
          </a:bodyPr>
          <a:lstStyle/>
          <a:p>
            <a:pPr algn="ctr"/>
            <a:r>
              <a:rPr lang="en-US" altLang="ko-KR" sz="1200" spc="600">
                <a:solidFill>
                  <a:schemeClr val="bg1"/>
                </a:solidFill>
                <a:latin typeface="Arial" panose="020b0604020202020204" pitchFamily="34" charset="0"/>
                <a:cs typeface="Arial" panose="020b0604020202020204" pitchFamily="34" charset="0"/>
              </a:rPr>
              <a:t>slidesppt.net</a:t>
            </a:r>
            <a:endParaRPr lang="ko-KR" altLang="en-US" sz="1200" spc="600">
              <a:solidFill>
                <a:schemeClr val="bg1"/>
              </a:solidFill>
              <a:latin typeface="Arial" panose="020b0604020202020204" pitchFamily="34" charset="0"/>
              <a:cs typeface="Arial" panose="020b0604020202020204" pitchFamily="34" charset="0"/>
            </a:endParaRPr>
          </a:p>
        </p:txBody>
      </p:sp>
      <p:grpSp>
        <p:nvGrpSpPr>
          <p:cNvPr id="67" name="Grupo 66">
            <a:extLst>
              <a:ext uri="{FF2B5EF4-FFF2-40B4-BE49-F238E27FC236}">
                <a16:creationId xmlns:a16="http://schemas.microsoft.com/office/drawing/2014/main" id="{CCF71476-6583-DCFB-E86B-0DD4024A9000}"/>
              </a:ext>
            </a:extLst>
          </p:cNvPr>
          <p:cNvGrpSpPr/>
          <p:nvPr/>
        </p:nvGrpSpPr>
        <p:grpSpPr>
          <a:xfrm>
            <a:off x="1705014" y="5245545"/>
            <a:ext cx="2468122" cy="355392"/>
            <a:chOff x="359484" y="5996664"/>
            <a:chExt cx="4327937" cy="623192"/>
          </a:xfrm>
          <a:solidFill>
            <a:schemeClr val="bg1"/>
          </a:solidFill>
          <a:effectLst>
            <a:reflection blurRad="6350" stA="50000" endA="300" endPos="55500" dist="50800" dir="5400000" sy="-100000" algn="bl" rotWithShape="0"/>
          </a:effectLst>
        </p:grpSpPr>
        <p:sp>
          <p:nvSpPr>
            <p:cNvPr id="68" name="Rounded Rectangle 2">
              <a:extLst>
                <a:ext uri="{FF2B5EF4-FFF2-40B4-BE49-F238E27FC236}">
                  <a16:creationId xmlns:a16="http://schemas.microsoft.com/office/drawing/2014/main" id="{E1FD93C4-71D1-7E9F-F9E4-70DD9A5D0329}"/>
                </a:ext>
              </a:extLst>
            </p:cNvPr>
            <p:cNvSpPr/>
            <p:nvPr/>
          </p:nvSpPr>
          <p:spPr>
            <a:xfrm>
              <a:off x="1294284" y="6009071"/>
              <a:ext cx="573085" cy="610785"/>
            </a:xfrm>
            <a:custGeom>
              <a:gdLst>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27" fmla="*/ 436907 w 3960440"/>
                <a:gd name="connsiteY27" fmla="*/ 0 h 396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69" name="Rounded Rectangle 8">
              <a:extLst>
                <a:ext uri="{FF2B5EF4-FFF2-40B4-BE49-F238E27FC236}">
                  <a16:creationId xmlns:a16="http://schemas.microsoft.com/office/drawing/2014/main" id="{DEB8FBAA-48C0-6D8E-E12B-06E5DD222261}"/>
                </a:ext>
              </a:extLst>
            </p:cNvPr>
            <p:cNvSpPr/>
            <p:nvPr/>
          </p:nvSpPr>
          <p:spPr>
            <a:xfrm>
              <a:off x="359484" y="6009071"/>
              <a:ext cx="573149" cy="610785"/>
            </a:xfrm>
            <a:custGeom>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31" fmla="*/ 333511 w 3888432"/>
                <a:gd name="connsiteY31" fmla="*/ 0 h 39604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70" name="Rounded Rectangle 2">
              <a:extLst>
                <a:ext uri="{FF2B5EF4-FFF2-40B4-BE49-F238E27FC236}">
                  <a16:creationId xmlns:a16="http://schemas.microsoft.com/office/drawing/2014/main" id="{56960DFA-A657-C808-5CD6-9367CD68798E}"/>
                </a:ext>
              </a:extLst>
            </p:cNvPr>
            <p:cNvSpPr/>
            <p:nvPr/>
          </p:nvSpPr>
          <p:spPr>
            <a:xfrm>
              <a:off x="3157215" y="6009071"/>
              <a:ext cx="573085" cy="610785"/>
            </a:xfrm>
            <a:custGeom>
              <a:gdLst>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30" fmla="*/ 308009 w 3960000"/>
                <a:gd name="connsiteY30" fmla="*/ 0 h 3960000"/>
                <a:gd name="connsiteX31" fmla="*/ 308009 w 3960000"/>
                <a:gd name="connsiteY31" fmla="*/ 0 h 396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71" name="Rounded Rectangle 3">
              <a:extLst>
                <a:ext uri="{FF2B5EF4-FFF2-40B4-BE49-F238E27FC236}">
                  <a16:creationId xmlns:a16="http://schemas.microsoft.com/office/drawing/2014/main" id="{2FBA9F55-638D-05F0-E49E-024334E804C8}"/>
                </a:ext>
              </a:extLst>
            </p:cNvPr>
            <p:cNvSpPr>
              <a:spLocks noChangeAspect="1"/>
            </p:cNvSpPr>
            <p:nvPr/>
          </p:nvSpPr>
          <p:spPr>
            <a:xfrm>
              <a:off x="2219126" y="6009071"/>
              <a:ext cx="573085" cy="610785"/>
            </a:xfrm>
            <a:custGeom>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72" name="Rounded Rectangle 10">
              <a:extLst>
                <a:ext uri="{FF2B5EF4-FFF2-40B4-BE49-F238E27FC236}">
                  <a16:creationId xmlns:a16="http://schemas.microsoft.com/office/drawing/2014/main" id="{70D4BDE2-7FAC-BD49-9485-B8C80C3E45D3}"/>
                </a:ext>
              </a:extLst>
            </p:cNvPr>
            <p:cNvSpPr>
              <a:spLocks noChangeAspect="1"/>
            </p:cNvSpPr>
            <p:nvPr/>
          </p:nvSpPr>
          <p:spPr>
            <a:xfrm>
              <a:off x="4112293" y="5996664"/>
              <a:ext cx="575128" cy="623192"/>
            </a:xfrm>
            <a:custGeom>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grpSp>
      <p:sp>
        <p:nvSpPr>
          <p:cNvPr id="73" name="TextBox 12">
            <a:extLst>
              <a:ext uri="{FF2B5EF4-FFF2-40B4-BE49-F238E27FC236}">
                <a16:creationId xmlns:a16="http://schemas.microsoft.com/office/drawing/2014/main" id="{EC6C352C-8D4E-B10A-9C58-05B509FED2F1}"/>
              </a:ext>
            </a:extLst>
          </p:cNvPr>
          <p:cNvSpPr txBox="1"/>
          <p:nvPr/>
        </p:nvSpPr>
        <p:spPr>
          <a:xfrm>
            <a:off x="-92273" y="1719721"/>
            <a:ext cx="3731836" cy="400110"/>
          </a:xfrm>
          <a:prstGeom prst="rect">
            <a:avLst/>
          </a:prstGeom>
          <a:noFill/>
        </p:spPr>
        <p:txBody>
          <a:bodyPr wrap="square" rtlCol="0" anchor="ctr">
            <a:spAutoFit/>
          </a:bodyPr>
          <a:lstStyle/>
          <a:p>
            <a:pPr algn="ctr"/>
            <a:r>
              <a:rPr lang="en-US" altLang="ko-KR" sz="2000" b="1" spc="600">
                <a:solidFill>
                  <a:schemeClr val="bg1">
                    <a:lumMod val="95000"/>
                  </a:schemeClr>
                </a:solidFill>
                <a:latin typeface="Aptos" panose="020b0004020202020204" pitchFamily="34" charset="0"/>
                <a:ea typeface="Amiri" panose="00000500000000000000" pitchFamily="2" charset="-78"/>
                <a:cs typeface="Amiri" panose="00000500000000000000" pitchFamily="2" charset="-78"/>
              </a:rPr>
              <a:t>Free Template</a:t>
            </a:r>
            <a:endParaRPr lang="ko-KR" altLang="en-US" sz="2000" b="1" spc="600">
              <a:solidFill>
                <a:schemeClr val="bg1">
                  <a:lumMod val="95000"/>
                </a:schemeClr>
              </a:solidFill>
              <a:latin typeface="Aptos" panose="020b0004020202020204" pitchFamily="34" charset="0"/>
              <a:cs typeface="Amiri" panose="00000500000000000000" pitchFamily="2" charset="-78"/>
            </a:endParaRPr>
          </a:p>
        </p:txBody>
      </p:sp>
      <p:pic>
        <p:nvPicPr>
          <p:cNvPr id="3" name="Marcador de posición de imagen 2">
            <a:extLst>
              <a:ext uri="{FF2B5EF4-FFF2-40B4-BE49-F238E27FC236}">
                <a16:creationId xmlns:a16="http://schemas.microsoft.com/office/drawing/2014/main" id="{4B54059C-B892-4B38-F042-D39301D7CFD3}"/>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4225" r="14225"/>
          <a:stretch>
            <a:fillRect/>
          </a:stretch>
        </p:blipFill>
        <p:spPr>
          <a:xfrm>
            <a:off x="5094288" y="0"/>
            <a:ext cx="7097712" cy="6858000"/>
          </a:xfrm>
          <a:solidFill>
            <a:schemeClr val="bg1"/>
          </a:solidFill>
        </p:spPr>
      </p:pic>
      <p:sp>
        <p:nvSpPr>
          <p:cNvPr id="4" name="Google Shape;2004;p68">
            <a:extLst>
              <a:ext uri="{FF2B5EF4-FFF2-40B4-BE49-F238E27FC236}">
                <a16:creationId xmlns:a16="http://schemas.microsoft.com/office/drawing/2014/main" id="{D7C2D950-F066-6A40-498E-D39D7509873A}"/>
              </a:ext>
            </a:extLst>
          </p:cNvPr>
          <p:cNvSpPr txBox="1"/>
          <p:nvPr/>
        </p:nvSpPr>
        <p:spPr>
          <a:xfrm>
            <a:off x="1346237" y="3407103"/>
            <a:ext cx="3482494" cy="616200"/>
          </a:xfrm>
          <a:prstGeom prst="rect">
            <a:avLst/>
          </a:prstGeom>
        </p:spPr>
        <p:txBody>
          <a:bodyPr spcFirstLastPara="1" wrap="square" lIns="91425" tIns="91425" rIns="91425" bIns="91425" anchor="t" anchorCtr="0">
            <a:noAutofit/>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ts val="1600"/>
              </a:spcAft>
              <a:buFont typeface="Arial" panose="020b0604020202020204" pitchFamily="34" charset="0"/>
              <a:buNone/>
            </a:pPr>
            <a:r>
              <a:rPr lang="en-US" sz="1800">
                <a:solidFill>
                  <a:schemeClr val="bg1"/>
                </a:solidFill>
                <a:latin typeface="Decker" panose="020b0603050302020204" pitchFamily="34" charset="0"/>
              </a:rPr>
              <a:t>Do you have any questions?</a:t>
            </a:r>
          </a:p>
        </p:txBody>
      </p:sp>
    </p:spTree>
    <p:extLst>
      <p:ext uri="{BB962C8B-B14F-4D97-AF65-F5344CB8AC3E}">
        <p14:creationId xmlns:p14="http://schemas.microsoft.com/office/powerpoint/2010/main" val="4066724629"/>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3">
            <a:extLst>
              <a:ext uri="{FF2B5EF4-FFF2-40B4-BE49-F238E27FC236}">
                <a16:creationId xmlns:a16="http://schemas.microsoft.com/office/drawing/2014/main" id="{F375609E-447A-4E5B-8508-CD2284D82634}"/>
              </a:ext>
            </a:extLst>
          </p:cNvPr>
          <p:cNvSpPr txBox="1"/>
          <p:nvPr/>
        </p:nvSpPr>
        <p:spPr>
          <a:xfrm>
            <a:off x="2373771" y="479634"/>
            <a:ext cx="7444447" cy="800219"/>
          </a:xfrm>
          <a:prstGeom prst="rect">
            <a:avLst/>
          </a:prstGeom>
          <a:noFill/>
          <a:ln cap="flat">
            <a:noFill/>
          </a:ln>
        </p:spPr>
        <p:txBody>
          <a:bodyPr vert="horz" wrap="square" lIns="121920" tIns="60960" rIns="121920" bIns="60960" anchor="t" anchorCtr="1" compatLnSpc="1">
            <a:spAutoFit/>
          </a:bodyPr>
          <a:lstStyle/>
          <a:p>
            <a:pPr algn="ctr" defTabSz="1219140">
              <a:spcBef>
                <a:spcPct val="0"/>
              </a:spcBef>
              <a:spcAft>
                <a:spcPct val="0"/>
              </a:spcAft>
              <a:defRPr sz="1800" b="0" i="0" u="none" strike="noStrike" kern="0" cap="none" spc="0" baseline="0">
                <a:solidFill>
                  <a:srgbClr val="000000"/>
                </a:solidFill>
                <a:uFillTx/>
              </a:defRPr>
            </a:pPr>
            <a:r>
              <a:rPr lang="en-US" sz="4400">
                <a:solidFill>
                  <a:srgbClr val="3B3B3B"/>
                </a:solidFill>
                <a:latin typeface="Roboto" pitchFamily="2"/>
                <a:ea typeface="Roboto" pitchFamily="2"/>
                <a:cs typeface="Roboto" pitchFamily="2"/>
              </a:rPr>
              <a:t>Instructions for use</a:t>
            </a:r>
            <a:endParaRPr lang="en-GB" sz="4400">
              <a:solidFill>
                <a:srgbClr val="3B3B3B"/>
              </a:solidFill>
              <a:latin typeface="Roboto" pitchFamily="2" charset="0"/>
              <a:ea typeface="Roboto" pitchFamily="2" charset="0"/>
              <a:cs typeface="Roboto" panose="02000000000000000000" pitchFamily="2" charset="0"/>
            </a:endParaRPr>
          </a:p>
        </p:txBody>
      </p:sp>
      <p:sp>
        <p:nvSpPr>
          <p:cNvPr id="3" name="TextBox 5">
            <a:extLst>
              <a:ext uri="{FF2B5EF4-FFF2-40B4-BE49-F238E27FC236}">
                <a16:creationId xmlns:a16="http://schemas.microsoft.com/office/drawing/2014/main" id="{1D60E029-5E2A-4A65-91BB-27577FBC4C2A}"/>
              </a:ext>
            </a:extLst>
          </p:cNvPr>
          <p:cNvSpPr txBox="1"/>
          <p:nvPr/>
        </p:nvSpPr>
        <p:spPr>
          <a:xfrm>
            <a:off x="3899063" y="2059912"/>
            <a:ext cx="4393887" cy="369332"/>
          </a:xfrm>
          <a:prstGeom prst="rect">
            <a:avLst/>
          </a:prstGeom>
          <a:noFill/>
          <a:ln cap="flat">
            <a:noFill/>
          </a:ln>
        </p:spPr>
        <p:txBody>
          <a:bodyPr vert="horz" wrap="square" lIns="121920" tIns="60960" rIns="121920" bIns="60960" anchor="t" anchorCtr="1" compatLnSpc="1">
            <a:spAutoFit/>
          </a:bodyPr>
          <a:lstStyle/>
          <a:p>
            <a:pPr algn="ctr" defTabSz="1219140">
              <a:spcBef>
                <a:spcPct val="0"/>
              </a:spcBef>
              <a:spcAft>
                <a:spcPct val="0"/>
              </a:spcAft>
              <a:defRPr sz="1800" b="0" i="0" u="none" strike="noStrike" kern="0" cap="none" spc="0" baseline="0">
                <a:solidFill>
                  <a:srgbClr val="000000"/>
                </a:solidFill>
                <a:uFillTx/>
              </a:defRPr>
            </a:pPr>
            <a:r>
              <a:rPr lang="en-US" sz="1600" b="1">
                <a:solidFill>
                  <a:srgbClr val="3B3B3B"/>
                </a:solidFill>
                <a:latin typeface="Roboto" pitchFamily="2"/>
                <a:ea typeface="Roboto" pitchFamily="2"/>
                <a:cs typeface="Roboto" pitchFamily="2"/>
              </a:rPr>
              <a:t>What you are allowed to do :</a:t>
            </a:r>
            <a:endParaRPr lang="en-GB" sz="1600" b="1">
              <a:solidFill>
                <a:srgbClr val="3B3B3B"/>
              </a:solidFill>
              <a:latin typeface="Roboto" pitchFamily="2" charset="0"/>
              <a:ea typeface="Roboto" pitchFamily="2" charset="0"/>
              <a:cs typeface="Roboto" panose="02000000000000000000" pitchFamily="2" charset="0"/>
            </a:endParaRPr>
          </a:p>
        </p:txBody>
      </p:sp>
      <p:sp>
        <p:nvSpPr>
          <p:cNvPr id="4" name="TextBox 6">
            <a:extLst>
              <a:ext uri="{FF2B5EF4-FFF2-40B4-BE49-F238E27FC236}">
                <a16:creationId xmlns:a16="http://schemas.microsoft.com/office/drawing/2014/main" id="{3730A933-4BF8-43FF-A06F-76A35D40857D}"/>
              </a:ext>
            </a:extLst>
          </p:cNvPr>
          <p:cNvSpPr txBox="1"/>
          <p:nvPr/>
        </p:nvSpPr>
        <p:spPr>
          <a:xfrm>
            <a:off x="2602432" y="2432244"/>
            <a:ext cx="6987149" cy="923330"/>
          </a:xfrm>
          <a:prstGeom prst="rect">
            <a:avLst/>
          </a:prstGeom>
          <a:noFill/>
          <a:ln cap="flat">
            <a:noFill/>
          </a:ln>
        </p:spPr>
        <p:txBody>
          <a:bodyPr vert="horz" wrap="square" lIns="121920" tIns="60960" rIns="121920" bIns="60960" anchor="t" anchorCtr="1" compatLnSpc="1">
            <a:spAutoFit/>
          </a:bodyPr>
          <a:lstStyle/>
          <a:p>
            <a:pPr algn="ctr" defTabSz="1219140">
              <a:lnSpc>
                <a:spcPct val="150000"/>
              </a:lnSpc>
              <a:spcBef>
                <a:spcPct val="0"/>
              </a:spcBef>
              <a:spcAft>
                <a:spcPct val="0"/>
              </a:spcAft>
              <a:defRPr sz="1800" b="0" i="0" u="none" strike="noStrike" kern="0" cap="none" spc="0" baseline="0">
                <a:solidFill>
                  <a:srgbClr val="000000"/>
                </a:solidFill>
                <a:uFillTx/>
              </a:defRPr>
            </a:pPr>
            <a:r>
              <a:rPr lang="en-US" sz="1200">
                <a:solidFill>
                  <a:srgbClr val="190B00"/>
                </a:solidFill>
                <a:latin typeface="Roboto" pitchFamily="2"/>
                <a:ea typeface="Roboto" pitchFamily="2"/>
                <a:cs typeface="Roboto" pitchFamily="2"/>
              </a:rPr>
              <a:t>Use our templates for personal or educational presentations or printouts.</a:t>
            </a:r>
          </a:p>
          <a:p>
            <a:pPr algn="ctr" defTabSz="1219140">
              <a:lnSpc>
                <a:spcPct val="150000"/>
              </a:lnSpc>
              <a:spcBef>
                <a:spcPct val="0"/>
              </a:spcBef>
              <a:spcAft>
                <a:spcPct val="0"/>
              </a:spcAft>
              <a:defRPr sz="1800" b="0" i="0" u="none" strike="noStrike" kern="0" cap="none" spc="0" baseline="0">
                <a:solidFill>
                  <a:srgbClr val="000000"/>
                </a:solidFill>
                <a:uFillTx/>
              </a:defRPr>
            </a:pPr>
            <a:r>
              <a:rPr lang="en-US" sz="1200">
                <a:solidFill>
                  <a:srgbClr val="190B00"/>
                </a:solidFill>
                <a:latin typeface="Roboto" pitchFamily="2"/>
                <a:ea typeface="Roboto" pitchFamily="2"/>
                <a:cs typeface="Roboto" pitchFamily="2"/>
              </a:rPr>
              <a:t>Edit and customize our templates for your own needs.</a:t>
            </a:r>
          </a:p>
          <a:p>
            <a:pPr algn="ctr" defTabSz="1219140">
              <a:lnSpc>
                <a:spcPct val="150000"/>
              </a:lnSpc>
              <a:spcBef>
                <a:spcPct val="0"/>
              </a:spcBef>
              <a:spcAft>
                <a:spcPct val="0"/>
              </a:spcAft>
              <a:defRPr sz="1800" b="0" i="0" u="none" strike="noStrike" kern="0" cap="none" spc="0" baseline="0">
                <a:solidFill>
                  <a:srgbClr val="000000"/>
                </a:solidFill>
                <a:uFillTx/>
              </a:defRPr>
            </a:pPr>
            <a:r>
              <a:rPr lang="en-US" sz="1200">
                <a:solidFill>
                  <a:srgbClr val="190B00"/>
                </a:solidFill>
                <a:latin typeface="Roboto" pitchFamily="2"/>
                <a:ea typeface="Roboto" pitchFamily="2"/>
                <a:cs typeface="Roboto" pitchFamily="2"/>
              </a:rPr>
              <a:t>Link a page to a presentation template on your website or blog.</a:t>
            </a:r>
            <a:endParaRPr lang="en-GB" sz="1200">
              <a:solidFill>
                <a:srgbClr val="190B00"/>
              </a:solidFill>
              <a:latin typeface="Roboto" pitchFamily="2" charset="0"/>
              <a:ea typeface="Roboto" pitchFamily="2" charset="0"/>
              <a:cs typeface="Roboto" panose="02000000000000000000" pitchFamily="2" charset="0"/>
            </a:endParaRPr>
          </a:p>
        </p:txBody>
      </p:sp>
      <p:sp>
        <p:nvSpPr>
          <p:cNvPr id="5" name="TextBox 10">
            <a:extLst>
              <a:ext uri="{FF2B5EF4-FFF2-40B4-BE49-F238E27FC236}">
                <a16:creationId xmlns:a16="http://schemas.microsoft.com/office/drawing/2014/main" id="{0CF451DD-35B5-45AB-8ACB-234FABFB60F9}"/>
              </a:ext>
            </a:extLst>
          </p:cNvPr>
          <p:cNvSpPr txBox="1"/>
          <p:nvPr/>
        </p:nvSpPr>
        <p:spPr>
          <a:xfrm>
            <a:off x="2602432" y="1353862"/>
            <a:ext cx="6987149" cy="615553"/>
          </a:xfrm>
          <a:prstGeom prst="rect">
            <a:avLst/>
          </a:prstGeom>
          <a:noFill/>
          <a:ln cap="flat">
            <a:noFill/>
          </a:ln>
        </p:spPr>
        <p:txBody>
          <a:bodyPr vert="horz" wrap="square" lIns="121920" tIns="60960" rIns="121920" bIns="60960" anchor="t" anchorCtr="1" compatLnSpc="1">
            <a:spAutoFit/>
          </a:bodyPr>
          <a:lstStyle/>
          <a:p>
            <a:pPr algn="ctr" defTabSz="1219140">
              <a:spcBef>
                <a:spcPct val="0"/>
              </a:spcBef>
              <a:spcAft>
                <a:spcPct val="0"/>
              </a:spcAft>
              <a:defRPr sz="1800" b="0" i="0" u="none" strike="noStrike" kern="0" cap="none" spc="0" baseline="0">
                <a:solidFill>
                  <a:srgbClr val="000000"/>
                </a:solidFill>
                <a:uFillTx/>
              </a:defRPr>
            </a:pPr>
            <a:r>
              <a:rPr lang="en-US" sz="1600">
                <a:solidFill>
                  <a:srgbClr val="3B3B3B"/>
                </a:solidFill>
                <a:latin typeface="Roboto" pitchFamily="2"/>
                <a:ea typeface="Roboto" pitchFamily="2"/>
                <a:cs typeface="Roboto" pitchFamily="2"/>
              </a:rPr>
              <a:t>In order to use this template, you must credit Slidesppt by keeping the thank you slide.</a:t>
            </a:r>
            <a:endParaRPr lang="en-GB" sz="1600">
              <a:solidFill>
                <a:srgbClr val="3B3B3B"/>
              </a:solidFill>
              <a:latin typeface="Roboto" pitchFamily="2" charset="0"/>
              <a:ea typeface="Roboto" pitchFamily="2" charset="0"/>
              <a:cs typeface="Roboto" panose="02000000000000000000" pitchFamily="2" charset="0"/>
            </a:endParaRPr>
          </a:p>
        </p:txBody>
      </p:sp>
      <p:sp>
        <p:nvSpPr>
          <p:cNvPr id="6" name="TextBox 11">
            <a:extLst>
              <a:ext uri="{FF2B5EF4-FFF2-40B4-BE49-F238E27FC236}">
                <a16:creationId xmlns:a16="http://schemas.microsoft.com/office/drawing/2014/main" id="{89C12536-0A30-4A38-9327-BBD378636019}"/>
              </a:ext>
            </a:extLst>
          </p:cNvPr>
          <p:cNvSpPr txBox="1"/>
          <p:nvPr/>
        </p:nvSpPr>
        <p:spPr>
          <a:xfrm>
            <a:off x="3826641" y="3447764"/>
            <a:ext cx="4538715" cy="369332"/>
          </a:xfrm>
          <a:prstGeom prst="rect">
            <a:avLst/>
          </a:prstGeom>
          <a:noFill/>
          <a:ln cap="flat">
            <a:noFill/>
          </a:ln>
        </p:spPr>
        <p:txBody>
          <a:bodyPr vert="horz" wrap="square" lIns="121920" tIns="60960" rIns="121920" bIns="60960" anchor="t" anchorCtr="1" compatLnSpc="1">
            <a:spAutoFit/>
          </a:bodyPr>
          <a:lstStyle/>
          <a:p>
            <a:pPr algn="ctr" defTabSz="1219140">
              <a:spcBef>
                <a:spcPct val="0"/>
              </a:spcBef>
              <a:spcAft>
                <a:spcPct val="0"/>
              </a:spcAft>
              <a:defRPr sz="1800" b="0" i="0" u="none" strike="noStrike" kern="0" cap="none" spc="0" baseline="0">
                <a:solidFill>
                  <a:srgbClr val="000000"/>
                </a:solidFill>
                <a:uFillTx/>
              </a:defRPr>
            </a:pPr>
            <a:r>
              <a:rPr lang="en-US" sz="1600" b="1">
                <a:solidFill>
                  <a:srgbClr val="3B3B3B"/>
                </a:solidFill>
                <a:latin typeface="Roboto" pitchFamily="2"/>
                <a:ea typeface="Roboto" pitchFamily="2"/>
                <a:cs typeface="Roboto" pitchFamily="2"/>
              </a:rPr>
              <a:t>What you are not allowed to do :</a:t>
            </a:r>
            <a:endParaRPr lang="en-GB" sz="1600" b="1">
              <a:solidFill>
                <a:srgbClr val="3B3B3B"/>
              </a:solidFill>
              <a:latin typeface="Roboto" pitchFamily="2"/>
              <a:ea typeface="Roboto" pitchFamily="2"/>
              <a:cs typeface="Roboto" pitchFamily="2"/>
            </a:endParaRPr>
          </a:p>
        </p:txBody>
      </p:sp>
      <p:sp>
        <p:nvSpPr>
          <p:cNvPr id="7" name="TextBox 12">
            <a:extLst>
              <a:ext uri="{FF2B5EF4-FFF2-40B4-BE49-F238E27FC236}">
                <a16:creationId xmlns:a16="http://schemas.microsoft.com/office/drawing/2014/main" id="{6B82EBB4-9F8B-4D56-83D0-B5BD81C9ED69}"/>
              </a:ext>
            </a:extLst>
          </p:cNvPr>
          <p:cNvSpPr txBox="1"/>
          <p:nvPr/>
        </p:nvSpPr>
        <p:spPr>
          <a:xfrm>
            <a:off x="2602432" y="3730888"/>
            <a:ext cx="6987149" cy="1200329"/>
          </a:xfrm>
          <a:prstGeom prst="rect">
            <a:avLst/>
          </a:prstGeom>
          <a:noFill/>
          <a:ln cap="flat">
            <a:noFill/>
          </a:ln>
        </p:spPr>
        <p:txBody>
          <a:bodyPr vert="horz" wrap="square" lIns="121920" tIns="60960" rIns="121920" bIns="60960" anchor="t" anchorCtr="1" compatLnSpc="1">
            <a:spAutoFit/>
          </a:bodyPr>
          <a:lstStyle/>
          <a:p>
            <a:pPr algn="ctr" defTabSz="1219140">
              <a:lnSpc>
                <a:spcPct val="150000"/>
              </a:lnSpc>
              <a:spcBef>
                <a:spcPct val="0"/>
              </a:spcBef>
              <a:spcAft>
                <a:spcPct val="0"/>
              </a:spcAft>
              <a:defRPr sz="1800" b="0" i="0" u="none" strike="noStrike" kern="0" cap="none" spc="0" baseline="0">
                <a:solidFill>
                  <a:srgbClr val="000000"/>
                </a:solidFill>
                <a:uFillTx/>
              </a:defRPr>
            </a:pPr>
            <a:r>
              <a:rPr lang="en-US" sz="1200">
                <a:solidFill>
                  <a:srgbClr val="190B00"/>
                </a:solidFill>
                <a:latin typeface="Roboto" pitchFamily="2"/>
                <a:ea typeface="Roboto" pitchFamily="2"/>
                <a:cs typeface="Roboto" pitchFamily="2"/>
              </a:rPr>
              <a:t>Republish or redistribute our presentation templates, offline or online and even for free.</a:t>
            </a:r>
          </a:p>
          <a:p>
            <a:pPr algn="ctr" defTabSz="1219140">
              <a:lnSpc>
                <a:spcPct val="150000"/>
              </a:lnSpc>
              <a:spcBef>
                <a:spcPct val="0"/>
              </a:spcBef>
              <a:spcAft>
                <a:spcPct val="0"/>
              </a:spcAft>
              <a:defRPr sz="1800" b="0" i="0" u="none" strike="noStrike" kern="0" cap="none" spc="0" baseline="0">
                <a:solidFill>
                  <a:srgbClr val="000000"/>
                </a:solidFill>
                <a:uFillTx/>
              </a:defRPr>
            </a:pPr>
            <a:r>
              <a:rPr lang="en-US" sz="1200">
                <a:solidFill>
                  <a:srgbClr val="190B00"/>
                </a:solidFill>
                <a:latin typeface="Roboto" pitchFamily="2"/>
                <a:ea typeface="Roboto" pitchFamily="2"/>
                <a:cs typeface="Roboto" pitchFamily="2"/>
              </a:rPr>
              <a:t>Offer Slidesppt templates (or a modified version of this Slidesppt Template) or include it in a database or any other product or service that offers downloadable images, icons or templates that may be subject to distribution or resale.</a:t>
            </a:r>
          </a:p>
        </p:txBody>
      </p:sp>
      <p:sp>
        <p:nvSpPr>
          <p:cNvPr id="8" name="TextBox 11">
            <a:extLst>
              <a:ext uri="{FF2B5EF4-FFF2-40B4-BE49-F238E27FC236}">
                <a16:creationId xmlns:a16="http://schemas.microsoft.com/office/drawing/2014/main" id="{53D4DFEA-4454-4FF6-BACC-8AE9F99F797A}"/>
              </a:ext>
            </a:extLst>
          </p:cNvPr>
          <p:cNvSpPr txBox="1"/>
          <p:nvPr/>
        </p:nvSpPr>
        <p:spPr>
          <a:xfrm>
            <a:off x="3826641" y="4967984"/>
            <a:ext cx="4538715" cy="369332"/>
          </a:xfrm>
          <a:prstGeom prst="rect">
            <a:avLst/>
          </a:prstGeom>
          <a:noFill/>
          <a:ln cap="flat">
            <a:noFill/>
          </a:ln>
        </p:spPr>
        <p:txBody>
          <a:bodyPr vert="horz" wrap="square" lIns="121920" tIns="60960" rIns="121920" bIns="60960" anchor="t" anchorCtr="1" compatLnSpc="1">
            <a:spAutoFit/>
          </a:bodyPr>
          <a:lstStyle/>
          <a:p>
            <a:pPr algn="ctr" defTabSz="1219140">
              <a:spcBef>
                <a:spcPct val="0"/>
              </a:spcBef>
              <a:spcAft>
                <a:spcPct val="0"/>
              </a:spcAft>
              <a:defRPr sz="1800" b="0" i="0" u="none" strike="noStrike" kern="0" cap="none" spc="0" baseline="0">
                <a:solidFill>
                  <a:srgbClr val="000000"/>
                </a:solidFill>
                <a:uFillTx/>
              </a:defRPr>
            </a:pPr>
            <a:r>
              <a:rPr lang="en-US" sz="1600" b="1">
                <a:solidFill>
                  <a:srgbClr val="3B3B3B"/>
                </a:solidFill>
                <a:latin typeface="Roboto" pitchFamily="2"/>
                <a:ea typeface="Roboto" pitchFamily="2"/>
                <a:cs typeface="Roboto" pitchFamily="2"/>
              </a:rPr>
              <a:t>Useful links :</a:t>
            </a:r>
            <a:endParaRPr lang="en-GB" sz="1600" b="1">
              <a:solidFill>
                <a:srgbClr val="3B3B3B"/>
              </a:solidFill>
              <a:latin typeface="Roboto" pitchFamily="2"/>
              <a:ea typeface="Roboto" pitchFamily="2"/>
              <a:cs typeface="Roboto" pitchFamily="2"/>
            </a:endParaRPr>
          </a:p>
        </p:txBody>
      </p:sp>
      <p:sp>
        <p:nvSpPr>
          <p:cNvPr id="9" name="TextBox 12">
            <a:extLst>
              <a:ext uri="{FF2B5EF4-FFF2-40B4-BE49-F238E27FC236}">
                <a16:creationId xmlns:a16="http://schemas.microsoft.com/office/drawing/2014/main" id="{393647A9-5A7C-4325-923A-8ACD7774558D}"/>
              </a:ext>
            </a:extLst>
          </p:cNvPr>
          <p:cNvSpPr txBox="1"/>
          <p:nvPr/>
        </p:nvSpPr>
        <p:spPr>
          <a:xfrm>
            <a:off x="1611820" y="5307154"/>
            <a:ext cx="8968349" cy="923330"/>
          </a:xfrm>
          <a:prstGeom prst="rect">
            <a:avLst/>
          </a:prstGeom>
          <a:noFill/>
          <a:ln cap="flat">
            <a:noFill/>
          </a:ln>
        </p:spPr>
        <p:txBody>
          <a:bodyPr vert="horz" wrap="square" lIns="121920" tIns="60960" rIns="121920" bIns="60960" anchor="t" anchorCtr="1" compatLnSpc="1">
            <a:spAutoFit/>
          </a:bodyPr>
          <a:lstStyle/>
          <a:p>
            <a:pPr algn="ctr" defTabSz="1219140">
              <a:lnSpc>
                <a:spcPct val="150000"/>
              </a:lnSpc>
              <a:spcBef>
                <a:spcPct val="0"/>
              </a:spcBef>
              <a:spcAft>
                <a:spcPct val="0"/>
              </a:spcAft>
              <a:defRPr sz="1800" b="0" i="0" u="none" strike="noStrike" kern="0" cap="none" spc="0" baseline="0">
                <a:solidFill>
                  <a:srgbClr val="000000"/>
                </a:solidFill>
                <a:uFillTx/>
              </a:defRPr>
            </a:pPr>
            <a:r>
              <a:rPr lang="en-US" sz="1200">
                <a:solidFill>
                  <a:srgbClr val="190B00"/>
                </a:solidFill>
                <a:latin typeface="Roboto" pitchFamily="2"/>
                <a:ea typeface="Roboto" pitchFamily="2"/>
                <a:cs typeface="Roboto" pitchFamily="2"/>
              </a:rPr>
              <a:t>What you are allowed and not allowed to do: </a:t>
            </a:r>
            <a:r>
              <a:rPr lang="en-US" sz="1200">
                <a:solidFill>
                  <a:srgbClr val="0563C1"/>
                </a:solidFill>
                <a:latin typeface="Roboto" pitchFamily="2"/>
                <a:ea typeface="Roboto" pitchFamily="2"/>
                <a:cs typeface="Roboto" pitchFamily="2"/>
                <a:hlinkClick r:id="rId3"/>
              </a:rPr>
              <a:t>https://www.slidesppt.net/what-you-can-and-cannot-do-with-our-templates</a:t>
            </a:r>
            <a:r>
              <a:rPr lang="en-US" sz="1200">
                <a:solidFill>
                  <a:srgbClr val="0070C0"/>
                </a:solidFill>
                <a:latin typeface="Roboto" pitchFamily="2"/>
                <a:ea typeface="Roboto" pitchFamily="2"/>
                <a:cs typeface="Roboto" pitchFamily="2"/>
                <a:hlinkClick r:id="rId3"/>
              </a:rPr>
              <a:t>/</a:t>
            </a:r>
            <a:r>
              <a:rPr lang="en-US" sz="1200">
                <a:solidFill>
                  <a:srgbClr val="0070C0"/>
                </a:solidFill>
                <a:latin typeface="Roboto" pitchFamily="2"/>
                <a:ea typeface="Roboto" pitchFamily="2"/>
                <a:cs typeface="Roboto" pitchFamily="2"/>
              </a:rPr>
              <a:t>  </a:t>
            </a:r>
          </a:p>
          <a:p>
            <a:pPr algn="ctr" defTabSz="1219140">
              <a:lnSpc>
                <a:spcPct val="150000"/>
              </a:lnSpc>
              <a:spcBef>
                <a:spcPct val="0"/>
              </a:spcBef>
              <a:spcAft>
                <a:spcPct val="0"/>
              </a:spcAft>
              <a:defRPr sz="1800" b="0" i="0" u="none" strike="noStrike" kern="0" cap="none" spc="0" baseline="0">
                <a:solidFill>
                  <a:srgbClr val="000000"/>
                </a:solidFill>
                <a:uFillTx/>
              </a:defRPr>
            </a:pPr>
            <a:r>
              <a:rPr lang="en-US" sz="1200">
                <a:solidFill>
                  <a:srgbClr val="190B00"/>
                </a:solidFill>
                <a:latin typeface="Roboto" pitchFamily="2"/>
                <a:ea typeface="Roboto" pitchFamily="2"/>
                <a:cs typeface="Roboto" pitchFamily="2"/>
              </a:rPr>
              <a:t>Frequently Asked Questions: </a:t>
            </a:r>
            <a:r>
              <a:rPr lang="en-US" sz="1200">
                <a:solidFill>
                  <a:srgbClr val="0563C1"/>
                </a:solidFill>
                <a:latin typeface="Roboto" pitchFamily="2"/>
                <a:ea typeface="Roboto" pitchFamily="2"/>
                <a:cs typeface="Roboto" pitchFamily="2"/>
                <a:hlinkClick r:id="rId4"/>
              </a:rPr>
              <a:t>https://www.slidesppt.net/frequently-asked-questions</a:t>
            </a:r>
            <a:r>
              <a:rPr lang="en-US" sz="1200">
                <a:solidFill>
                  <a:srgbClr val="0070C0"/>
                </a:solidFill>
                <a:latin typeface="Roboto" pitchFamily="2"/>
                <a:ea typeface="Roboto" pitchFamily="2"/>
                <a:cs typeface="Roboto" pitchFamily="2"/>
                <a:hlinkClick r:id="rId4"/>
              </a:rPr>
              <a:t>/</a:t>
            </a:r>
            <a:r>
              <a:rPr lang="en-US" sz="1200">
                <a:solidFill>
                  <a:srgbClr val="0070C0"/>
                </a:solidFill>
                <a:latin typeface="Roboto" pitchFamily="2"/>
                <a:ea typeface="Roboto" pitchFamily="2"/>
                <a:cs typeface="Roboto" pitchFamily="2"/>
              </a:rPr>
              <a:t>  </a:t>
            </a:r>
          </a:p>
          <a:p>
            <a:pPr algn="ctr" defTabSz="1219140">
              <a:lnSpc>
                <a:spcPct val="150000"/>
              </a:lnSpc>
              <a:spcBef>
                <a:spcPct val="0"/>
              </a:spcBef>
              <a:spcAft>
                <a:spcPct val="0"/>
              </a:spcAft>
              <a:defRPr sz="1800" b="0" i="0" u="none" strike="noStrike" kern="0" cap="none" spc="0" baseline="0">
                <a:solidFill>
                  <a:srgbClr val="000000"/>
                </a:solidFill>
                <a:uFillTx/>
              </a:defRPr>
            </a:pPr>
            <a:r>
              <a:rPr lang="en-US" sz="1200">
                <a:solidFill>
                  <a:srgbClr val="190B00"/>
                </a:solidFill>
                <a:latin typeface="Roboto" pitchFamily="2"/>
                <a:ea typeface="Roboto" pitchFamily="2"/>
                <a:cs typeface="Roboto" pitchFamily="2"/>
              </a:rPr>
              <a:t>Tutorials and Tips: </a:t>
            </a:r>
            <a:r>
              <a:rPr lang="en-US" sz="1200">
                <a:solidFill>
                  <a:srgbClr val="0563C1"/>
                </a:solidFill>
                <a:latin typeface="Roboto" pitchFamily="2"/>
                <a:ea typeface="Roboto" pitchFamily="2"/>
                <a:cs typeface="Roboto" pitchFamily="2"/>
                <a:hlinkClick r:id="rId5"/>
              </a:rPr>
              <a:t>https://www.slidesppt.net/tutorials-and-tips</a:t>
            </a:r>
            <a:r>
              <a:rPr lang="en-US" sz="1200">
                <a:solidFill>
                  <a:srgbClr val="0070C0"/>
                </a:solidFill>
                <a:latin typeface="Roboto" pitchFamily="2"/>
                <a:ea typeface="Roboto" pitchFamily="2"/>
                <a:cs typeface="Roboto" pitchFamily="2"/>
                <a:hlinkClick r:id="rId5"/>
              </a:rPr>
              <a:t>/</a:t>
            </a:r>
            <a:r>
              <a:rPr lang="en-US" sz="1200">
                <a:solidFill>
                  <a:srgbClr val="0070C0"/>
                </a:solidFill>
                <a:latin typeface="Roboto" pitchFamily="2"/>
                <a:ea typeface="Roboto" pitchFamily="2"/>
                <a:cs typeface="Roboto" pitchFamily="2"/>
              </a:rPr>
              <a:t>  </a:t>
            </a:r>
          </a:p>
        </p:txBody>
      </p:sp>
      <p:sp>
        <p:nvSpPr>
          <p:cNvPr id="10" name="Rectángulo 11">
            <a:extLst>
              <a:ext uri="{FF2B5EF4-FFF2-40B4-BE49-F238E27FC236}">
                <a16:creationId xmlns:a16="http://schemas.microsoft.com/office/drawing/2014/main" id="{6C5603C7-B33F-4826-8D40-2585C44FF445}"/>
              </a:ext>
            </a:extLst>
          </p:cNvPr>
          <p:cNvSpPr/>
          <p:nvPr/>
        </p:nvSpPr>
        <p:spPr>
          <a:xfrm>
            <a:off x="293273" y="269749"/>
            <a:ext cx="11605455" cy="6356031"/>
          </a:xfrm>
          <a:prstGeom prst="rect">
            <a:avLst/>
          </a:prstGeom>
          <a:noFill/>
          <a:ln w="57150" cap="flat">
            <a:solidFill>
              <a:srgbClr val="00A3FF"/>
            </a:solidFill>
            <a:prstDash val="dash"/>
          </a:ln>
        </p:spPr>
        <p:txBody>
          <a:bodyPr vert="horz" wrap="square" lIns="121920" tIns="60960" rIns="121920" bIns="60960" anchor="ctr" anchorCtr="1" compatLnSpc="1">
            <a:noAutofit/>
          </a:bodyPr>
          <a:lstStyle/>
          <a:p>
            <a:pPr algn="ctr" defTabSz="1219140">
              <a:spcBef>
                <a:spcPct val="0"/>
              </a:spcBef>
              <a:spcAft>
                <a:spcPct val="0"/>
              </a:spcAft>
              <a:defRPr sz="1800" b="0" i="0" u="none" strike="noStrike" kern="0" cap="none" spc="0" baseline="0">
                <a:solidFill>
                  <a:srgbClr val="000000"/>
                </a:solidFill>
                <a:uFillTx/>
              </a:defRPr>
            </a:pPr>
            <a:endParaRPr lang="es-PE">
              <a:solidFill>
                <a:srgbClr val="F3F3F3"/>
              </a:solidFill>
            </a:endParaRPr>
          </a:p>
        </p:txBody>
      </p:sp>
    </p:spTree>
    <p:extLst>
      <p:ext uri="{BB962C8B-B14F-4D97-AF65-F5344CB8AC3E}">
        <p14:creationId xmlns:p14="http://schemas.microsoft.com/office/powerpoint/2010/main" val="1047784657"/>
      </p:ext>
    </p:extLst>
  </p:cSld>
  <p:clrMapOvr>
    <a:masterClrMapping/>
  </p:clrMapOvr>
  <p:transition spd="slow">
    <p:fade/>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Google Shape;263;p42">
            <a:extLst>
              <a:ext uri="{FF2B5EF4-FFF2-40B4-BE49-F238E27FC236}">
                <a16:creationId xmlns:a16="http://schemas.microsoft.com/office/drawing/2014/main" id="{E36AA398-E164-4C9C-8FC1-E31F5E7E5395}"/>
              </a:ext>
            </a:extLst>
          </p:cNvPr>
          <p:cNvSpPr txBox="1"/>
          <p:nvPr/>
        </p:nvSpPr>
        <p:spPr>
          <a:xfrm>
            <a:off x="0" y="661074"/>
            <a:ext cx="5089295" cy="1031470"/>
          </a:xfrm>
          <a:prstGeom prst="rect">
            <a:avLst/>
          </a:prstGeom>
          <a:noFill/>
          <a:ln cap="flat">
            <a:noFill/>
          </a:ln>
        </p:spPr>
        <p:txBody>
          <a:bodyPr vert="horz" wrap="square" lIns="121898" tIns="121898" rIns="121898" bIns="121898" anchor="t" anchorCtr="1" compatLnSpc="1">
            <a:noAutofit/>
          </a:bodyPr>
          <a:lstStyle/>
          <a:p>
            <a:pPr marL="0" marR="0" lvl="0" indent="0" algn="ctr" defTabSz="1219169" rtl="0" fontAlgn="auto" hangingPunct="1">
              <a:lnSpc>
                <a:spcPct val="80000"/>
              </a:lnSpc>
              <a:spcBef>
                <a:spcPct val="0"/>
              </a:spcBef>
              <a:spcAft>
                <a:spcPct val="0"/>
              </a:spcAft>
              <a:buNone/>
              <a:defRPr sz="1800" b="0" i="0" u="none" strike="noStrike" kern="0" cap="none" spc="0" baseline="0">
                <a:solidFill>
                  <a:srgbClr val="000000"/>
                </a:solidFill>
                <a:uFillTx/>
              </a:defRPr>
            </a:pPr>
            <a:r>
              <a:rPr lang="es-PE" sz="4800" b="1" i="0" u="none" strike="noStrike" kern="0" cap="none" spc="0" baseline="0">
                <a:solidFill>
                  <a:srgbClr val="00A3FF"/>
                </a:solidFill>
                <a:uFillTx/>
                <a:latin typeface="Arial (Títulos)"/>
                <a:ea typeface="DM Sans"/>
                <a:cs typeface="Rubik"/>
              </a:rPr>
              <a:t>FUENTE</a:t>
            </a:r>
          </a:p>
        </p:txBody>
      </p:sp>
      <p:sp>
        <p:nvSpPr>
          <p:cNvPr id="4" name="Google Shape;270;p42">
            <a:extLst>
              <a:ext uri="{FF2B5EF4-FFF2-40B4-BE49-F238E27FC236}">
                <a16:creationId xmlns:a16="http://schemas.microsoft.com/office/drawing/2014/main" id="{FD74F7BE-C711-4505-A2D5-52FD9E8A04E7}"/>
              </a:ext>
            </a:extLst>
          </p:cNvPr>
          <p:cNvSpPr txBox="1"/>
          <p:nvPr/>
        </p:nvSpPr>
        <p:spPr>
          <a:xfrm>
            <a:off x="1169892" y="1991023"/>
            <a:ext cx="5543559" cy="565400"/>
          </a:xfrm>
          <a:prstGeom prst="rect">
            <a:avLst/>
          </a:prstGeom>
          <a:noFill/>
          <a:ln cap="flat">
            <a:noFill/>
          </a:ln>
        </p:spPr>
        <p:txBody>
          <a:bodyPr vert="horz" wrap="square" lIns="121898" tIns="121898" rIns="121898" bIns="121898" anchor="t"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r>
              <a:rPr lang="es-PE" sz="2133" b="0" i="0" u="none" strike="noStrike" kern="0" cap="none" spc="0" baseline="0">
                <a:solidFill>
                  <a:srgbClr val="00A3FF"/>
                </a:solidFill>
                <a:uFillTx/>
                <a:latin typeface="Source Sans Pro" pitchFamily="34"/>
                <a:ea typeface="Rubik"/>
                <a:cs typeface="Rubik"/>
              </a:rPr>
              <a:t>ELABORADO POR  </a:t>
            </a:r>
            <a:r>
              <a:rPr lang="es-PE" sz="2133" b="0" i="0" u="none" strike="noStrike" kern="0" cap="none" spc="0" baseline="0">
                <a:solidFill>
                  <a:srgbClr val="00A3FF"/>
                </a:solidFill>
                <a:uFillTx/>
                <a:latin typeface="Source Sans Pro" pitchFamily="34"/>
                <a:ea typeface="Montserrat" charset="0"/>
                <a:cs typeface="Assistant Light" pitchFamily="2"/>
              </a:rPr>
              <a:t>: </a:t>
            </a:r>
            <a:r>
              <a:rPr lang="es-PE" sz="2133" b="0" i="0" u="none" strike="noStrike" kern="0" cap="none" spc="0" baseline="0">
                <a:solidFill>
                  <a:srgbClr val="000000"/>
                </a:solidFill>
                <a:uFillTx/>
                <a:latin typeface="Source Sans Pro" pitchFamily="34"/>
                <a:ea typeface="Montserrat" charset="0"/>
                <a:cs typeface="Kanit Light"/>
              </a:rPr>
              <a:t>slidesppt.net</a:t>
            </a:r>
          </a:p>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2133" b="1" i="0" u="none" strike="noStrike" kern="0" cap="none" spc="0" baseline="0">
              <a:solidFill>
                <a:srgbClr val="02FFB3"/>
              </a:solidFill>
              <a:uFillTx/>
              <a:latin typeface="Source Sans Pro" panose="020b0503030403020204" pitchFamily="34" charset="0"/>
              <a:ea typeface="Rubik"/>
              <a:cs typeface="Rubik"/>
            </a:endParaRPr>
          </a:p>
        </p:txBody>
      </p:sp>
      <p:grpSp>
        <p:nvGrpSpPr>
          <p:cNvPr id="5" name="Grupo 3">
            <a:extLst>
              <a:ext uri="{FF2B5EF4-FFF2-40B4-BE49-F238E27FC236}">
                <a16:creationId xmlns:a16="http://schemas.microsoft.com/office/drawing/2014/main" id="{B622A378-9DD1-46BB-BD6C-3FC12F03E9D7}"/>
              </a:ext>
            </a:extLst>
          </p:cNvPr>
          <p:cNvGrpSpPr/>
          <p:nvPr/>
        </p:nvGrpSpPr>
        <p:grpSpPr>
          <a:xfrm>
            <a:off x="1103719" y="2996863"/>
            <a:ext cx="3985576" cy="2126171"/>
            <a:chOff x="1103719" y="2996863"/>
            <a:chExt cx="3985576" cy="2126171"/>
          </a:xfrm>
        </p:grpSpPr>
        <p:sp>
          <p:nvSpPr>
            <p:cNvPr id="6" name="Google Shape;272;p42">
              <a:extLst>
                <a:ext uri="{FF2B5EF4-FFF2-40B4-BE49-F238E27FC236}">
                  <a16:creationId xmlns:a16="http://schemas.microsoft.com/office/drawing/2014/main" id="{6C430A85-581A-4D58-BB12-9EB77E8AD303}"/>
                </a:ext>
              </a:extLst>
            </p:cNvPr>
            <p:cNvSpPr txBox="1"/>
            <p:nvPr/>
          </p:nvSpPr>
          <p:spPr>
            <a:xfrm>
              <a:off x="1169892" y="2996863"/>
              <a:ext cx="2822798" cy="411598"/>
            </a:xfrm>
            <a:prstGeom prst="rect">
              <a:avLst/>
            </a:prstGeom>
            <a:noFill/>
            <a:ln cap="flat">
              <a:noFill/>
            </a:ln>
          </p:spPr>
          <p:txBody>
            <a:bodyPr vert="horz" wrap="square" lIns="121898" tIns="121898" rIns="121898" bIns="121898" anchor="t"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r>
                <a:rPr lang="es-PE" sz="2133" b="0" i="0" u="none" strike="noStrike" kern="0" cap="none" spc="0" baseline="0">
                  <a:solidFill>
                    <a:srgbClr val="00A3FF"/>
                  </a:solidFill>
                  <a:uFillTx/>
                  <a:latin typeface="Source Sans Pro" pitchFamily="34"/>
                  <a:ea typeface="Rubik"/>
                  <a:cs typeface="Rubik"/>
                </a:rPr>
                <a:t>IMAGES :</a:t>
              </a:r>
            </a:p>
          </p:txBody>
        </p:sp>
        <p:sp>
          <p:nvSpPr>
            <p:cNvPr id="7" name="Google Shape;273;p42">
              <a:extLst>
                <a:ext uri="{FF2B5EF4-FFF2-40B4-BE49-F238E27FC236}">
                  <a16:creationId xmlns:a16="http://schemas.microsoft.com/office/drawing/2014/main" id="{3ACFB0BB-1765-49FE-BDE3-1651EDB24A0D}"/>
                </a:ext>
              </a:extLst>
            </p:cNvPr>
            <p:cNvSpPr txBox="1"/>
            <p:nvPr/>
          </p:nvSpPr>
          <p:spPr>
            <a:xfrm>
              <a:off x="1103719" y="3408461"/>
              <a:ext cx="3985576" cy="1714573"/>
            </a:xfrm>
            <a:prstGeom prst="rect">
              <a:avLst/>
            </a:prstGeom>
            <a:noFill/>
            <a:ln cap="flat">
              <a:noFill/>
            </a:ln>
          </p:spPr>
          <p:txBody>
            <a:bodyPr vert="horz" wrap="square" lIns="121898" tIns="121898" rIns="121898" bIns="121898" anchor="t" anchorCtr="0" compatLnSpc="1">
              <a:noAutofit/>
            </a:bodyPr>
            <a:lstStyle/>
            <a:p>
              <a:pPr marL="342900" marR="0" lvl="0" indent="-342900" algn="l" defTabSz="1219169"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2000" kern="0">
                  <a:solidFill>
                    <a:srgbClr val="000000"/>
                  </a:solidFill>
                  <a:latin typeface="Source Sans Pro" pitchFamily="34"/>
                  <a:ea typeface="Montserrat" charset="0"/>
                  <a:cs typeface="Kanit Light"/>
                </a:rPr>
                <a:t>freepik.es</a:t>
              </a:r>
            </a:p>
            <a:p>
              <a:pPr marL="342900" marR="0" lvl="0" indent="-342900" algn="l" defTabSz="1219169"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2000" b="0" i="0" u="none" strike="noStrike" kern="0" cap="none" spc="0" baseline="0">
                  <a:solidFill>
                    <a:srgbClr val="000000"/>
                  </a:solidFill>
                  <a:uFillTx/>
                  <a:latin typeface="Source Sans Pro" pitchFamily="34"/>
                  <a:ea typeface="Montserrat" charset="0"/>
                  <a:cs typeface="Kanit Light"/>
                </a:rPr>
                <a:t>pixabay.com</a:t>
              </a:r>
            </a:p>
            <a:p>
              <a:pPr marL="342900" marR="0" lvl="0" indent="-342900" algn="l" defTabSz="1219169"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2000" kern="0">
                  <a:solidFill>
                    <a:srgbClr val="000000"/>
                  </a:solidFill>
                  <a:latin typeface="Source Sans Pro" pitchFamily="34"/>
                  <a:ea typeface="Montserrat" charset="0"/>
                  <a:cs typeface="Kanit Light"/>
                </a:rPr>
                <a:t>pngegg.com</a:t>
              </a:r>
              <a:endParaRPr lang="es-PE" sz="2000" b="0" i="0" u="none" strike="noStrike" kern="0" cap="none" spc="0" baseline="0">
                <a:solidFill>
                  <a:srgbClr val="000000"/>
                </a:solidFill>
                <a:uFillTx/>
                <a:latin typeface="Source Sans Pro" panose="020b0503030403020204" pitchFamily="34" charset="0"/>
                <a:ea typeface="Montserrat"/>
                <a:cs typeface="Kanit Light"/>
              </a:endParaRPr>
            </a:p>
          </p:txBody>
        </p:sp>
      </p:grpSp>
      <p:sp>
        <p:nvSpPr>
          <p:cNvPr id="8" name="Google Shape;274;p42">
            <a:extLst>
              <a:ext uri="{FF2B5EF4-FFF2-40B4-BE49-F238E27FC236}">
                <a16:creationId xmlns:a16="http://schemas.microsoft.com/office/drawing/2014/main" id="{F47E88E5-DFEC-4353-AC56-A081F3DE3857}"/>
              </a:ext>
            </a:extLst>
          </p:cNvPr>
          <p:cNvSpPr txBox="1"/>
          <p:nvPr/>
        </p:nvSpPr>
        <p:spPr>
          <a:xfrm>
            <a:off x="1169892" y="4544549"/>
            <a:ext cx="2822798" cy="411598"/>
          </a:xfrm>
          <a:prstGeom prst="rect">
            <a:avLst/>
          </a:prstGeom>
          <a:noFill/>
          <a:ln cap="flat">
            <a:noFill/>
          </a:ln>
        </p:spPr>
        <p:txBody>
          <a:bodyPr vert="horz" wrap="square" lIns="121898" tIns="121898" rIns="121898" bIns="121898" anchor="t"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133" b="0" i="0" u="none" strike="noStrike" kern="0" cap="none" spc="0" baseline="0">
                <a:solidFill>
                  <a:srgbClr val="00A3FF"/>
                </a:solidFill>
                <a:uFillTx/>
                <a:latin typeface="Source Sans Pro" pitchFamily="34"/>
                <a:ea typeface="Rubik"/>
                <a:cs typeface="Rubik"/>
              </a:rPr>
              <a:t>FONTS :</a:t>
            </a:r>
          </a:p>
        </p:txBody>
      </p:sp>
      <p:sp>
        <p:nvSpPr>
          <p:cNvPr id="9" name="Google Shape;275;p42">
            <a:extLst>
              <a:ext uri="{FF2B5EF4-FFF2-40B4-BE49-F238E27FC236}">
                <a16:creationId xmlns:a16="http://schemas.microsoft.com/office/drawing/2014/main" id="{A7035C7F-962E-4B49-BCFE-D714AC5662E1}"/>
              </a:ext>
            </a:extLst>
          </p:cNvPr>
          <p:cNvSpPr txBox="1"/>
          <p:nvPr/>
        </p:nvSpPr>
        <p:spPr>
          <a:xfrm>
            <a:off x="1103719" y="4956147"/>
            <a:ext cx="3527169" cy="912799"/>
          </a:xfrm>
          <a:prstGeom prst="rect">
            <a:avLst/>
          </a:prstGeom>
          <a:noFill/>
          <a:ln cap="flat">
            <a:noFill/>
          </a:ln>
        </p:spPr>
        <p:txBody>
          <a:bodyPr vert="horz" wrap="square" lIns="121898" tIns="121898" rIns="121898" bIns="121898" anchor="t" anchorCtr="0" compatLnSpc="1">
            <a:noAutofit/>
          </a:bodyPr>
          <a:lstStyle/>
          <a:p>
            <a:pPr marL="380957" marR="0" lvl="0" indent="-380957" algn="l" defTabSz="1219169"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2000" kern="0">
                <a:solidFill>
                  <a:srgbClr val="000000"/>
                </a:solidFill>
                <a:latin typeface="Source Sans Pro" pitchFamily="34"/>
                <a:ea typeface="Montserrat" charset="0"/>
                <a:cs typeface="Kanit Light"/>
              </a:rPr>
              <a:t>Impact</a:t>
            </a:r>
          </a:p>
          <a:p>
            <a:pPr marL="380957" marR="0" lvl="0" indent="-380957" algn="l" defTabSz="1219169"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2000" b="0" i="0" u="none" strike="noStrike" kern="0" cap="none" spc="0" baseline="0">
                <a:solidFill>
                  <a:srgbClr val="000000"/>
                </a:solidFill>
                <a:uFillTx/>
                <a:latin typeface="Source Sans Pro" pitchFamily="34"/>
                <a:ea typeface="Montserrat" charset="0"/>
                <a:cs typeface="Kanit Light"/>
              </a:rPr>
              <a:t>Lora</a:t>
            </a:r>
          </a:p>
          <a:p>
            <a:pPr marL="380957" marR="0" lvl="0" indent="-380957" algn="l" defTabSz="1219169"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2000" b="0" i="0" u="none" strike="noStrike" kern="0" cap="none" spc="0" baseline="0">
                <a:solidFill>
                  <a:srgbClr val="000000"/>
                </a:solidFill>
                <a:uFillTx/>
                <a:latin typeface="Source Sans Pro" pitchFamily="34"/>
                <a:ea typeface="Montserrat" charset="0"/>
                <a:cs typeface="Kanit Light"/>
              </a:rPr>
              <a:t>Arial</a:t>
            </a:r>
          </a:p>
        </p:txBody>
      </p:sp>
      <p:sp>
        <p:nvSpPr>
          <p:cNvPr id="10" name="TextBox 59">
            <a:extLst>
              <a:ext uri="{FF2B5EF4-FFF2-40B4-BE49-F238E27FC236}">
                <a16:creationId xmlns:a16="http://schemas.microsoft.com/office/drawing/2014/main" id="{5F3254F6-6144-466F-89E1-6AD1991A2589}"/>
              </a:ext>
            </a:extLst>
          </p:cNvPr>
          <p:cNvSpPr txBox="1"/>
          <p:nvPr/>
        </p:nvSpPr>
        <p:spPr>
          <a:xfrm>
            <a:off x="9959996" y="6504053"/>
            <a:ext cx="2232004" cy="369338"/>
          </a:xfrm>
          <a:prstGeom prst="rect">
            <a:avLst/>
          </a:prstGeom>
          <a:noFill/>
          <a:ln cap="flat">
            <a:noFill/>
          </a:ln>
        </p:spPr>
        <p:txBody>
          <a:bodyPr vert="horz" wrap="square" lIns="121916" tIns="60963" rIns="121916" bIns="60963" anchor="ctr" anchorCtr="0" compatLnSpc="1">
            <a:spAutoFit/>
          </a:bodyPr>
          <a:lstStyle/>
          <a:p>
            <a:pPr marL="0" marR="0" lvl="0" indent="0" algn="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600" b="0" i="0" u="none" strike="noStrike" kern="0" cap="none" spc="0" baseline="0">
                <a:uFillTx/>
                <a:latin typeface="Arial" panose="020b0604020202020204" pitchFamily="34" charset="0"/>
                <a:ea typeface="Arial"/>
                <a:cs typeface="Arial" panose="020b0604020202020204" pitchFamily="34" charset="0"/>
              </a:rPr>
              <a:t>slidesppt.net</a:t>
            </a:r>
          </a:p>
        </p:txBody>
      </p:sp>
      <p:grpSp>
        <p:nvGrpSpPr>
          <p:cNvPr id="11" name="Gráfico 10">
            <a:extLst>
              <a:ext uri="{FF2B5EF4-FFF2-40B4-BE49-F238E27FC236}">
                <a16:creationId xmlns:a16="http://schemas.microsoft.com/office/drawing/2014/main" id="{C90DA2E0-AC05-4170-A93A-0A227C0E5DE8}"/>
              </a:ext>
            </a:extLst>
          </p:cNvPr>
          <p:cNvGrpSpPr/>
          <p:nvPr/>
        </p:nvGrpSpPr>
        <p:grpSpPr>
          <a:xfrm>
            <a:off x="11194391" y="5670076"/>
            <a:ext cx="849367" cy="849367"/>
            <a:chOff x="10895112" y="5490862"/>
            <a:chExt cx="849367" cy="849367"/>
          </a:xfrm>
        </p:grpSpPr>
        <p:sp>
          <p:nvSpPr>
            <p:cNvPr id="12" name="Forma libre: forma 30">
              <a:extLst>
                <a:ext uri="{FF2B5EF4-FFF2-40B4-BE49-F238E27FC236}">
                  <a16:creationId xmlns:a16="http://schemas.microsoft.com/office/drawing/2014/main" id="{D184DD46-24B7-44D6-B8DF-FEBAA4F5DA30}"/>
                </a:ext>
              </a:extLst>
            </p:cNvPr>
            <p:cNvSpPr/>
            <p:nvPr/>
          </p:nvSpPr>
          <p:spPr>
            <a:xfrm>
              <a:off x="10895112" y="5490862"/>
              <a:ext cx="849367" cy="849367"/>
            </a:xfrm>
            <a:custGeom>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 f6 0 f5"/>
                <a:gd name="f14" fmla="*/ f10 f0 1"/>
                <a:gd name="f15" fmla="*/ f13 1 849367"/>
                <a:gd name="f16" fmla="*/ 849367 f13 1"/>
                <a:gd name="f17" fmla="*/ 424684 f13 1"/>
                <a:gd name="f18" fmla="*/ 0 f13 1"/>
                <a:gd name="f19" fmla="*/ f14 1 f2"/>
                <a:gd name="f20" fmla="*/ f16 1 849367"/>
                <a:gd name="f21" fmla="*/ f17 1 849367"/>
                <a:gd name="f22" fmla="*/ f18 1 849367"/>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gradFill>
              <a:gsLst>
                <a:gs pos="0">
                  <a:srgbClr val="00A3FF"/>
                </a:gs>
                <a:gs pos="100000">
                  <a:srgbClr val="07E2FF"/>
                </a:gs>
              </a:gsLst>
              <a:lin ang="2700000" scaled="1"/>
            </a:gradFill>
            <a:ln cap="flat">
              <a:noFill/>
              <a:prstDash val="solid"/>
            </a:ln>
          </p:spPr>
          <p:txBody>
            <a:bodyPr vert="horz" wrap="square" lIns="121916" tIns="60963" rIns="121916" bIns="60963"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Forma libre: forma 31">
              <a:extLst>
                <a:ext uri="{FF2B5EF4-FFF2-40B4-BE49-F238E27FC236}">
                  <a16:creationId xmlns:a16="http://schemas.microsoft.com/office/drawing/2014/main" id="{055C70BE-4203-4C4D-BDA7-034B4BC315B4}"/>
                </a:ext>
              </a:extLst>
            </p:cNvPr>
            <p:cNvSpPr/>
            <p:nvPr/>
          </p:nvSpPr>
          <p:spPr>
            <a:xfrm>
              <a:off x="11004374" y="5595204"/>
              <a:ext cx="662016" cy="640637"/>
            </a:xfrm>
            <a:custGeom>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 f7 0 f5"/>
                <a:gd name="f213" fmla="+- f6 0 f5"/>
                <a:gd name="f214" fmla="*/ f209 f0 1"/>
                <a:gd name="f215" fmla="*/ f213 1 662009"/>
                <a:gd name="f216" fmla="*/ f212 1 640647"/>
                <a:gd name="f217" fmla="*/ 398577 f213 1"/>
                <a:gd name="f218" fmla="*/ 121941 f212 1"/>
                <a:gd name="f219" fmla="*/ 383196 f213 1"/>
                <a:gd name="f220" fmla="*/ 383219 f213 1"/>
                <a:gd name="f221" fmla="*/ 0 f212 1"/>
                <a:gd name="f222" fmla="*/ 0 f213 1"/>
                <a:gd name="f223" fmla="*/ 64133 f212 1"/>
                <a:gd name="f224" fmla="*/ 576124 f212 1"/>
                <a:gd name="f225" fmla="*/ 383128 f213 1"/>
                <a:gd name="f226" fmla="*/ 640647 f212 1"/>
                <a:gd name="f227" fmla="*/ 122514 f212 1"/>
                <a:gd name="f228" fmla="*/ 398072 f213 1"/>
                <a:gd name="f229" fmla="*/ 398049 f213 1"/>
                <a:gd name="f230" fmla="*/ 152655 f212 1"/>
                <a:gd name="f231" fmla="*/ 630608 f213 1"/>
                <a:gd name="f232" fmla="*/ 440087 f212 1"/>
                <a:gd name="f233" fmla="*/ 614907 f213 1"/>
                <a:gd name="f234" fmla="*/ 168264 f212 1"/>
                <a:gd name="f235" fmla="*/ 397958 f213 1"/>
                <a:gd name="f236" fmla="*/ 168242 f212 1"/>
                <a:gd name="f237" fmla="*/ 208010 f212 1"/>
                <a:gd name="f238" fmla="*/ 413177 f213 1"/>
                <a:gd name="f239" fmla="*/ 206337 f212 1"/>
                <a:gd name="f240" fmla="*/ 427457 f213 1"/>
                <a:gd name="f241" fmla="*/ 205236 f212 1"/>
                <a:gd name="f242" fmla="*/ 287340 f212 1"/>
                <a:gd name="f243" fmla="*/ 511509 f213 1"/>
                <a:gd name="f244" fmla="*/ 497298 f213 1"/>
                <a:gd name="f245" fmla="*/ 333435 f212 1"/>
                <a:gd name="f246" fmla="*/ 455879 f213 1"/>
                <a:gd name="f247" fmla="*/ 363003 f212 1"/>
                <a:gd name="f248" fmla="*/ 421933 f213 1"/>
                <a:gd name="f249" fmla="*/ 366624 f212 1"/>
                <a:gd name="f250" fmla="*/ 363988 f212 1"/>
                <a:gd name="f251" fmla="*/ 394428 f212 1"/>
                <a:gd name="f252" fmla="*/ 548412 f213 1"/>
                <a:gd name="f253" fmla="*/ 423079 f212 1"/>
                <a:gd name="f254" fmla="*/ 397935 f213 1"/>
                <a:gd name="f255" fmla="*/ 449851 f212 1"/>
                <a:gd name="f256" fmla="*/ 547518 f213 1"/>
                <a:gd name="f257" fmla="*/ 480313 f212 1"/>
                <a:gd name="f258" fmla="*/ 397912 f213 1"/>
                <a:gd name="f259" fmla="*/ 515406 f212 1"/>
                <a:gd name="f260" fmla="*/ 440591 f212 1"/>
                <a:gd name="f261" fmla="*/ 662010 f213 1"/>
                <a:gd name="f262" fmla="*/ 122101 f212 1"/>
                <a:gd name="f263" fmla="*/ 267834 f213 1"/>
                <a:gd name="f264" fmla="*/ 452946 f212 1"/>
                <a:gd name="f265" fmla="*/ 177387 f213 1"/>
                <a:gd name="f266" fmla="*/ 482743 f212 1"/>
                <a:gd name="f267" fmla="*/ 90470 f213 1"/>
                <a:gd name="f268" fmla="*/ 460808 f212 1"/>
                <a:gd name="f269" fmla="*/ 86230 f213 1"/>
                <a:gd name="f270" fmla="*/ 457988 f212 1"/>
                <a:gd name="f271" fmla="*/ 100899 f213 1"/>
                <a:gd name="f272" fmla="*/ 409281 f212 1"/>
                <a:gd name="f273" fmla="*/ 108509 f213 1"/>
                <a:gd name="f274" fmla="*/ 413957 f212 1"/>
                <a:gd name="f275" fmla="*/ 180275 f213 1"/>
                <a:gd name="f276" fmla="*/ 434196 f212 1"/>
                <a:gd name="f277" fmla="*/ 241521 f213 1"/>
                <a:gd name="f278" fmla="*/ 385511 f212 1"/>
                <a:gd name="f279" fmla="*/ 184561 f213 1"/>
                <a:gd name="f280" fmla="*/ 327177 f212 1"/>
                <a:gd name="f281" fmla="*/ 94160 f213 1"/>
                <a:gd name="f282" fmla="*/ 228478 f212 1"/>
                <a:gd name="f283" fmla="*/ 206359 f213 1"/>
                <a:gd name="f284" fmla="*/ 133195 f212 1"/>
                <a:gd name="f285" fmla="*/ 281747 f213 1"/>
                <a:gd name="f286" fmla="*/ 150042 f212 1"/>
                <a:gd name="f287" fmla="*/ 286698 f213 1"/>
                <a:gd name="f288" fmla="*/ 152838 f212 1"/>
                <a:gd name="f289" fmla="*/ 270653 f213 1"/>
                <a:gd name="f290" fmla="*/ 200285 f212 1"/>
                <a:gd name="f291" fmla="*/ 263479 f213 1"/>
                <a:gd name="f292" fmla="*/ 196366 f212 1"/>
                <a:gd name="f293" fmla="*/ 204938 f213 1"/>
                <a:gd name="f294" fmla="*/ 181742 f212 1"/>
                <a:gd name="f295" fmla="*/ 150455 f213 1"/>
                <a:gd name="f296" fmla="*/ 223665 f212 1"/>
                <a:gd name="f297" fmla="*/ 210806 f213 1"/>
                <a:gd name="f298" fmla="*/ 280051 f212 1"/>
                <a:gd name="f299" fmla="*/ 298296 f213 1"/>
                <a:gd name="f300" fmla="*/ 382119 f212 1"/>
                <a:gd name="f301" fmla="*/ f214 1 f2"/>
                <a:gd name="f302" fmla="*/ f217 1 662009"/>
                <a:gd name="f303" fmla="*/ f218 1 640647"/>
                <a:gd name="f304" fmla="*/ f219 1 662009"/>
                <a:gd name="f305" fmla="*/ f220 1 662009"/>
                <a:gd name="f306" fmla="*/ f221 1 640647"/>
                <a:gd name="f307" fmla="*/ f222 1 662009"/>
                <a:gd name="f308" fmla="*/ f223 1 640647"/>
                <a:gd name="f309" fmla="*/ f224 1 640647"/>
                <a:gd name="f310" fmla="*/ f225 1 662009"/>
                <a:gd name="f311" fmla="*/ f226 1 640647"/>
                <a:gd name="f312" fmla="*/ f227 1 640647"/>
                <a:gd name="f313" fmla="*/ f228 1 662009"/>
                <a:gd name="f314" fmla="*/ f229 1 662009"/>
                <a:gd name="f315" fmla="*/ f230 1 640647"/>
                <a:gd name="f316" fmla="*/ f231 1 662009"/>
                <a:gd name="f317" fmla="*/ f232 1 640647"/>
                <a:gd name="f318" fmla="*/ f233 1 662009"/>
                <a:gd name="f319" fmla="*/ f234 1 640647"/>
                <a:gd name="f320" fmla="*/ f235 1 662009"/>
                <a:gd name="f321" fmla="*/ f236 1 640647"/>
                <a:gd name="f322" fmla="*/ f237 1 640647"/>
                <a:gd name="f323" fmla="*/ f238 1 662009"/>
                <a:gd name="f324" fmla="*/ f239 1 640647"/>
                <a:gd name="f325" fmla="*/ f240 1 662009"/>
                <a:gd name="f326" fmla="*/ f241 1 640647"/>
                <a:gd name="f327" fmla="*/ f242 1 640647"/>
                <a:gd name="f328" fmla="*/ f243 1 662009"/>
                <a:gd name="f329" fmla="*/ f244 1 662009"/>
                <a:gd name="f330" fmla="*/ f245 1 640647"/>
                <a:gd name="f331" fmla="*/ f246 1 662009"/>
                <a:gd name="f332" fmla="*/ f247 1 640647"/>
                <a:gd name="f333" fmla="*/ f248 1 662009"/>
                <a:gd name="f334" fmla="*/ f249 1 640647"/>
                <a:gd name="f335" fmla="*/ f250 1 640647"/>
                <a:gd name="f336" fmla="*/ f251 1 640647"/>
                <a:gd name="f337" fmla="*/ f252 1 662009"/>
                <a:gd name="f338" fmla="*/ f253 1 640647"/>
                <a:gd name="f339" fmla="*/ f254 1 662009"/>
                <a:gd name="f340" fmla="*/ f255 1 640647"/>
                <a:gd name="f341" fmla="*/ f256 1 662009"/>
                <a:gd name="f342" fmla="*/ f257 1 640647"/>
                <a:gd name="f343" fmla="*/ f258 1 662009"/>
                <a:gd name="f344" fmla="*/ f259 1 640647"/>
                <a:gd name="f345" fmla="*/ f260 1 640647"/>
                <a:gd name="f346" fmla="*/ f261 1 662009"/>
                <a:gd name="f347" fmla="*/ f262 1 640647"/>
                <a:gd name="f348" fmla="*/ f263 1 662009"/>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5 1 f215"/>
                <a:gd name="f387" fmla="*/ f6 1 f215"/>
                <a:gd name="f388" fmla="*/ f5 1 f216"/>
                <a:gd name="f389" fmla="*/ f7 1 f216"/>
                <a:gd name="f390" fmla="+- f301 0 f1"/>
                <a:gd name="f391" fmla="*/ f302 1 f215"/>
                <a:gd name="f392" fmla="*/ f303 1 f216"/>
                <a:gd name="f393" fmla="*/ f304 1 f215"/>
                <a:gd name="f394" fmla="*/ f305 1 f215"/>
                <a:gd name="f395" fmla="*/ f306 1 f216"/>
                <a:gd name="f396" fmla="*/ f307 1 f215"/>
                <a:gd name="f397" fmla="*/ f308 1 f216"/>
                <a:gd name="f398" fmla="*/ f309 1 f216"/>
                <a:gd name="f399" fmla="*/ f310 1 f215"/>
                <a:gd name="f400" fmla="*/ f311 1 f216"/>
                <a:gd name="f401" fmla="*/ f312 1 f216"/>
                <a:gd name="f402" fmla="*/ f313 1 f215"/>
                <a:gd name="f403" fmla="*/ f314 1 f215"/>
                <a:gd name="f404" fmla="*/ f315 1 f216"/>
                <a:gd name="f405" fmla="*/ f316 1 f215"/>
                <a:gd name="f406" fmla="*/ f317 1 f216"/>
                <a:gd name="f407" fmla="*/ f318 1 f215"/>
                <a:gd name="f408" fmla="*/ f319 1 f216"/>
                <a:gd name="f409" fmla="*/ f320 1 f215"/>
                <a:gd name="f410" fmla="*/ f321 1 f216"/>
                <a:gd name="f411" fmla="*/ f322 1 f216"/>
                <a:gd name="f412" fmla="*/ f323 1 f215"/>
                <a:gd name="f413" fmla="*/ f324 1 f216"/>
                <a:gd name="f414" fmla="*/ f325 1 f215"/>
                <a:gd name="f415" fmla="*/ f326 1 f216"/>
                <a:gd name="f416" fmla="*/ f327 1 f216"/>
                <a:gd name="f417" fmla="*/ f328 1 f215"/>
                <a:gd name="f418" fmla="*/ f329 1 f215"/>
                <a:gd name="f419" fmla="*/ f330 1 f216"/>
                <a:gd name="f420" fmla="*/ f331 1 f215"/>
                <a:gd name="f421" fmla="*/ f332 1 f216"/>
                <a:gd name="f422" fmla="*/ f333 1 f215"/>
                <a:gd name="f423" fmla="*/ f334 1 f216"/>
                <a:gd name="f424" fmla="*/ f335 1 f216"/>
                <a:gd name="f425" fmla="*/ f336 1 f216"/>
                <a:gd name="f426" fmla="*/ f337 1 f215"/>
                <a:gd name="f427" fmla="*/ f338 1 f216"/>
                <a:gd name="f428" fmla="*/ f339 1 f215"/>
                <a:gd name="f429" fmla="*/ f340 1 f216"/>
                <a:gd name="f430" fmla="*/ f341 1 f215"/>
                <a:gd name="f431" fmla="*/ f342 1 f216"/>
                <a:gd name="f432" fmla="*/ f343 1 f215"/>
                <a:gd name="f433" fmla="*/ f344 1 f216"/>
                <a:gd name="f434" fmla="*/ f345 1 f216"/>
                <a:gd name="f435" fmla="*/ f346 1 f215"/>
                <a:gd name="f436" fmla="*/ f347 1 f216"/>
                <a:gd name="f437" fmla="*/ f348 1 f215"/>
                <a:gd name="f438" fmla="*/ f349 1 f216"/>
                <a:gd name="f439" fmla="*/ f350 1 f215"/>
                <a:gd name="f440" fmla="*/ f351 1 f216"/>
                <a:gd name="f441" fmla="*/ f352 1 f215"/>
                <a:gd name="f442" fmla="*/ f353 1 f216"/>
                <a:gd name="f443" fmla="*/ f354 1 f215"/>
                <a:gd name="f444" fmla="*/ f355 1 f216"/>
                <a:gd name="f445" fmla="*/ f356 1 f215"/>
                <a:gd name="f446" fmla="*/ f357 1 f216"/>
                <a:gd name="f447" fmla="*/ f358 1 f215"/>
                <a:gd name="f448" fmla="*/ f359 1 f216"/>
                <a:gd name="f449" fmla="*/ f360 1 f215"/>
                <a:gd name="f450" fmla="*/ f361 1 f216"/>
                <a:gd name="f451" fmla="*/ f362 1 f215"/>
                <a:gd name="f452" fmla="*/ f363 1 f216"/>
                <a:gd name="f453" fmla="*/ f364 1 f215"/>
                <a:gd name="f454" fmla="*/ f365 1 f216"/>
                <a:gd name="f455" fmla="*/ f366 1 f215"/>
                <a:gd name="f456" fmla="*/ f367 1 f216"/>
                <a:gd name="f457" fmla="*/ f368 1 f215"/>
                <a:gd name="f458" fmla="*/ f369 1 f216"/>
                <a:gd name="f459" fmla="*/ f370 1 f215"/>
                <a:gd name="f460" fmla="*/ f371 1 f216"/>
                <a:gd name="f461" fmla="*/ f372 1 f215"/>
                <a:gd name="f462" fmla="*/ f373 1 f216"/>
                <a:gd name="f463" fmla="*/ f374 1 f215"/>
                <a:gd name="f464" fmla="*/ f375 1 f216"/>
                <a:gd name="f465" fmla="*/ f376 1 f215"/>
                <a:gd name="f466" fmla="*/ f377 1 f216"/>
                <a:gd name="f467" fmla="*/ f378 1 f215"/>
                <a:gd name="f468" fmla="*/ f379 1 f216"/>
                <a:gd name="f469" fmla="*/ f380 1 f215"/>
                <a:gd name="f470" fmla="*/ f381 1 f216"/>
                <a:gd name="f471" fmla="*/ f382 1 f215"/>
                <a:gd name="f472" fmla="*/ f383 1 f216"/>
                <a:gd name="f473" fmla="*/ f384 1 f215"/>
                <a:gd name="f474" fmla="*/ f385 1 f216"/>
                <a:gd name="f475" fmla="*/ f386 f210 1"/>
                <a:gd name="f476" fmla="*/ f387 f210 1"/>
                <a:gd name="f477" fmla="*/ f389 f211 1"/>
                <a:gd name="f478" fmla="*/ f388 f211 1"/>
                <a:gd name="f479" fmla="*/ f391 f210 1"/>
                <a:gd name="f480" fmla="*/ f392 f211 1"/>
                <a:gd name="f481" fmla="*/ f393 f210 1"/>
                <a:gd name="f482" fmla="*/ f394 f210 1"/>
                <a:gd name="f483" fmla="*/ f395 f211 1"/>
                <a:gd name="f484" fmla="*/ f396 f210 1"/>
                <a:gd name="f485" fmla="*/ f397 f211 1"/>
                <a:gd name="f486" fmla="*/ f398 f211 1"/>
                <a:gd name="f487" fmla="*/ f399 f210 1"/>
                <a:gd name="f488" fmla="*/ f400 f211 1"/>
                <a:gd name="f489" fmla="*/ f401 f211 1"/>
                <a:gd name="f490" fmla="*/ f402 f210 1"/>
                <a:gd name="f491" fmla="*/ f403 f210 1"/>
                <a:gd name="f492" fmla="*/ f404 f211 1"/>
                <a:gd name="f493" fmla="*/ f405 f210 1"/>
                <a:gd name="f494" fmla="*/ f406 f211 1"/>
                <a:gd name="f495" fmla="*/ f407 f210 1"/>
                <a:gd name="f496" fmla="*/ f408 f211 1"/>
                <a:gd name="f497" fmla="*/ f409 f210 1"/>
                <a:gd name="f498" fmla="*/ f410 f211 1"/>
                <a:gd name="f499" fmla="*/ f411 f211 1"/>
                <a:gd name="f500" fmla="*/ f412 f210 1"/>
                <a:gd name="f501" fmla="*/ f413 f211 1"/>
                <a:gd name="f502" fmla="*/ f414 f210 1"/>
                <a:gd name="f503" fmla="*/ f415 f211 1"/>
                <a:gd name="f504" fmla="*/ f416 f211 1"/>
                <a:gd name="f505" fmla="*/ f417 f210 1"/>
                <a:gd name="f506" fmla="*/ f418 f210 1"/>
                <a:gd name="f507" fmla="*/ f419 f211 1"/>
                <a:gd name="f508" fmla="*/ f420 f210 1"/>
                <a:gd name="f509" fmla="*/ f421 f211 1"/>
                <a:gd name="f510" fmla="*/ f422 f210 1"/>
                <a:gd name="f511" fmla="*/ f423 f211 1"/>
                <a:gd name="f512" fmla="*/ f424 f211 1"/>
                <a:gd name="f513" fmla="*/ f425 f211 1"/>
                <a:gd name="f514" fmla="*/ f426 f210 1"/>
                <a:gd name="f515" fmla="*/ f427 f211 1"/>
                <a:gd name="f516" fmla="*/ f428 f210 1"/>
                <a:gd name="f517" fmla="*/ f429 f211 1"/>
                <a:gd name="f518" fmla="*/ f430 f210 1"/>
                <a:gd name="f519" fmla="*/ f431 f211 1"/>
                <a:gd name="f520" fmla="*/ f432 f210 1"/>
                <a:gd name="f521" fmla="*/ f433 f211 1"/>
                <a:gd name="f522" fmla="*/ f434 f211 1"/>
                <a:gd name="f523" fmla="*/ f435 f210 1"/>
                <a:gd name="f524" fmla="*/ f436 f211 1"/>
                <a:gd name="f525" fmla="*/ f437 f210 1"/>
                <a:gd name="f526" fmla="*/ f438 f211 1"/>
                <a:gd name="f527" fmla="*/ f439 f210 1"/>
                <a:gd name="f528" fmla="*/ f440 f211 1"/>
                <a:gd name="f529" fmla="*/ f441 f210 1"/>
                <a:gd name="f530" fmla="*/ f442 f211 1"/>
                <a:gd name="f531" fmla="*/ f443 f210 1"/>
                <a:gd name="f532" fmla="*/ f444 f211 1"/>
                <a:gd name="f533" fmla="*/ f445 f210 1"/>
                <a:gd name="f534" fmla="*/ f446 f211 1"/>
                <a:gd name="f535" fmla="*/ f447 f210 1"/>
                <a:gd name="f536" fmla="*/ f448 f211 1"/>
                <a:gd name="f537" fmla="*/ f449 f210 1"/>
                <a:gd name="f538" fmla="*/ f450 f211 1"/>
                <a:gd name="f539" fmla="*/ f451 f210 1"/>
                <a:gd name="f540" fmla="*/ f452 f211 1"/>
                <a:gd name="f541" fmla="*/ f453 f210 1"/>
                <a:gd name="f542" fmla="*/ f454 f211 1"/>
                <a:gd name="f543" fmla="*/ f455 f210 1"/>
                <a:gd name="f544" fmla="*/ f456 f211 1"/>
                <a:gd name="f545" fmla="*/ f457 f210 1"/>
                <a:gd name="f546" fmla="*/ f458 f211 1"/>
                <a:gd name="f547" fmla="*/ f459 f210 1"/>
                <a:gd name="f548" fmla="*/ f460 f211 1"/>
                <a:gd name="f549" fmla="*/ f461 f210 1"/>
                <a:gd name="f550" fmla="*/ f462 f211 1"/>
                <a:gd name="f551" fmla="*/ f463 f210 1"/>
                <a:gd name="f552" fmla="*/ f464 f211 1"/>
                <a:gd name="f553" fmla="*/ f465 f210 1"/>
                <a:gd name="f554" fmla="*/ f466 f211 1"/>
                <a:gd name="f555" fmla="*/ f467 f210 1"/>
                <a:gd name="f556" fmla="*/ f468 f211 1"/>
                <a:gd name="f557" fmla="*/ f469 f210 1"/>
                <a:gd name="f558" fmla="*/ f470 f211 1"/>
                <a:gd name="f559" fmla="*/ f471 f210 1"/>
                <a:gd name="f560" fmla="*/ f472 f211 1"/>
                <a:gd name="f561" fmla="*/ f473 f210 1"/>
                <a:gd name="f562" fmla="*/ f474 f211 1"/>
              </a:gdLst>
              <a:cxnLst>
                <a:cxn ang="3cd4">
                  <a:pos x="hc" y="t"/>
                </a:cxn>
                <a:cxn ang="0">
                  <a:pos x="r" y="vc"/>
                </a:cxn>
                <a:cxn ang="cd4">
                  <a:pos x="hc" y="b"/>
                </a:cxn>
                <a:cxn ang="cd2">
                  <a:pos x="l" y="vc"/>
                </a:cxn>
                <a:cxn ang="f390">
                  <a:pos x="f479" y="f480"/>
                </a:cxn>
                <a:cxn ang="f390">
                  <a:pos x="f479" y="f480"/>
                </a:cxn>
                <a:cxn ang="f390">
                  <a:pos x="f481" y="f480"/>
                </a:cxn>
                <a:cxn ang="f390">
                  <a:pos x="f482" y="f483"/>
                </a:cxn>
                <a:cxn ang="f390">
                  <a:pos x="f484" y="f485"/>
                </a:cxn>
                <a:cxn ang="f390">
                  <a:pos x="f484" y="f486"/>
                </a:cxn>
                <a:cxn ang="f390">
                  <a:pos x="f487" y="f488"/>
                </a:cxn>
                <a:cxn ang="f390">
                  <a:pos x="f482" y="f489"/>
                </a:cxn>
                <a:cxn ang="f390">
                  <a:pos x="f490" y="f489"/>
                </a:cxn>
                <a:cxn ang="f390">
                  <a:pos x="f491" y="f492"/>
                </a:cxn>
                <a:cxn ang="f390">
                  <a:pos x="f493" y="f492"/>
                </a:cxn>
                <a:cxn ang="f390">
                  <a:pos x="f493" y="f494"/>
                </a:cxn>
                <a:cxn ang="f390">
                  <a:pos x="f495" y="f494"/>
                </a:cxn>
                <a:cxn ang="f390">
                  <a:pos x="f495" y="f496"/>
                </a:cxn>
                <a:cxn ang="f390">
                  <a:pos x="f497" y="f498"/>
                </a:cxn>
                <a:cxn ang="f390">
                  <a:pos x="f497" y="f499"/>
                </a:cxn>
                <a:cxn ang="f390">
                  <a:pos x="f500" y="f501"/>
                </a:cxn>
                <a:cxn ang="f390">
                  <a:pos x="f502" y="f503"/>
                </a:cxn>
                <a:cxn ang="f390">
                  <a:pos x="f502" y="f504"/>
                </a:cxn>
                <a:cxn ang="f390">
                  <a:pos x="f505" y="f504"/>
                </a:cxn>
                <a:cxn ang="f390">
                  <a:pos x="f506" y="f507"/>
                </a:cxn>
                <a:cxn ang="f390">
                  <a:pos x="f508" y="f509"/>
                </a:cxn>
                <a:cxn ang="f390">
                  <a:pos x="f510" y="f511"/>
                </a:cxn>
                <a:cxn ang="f390">
                  <a:pos x="f497" y="f512"/>
                </a:cxn>
                <a:cxn ang="f390">
                  <a:pos x="f497" y="f513"/>
                </a:cxn>
                <a:cxn ang="f390">
                  <a:pos x="f514" y="f513"/>
                </a:cxn>
                <a:cxn ang="f390">
                  <a:pos x="f514" y="f515"/>
                </a:cxn>
                <a:cxn ang="f390">
                  <a:pos x="f516" y="f515"/>
                </a:cxn>
                <a:cxn ang="f390">
                  <a:pos x="f516" y="f517"/>
                </a:cxn>
                <a:cxn ang="f390">
                  <a:pos x="f518" y="f517"/>
                </a:cxn>
                <a:cxn ang="f390">
                  <a:pos x="f518" y="f519"/>
                </a:cxn>
                <a:cxn ang="f390">
                  <a:pos x="f520" y="f519"/>
                </a:cxn>
                <a:cxn ang="f390">
                  <a:pos x="f520" y="f521"/>
                </a:cxn>
                <a:cxn ang="f390">
                  <a:pos x="f495" y="f521"/>
                </a:cxn>
                <a:cxn ang="f390">
                  <a:pos x="f495" y="f522"/>
                </a:cxn>
                <a:cxn ang="f390">
                  <a:pos x="f493" y="f522"/>
                </a:cxn>
                <a:cxn ang="f390">
                  <a:pos x="f493" y="f522"/>
                </a:cxn>
                <a:cxn ang="f390">
                  <a:pos x="f523" y="f522"/>
                </a:cxn>
                <a:cxn ang="f390">
                  <a:pos x="f523" y="f524"/>
                </a:cxn>
                <a:cxn ang="f390">
                  <a:pos x="f479" y="f480"/>
                </a:cxn>
                <a:cxn ang="f390">
                  <a:pos x="f525" y="f526"/>
                </a:cxn>
                <a:cxn ang="f390">
                  <a:pos x="f527" y="f528"/>
                </a:cxn>
                <a:cxn ang="f390">
                  <a:pos x="f529" y="f530"/>
                </a:cxn>
                <a:cxn ang="f390">
                  <a:pos x="f531" y="f532"/>
                </a:cxn>
                <a:cxn ang="f390">
                  <a:pos x="f533" y="f534"/>
                </a:cxn>
                <a:cxn ang="f390">
                  <a:pos x="f535" y="f536"/>
                </a:cxn>
                <a:cxn ang="f390">
                  <a:pos x="f537" y="f538"/>
                </a:cxn>
                <a:cxn ang="f390">
                  <a:pos x="f539" y="f540"/>
                </a:cxn>
                <a:cxn ang="f390">
                  <a:pos x="f541" y="f542"/>
                </a:cxn>
                <a:cxn ang="f390">
                  <a:pos x="f543" y="f544"/>
                </a:cxn>
                <a:cxn ang="f390">
                  <a:pos x="f545" y="f546"/>
                </a:cxn>
                <a:cxn ang="f390">
                  <a:pos x="f547" y="f548"/>
                </a:cxn>
                <a:cxn ang="f390">
                  <a:pos x="f549" y="f550"/>
                </a:cxn>
                <a:cxn ang="f390">
                  <a:pos x="f551" y="f552"/>
                </a:cxn>
                <a:cxn ang="f390">
                  <a:pos x="f553" y="f554"/>
                </a:cxn>
                <a:cxn ang="f390">
                  <a:pos x="f555" y="f556"/>
                </a:cxn>
                <a:cxn ang="f390">
                  <a:pos x="f557" y="f558"/>
                </a:cxn>
                <a:cxn ang="f390">
                  <a:pos x="f559" y="f560"/>
                </a:cxn>
                <a:cxn ang="f390">
                  <a:pos x="f561" y="f562"/>
                </a:cxn>
                <a:cxn ang="f390">
                  <a:pos x="f525" y="f526"/>
                </a:cxn>
              </a:cxnLst>
              <a:rect l="f475" t="f478" r="f476" b="f477"/>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121916" tIns="60963" rIns="121916" bIns="60963"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39" name="Freeform 15">
            <a:extLst>
              <a:ext uri="{FF2B5EF4-FFF2-40B4-BE49-F238E27FC236}">
                <a16:creationId xmlns:a16="http://schemas.microsoft.com/office/drawing/2014/main" id="{1767636C-2B4B-470F-8956-A3C0F2F8A25F}"/>
              </a:ext>
            </a:extLst>
          </p:cNvPr>
          <p:cNvSpPr/>
          <p:nvPr/>
        </p:nvSpPr>
        <p:spPr bwMode="auto">
          <a:xfrm rot="10800000">
            <a:off x="4876488" y="2005856"/>
            <a:ext cx="5608076" cy="4852144"/>
          </a:xfrm>
          <a:custGeom>
            <a:gdLst>
              <a:gd name="T0" fmla="*/ 2423 w 2423"/>
              <a:gd name="T1" fmla="*/ 0 h 2093"/>
              <a:gd name="T2" fmla="*/ 1277 w 2423"/>
              <a:gd name="T3" fmla="*/ 0 h 2093"/>
              <a:gd name="T4" fmla="*/ 0 w 2423"/>
              <a:gd name="T5" fmla="*/ 1557 h 2093"/>
              <a:gd name="T6" fmla="*/ 683 w 2423"/>
              <a:gd name="T7" fmla="*/ 2093 h 2093"/>
              <a:gd name="T8" fmla="*/ 2423 w 2423"/>
              <a:gd name="T9" fmla="*/ 0 h 2093"/>
            </a:gdLst>
            <a:cxnLst>
              <a:cxn ang="0">
                <a:pos x="T0" y="T1"/>
              </a:cxn>
              <a:cxn ang="0">
                <a:pos x="T2" y="T3"/>
              </a:cxn>
              <a:cxn ang="0">
                <a:pos x="T4" y="T5"/>
              </a:cxn>
              <a:cxn ang="0">
                <a:pos x="T6" y="T7"/>
              </a:cxn>
              <a:cxn ang="0">
                <a:pos x="T8" y="T9"/>
              </a:cxn>
            </a:cxnLst>
            <a:rect l="0" t="0" r="r" b="b"/>
            <a:pathLst>
              <a:path w="2423" h="2093">
                <a:moveTo>
                  <a:pt x="2423" y="0"/>
                </a:moveTo>
                <a:lnTo>
                  <a:pt x="1277" y="0"/>
                </a:lnTo>
                <a:lnTo>
                  <a:pt x="0" y="1557"/>
                </a:lnTo>
                <a:lnTo>
                  <a:pt x="683" y="2093"/>
                </a:lnTo>
                <a:lnTo>
                  <a:pt x="2423" y="0"/>
                </a:lnTo>
                <a:close/>
              </a:path>
            </a:pathLst>
          </a:custGeom>
          <a:solidFill>
            <a:srgbClr val="07E2FF">
              <a:alpha val="42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5">
            <a:extLst>
              <a:ext uri="{FF2B5EF4-FFF2-40B4-BE49-F238E27FC236}">
                <a16:creationId xmlns:a16="http://schemas.microsoft.com/office/drawing/2014/main" id="{E0C7A5EC-553C-4845-A35D-490F5F97D63A}"/>
              </a:ext>
            </a:extLst>
          </p:cNvPr>
          <p:cNvSpPr/>
          <p:nvPr/>
        </p:nvSpPr>
        <p:spPr bwMode="auto">
          <a:xfrm>
            <a:off x="6583921" y="0"/>
            <a:ext cx="5608076" cy="4852144"/>
          </a:xfrm>
          <a:custGeom>
            <a:gdLst>
              <a:gd name="T0" fmla="*/ 2423 w 2423"/>
              <a:gd name="T1" fmla="*/ 0 h 2093"/>
              <a:gd name="T2" fmla="*/ 1277 w 2423"/>
              <a:gd name="T3" fmla="*/ 0 h 2093"/>
              <a:gd name="T4" fmla="*/ 0 w 2423"/>
              <a:gd name="T5" fmla="*/ 1557 h 2093"/>
              <a:gd name="T6" fmla="*/ 683 w 2423"/>
              <a:gd name="T7" fmla="*/ 2093 h 2093"/>
              <a:gd name="T8" fmla="*/ 2423 w 2423"/>
              <a:gd name="T9" fmla="*/ 0 h 2093"/>
            </a:gdLst>
            <a:cxnLst>
              <a:cxn ang="0">
                <a:pos x="T0" y="T1"/>
              </a:cxn>
              <a:cxn ang="0">
                <a:pos x="T2" y="T3"/>
              </a:cxn>
              <a:cxn ang="0">
                <a:pos x="T4" y="T5"/>
              </a:cxn>
              <a:cxn ang="0">
                <a:pos x="T6" y="T7"/>
              </a:cxn>
              <a:cxn ang="0">
                <a:pos x="T8" y="T9"/>
              </a:cxn>
            </a:cxnLst>
            <a:rect l="0" t="0" r="r" b="b"/>
            <a:pathLst>
              <a:path w="2423" h="2093">
                <a:moveTo>
                  <a:pt x="2423" y="0"/>
                </a:moveTo>
                <a:lnTo>
                  <a:pt x="1277" y="0"/>
                </a:lnTo>
                <a:lnTo>
                  <a:pt x="0" y="1557"/>
                </a:lnTo>
                <a:lnTo>
                  <a:pt x="683" y="2093"/>
                </a:lnTo>
                <a:lnTo>
                  <a:pt x="2423" y="0"/>
                </a:lnTo>
                <a:close/>
              </a:path>
            </a:pathLst>
          </a:custGeom>
          <a:solidFill>
            <a:srgbClr val="00A3FF">
              <a:alpha val="42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Freeform 6">
            <a:extLst>
              <a:ext uri="{FF2B5EF4-FFF2-40B4-BE49-F238E27FC236}">
                <a16:creationId xmlns:a16="http://schemas.microsoft.com/office/drawing/2014/main" id="{2D01F951-18F2-2807-D305-3AD0EF86D5E5}"/>
              </a:ext>
            </a:extLst>
          </p:cNvPr>
          <p:cNvSpPr/>
          <p:nvPr/>
        </p:nvSpPr>
        <p:spPr bwMode="auto">
          <a:xfrm>
            <a:off x="11264525" y="46266"/>
            <a:ext cx="876675" cy="896783"/>
          </a:xfrm>
          <a:custGeom>
            <a:gdLst>
              <a:gd name="T0" fmla="*/ 113 w 132"/>
              <a:gd name="T1" fmla="*/ 132 h 132"/>
              <a:gd name="T2" fmla="*/ 20 w 132"/>
              <a:gd name="T3" fmla="*/ 132 h 132"/>
              <a:gd name="T4" fmla="*/ 0 w 132"/>
              <a:gd name="T5" fmla="*/ 113 h 132"/>
              <a:gd name="T6" fmla="*/ 0 w 132"/>
              <a:gd name="T7" fmla="*/ 19 h 132"/>
              <a:gd name="T8" fmla="*/ 20 w 132"/>
              <a:gd name="T9" fmla="*/ 0 h 132"/>
              <a:gd name="T10" fmla="*/ 113 w 132"/>
              <a:gd name="T11" fmla="*/ 0 h 132"/>
              <a:gd name="T12" fmla="*/ 132 w 132"/>
              <a:gd name="T13" fmla="*/ 19 h 132"/>
              <a:gd name="T14" fmla="*/ 132 w 132"/>
              <a:gd name="T15" fmla="*/ 113 h 132"/>
              <a:gd name="T16" fmla="*/ 113 w 132"/>
              <a:gd name="T17" fmla="*/ 132 h 1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32">
                <a:moveTo>
                  <a:pt x="113" y="132"/>
                </a:moveTo>
                <a:cubicBezTo>
                  <a:pt x="20" y="132"/>
                  <a:pt x="20" y="132"/>
                  <a:pt x="20" y="132"/>
                </a:cubicBezTo>
                <a:cubicBezTo>
                  <a:pt x="9" y="132"/>
                  <a:pt x="0" y="123"/>
                  <a:pt x="0" y="113"/>
                </a:cubicBezTo>
                <a:cubicBezTo>
                  <a:pt x="0" y="19"/>
                  <a:pt x="0" y="19"/>
                  <a:pt x="0" y="19"/>
                </a:cubicBezTo>
                <a:cubicBezTo>
                  <a:pt x="0" y="9"/>
                  <a:pt x="9" y="0"/>
                  <a:pt x="20" y="0"/>
                </a:cubicBezTo>
                <a:cubicBezTo>
                  <a:pt x="113" y="0"/>
                  <a:pt x="113" y="0"/>
                  <a:pt x="113" y="0"/>
                </a:cubicBezTo>
                <a:cubicBezTo>
                  <a:pt x="124" y="0"/>
                  <a:pt x="132" y="9"/>
                  <a:pt x="132" y="19"/>
                </a:cubicBezTo>
                <a:cubicBezTo>
                  <a:pt x="132" y="113"/>
                  <a:pt x="132" y="113"/>
                  <a:pt x="132" y="113"/>
                </a:cubicBezTo>
                <a:cubicBezTo>
                  <a:pt x="132" y="123"/>
                  <a:pt x="124" y="132"/>
                  <a:pt x="113" y="132"/>
                </a:cubicBezTo>
                <a:close/>
              </a:path>
            </a:pathLst>
          </a:custGeom>
          <a:solidFill>
            <a:srgbClr val="00A3FF"/>
          </a:solidFill>
          <a:ln>
            <a:noFill/>
          </a:ln>
        </p:spPr>
        <p:txBody>
          <a:bodyPr vert="horz" wrap="square" lIns="121920" tIns="60960" rIns="121920" bIns="60960" numCol="1" anchor="t" anchorCtr="0" compatLnSpc="1">
            <a:prstTxWarp prst="textNoShape">
              <a:avLst/>
            </a:prstTxWarp>
          </a:bodyPr>
          <a:lstStyle/>
          <a:p>
            <a:endParaRPr lang="es-AR" sz="2400"/>
          </a:p>
        </p:txBody>
      </p:sp>
      <p:sp>
        <p:nvSpPr>
          <p:cNvPr id="15" name="Freeform 7">
            <a:extLst>
              <a:ext uri="{FF2B5EF4-FFF2-40B4-BE49-F238E27FC236}">
                <a16:creationId xmlns:a16="http://schemas.microsoft.com/office/drawing/2014/main" id="{E8408A08-4056-80C0-679B-9407583EBCB2}"/>
              </a:ext>
            </a:extLst>
          </p:cNvPr>
          <p:cNvSpPr/>
          <p:nvPr/>
        </p:nvSpPr>
        <p:spPr bwMode="auto">
          <a:xfrm>
            <a:off x="50800" y="353484"/>
            <a:ext cx="2142067" cy="222251"/>
          </a:xfrm>
          <a:custGeom>
            <a:gdLst>
              <a:gd name="T0" fmla="*/ 596 w 611"/>
              <a:gd name="T1" fmla="*/ 62 h 62"/>
              <a:gd name="T2" fmla="*/ 15 w 611"/>
              <a:gd name="T3" fmla="*/ 62 h 62"/>
              <a:gd name="T4" fmla="*/ 0 w 611"/>
              <a:gd name="T5" fmla="*/ 47 h 62"/>
              <a:gd name="T6" fmla="*/ 0 w 611"/>
              <a:gd name="T7" fmla="*/ 15 h 62"/>
              <a:gd name="T8" fmla="*/ 15 w 611"/>
              <a:gd name="T9" fmla="*/ 0 h 62"/>
              <a:gd name="T10" fmla="*/ 596 w 611"/>
              <a:gd name="T11" fmla="*/ 0 h 62"/>
              <a:gd name="T12" fmla="*/ 611 w 611"/>
              <a:gd name="T13" fmla="*/ 15 h 62"/>
              <a:gd name="T14" fmla="*/ 611 w 611"/>
              <a:gd name="T15" fmla="*/ 47 h 62"/>
              <a:gd name="T16" fmla="*/ 596 w 611"/>
              <a:gd name="T17" fmla="*/ 62 h 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2">
                <a:moveTo>
                  <a:pt x="596" y="62"/>
                </a:moveTo>
                <a:cubicBezTo>
                  <a:pt x="15" y="62"/>
                  <a:pt x="15" y="62"/>
                  <a:pt x="15" y="62"/>
                </a:cubicBezTo>
                <a:cubicBezTo>
                  <a:pt x="7" y="62"/>
                  <a:pt x="0" y="55"/>
                  <a:pt x="0" y="47"/>
                </a:cubicBezTo>
                <a:cubicBezTo>
                  <a:pt x="0" y="15"/>
                  <a:pt x="0" y="15"/>
                  <a:pt x="0" y="15"/>
                </a:cubicBezTo>
                <a:cubicBezTo>
                  <a:pt x="0" y="7"/>
                  <a:pt x="7" y="0"/>
                  <a:pt x="15" y="0"/>
                </a:cubicBezTo>
                <a:cubicBezTo>
                  <a:pt x="596" y="0"/>
                  <a:pt x="596" y="0"/>
                  <a:pt x="596" y="0"/>
                </a:cubicBezTo>
                <a:cubicBezTo>
                  <a:pt x="604" y="0"/>
                  <a:pt x="611" y="7"/>
                  <a:pt x="611" y="15"/>
                </a:cubicBezTo>
                <a:cubicBezTo>
                  <a:pt x="611" y="47"/>
                  <a:pt x="611" y="47"/>
                  <a:pt x="611" y="47"/>
                </a:cubicBezTo>
                <a:cubicBezTo>
                  <a:pt x="611" y="55"/>
                  <a:pt x="604" y="62"/>
                  <a:pt x="596" y="62"/>
                </a:cubicBezTo>
                <a:close/>
              </a:path>
            </a:pathLst>
          </a:custGeom>
          <a:solidFill>
            <a:srgbClr val="07E2FF"/>
          </a:solidFill>
          <a:ln>
            <a:noFill/>
          </a:ln>
        </p:spPr>
        <p:txBody>
          <a:bodyPr vert="horz" wrap="square" lIns="121920" tIns="60960" rIns="121920" bIns="60960" numCol="1" anchor="t" anchorCtr="0" compatLnSpc="1">
            <a:prstTxWarp prst="textNoShape">
              <a:avLst/>
            </a:prstTxWarp>
          </a:bodyPr>
          <a:lstStyle/>
          <a:p>
            <a:endParaRPr lang="es-AR" sz="2400"/>
          </a:p>
        </p:txBody>
      </p:sp>
      <p:pic>
        <p:nvPicPr>
          <p:cNvPr id="18434" name="Picture 2" descr="Free cranium head human vector">
            <a:extLst>
              <a:ext uri="{FF2B5EF4-FFF2-40B4-BE49-F238E27FC236}">
                <a16:creationId xmlns:a16="http://schemas.microsoft.com/office/drawing/2014/main" id="{B0A6D019-0155-C30A-D941-E979801A62C7}"/>
              </a:ext>
            </a:extLst>
          </p:cNvPr>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artisticLightScreen/>
                    </a14:imgEffect>
                  </a14:imgLayer>
                </a14:imgProps>
              </a:ext>
              <a:ext uri="{28A0092B-C50C-407E-A947-70E740481C1C}">
                <a14:useLocalDpi xmlns:a14="http://schemas.microsoft.com/office/drawing/2010/main" val="0"/>
              </a:ext>
            </a:extLst>
          </a:blip>
          <a:stretch>
            <a:fillRect/>
          </a:stretch>
        </p:blipFill>
        <p:spPr bwMode="auto">
          <a:xfrm>
            <a:off x="5055967" y="1059579"/>
            <a:ext cx="5966141" cy="5290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96868"/>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Diamond 5">
            <a:extLst>
              <a:ext uri="{FF2B5EF4-FFF2-40B4-BE49-F238E27FC236}">
                <a16:creationId xmlns:a16="http://schemas.microsoft.com/office/drawing/2014/main" id="{16FAFCC7-6200-479D-A78D-6911D4E405AB}"/>
              </a:ext>
            </a:extLst>
          </p:cNvPr>
          <p:cNvSpPr/>
          <p:nvPr/>
        </p:nvSpPr>
        <p:spPr>
          <a:xfrm>
            <a:off x="6112069" y="1492154"/>
            <a:ext cx="523146" cy="524691"/>
          </a:xfrm>
          <a:custGeom>
            <a:gdLst>
              <a:gd name="f0" fmla="val w"/>
              <a:gd name="f1" fmla="val h"/>
              <a:gd name="f2" fmla="val 0"/>
              <a:gd name="f3" fmla="val 3240001"/>
              <a:gd name="f4" fmla="val 3249575"/>
              <a:gd name="f5" fmla="val 1275349"/>
              <a:gd name="f6" fmla="val 2002569"/>
              <a:gd name="f7" fmla="val 1625117"/>
              <a:gd name="f8" fmla="val 2233002"/>
              <a:gd name="f9" fmla="val 1968772"/>
              <a:gd name="f10" fmla="val 2006596"/>
              <a:gd name="f11" fmla="val 1067116"/>
              <a:gd name="f12" fmla="val 1473605"/>
              <a:gd name="f13" fmla="val 1581605"/>
              <a:gd name="f14" fmla="val 2183116"/>
              <a:gd name="f15" fmla="val 1267205"/>
              <a:gd name="f16" fmla="val 1375205"/>
              <a:gd name="f17" fmla="val 1172196"/>
              <a:gd name="f18" fmla="val 3142550"/>
              <a:gd name="f19" fmla="val 2026252"/>
              <a:gd name="f20" fmla="val 1968728"/>
              <a:gd name="f21" fmla="val 3049854"/>
              <a:gd name="f22" fmla="val 1294362"/>
              <a:gd name="f23" fmla="val 602850"/>
              <a:gd name="f24" fmla="val 1559516"/>
              <a:gd name="f25" fmla="val 1217896"/>
              <a:gd name="f26" fmla="val 1964719"/>
              <a:gd name="f27" fmla="val 1060805"/>
              <a:gd name="f28" fmla="val 1168805"/>
              <a:gd name="f29" fmla="val 869032"/>
              <a:gd name="f30" fmla="val 816137"/>
              <a:gd name="f31" fmla="val 2381200"/>
              <a:gd name="f32" fmla="val 1623491"/>
              <a:gd name="f33" fmla="val 1668045"/>
              <a:gd name="f34" fmla="val 2093329"/>
              <a:gd name="f35" fmla="val 1625116"/>
              <a:gd name="f36" fmla="val 2121611"/>
              <a:gd name="f37" fmla="val 3235286"/>
              <a:gd name="f38" fmla="val 1060806"/>
              <a:gd name="f39" fmla="val 2489212"/>
              <a:gd name="f40" fmla="val 1552331"/>
              <a:gd name="f41" fmla="val 708008"/>
              <a:gd name="f42" fmla="val 761020"/>
              <a:gd name="f43" fmla="val 14946"/>
              <a:gd name="f44" fmla="*/ f0 1 3240001"/>
              <a:gd name="f45" fmla="*/ f1 1 3249575"/>
              <a:gd name="f46" fmla="+- f4 0 f2"/>
              <a:gd name="f47" fmla="+- f3 0 f2"/>
              <a:gd name="f48" fmla="*/ f47 1 3240001"/>
              <a:gd name="f49" fmla="*/ f46 1 3249575"/>
              <a:gd name="f50" fmla="*/ f2 1 f48"/>
              <a:gd name="f51" fmla="*/ f3 1 f48"/>
              <a:gd name="f52" fmla="*/ f2 1 f49"/>
              <a:gd name="f53" fmla="*/ f4 1 f49"/>
              <a:gd name="f54" fmla="*/ f50 f44 1"/>
              <a:gd name="f55" fmla="*/ f51 f44 1"/>
              <a:gd name="f56" fmla="*/ f53 f45 1"/>
              <a:gd name="f57" fmla="*/ f52 f45 1"/>
            </a:gdLst>
            <a:cxnLst>
              <a:cxn ang="3cd4">
                <a:pos x="hc" y="t"/>
              </a:cxn>
              <a:cxn ang="0">
                <a:pos x="r" y="vc"/>
              </a:cxn>
              <a:cxn ang="cd4">
                <a:pos x="hc" y="b"/>
              </a:cxn>
              <a:cxn ang="cd2">
                <a:pos x="l" y="vc"/>
              </a:cxn>
            </a:cxnLst>
            <a:rect l="f54" t="f57" r="f55" b="f56"/>
            <a:pathLst>
              <a:path w="3240001" h="3249575">
                <a:moveTo>
                  <a:pt x="f5" y="f6"/>
                </a:moveTo>
                <a:lnTo>
                  <a:pt x="f7" y="f8"/>
                </a:lnTo>
                <a:lnTo>
                  <a:pt x="f9" y="f10"/>
                </a:lnTo>
                <a:lnTo>
                  <a:pt x="f3" y="f4"/>
                </a:lnTo>
                <a:lnTo>
                  <a:pt x="f2" y="f4"/>
                </a:lnTo>
                <a:close/>
                <a:moveTo>
                  <a:pt x="f11" y="f12"/>
                </a:moveTo>
                <a:lnTo>
                  <a:pt x="f11" y="f13"/>
                </a:lnTo>
                <a:lnTo>
                  <a:pt x="f14" y="f13"/>
                </a:lnTo>
                <a:lnTo>
                  <a:pt x="f14" y="f12"/>
                </a:lnTo>
                <a:close/>
                <a:moveTo>
                  <a:pt x="f11" y="f15"/>
                </a:moveTo>
                <a:lnTo>
                  <a:pt x="f11" y="f16"/>
                </a:lnTo>
                <a:lnTo>
                  <a:pt x="f14" y="f16"/>
                </a:lnTo>
                <a:lnTo>
                  <a:pt x="f14" y="f15"/>
                </a:lnTo>
                <a:close/>
                <a:moveTo>
                  <a:pt x="f3" y="f17"/>
                </a:moveTo>
                <a:lnTo>
                  <a:pt x="f3" y="f18"/>
                </a:lnTo>
                <a:lnTo>
                  <a:pt x="f19" y="f20"/>
                </a:lnTo>
                <a:lnTo>
                  <a:pt x="f21" y="f22"/>
                </a:lnTo>
                <a:close/>
                <a:moveTo>
                  <a:pt x="f2" y="f17"/>
                </a:moveTo>
                <a:lnTo>
                  <a:pt x="f23" y="f24"/>
                </a:lnTo>
                <a:lnTo>
                  <a:pt x="f25" y="f26"/>
                </a:lnTo>
                <a:lnTo>
                  <a:pt x="f2" y="f18"/>
                </a:lnTo>
                <a:close/>
                <a:moveTo>
                  <a:pt x="f11" y="f27"/>
                </a:moveTo>
                <a:lnTo>
                  <a:pt x="f11" y="f28"/>
                </a:lnTo>
                <a:lnTo>
                  <a:pt x="f14" y="f28"/>
                </a:lnTo>
                <a:lnTo>
                  <a:pt x="f14" y="f27"/>
                </a:lnTo>
                <a:close/>
                <a:moveTo>
                  <a:pt x="f29" y="f30"/>
                </a:moveTo>
                <a:lnTo>
                  <a:pt x="f31" y="f30"/>
                </a:lnTo>
                <a:lnTo>
                  <a:pt x="f31" y="f32"/>
                </a:lnTo>
                <a:lnTo>
                  <a:pt x="f33" y="f34"/>
                </a:lnTo>
                <a:lnTo>
                  <a:pt x="f35" y="f36"/>
                </a:lnTo>
                <a:lnTo>
                  <a:pt x="f29" y="f32"/>
                </a:lnTo>
                <a:close/>
                <a:moveTo>
                  <a:pt x="f35" y="f2"/>
                </a:moveTo>
                <a:lnTo>
                  <a:pt x="f37" y="f38"/>
                </a:lnTo>
                <a:lnTo>
                  <a:pt x="f39" y="f40"/>
                </a:lnTo>
                <a:lnTo>
                  <a:pt x="f39" y="f41"/>
                </a:lnTo>
                <a:lnTo>
                  <a:pt x="f42" y="f41"/>
                </a:lnTo>
                <a:lnTo>
                  <a:pt x="f42" y="f40"/>
                </a:lnTo>
                <a:lnTo>
                  <a:pt x="f43" y="f38"/>
                </a:ln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4" name="Isosceles Triangle 51">
            <a:extLst>
              <a:ext uri="{FF2B5EF4-FFF2-40B4-BE49-F238E27FC236}">
                <a16:creationId xmlns:a16="http://schemas.microsoft.com/office/drawing/2014/main" id="{18873C5D-D1D9-4015-B589-D199789360E0}"/>
              </a:ext>
            </a:extLst>
          </p:cNvPr>
          <p:cNvSpPr/>
          <p:nvPr/>
        </p:nvSpPr>
        <p:spPr>
          <a:xfrm>
            <a:off x="5273317" y="1562682"/>
            <a:ext cx="523146" cy="383618"/>
          </a:xfrm>
          <a:custGeom>
            <a:gdLst>
              <a:gd name="f0" fmla="val w"/>
              <a:gd name="f1" fmla="val h"/>
              <a:gd name="f2" fmla="val 0"/>
              <a:gd name="f3" fmla="val 3240001"/>
              <a:gd name="f4" fmla="val 2375905"/>
              <a:gd name="f5" fmla="val 1974640"/>
              <a:gd name="f6" fmla="val 1379575"/>
              <a:gd name="f7" fmla="val 1"/>
              <a:gd name="f8" fmla="val 1269863"/>
              <a:gd name="f9" fmla="val 1399042"/>
              <a:gd name="f10" fmla="val 1610574"/>
              <a:gd name="f11" fmla="val 1745545"/>
              <a:gd name="f12" fmla="val 126952"/>
              <a:gd name="f13" fmla="val 2258912"/>
              <a:gd name="f14" fmla="val 2032457"/>
              <a:gd name="f15" fmla="val 1334195"/>
              <a:gd name="f16" fmla="val 117525"/>
              <a:gd name="f17" fmla="val 1207545"/>
              <a:gd name="f18" fmla="val 1324768"/>
              <a:gd name="f19" fmla="val 2249485"/>
              <a:gd name="f20" fmla="val 3240000"/>
              <a:gd name="f21" fmla="val 1610572"/>
              <a:gd name="f22" fmla="val 1620513"/>
              <a:gd name="f23" fmla="*/ f0 1 3240001"/>
              <a:gd name="f24" fmla="*/ f1 1 2375905"/>
              <a:gd name="f25" fmla="+- f4 0 f2"/>
              <a:gd name="f26" fmla="+- f3 0 f2"/>
              <a:gd name="f27" fmla="*/ f26 1 3240001"/>
              <a:gd name="f28" fmla="*/ f25 1 2375905"/>
              <a:gd name="f29" fmla="*/ f2 1 f27"/>
              <a:gd name="f30" fmla="*/ f3 1 f27"/>
              <a:gd name="f31" fmla="*/ f2 1 f28"/>
              <a:gd name="f32" fmla="*/ f4 1 f28"/>
              <a:gd name="f33" fmla="*/ f29 f23 1"/>
              <a:gd name="f34" fmla="*/ f30 f23 1"/>
              <a:gd name="f35" fmla="*/ f32 f24 1"/>
              <a:gd name="f36" fmla="*/ f31 f24 1"/>
            </a:gdLst>
            <a:cxnLst>
              <a:cxn ang="3cd4">
                <a:pos x="hc" y="t"/>
              </a:cxn>
              <a:cxn ang="0">
                <a:pos x="r" y="vc"/>
              </a:cxn>
              <a:cxn ang="cd4">
                <a:pos x="hc" y="b"/>
              </a:cxn>
              <a:cxn ang="cd2">
                <a:pos x="l" y="vc"/>
              </a:cxn>
            </a:cxnLst>
            <a:rect l="f33" t="f36" r="f34" b="f35"/>
            <a:pathLst>
              <a:path w="3240001" h="2375905">
                <a:moveTo>
                  <a:pt x="f5" y="f6"/>
                </a:moveTo>
                <a:lnTo>
                  <a:pt x="f3" y="f4"/>
                </a:lnTo>
                <a:lnTo>
                  <a:pt x="f7" y="f4"/>
                </a:lnTo>
                <a:lnTo>
                  <a:pt x="f8" y="f9"/>
                </a:lnTo>
                <a:lnTo>
                  <a:pt x="f10" y="f11"/>
                </a:lnTo>
                <a:close/>
                <a:moveTo>
                  <a:pt x="f3" y="f12"/>
                </a:moveTo>
                <a:lnTo>
                  <a:pt x="f3" y="f13"/>
                </a:lnTo>
                <a:lnTo>
                  <a:pt x="f14" y="f15"/>
                </a:lnTo>
                <a:close/>
                <a:moveTo>
                  <a:pt x="f2" y="f16"/>
                </a:moveTo>
                <a:lnTo>
                  <a:pt x="f17" y="f18"/>
                </a:lnTo>
                <a:lnTo>
                  <a:pt x="f2" y="f19"/>
                </a:lnTo>
                <a:close/>
                <a:moveTo>
                  <a:pt x="f2" y="f2"/>
                </a:moveTo>
                <a:lnTo>
                  <a:pt x="f20" y="f2"/>
                </a:lnTo>
                <a:lnTo>
                  <a:pt x="f21" y="f22"/>
                </a:ln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5" name="Isosceles Triangle 57">
            <a:extLst>
              <a:ext uri="{FF2B5EF4-FFF2-40B4-BE49-F238E27FC236}">
                <a16:creationId xmlns:a16="http://schemas.microsoft.com/office/drawing/2014/main" id="{2445BA64-862B-4AF3-8C67-84AAF02E4459}"/>
              </a:ext>
            </a:extLst>
          </p:cNvPr>
          <p:cNvSpPr/>
          <p:nvPr/>
        </p:nvSpPr>
        <p:spPr>
          <a:xfrm>
            <a:off x="6114153" y="4520208"/>
            <a:ext cx="313136" cy="707901"/>
          </a:xfrm>
          <a:custGeom>
            <a:gdLst>
              <a:gd name="f0" fmla="val 10800000"/>
              <a:gd name="f1" fmla="val 5400000"/>
              <a:gd name="f2" fmla="val 180"/>
              <a:gd name="f3" fmla="val w"/>
              <a:gd name="f4" fmla="val h"/>
              <a:gd name="f5" fmla="val 0"/>
              <a:gd name="f6" fmla="val 1346449"/>
              <a:gd name="f7" fmla="val 3166775"/>
              <a:gd name="f8" fmla="val 1148449"/>
              <a:gd name="f9" fmla="val 2374775"/>
              <a:gd name="f10" fmla="val 198001"/>
              <a:gd name="f11" fmla="val 1"/>
              <a:gd name="f12" fmla="val 755186"/>
              <a:gd name="f13" fmla="val 438198"/>
              <a:gd name="f14" fmla="val 734449"/>
              <a:gd name="f15" fmla="val 793446"/>
              <a:gd name="f16" fmla="val 1231644"/>
              <a:gd name="f17" fmla="val 803843"/>
              <a:gd name="f18" fmla="val 1256124"/>
              <a:gd name="f19" fmla="val 853246"/>
              <a:gd name="f20" fmla="val 1322425"/>
              <a:gd name="f21" fmla="val 1400264"/>
              <a:gd name="f22" fmla="val 1499686"/>
              <a:gd name="f23" fmla="val 772648"/>
              <a:gd name="f24" fmla="val 1580284"/>
              <a:gd name="f25" fmla="val 673226"/>
              <a:gd name="f26" fmla="val 573804"/>
              <a:gd name="f27" fmla="val 493206"/>
              <a:gd name="f28" fmla="val 1322426"/>
              <a:gd name="f29" fmla="val 542608"/>
              <a:gd name="f30" fmla="val 1256126"/>
              <a:gd name="f31" fmla="val 612000"/>
              <a:gd name="f32" fmla="val 1231645"/>
              <a:gd name="f33" fmla="val 591263"/>
              <a:gd name="f34" fmla="val 10368"/>
              <a:gd name="f35" fmla="val 2939"/>
              <a:gd name="f36" fmla="val 1491744"/>
              <a:gd name="f37" fmla="val 2009"/>
              <a:gd name="f38" fmla="val 1494147"/>
              <a:gd name="f39" fmla="val 1499342"/>
              <a:gd name="f40" fmla="val 6353"/>
              <a:gd name="f41" fmla="val 274151"/>
              <a:gd name="f42" fmla="val 1797289"/>
              <a:gd name="f43" fmla="val 320153"/>
              <a:gd name="f44" fmla="val 2031319"/>
              <a:gd name="f45" fmla="val 273414"/>
              <a:gd name="f46" fmla="val 2293171"/>
              <a:gd name="f47" fmla="val 1091887"/>
              <a:gd name="f48" fmla="val 2283744"/>
              <a:gd name="f49" fmla="val 1035756"/>
              <a:gd name="f50" fmla="val 1984266"/>
              <a:gd name="f51" fmla="val 1081794"/>
              <a:gd name="f52" fmla="val 1833397"/>
              <a:gd name="f53" fmla="val 1340768"/>
              <a:gd name="f54" fmla="val 1344512"/>
              <a:gd name="f55" fmla="val 1494334"/>
              <a:gd name="f56" fmla="val 1345124"/>
              <a:gd name="f57" fmla="val 1493447"/>
              <a:gd name="f58" fmla="val 1345785"/>
              <a:gd name="f59" fmla="val 1492596"/>
              <a:gd name="f60" fmla="val 1346448"/>
              <a:gd name="f61" fmla="val 1343510"/>
              <a:gd name="f62" fmla="val 1140490"/>
              <a:gd name="f63" fmla="val 966846"/>
              <a:gd name="f64" fmla="val 958206"/>
              <a:gd name="f65" fmla="val 524898"/>
              <a:gd name="f66" fmla="+- 0 0 -90"/>
              <a:gd name="f67" fmla="*/ f3 1 1346449"/>
              <a:gd name="f68" fmla="*/ f4 1 3166775"/>
              <a:gd name="f69" fmla="+- f7 0 f5"/>
              <a:gd name="f70" fmla="+- f6 0 f5"/>
              <a:gd name="f71" fmla="*/ f66 f0 1"/>
              <a:gd name="f72" fmla="*/ f70 1 1346449"/>
              <a:gd name="f73" fmla="*/ f69 1 3166775"/>
              <a:gd name="f74" fmla="*/ 1148449 f70 1"/>
              <a:gd name="f75" fmla="*/ 198001 f70 1"/>
              <a:gd name="f76" fmla="*/ 1 f70 1"/>
              <a:gd name="f77" fmla="*/ 1346449 f70 1"/>
              <a:gd name="f78" fmla="*/ 755186 f70 1"/>
              <a:gd name="f79" fmla="*/ 734449 f70 1"/>
              <a:gd name="f80" fmla="*/ 853246 f70 1"/>
              <a:gd name="f81" fmla="*/ 673226 f70 1"/>
              <a:gd name="f82" fmla="*/ 493206 f70 1"/>
              <a:gd name="f83" fmla="*/ 612000 f70 1"/>
              <a:gd name="f84" fmla="*/ 2939 f70 1"/>
              <a:gd name="f85" fmla="*/ 0 f70 1"/>
              <a:gd name="f86" fmla="*/ 2009 f70 1"/>
              <a:gd name="f87" fmla="*/ 6353 f70 1"/>
              <a:gd name="f88" fmla="*/ 273414 f70 1"/>
              <a:gd name="f89" fmla="*/ 1091887 f70 1"/>
              <a:gd name="f90" fmla="*/ 1340768 f70 1"/>
              <a:gd name="f91" fmla="*/ 1344512 f70 1"/>
              <a:gd name="f92" fmla="*/ 1346448 f70 1"/>
              <a:gd name="f93" fmla="*/ 1343510 f70 1"/>
              <a:gd name="f94" fmla="*/ 2374775 f69 1"/>
              <a:gd name="f95" fmla="*/ 3166775 f69 1"/>
              <a:gd name="f96" fmla="*/ 0 f69 1"/>
              <a:gd name="f97" fmla="*/ 1231644 f69 1"/>
              <a:gd name="f98" fmla="*/ 1400264 f69 1"/>
              <a:gd name="f99" fmla="*/ 1580284 f69 1"/>
              <a:gd name="f100" fmla="*/ 1231645 f69 1"/>
              <a:gd name="f101" fmla="*/ 591263 f70 1"/>
              <a:gd name="f102" fmla="*/ 10368 f69 1"/>
              <a:gd name="f103" fmla="*/ 1491744 f69 1"/>
              <a:gd name="f104" fmla="*/ 1494147 f69 1"/>
              <a:gd name="f105" fmla="*/ 1499342 f69 1"/>
              <a:gd name="f106" fmla="*/ 2293171 f69 1"/>
              <a:gd name="f107" fmla="*/ 2283744 f69 1"/>
              <a:gd name="f108" fmla="*/ 1494334 f69 1"/>
              <a:gd name="f109" fmla="*/ f71 1 f2"/>
              <a:gd name="f110" fmla="*/ f74 1 1346449"/>
              <a:gd name="f111" fmla="*/ f75 1 1346449"/>
              <a:gd name="f112" fmla="*/ f76 1 1346449"/>
              <a:gd name="f113" fmla="*/ f77 1 1346449"/>
              <a:gd name="f114" fmla="*/ f78 1 1346449"/>
              <a:gd name="f115" fmla="*/ f79 1 1346449"/>
              <a:gd name="f116" fmla="*/ f80 1 1346449"/>
              <a:gd name="f117" fmla="*/ f81 1 1346449"/>
              <a:gd name="f118" fmla="*/ f82 1 1346449"/>
              <a:gd name="f119" fmla="*/ f83 1 1346449"/>
              <a:gd name="f120" fmla="*/ f84 1 1346449"/>
              <a:gd name="f121" fmla="*/ f85 1 1346449"/>
              <a:gd name="f122" fmla="*/ f86 1 1346449"/>
              <a:gd name="f123" fmla="*/ f87 1 1346449"/>
              <a:gd name="f124" fmla="*/ f88 1 1346449"/>
              <a:gd name="f125" fmla="*/ f89 1 1346449"/>
              <a:gd name="f126" fmla="*/ f90 1 1346449"/>
              <a:gd name="f127" fmla="*/ f91 1 1346449"/>
              <a:gd name="f128" fmla="*/ f92 1 1346449"/>
              <a:gd name="f129" fmla="*/ f93 1 1346449"/>
              <a:gd name="f130" fmla="*/ f94 1 3166775"/>
              <a:gd name="f131" fmla="*/ f95 1 3166775"/>
              <a:gd name="f132" fmla="*/ f96 1 3166775"/>
              <a:gd name="f133" fmla="*/ f97 1 3166775"/>
              <a:gd name="f134" fmla="*/ f98 1 3166775"/>
              <a:gd name="f135" fmla="*/ f99 1 3166775"/>
              <a:gd name="f136" fmla="*/ f100 1 3166775"/>
              <a:gd name="f137" fmla="*/ f101 1 1346449"/>
              <a:gd name="f138" fmla="*/ f102 1 3166775"/>
              <a:gd name="f139" fmla="*/ f103 1 3166775"/>
              <a:gd name="f140" fmla="*/ f104 1 3166775"/>
              <a:gd name="f141" fmla="*/ f105 1 3166775"/>
              <a:gd name="f142" fmla="*/ f106 1 3166775"/>
              <a:gd name="f143" fmla="*/ f107 1 3166775"/>
              <a:gd name="f144" fmla="*/ f108 1 3166775"/>
              <a:gd name="f145" fmla="*/ f5 1 f72"/>
              <a:gd name="f146" fmla="*/ f6 1 f72"/>
              <a:gd name="f147" fmla="*/ f5 1 f73"/>
              <a:gd name="f148" fmla="*/ f7 1 f73"/>
              <a:gd name="f149" fmla="+- f109 0 f1"/>
              <a:gd name="f150" fmla="*/ f110 1 f72"/>
              <a:gd name="f151" fmla="*/ f130 1 f73"/>
              <a:gd name="f152" fmla="*/ f111 1 f72"/>
              <a:gd name="f153" fmla="*/ f112 1 f72"/>
              <a:gd name="f154" fmla="*/ f131 1 f73"/>
              <a:gd name="f155" fmla="*/ f113 1 f72"/>
              <a:gd name="f156" fmla="*/ f114 1 f72"/>
              <a:gd name="f157" fmla="*/ f132 1 f73"/>
              <a:gd name="f158" fmla="*/ f115 1 f72"/>
              <a:gd name="f159" fmla="*/ f133 1 f73"/>
              <a:gd name="f160" fmla="*/ f116 1 f72"/>
              <a:gd name="f161" fmla="*/ f134 1 f73"/>
              <a:gd name="f162" fmla="*/ f117 1 f72"/>
              <a:gd name="f163" fmla="*/ f135 1 f73"/>
              <a:gd name="f164" fmla="*/ f118 1 f72"/>
              <a:gd name="f165" fmla="*/ f119 1 f72"/>
              <a:gd name="f166" fmla="*/ f136 1 f73"/>
              <a:gd name="f167" fmla="*/ f137 1 f72"/>
              <a:gd name="f168" fmla="*/ f138 1 f73"/>
              <a:gd name="f169" fmla="*/ f120 1 f72"/>
              <a:gd name="f170" fmla="*/ f139 1 f73"/>
              <a:gd name="f171" fmla="*/ f121 1 f72"/>
              <a:gd name="f172" fmla="*/ f122 1 f72"/>
              <a:gd name="f173" fmla="*/ f140 1 f73"/>
              <a:gd name="f174" fmla="*/ f141 1 f73"/>
              <a:gd name="f175" fmla="*/ f123 1 f72"/>
              <a:gd name="f176" fmla="*/ f124 1 f72"/>
              <a:gd name="f177" fmla="*/ f142 1 f73"/>
              <a:gd name="f178" fmla="*/ f125 1 f72"/>
              <a:gd name="f179" fmla="*/ f143 1 f73"/>
              <a:gd name="f180" fmla="*/ f126 1 f72"/>
              <a:gd name="f181" fmla="*/ f127 1 f72"/>
              <a:gd name="f182" fmla="*/ f144 1 f73"/>
              <a:gd name="f183" fmla="*/ f128 1 f72"/>
              <a:gd name="f184" fmla="*/ f129 1 f72"/>
              <a:gd name="f185" fmla="*/ f145 f67 1"/>
              <a:gd name="f186" fmla="*/ f146 f67 1"/>
              <a:gd name="f187" fmla="*/ f148 f68 1"/>
              <a:gd name="f188" fmla="*/ f147 f68 1"/>
              <a:gd name="f189" fmla="*/ f150 f67 1"/>
              <a:gd name="f190" fmla="*/ f151 f68 1"/>
              <a:gd name="f191" fmla="*/ f152 f67 1"/>
              <a:gd name="f192" fmla="*/ f153 f67 1"/>
              <a:gd name="f193" fmla="*/ f154 f68 1"/>
              <a:gd name="f194" fmla="*/ f155 f67 1"/>
              <a:gd name="f195" fmla="*/ f156 f67 1"/>
              <a:gd name="f196" fmla="*/ f157 f68 1"/>
              <a:gd name="f197" fmla="*/ f158 f67 1"/>
              <a:gd name="f198" fmla="*/ f159 f68 1"/>
              <a:gd name="f199" fmla="*/ f160 f67 1"/>
              <a:gd name="f200" fmla="*/ f161 f68 1"/>
              <a:gd name="f201" fmla="*/ f162 f67 1"/>
              <a:gd name="f202" fmla="*/ f163 f68 1"/>
              <a:gd name="f203" fmla="*/ f164 f67 1"/>
              <a:gd name="f204" fmla="*/ f165 f67 1"/>
              <a:gd name="f205" fmla="*/ f166 f68 1"/>
              <a:gd name="f206" fmla="*/ f167 f67 1"/>
              <a:gd name="f207" fmla="*/ f168 f68 1"/>
              <a:gd name="f208" fmla="*/ f169 f67 1"/>
              <a:gd name="f209" fmla="*/ f170 f68 1"/>
              <a:gd name="f210" fmla="*/ f171 f67 1"/>
              <a:gd name="f211" fmla="*/ f172 f67 1"/>
              <a:gd name="f212" fmla="*/ f173 f68 1"/>
              <a:gd name="f213" fmla="*/ f174 f68 1"/>
              <a:gd name="f214" fmla="*/ f175 f67 1"/>
              <a:gd name="f215" fmla="*/ f176 f67 1"/>
              <a:gd name="f216" fmla="*/ f177 f68 1"/>
              <a:gd name="f217" fmla="*/ f178 f67 1"/>
              <a:gd name="f218" fmla="*/ f179 f68 1"/>
              <a:gd name="f219" fmla="*/ f180 f67 1"/>
              <a:gd name="f220" fmla="*/ f181 f67 1"/>
              <a:gd name="f221" fmla="*/ f182 f68 1"/>
              <a:gd name="f222" fmla="*/ f183 f67 1"/>
              <a:gd name="f223" fmla="*/ f184 f67 1"/>
            </a:gdLst>
            <a:cxnLst>
              <a:cxn ang="3cd4">
                <a:pos x="hc" y="t"/>
              </a:cxn>
              <a:cxn ang="0">
                <a:pos x="r" y="vc"/>
              </a:cxn>
              <a:cxn ang="cd4">
                <a:pos x="hc" y="b"/>
              </a:cxn>
              <a:cxn ang="cd2">
                <a:pos x="l" y="vc"/>
              </a:cxn>
              <a:cxn ang="f149">
                <a:pos x="f189" y="f190"/>
              </a:cxn>
              <a:cxn ang="f149">
                <a:pos x="f191" y="f190"/>
              </a:cxn>
              <a:cxn ang="f149">
                <a:pos x="f192" y="f193"/>
              </a:cxn>
              <a:cxn ang="f149">
                <a:pos x="f194" y="f193"/>
              </a:cxn>
              <a:cxn ang="f149">
                <a:pos x="f189" y="f190"/>
              </a:cxn>
              <a:cxn ang="f149">
                <a:pos x="f195" y="f196"/>
              </a:cxn>
              <a:cxn ang="f149">
                <a:pos x="f197" y="f198"/>
              </a:cxn>
              <a:cxn ang="f149">
                <a:pos x="f199" y="f200"/>
              </a:cxn>
              <a:cxn ang="f149">
                <a:pos x="f201" y="f202"/>
              </a:cxn>
              <a:cxn ang="f149">
                <a:pos x="f203" y="f200"/>
              </a:cxn>
              <a:cxn ang="f149">
                <a:pos x="f204" y="f205"/>
              </a:cxn>
              <a:cxn ang="f149">
                <a:pos x="f206" y="f207"/>
              </a:cxn>
              <a:cxn ang="f149">
                <a:pos x="f208" y="f209"/>
              </a:cxn>
              <a:cxn ang="f149">
                <a:pos x="f210" y="f209"/>
              </a:cxn>
              <a:cxn ang="f149">
                <a:pos x="f211" y="f212"/>
              </a:cxn>
              <a:cxn ang="f149">
                <a:pos x="f210" y="f213"/>
              </a:cxn>
              <a:cxn ang="f149">
                <a:pos x="f214" y="f213"/>
              </a:cxn>
              <a:cxn ang="f149">
                <a:pos x="f215" y="f216"/>
              </a:cxn>
              <a:cxn ang="f149">
                <a:pos x="f217" y="f218"/>
              </a:cxn>
              <a:cxn ang="f149">
                <a:pos x="f219" y="f213"/>
              </a:cxn>
              <a:cxn ang="f149">
                <a:pos x="f194" y="f213"/>
              </a:cxn>
              <a:cxn ang="f149">
                <a:pos x="f220" y="f221"/>
              </a:cxn>
              <a:cxn ang="f149">
                <a:pos x="f222" y="f209"/>
              </a:cxn>
              <a:cxn ang="f149">
                <a:pos x="f223" y="f209"/>
              </a:cxn>
              <a:cxn ang="f149">
                <a:pos x="f195" y="f196"/>
              </a:cxn>
            </a:cxnLst>
            <a:rect l="f185" t="f188" r="f186" b="f187"/>
            <a:pathLst>
              <a:path w="1346449" h="3166775">
                <a:moveTo>
                  <a:pt x="f8" y="f9"/>
                </a:moveTo>
                <a:lnTo>
                  <a:pt x="f10" y="f9"/>
                </a:lnTo>
                <a:lnTo>
                  <a:pt x="f11" y="f7"/>
                </a:lnTo>
                <a:lnTo>
                  <a:pt x="f6" y="f7"/>
                </a:lnTo>
                <a:lnTo>
                  <a:pt x="f8" y="f9"/>
                </a:lnTo>
                <a:close/>
                <a:moveTo>
                  <a:pt x="f12" y="f5"/>
                </a:moveTo>
                <a:cubicBezTo>
                  <a:pt x="f12" y="f13"/>
                  <a:pt x="f14" y="f15"/>
                  <a:pt x="f14" y="f16"/>
                </a:cubicBezTo>
                <a:cubicBezTo>
                  <a:pt x="f17" y="f18"/>
                  <a:pt x="f19" y="f20"/>
                  <a:pt x="f19" y="f21"/>
                </a:cubicBezTo>
                <a:cubicBezTo>
                  <a:pt x="f19" y="f22"/>
                  <a:pt x="f23" y="f24"/>
                  <a:pt x="f25" y="f24"/>
                </a:cubicBezTo>
                <a:cubicBezTo>
                  <a:pt x="f26" y="f24"/>
                  <a:pt x="f27" y="f22"/>
                  <a:pt x="f27" y="f21"/>
                </a:cubicBezTo>
                <a:cubicBezTo>
                  <a:pt x="f27" y="f28"/>
                  <a:pt x="f29" y="f30"/>
                  <a:pt x="f31" y="f32"/>
                </a:cubicBezTo>
                <a:lnTo>
                  <a:pt x="f33" y="f34"/>
                </a:lnTo>
                <a:lnTo>
                  <a:pt x="f35" y="f36"/>
                </a:lnTo>
                <a:lnTo>
                  <a:pt x="f5" y="f36"/>
                </a:lnTo>
                <a:lnTo>
                  <a:pt x="f37" y="f38"/>
                </a:lnTo>
                <a:lnTo>
                  <a:pt x="f5" y="f39"/>
                </a:lnTo>
                <a:lnTo>
                  <a:pt x="f40" y="f39"/>
                </a:lnTo>
                <a:cubicBezTo>
                  <a:pt x="f41" y="f42"/>
                  <a:pt x="f43" y="f44"/>
                  <a:pt x="f45" y="f46"/>
                </a:cubicBezTo>
                <a:lnTo>
                  <a:pt x="f47" y="f48"/>
                </a:lnTo>
                <a:cubicBezTo>
                  <a:pt x="f49" y="f50"/>
                  <a:pt x="f51" y="f52"/>
                  <a:pt x="f53" y="f39"/>
                </a:cubicBezTo>
                <a:lnTo>
                  <a:pt x="f6" y="f39"/>
                </a:lnTo>
                <a:lnTo>
                  <a:pt x="f54" y="f55"/>
                </a:lnTo>
                <a:cubicBezTo>
                  <a:pt x="f56" y="f57"/>
                  <a:pt x="f58" y="f59"/>
                  <a:pt x="f60" y="f36"/>
                </a:cubicBezTo>
                <a:lnTo>
                  <a:pt x="f61" y="f36"/>
                </a:lnTo>
                <a:cubicBezTo>
                  <a:pt x="f62" y="f63"/>
                  <a:pt x="f64" y="f65"/>
                  <a:pt x="f12" y="f5"/>
                </a:cubicBez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6" name="Rectangle 7">
            <a:extLst>
              <a:ext uri="{FF2B5EF4-FFF2-40B4-BE49-F238E27FC236}">
                <a16:creationId xmlns:a16="http://schemas.microsoft.com/office/drawing/2014/main" id="{89AE6440-DCD5-4C49-85DC-054133322D78}"/>
              </a:ext>
            </a:extLst>
          </p:cNvPr>
          <p:cNvSpPr/>
          <p:nvPr/>
        </p:nvSpPr>
        <p:spPr>
          <a:xfrm rot="18900010">
            <a:off x="9585737" y="3654560"/>
            <a:ext cx="225664" cy="502737"/>
          </a:xfrm>
          <a:custGeom>
            <a:gdLst>
              <a:gd name="f0" fmla="val w"/>
              <a:gd name="f1" fmla="val h"/>
              <a:gd name="f2" fmla="val 0"/>
              <a:gd name="f3" fmla="val 154109"/>
              <a:gd name="f4" fmla="val 343323"/>
              <a:gd name="f5" fmla="val 102909"/>
              <a:gd name="f6" fmla="val 313772"/>
              <a:gd name="f7" fmla="val 328547"/>
              <a:gd name="f8" fmla="val 336708"/>
              <a:gd name="f9" fmla="val 96294"/>
              <a:gd name="f10" fmla="val 343322"/>
              <a:gd name="f11" fmla="val 88133"/>
              <a:gd name="f12" fmla="val 65975"/>
              <a:gd name="f13" fmla="val 57814"/>
              <a:gd name="f14" fmla="val 51199"/>
              <a:gd name="f15" fmla="val 323622"/>
              <a:gd name="f16" fmla="val 51200"/>
              <a:gd name="f17" fmla="val 318696"/>
              <a:gd name="f18" fmla="val 313771"/>
              <a:gd name="f19" fmla="val 123327"/>
              <a:gd name="f20" fmla="val 15459"/>
              <a:gd name="f21" fmla="val 141678"/>
              <a:gd name="f22" fmla="val 29245"/>
              <a:gd name="f23" fmla="val 152926"/>
              <a:gd name="f24" fmla="val 50497"/>
              <a:gd name="f25" fmla="val 154008"/>
              <a:gd name="f26" fmla="val 73425"/>
              <a:gd name="f27" fmla="val 155089"/>
              <a:gd name="f28" fmla="val 96353"/>
              <a:gd name="f29" fmla="val 145890"/>
              <a:gd name="f30" fmla="val 118568"/>
              <a:gd name="f31" fmla="val 128916"/>
              <a:gd name="f32" fmla="val 134021"/>
              <a:gd name="f33" fmla="val 119294"/>
              <a:gd name="f34" fmla="val 123450"/>
              <a:gd name="f35" fmla="val 133118"/>
              <a:gd name="f36" fmla="val 110865"/>
              <a:gd name="f37" fmla="val 140611"/>
              <a:gd name="f38" fmla="val 92772"/>
              <a:gd name="f39" fmla="val 139730"/>
              <a:gd name="f40" fmla="val 74098"/>
              <a:gd name="f41" fmla="val 138850"/>
              <a:gd name="f42" fmla="val 55424"/>
              <a:gd name="f43" fmla="val 129689"/>
              <a:gd name="f44" fmla="val 38115"/>
              <a:gd name="f45" fmla="val 114743"/>
              <a:gd name="f46" fmla="val 26887"/>
              <a:gd name="f47" fmla="val 136698"/>
              <a:gd name="f48" fmla="val 17411"/>
              <a:gd name="f49" fmla="val 103758"/>
              <a:gd name="f50" fmla="+- 0 0 15529"/>
              <a:gd name="f51" fmla="val 50351"/>
              <a:gd name="f52" fmla="val 17412"/>
              <a:gd name="f53" fmla="+- 0 0 15528"/>
              <a:gd name="f54" fmla="val 103757"/>
              <a:gd name="f55" fmla="val 136697"/>
              <a:gd name="f56" fmla="val 169637"/>
              <a:gd name="f57" fmla="val 196665"/>
              <a:gd name="f58" fmla="val 42556"/>
              <a:gd name="f59" fmla="val 111552"/>
              <a:gd name="f60" fmla="val 154108"/>
              <a:gd name="f61" fmla="val 139576"/>
              <a:gd name="f62" fmla="val 168641"/>
              <a:gd name="f63" fmla="val 121959"/>
              <a:gd name="f64" fmla="val 178211"/>
              <a:gd name="f65" fmla="val 102912"/>
              <a:gd name="f66" fmla="val 180994"/>
              <a:gd name="f67" fmla="val 308310"/>
              <a:gd name="f68" fmla="val 51197"/>
              <a:gd name="f69" fmla="val 32150"/>
              <a:gd name="f70" fmla="val 14534"/>
              <a:gd name="f71" fmla="+- 0 0 42555"/>
              <a:gd name="f72" fmla="+- 0 0 42556"/>
              <a:gd name="f73" fmla="val 111553"/>
              <a:gd name="f74" fmla="*/ f0 1 154109"/>
              <a:gd name="f75" fmla="*/ f1 1 343323"/>
              <a:gd name="f76" fmla="+- f4 0 f2"/>
              <a:gd name="f77" fmla="+- f3 0 f2"/>
              <a:gd name="f78" fmla="*/ f77 1 154109"/>
              <a:gd name="f79" fmla="*/ f76 1 343323"/>
              <a:gd name="f80" fmla="*/ f2 1 f78"/>
              <a:gd name="f81" fmla="*/ f3 1 f78"/>
              <a:gd name="f82" fmla="*/ f2 1 f79"/>
              <a:gd name="f83" fmla="*/ f4 1 f79"/>
              <a:gd name="f84" fmla="*/ f80 f74 1"/>
              <a:gd name="f85" fmla="*/ f81 f74 1"/>
              <a:gd name="f86" fmla="*/ f83 f75 1"/>
              <a:gd name="f87" fmla="*/ f82 f75 1"/>
            </a:gdLst>
            <a:cxnLst>
              <a:cxn ang="3cd4">
                <a:pos x="hc" y="t"/>
              </a:cxn>
              <a:cxn ang="0">
                <a:pos x="r" y="vc"/>
              </a:cxn>
              <a:cxn ang="cd4">
                <a:pos x="hc" y="b"/>
              </a:cxn>
              <a:cxn ang="cd2">
                <a:pos x="l" y="vc"/>
              </a:cxn>
            </a:cxnLst>
            <a:rect l="f84" t="f87" r="f85" b="f86"/>
            <a:pathLst>
              <a:path w="154109" h="343323">
                <a:moveTo>
                  <a:pt x="f5" y="f6"/>
                </a:moveTo>
                <a:lnTo>
                  <a:pt x="f5" y="f7"/>
                </a:lnTo>
                <a:cubicBezTo>
                  <a:pt x="f5" y="f8"/>
                  <a:pt x="f9" y="f10"/>
                  <a:pt x="f11" y="f4"/>
                </a:cubicBezTo>
                <a:lnTo>
                  <a:pt x="f12" y="f10"/>
                </a:lnTo>
                <a:cubicBezTo>
                  <a:pt x="f13" y="f10"/>
                  <a:pt x="f14" y="f8"/>
                  <a:pt x="f14" y="f7"/>
                </a:cubicBezTo>
                <a:cubicBezTo>
                  <a:pt x="f14" y="f15"/>
                  <a:pt x="f16" y="f17"/>
                  <a:pt x="f16" y="f18"/>
                </a:cubicBezTo>
                <a:close/>
                <a:moveTo>
                  <a:pt x="f19" y="f20"/>
                </a:moveTo>
                <a:cubicBezTo>
                  <a:pt x="f21" y="f22"/>
                  <a:pt x="f23" y="f24"/>
                  <a:pt x="f25" y="f26"/>
                </a:cubicBezTo>
                <a:cubicBezTo>
                  <a:pt x="f27" y="f28"/>
                  <a:pt x="f29" y="f30"/>
                  <a:pt x="f31" y="f32"/>
                </a:cubicBezTo>
                <a:lnTo>
                  <a:pt x="f33" y="f34"/>
                </a:lnTo>
                <a:cubicBezTo>
                  <a:pt x="f35" y="f36"/>
                  <a:pt x="f37" y="f38"/>
                  <a:pt x="f39" y="f40"/>
                </a:cubicBezTo>
                <a:cubicBezTo>
                  <a:pt x="f41" y="f42"/>
                  <a:pt x="f43" y="f44"/>
                  <a:pt x="f45" y="f46"/>
                </a:cubicBezTo>
                <a:close/>
                <a:moveTo>
                  <a:pt x="f47" y="f48"/>
                </a:moveTo>
                <a:cubicBezTo>
                  <a:pt x="f49" y="f50"/>
                  <a:pt x="f51" y="f50"/>
                  <a:pt x="f52" y="f48"/>
                </a:cubicBezTo>
                <a:cubicBezTo>
                  <a:pt x="f53" y="f51"/>
                  <a:pt x="f53" y="f54"/>
                  <a:pt x="f52" y="f55"/>
                </a:cubicBezTo>
                <a:cubicBezTo>
                  <a:pt x="f51" y="f56"/>
                  <a:pt x="f49" y="f56"/>
                  <a:pt x="f47" y="f55"/>
                </a:cubicBezTo>
                <a:cubicBezTo>
                  <a:pt x="f56" y="f54"/>
                  <a:pt x="f56" y="f51"/>
                  <a:pt x="f47" y="f48"/>
                </a:cubicBezTo>
                <a:close/>
                <a:moveTo>
                  <a:pt x="f3" y="f2"/>
                </a:moveTo>
                <a:cubicBezTo>
                  <a:pt x="f57" y="f58"/>
                  <a:pt x="f57" y="f59"/>
                  <a:pt x="f3" y="f60"/>
                </a:cubicBezTo>
                <a:cubicBezTo>
                  <a:pt x="f61" y="f62"/>
                  <a:pt x="f63" y="f64"/>
                  <a:pt x="f65" y="f66"/>
                </a:cubicBezTo>
                <a:lnTo>
                  <a:pt x="f65" y="f67"/>
                </a:lnTo>
                <a:lnTo>
                  <a:pt x="f68" y="f67"/>
                </a:lnTo>
                <a:lnTo>
                  <a:pt x="f68" y="f66"/>
                </a:lnTo>
                <a:cubicBezTo>
                  <a:pt x="f69" y="f64"/>
                  <a:pt x="f70" y="f62"/>
                  <a:pt x="f2" y="f60"/>
                </a:cubicBezTo>
                <a:cubicBezTo>
                  <a:pt x="f71" y="f59"/>
                  <a:pt x="f71" y="f58"/>
                  <a:pt x="f2" y="f2"/>
                </a:cubicBezTo>
                <a:cubicBezTo>
                  <a:pt x="f58" y="f72"/>
                  <a:pt x="f73" y="f72"/>
                  <a:pt x="f3" y="f2"/>
                </a:cubicBez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7" name="Parallelogram 15">
            <a:extLst>
              <a:ext uri="{FF2B5EF4-FFF2-40B4-BE49-F238E27FC236}">
                <a16:creationId xmlns:a16="http://schemas.microsoft.com/office/drawing/2014/main" id="{629812E8-67BA-41DC-BD74-0482CF9B60C6}"/>
              </a:ext>
            </a:extLst>
          </p:cNvPr>
          <p:cNvSpPr/>
          <p:nvPr/>
        </p:nvSpPr>
        <p:spPr>
          <a:xfrm flipH="1">
            <a:off x="5267026" y="4641905"/>
            <a:ext cx="464487" cy="464487"/>
          </a:xfrm>
          <a:custGeom>
            <a:gdLst>
              <a:gd name="f0" fmla="val w"/>
              <a:gd name="f1" fmla="val h"/>
              <a:gd name="f2" fmla="val 0"/>
              <a:gd name="f3" fmla="val 3242753"/>
              <a:gd name="f4" fmla="val 3227814"/>
              <a:gd name="f5" fmla="val 1621376"/>
              <a:gd name="f6" fmla="val 1043635"/>
              <a:gd name="f7" fmla="val 1557188"/>
              <a:gd name="f8" fmla="val 1505154"/>
              <a:gd name="f9" fmla="val 1095669"/>
              <a:gd name="f10" fmla="val 1159857"/>
              <a:gd name="f11" fmla="val 1625483"/>
              <a:gd name="f12" fmla="val 1033577"/>
              <a:gd name="f13" fmla="val 969389"/>
              <a:gd name="f14" fmla="val 917355"/>
              <a:gd name="f15" fmla="val 1677517"/>
              <a:gd name="f16" fmla="val 1741705"/>
              <a:gd name="f17" fmla="val 1805893"/>
              <a:gd name="f18" fmla="val 1857927"/>
              <a:gd name="f19" fmla="val 1614688"/>
              <a:gd name="f20" fmla="val 1619859"/>
              <a:gd name="f21" fmla="val 1856884"/>
              <a:gd name="f22" fmla="val 1620361"/>
              <a:gd name="f23" fmla="val 1857187"/>
              <a:gd name="f24" fmla="val 1620868"/>
              <a:gd name="f25" fmla="val 1857190"/>
              <a:gd name="f26" fmla="val 1685564"/>
              <a:gd name="f27" fmla="val 1737598"/>
              <a:gd name="f28" fmla="val 1805156"/>
              <a:gd name="f29" fmla="val 1740968"/>
              <a:gd name="f30" fmla="val 628818"/>
              <a:gd name="f31" fmla="val 2206882"/>
              <a:gd name="f32" fmla="val 2681529"/>
              <a:gd name="f33" fmla="val 1103464"/>
              <a:gd name="f34" fmla="val 1688970"/>
              <a:gd name="f35" fmla="val 2274476"/>
              <a:gd name="f36" fmla="val 2749122"/>
              <a:gd name="f37" fmla="val 1035870"/>
              <a:gd name="f38" fmla="val 561223"/>
              <a:gd name="f39" fmla="val 424596"/>
              <a:gd name="f40" fmla="val 923081"/>
              <a:gd name="f41" fmla="val 357001"/>
              <a:gd name="f42" fmla="val 990676"/>
              <a:gd name="f43" fmla="val 2128645"/>
              <a:gd name="f44" fmla="val 581423"/>
              <a:gd name="f45" fmla="val 2515905"/>
              <a:gd name="f46" fmla="val 922189"/>
              <a:gd name="f47" fmla="val 2742109"/>
              <a:gd name="f48" fmla="val 652992"/>
              <a:gd name="f49" fmla="val 911997"/>
              <a:gd name="f50" fmla="val 1121304"/>
              <a:gd name="f51" fmla="val 2850168"/>
              <a:gd name="f52" fmla="val 1274563"/>
              <a:gd name="f53" fmla="val 2916691"/>
              <a:gd name="f54" fmla="val 1443689"/>
              <a:gd name="f55" fmla="val 2953344"/>
              <a:gd name="f56" fmla="val 1799063"/>
              <a:gd name="f57" fmla="val 1968189"/>
              <a:gd name="f58" fmla="val 2121449"/>
              <a:gd name="f59" fmla="val 2330755"/>
              <a:gd name="f60" fmla="val 2589760"/>
              <a:gd name="f61" fmla="val 2320563"/>
              <a:gd name="f62" fmla="val 2661329"/>
              <a:gd name="f63" fmla="val 2885751"/>
              <a:gd name="f64" fmla="val 2319671"/>
              <a:gd name="f65" fmla="val 2599800"/>
              <a:gd name="f66" fmla="val 123238"/>
              <a:gd name="f67" fmla="val 2434609"/>
              <a:gd name="f68" fmla="val 120698"/>
              <a:gd name="f69" fmla="val 2268460"/>
              <a:gd name="f70" fmla="val 180476"/>
              <a:gd name="f71" fmla="val 2139563"/>
              <a:gd name="f72" fmla="val 303161"/>
              <a:gd name="f73" fmla="val 3057258"/>
              <a:gd name="f74" fmla="val 1232053"/>
              <a:gd name="f75" fmla="val 3305736"/>
              <a:gd name="f76" fmla="val 977255"/>
              <a:gd name="f77" fmla="val 3304415"/>
              <a:gd name="f78" fmla="val 570405"/>
              <a:gd name="f79" fmla="val 3054287"/>
              <a:gd name="f80" fmla="val 317226"/>
              <a:gd name="f81" fmla="val 2929224"/>
              <a:gd name="f82" fmla="val 190636"/>
              <a:gd name="f83" fmla="val 2764991"/>
              <a:gd name="f84" fmla="val 125778"/>
              <a:gd name="f85" fmla="val 642953"/>
              <a:gd name="f86" fmla="val 477762"/>
              <a:gd name="f87" fmla="val 313529"/>
              <a:gd name="f88" fmla="val 188466"/>
              <a:gd name="f89" fmla="+- 0 0 61662"/>
              <a:gd name="f90" fmla="+- 0 0 62983"/>
              <a:gd name="f91" fmla="val 185495"/>
              <a:gd name="f92" fmla="val 1103190"/>
              <a:gd name="f93" fmla="val 974294"/>
              <a:gd name="f94" fmla="val 808144"/>
              <a:gd name="f95" fmla="val 1722692"/>
              <a:gd name="f96" fmla="val 1520061"/>
              <a:gd name="f97" fmla="val 1440152"/>
              <a:gd name="f98" fmla="val 1375373"/>
              <a:gd name="f99" fmla="val 64779"/>
              <a:gd name="f100" fmla="val 144688"/>
              <a:gd name="f101" fmla="val 289376"/>
              <a:gd name="f102" fmla="val 1867380"/>
              <a:gd name="f103" fmla="val 1802601"/>
              <a:gd name="f104" fmla="*/ f0 1 3242753"/>
              <a:gd name="f105" fmla="*/ f1 1 3227814"/>
              <a:gd name="f106" fmla="+- f4 0 f2"/>
              <a:gd name="f107" fmla="+- f3 0 f2"/>
              <a:gd name="f108" fmla="*/ f107 1 3242753"/>
              <a:gd name="f109" fmla="*/ f106 1 3227814"/>
              <a:gd name="f110" fmla="*/ f2 1 f108"/>
              <a:gd name="f111" fmla="*/ f3 1 f108"/>
              <a:gd name="f112" fmla="*/ f2 1 f109"/>
              <a:gd name="f113" fmla="*/ f4 1 f109"/>
              <a:gd name="f114" fmla="*/ f110 f104 1"/>
              <a:gd name="f115" fmla="*/ f111 f104 1"/>
              <a:gd name="f116" fmla="*/ f113 f105 1"/>
              <a:gd name="f117" fmla="*/ f112 f105 1"/>
            </a:gdLst>
            <a:cxnLst>
              <a:cxn ang="3cd4">
                <a:pos x="hc" y="t"/>
              </a:cxn>
              <a:cxn ang="0">
                <a:pos x="r" y="vc"/>
              </a:cxn>
              <a:cxn ang="cd4">
                <a:pos x="hc" y="b"/>
              </a:cxn>
              <a:cxn ang="cd2">
                <a:pos x="l" y="vc"/>
              </a:cxn>
            </a:cxnLst>
            <a:rect l="f114" t="f117" r="f115" b="f116"/>
            <a:pathLst>
              <a:path w="3242753" h="3227814">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lnTo>
                  <a:pt x="f20" y="f21"/>
                </a:lnTo>
                <a:cubicBezTo>
                  <a:pt x="f22" y="f23"/>
                  <a:pt x="f24" y="f25"/>
                  <a:pt x="f5" y="f25"/>
                </a:cubicBezTo>
                <a:cubicBezTo>
                  <a:pt x="f26" y="f25"/>
                  <a:pt x="f27" y="f28"/>
                  <a:pt x="f27" y="f29"/>
                </a:cubicBezTo>
                <a:lnTo>
                  <a:pt x="f27" y="f10"/>
                </a:lnTo>
                <a:cubicBezTo>
                  <a:pt x="f27" y="f9"/>
                  <a:pt x="f26" y="f6"/>
                  <a:pt x="f5" y="f6"/>
                </a:cubicBezTo>
                <a:close/>
                <a:moveTo>
                  <a:pt x="f5" y="f30"/>
                </a:moveTo>
                <a:cubicBezTo>
                  <a:pt x="f31" y="f30"/>
                  <a:pt x="f32" y="f33"/>
                  <a:pt x="f32" y="f34"/>
                </a:cubicBezTo>
                <a:cubicBezTo>
                  <a:pt x="f32" y="f35"/>
                  <a:pt x="f31" y="f36"/>
                  <a:pt x="f5" y="f36"/>
                </a:cubicBezTo>
                <a:cubicBezTo>
                  <a:pt x="f37" y="f36"/>
                  <a:pt x="f38" y="f35"/>
                  <a:pt x="f38" y="f34"/>
                </a:cubicBezTo>
                <a:cubicBezTo>
                  <a:pt x="f38" y="f33"/>
                  <a:pt x="f37" y="f30"/>
                  <a:pt x="f5" y="f30"/>
                </a:cubicBezTo>
                <a:close/>
                <a:moveTo>
                  <a:pt x="f5" y="f39"/>
                </a:moveTo>
                <a:cubicBezTo>
                  <a:pt x="f40" y="f39"/>
                  <a:pt x="f41" y="f42"/>
                  <a:pt x="f41" y="f34"/>
                </a:cubicBezTo>
                <a:cubicBezTo>
                  <a:pt x="f41" y="f43"/>
                  <a:pt x="f44" y="f45"/>
                  <a:pt x="f46" y="f47"/>
                </a:cubicBezTo>
                <a:lnTo>
                  <a:pt x="f48" y="f4"/>
                </a:lnTo>
                <a:lnTo>
                  <a:pt x="f49" y="f4"/>
                </a:lnTo>
                <a:lnTo>
                  <a:pt x="f50" y="f51"/>
                </a:lnTo>
                <a:cubicBezTo>
                  <a:pt x="f52" y="f53"/>
                  <a:pt x="f54" y="f55"/>
                  <a:pt x="f5" y="f55"/>
                </a:cubicBezTo>
                <a:cubicBezTo>
                  <a:pt x="f56" y="f55"/>
                  <a:pt x="f57" y="f53"/>
                  <a:pt x="f58" y="f51"/>
                </a:cubicBezTo>
                <a:lnTo>
                  <a:pt x="f59" y="f4"/>
                </a:lnTo>
                <a:lnTo>
                  <a:pt x="f60" y="f4"/>
                </a:lnTo>
                <a:lnTo>
                  <a:pt x="f61" y="f47"/>
                </a:lnTo>
                <a:cubicBezTo>
                  <a:pt x="f62" y="f45"/>
                  <a:pt x="f63" y="f43"/>
                  <a:pt x="f63" y="f34"/>
                </a:cubicBezTo>
                <a:cubicBezTo>
                  <a:pt x="f63" y="f42"/>
                  <a:pt x="f64" y="f39"/>
                  <a:pt x="f5" y="f39"/>
                </a:cubicBezTo>
                <a:close/>
                <a:moveTo>
                  <a:pt x="f65" y="f66"/>
                </a:moveTo>
                <a:cubicBezTo>
                  <a:pt x="f67" y="f68"/>
                  <a:pt x="f69" y="f70"/>
                  <a:pt x="f71" y="f72"/>
                </a:cubicBezTo>
                <a:lnTo>
                  <a:pt x="f73" y="f74"/>
                </a:lnTo>
                <a:cubicBezTo>
                  <a:pt x="f75" y="f76"/>
                  <a:pt x="f77" y="f78"/>
                  <a:pt x="f79" y="f80"/>
                </a:cubicBezTo>
                <a:cubicBezTo>
                  <a:pt x="f81" y="f82"/>
                  <a:pt x="f83" y="f84"/>
                  <a:pt x="f65" y="f66"/>
                </a:cubicBezTo>
                <a:close/>
                <a:moveTo>
                  <a:pt x="f85" y="f66"/>
                </a:moveTo>
                <a:cubicBezTo>
                  <a:pt x="f86" y="f84"/>
                  <a:pt x="f87" y="f82"/>
                  <a:pt x="f88" y="f80"/>
                </a:cubicBezTo>
                <a:cubicBezTo>
                  <a:pt x="f89" y="f78"/>
                  <a:pt x="f90" y="f76"/>
                  <a:pt x="f91" y="f74"/>
                </a:cubicBezTo>
                <a:lnTo>
                  <a:pt x="f92" y="f72"/>
                </a:lnTo>
                <a:cubicBezTo>
                  <a:pt x="f93" y="f70"/>
                  <a:pt x="f94" y="f68"/>
                  <a:pt x="f85" y="f66"/>
                </a:cubicBezTo>
                <a:close/>
                <a:moveTo>
                  <a:pt x="f95" y="f2"/>
                </a:moveTo>
                <a:lnTo>
                  <a:pt x="f96" y="f2"/>
                </a:lnTo>
                <a:cubicBezTo>
                  <a:pt x="f97" y="f2"/>
                  <a:pt x="f98" y="f99"/>
                  <a:pt x="f98" y="f100"/>
                </a:cubicBezTo>
                <a:lnTo>
                  <a:pt x="f98" y="f101"/>
                </a:lnTo>
                <a:lnTo>
                  <a:pt x="f102" y="f101"/>
                </a:lnTo>
                <a:lnTo>
                  <a:pt x="f102" y="f100"/>
                </a:lnTo>
                <a:cubicBezTo>
                  <a:pt x="f102" y="f99"/>
                  <a:pt x="f103" y="f2"/>
                  <a:pt x="f95" y="f2"/>
                </a:cubicBez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8" name="Freeform 19">
            <a:extLst>
              <a:ext uri="{FF2B5EF4-FFF2-40B4-BE49-F238E27FC236}">
                <a16:creationId xmlns:a16="http://schemas.microsoft.com/office/drawing/2014/main" id="{FF4483A0-564F-478A-99DA-3C3978BE1BA0}"/>
              </a:ext>
            </a:extLst>
          </p:cNvPr>
          <p:cNvSpPr/>
          <p:nvPr/>
        </p:nvSpPr>
        <p:spPr>
          <a:xfrm>
            <a:off x="7745406" y="3642503"/>
            <a:ext cx="460784" cy="453386"/>
          </a:xfrm>
          <a:custGeom>
            <a:gdLst>
              <a:gd name="f0" fmla="val w"/>
              <a:gd name="f1" fmla="val h"/>
              <a:gd name="f2" fmla="val 0"/>
              <a:gd name="f3" fmla="val 3214097"/>
              <a:gd name="f4" fmla="val 3162551"/>
              <a:gd name="f5" fmla="val 1014592"/>
              <a:gd name="f6" fmla="val 2306036"/>
              <a:gd name="f7" fmla="val 854868"/>
              <a:gd name="f8" fmla="val 725386"/>
              <a:gd name="f9" fmla="val 2435518"/>
              <a:gd name="f10" fmla="val 2595242"/>
              <a:gd name="f11" fmla="val 2754966"/>
              <a:gd name="f12" fmla="val 2884448"/>
              <a:gd name="f13" fmla="val 1174316"/>
              <a:gd name="f14" fmla="val 1303798"/>
              <a:gd name="f15" fmla="val 481275"/>
              <a:gd name="f16" fmla="val 1691816"/>
              <a:gd name="f17" fmla="val 321551"/>
              <a:gd name="f18" fmla="val 192069"/>
              <a:gd name="f19" fmla="val 1821298"/>
              <a:gd name="f20" fmla="val 1981022"/>
              <a:gd name="f21" fmla="val 2140746"/>
              <a:gd name="f22" fmla="val 2270228"/>
              <a:gd name="f23" fmla="val 640999"/>
              <a:gd name="f24" fmla="val 770481"/>
              <a:gd name="f25" fmla="val 2764751"/>
              <a:gd name="f26" fmla="val 1113404"/>
              <a:gd name="f27" fmla="val 2605027"/>
              <a:gd name="f28" fmla="val 2475545"/>
              <a:gd name="f29" fmla="val 1242886"/>
              <a:gd name="f30" fmla="val 1402610"/>
              <a:gd name="f31" fmla="val 1562334"/>
              <a:gd name="f32" fmla="val 2924475"/>
              <a:gd name="f33" fmla="val 3053957"/>
              <a:gd name="f34" fmla="val 532503"/>
              <a:gd name="f35" fmla="val 881964"/>
              <a:gd name="f36" fmla="val 372779"/>
              <a:gd name="f37" fmla="val 243297"/>
              <a:gd name="f38" fmla="val 1011446"/>
              <a:gd name="f39" fmla="val 1171170"/>
              <a:gd name="f40" fmla="val 1330894"/>
              <a:gd name="f41" fmla="val 1460376"/>
              <a:gd name="f42" fmla="val 692227"/>
              <a:gd name="f43" fmla="val 821709"/>
              <a:gd name="f44" fmla="val 1162143"/>
              <a:gd name="f45" fmla="val 321316"/>
              <a:gd name="f46" fmla="val 1002419"/>
              <a:gd name="f47" fmla="val 872937"/>
              <a:gd name="f48" fmla="val 450798"/>
              <a:gd name="f49" fmla="val 610522"/>
              <a:gd name="f50" fmla="val 770246"/>
              <a:gd name="f51" fmla="val 899728"/>
              <a:gd name="f52" fmla="val 1321867"/>
              <a:gd name="f53" fmla="val 1451349"/>
              <a:gd name="f54" fmla="val 1963447"/>
              <a:gd name="f55" fmla="val 177300"/>
              <a:gd name="f56" fmla="val 1803723"/>
              <a:gd name="f57" fmla="val 1674241"/>
              <a:gd name="f58" fmla="val 306782"/>
              <a:gd name="f59" fmla="val 466506"/>
              <a:gd name="f60" fmla="val 626230"/>
              <a:gd name="f61" fmla="val 755712"/>
              <a:gd name="f62" fmla="val 2123171"/>
              <a:gd name="f63" fmla="val 2252653"/>
              <a:gd name="f64" fmla="val 1752672"/>
              <a:gd name="f65" fmla="val 312"/>
              <a:gd name="f66" fmla="val 1817888"/>
              <a:gd name="f67" fmla="+- 0 0 690"/>
              <a:gd name="f68" fmla="val 1885249"/>
              <a:gd name="f69" fmla="val 703"/>
              <a:gd name="f70" fmla="val 1954799"/>
              <a:gd name="f71" fmla="val 4657"/>
              <a:gd name="f72" fmla="val 2504015"/>
              <a:gd name="f73" fmla="val 53541"/>
              <a:gd name="f74" fmla="val 2975590"/>
              <a:gd name="f75" fmla="val 412975"/>
              <a:gd name="f76" fmla="val 3145244"/>
              <a:gd name="f77" fmla="val 944937"/>
              <a:gd name="f78" fmla="val 3412664"/>
              <a:gd name="f79" fmla="val 2126757"/>
              <a:gd name="f80" fmla="val 2837568"/>
              <a:gd name="f81" fmla="val 2017487"/>
              <a:gd name="f82" fmla="val 2506889"/>
              <a:gd name="f83" fmla="val 1867964"/>
              <a:gd name="f84" fmla="val 1580987"/>
              <a:gd name="f85" fmla="val 1673869"/>
              <a:gd name="f86" fmla="val 2725425"/>
              <a:gd name="f87" fmla="val 3197869"/>
              <a:gd name="f88" fmla="val 1014520"/>
              <a:gd name="f89" fmla="val 3161925"/>
              <a:gd name="f90" fmla="+- 0 0 14898"/>
              <a:gd name="f91" fmla="val 3061283"/>
              <a:gd name="f92" fmla="+- 0 0 138545"/>
              <a:gd name="f93" fmla="val 1873713"/>
              <a:gd name="f94" fmla="val 108747"/>
              <a:gd name="f95" fmla="val 1100212"/>
              <a:gd name="f96" fmla="val 278579"/>
              <a:gd name="f97" fmla="val 569148"/>
              <a:gd name="f98" fmla="val 774429"/>
              <a:gd name="f99" fmla="val 15339"/>
              <a:gd name="f100" fmla="*/ f0 1 3214097"/>
              <a:gd name="f101" fmla="*/ f1 1 3162551"/>
              <a:gd name="f102" fmla="+- f4 0 f2"/>
              <a:gd name="f103" fmla="+- f3 0 f2"/>
              <a:gd name="f104" fmla="*/ f103 1 3214097"/>
              <a:gd name="f105" fmla="*/ f102 1 3162551"/>
              <a:gd name="f106" fmla="*/ f2 1 f104"/>
              <a:gd name="f107" fmla="*/ f3 1 f104"/>
              <a:gd name="f108" fmla="*/ f2 1 f105"/>
              <a:gd name="f109" fmla="*/ f4 1 f105"/>
              <a:gd name="f110" fmla="*/ f106 f100 1"/>
              <a:gd name="f111" fmla="*/ f107 f100 1"/>
              <a:gd name="f112" fmla="*/ f109 f101 1"/>
              <a:gd name="f113" fmla="*/ f108 f101 1"/>
            </a:gdLst>
            <a:cxnLst>
              <a:cxn ang="3cd4">
                <a:pos x="hc" y="t"/>
              </a:cxn>
              <a:cxn ang="0">
                <a:pos x="r" y="vc"/>
              </a:cxn>
              <a:cxn ang="cd4">
                <a:pos x="hc" y="b"/>
              </a:cxn>
              <a:cxn ang="cd2">
                <a:pos x="l" y="vc"/>
              </a:cxn>
            </a:cxnLst>
            <a:rect l="f110" t="f113" r="f111" b="f112"/>
            <a:pathLst>
              <a:path w="3214097" h="316255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6"/>
                  <a:pt x="f28" y="f29"/>
                  <a:pt x="f28" y="f30"/>
                </a:cubicBezTo>
                <a:cubicBezTo>
                  <a:pt x="f28" y="f31"/>
                  <a:pt x="f27" y="f16"/>
                  <a:pt x="f25" y="f16"/>
                </a:cubicBezTo>
                <a:cubicBezTo>
                  <a:pt x="f32" y="f16"/>
                  <a:pt x="f33" y="f31"/>
                  <a:pt x="f33" y="f30"/>
                </a:cubicBezTo>
                <a:cubicBezTo>
                  <a:pt x="f33" y="f29"/>
                  <a:pt x="f32" y="f26"/>
                  <a:pt x="f25" y="f26"/>
                </a:cubicBezTo>
                <a:close/>
                <a:moveTo>
                  <a:pt x="f34" y="f35"/>
                </a:moveTo>
                <a:cubicBezTo>
                  <a:pt x="f36" y="f35"/>
                  <a:pt x="f37" y="f38"/>
                  <a:pt x="f37" y="f39"/>
                </a:cubicBezTo>
                <a:cubicBezTo>
                  <a:pt x="f37" y="f40"/>
                  <a:pt x="f36" y="f41"/>
                  <a:pt x="f34" y="f41"/>
                </a:cubicBezTo>
                <a:cubicBezTo>
                  <a:pt x="f42" y="f41"/>
                  <a:pt x="f43" y="f40"/>
                  <a:pt x="f43" y="f39"/>
                </a:cubicBezTo>
                <a:cubicBezTo>
                  <a:pt x="f43" y="f38"/>
                  <a:pt x="f42" y="f35"/>
                  <a:pt x="f34" y="f35"/>
                </a:cubicBezTo>
                <a:close/>
                <a:moveTo>
                  <a:pt x="f44" y="f45"/>
                </a:moveTo>
                <a:cubicBezTo>
                  <a:pt x="f46" y="f45"/>
                  <a:pt x="f47" y="f48"/>
                  <a:pt x="f47" y="f49"/>
                </a:cubicBezTo>
                <a:cubicBezTo>
                  <a:pt x="f47" y="f50"/>
                  <a:pt x="f46" y="f51"/>
                  <a:pt x="f44" y="f51"/>
                </a:cubicBezTo>
                <a:cubicBezTo>
                  <a:pt x="f52" y="f51"/>
                  <a:pt x="f53" y="f50"/>
                  <a:pt x="f53" y="f49"/>
                </a:cubicBezTo>
                <a:cubicBezTo>
                  <a:pt x="f53" y="f48"/>
                  <a:pt x="f52" y="f45"/>
                  <a:pt x="f44" y="f45"/>
                </a:cubicBezTo>
                <a:close/>
                <a:moveTo>
                  <a:pt x="f54" y="f55"/>
                </a:moveTo>
                <a:cubicBezTo>
                  <a:pt x="f56" y="f55"/>
                  <a:pt x="f57" y="f58"/>
                  <a:pt x="f57" y="f59"/>
                </a:cubicBezTo>
                <a:cubicBezTo>
                  <a:pt x="f57" y="f60"/>
                  <a:pt x="f56" y="f61"/>
                  <a:pt x="f54" y="f61"/>
                </a:cubicBezTo>
                <a:cubicBezTo>
                  <a:pt x="f62" y="f61"/>
                  <a:pt x="f63" y="f60"/>
                  <a:pt x="f63" y="f59"/>
                </a:cubicBezTo>
                <a:cubicBezTo>
                  <a:pt x="f63" y="f58"/>
                  <a:pt x="f62" y="f55"/>
                  <a:pt x="f54" y="f55"/>
                </a:cubicBezTo>
                <a:close/>
                <a:moveTo>
                  <a:pt x="f64" y="f65"/>
                </a:move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64" y="f65"/>
                </a:cubicBez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9" name="Rectangle 30">
            <a:extLst>
              <a:ext uri="{FF2B5EF4-FFF2-40B4-BE49-F238E27FC236}">
                <a16:creationId xmlns:a16="http://schemas.microsoft.com/office/drawing/2014/main" id="{92941C51-FC38-4299-869A-D084E5C64CB5}"/>
              </a:ext>
            </a:extLst>
          </p:cNvPr>
          <p:cNvSpPr/>
          <p:nvPr/>
        </p:nvSpPr>
        <p:spPr>
          <a:xfrm>
            <a:off x="11063700" y="3600568"/>
            <a:ext cx="464487" cy="463134"/>
          </a:xfrm>
          <a:custGeom>
            <a:gdLst>
              <a:gd name="f0" fmla="val w"/>
              <a:gd name="f1" fmla="val h"/>
              <a:gd name="f2" fmla="val 0"/>
              <a:gd name="f3" fmla="val 3240000"/>
              <a:gd name="f4" fmla="val 3230531"/>
              <a:gd name="f5" fmla="val 720000"/>
              <a:gd name="f6" fmla="val 2697973"/>
              <a:gd name="f7" fmla="val 680235"/>
              <a:gd name="f8" fmla="val 648000"/>
              <a:gd name="f9" fmla="val 2730208"/>
              <a:gd name="f10" fmla="val 2769973"/>
              <a:gd name="f11" fmla="val 2809738"/>
              <a:gd name="f12" fmla="val 2841973"/>
              <a:gd name="f13" fmla="val 2520000"/>
              <a:gd name="f14" fmla="val 2559765"/>
              <a:gd name="f15" fmla="val 2592000"/>
              <a:gd name="f16" fmla="val 2366733"/>
              <a:gd name="f17" fmla="val 2398968"/>
              <a:gd name="f18" fmla="val 2438733"/>
              <a:gd name="f19" fmla="val 2478498"/>
              <a:gd name="f20" fmla="val 2510733"/>
              <a:gd name="f21" fmla="val 2035493"/>
              <a:gd name="f22" fmla="val 2067728"/>
              <a:gd name="f23" fmla="val 2107493"/>
              <a:gd name="f24" fmla="val 2147258"/>
              <a:gd name="f25" fmla="val 2179493"/>
              <a:gd name="f26" fmla="val 1704253"/>
              <a:gd name="f27" fmla="val 1736488"/>
              <a:gd name="f28" fmla="val 1776253"/>
              <a:gd name="f29" fmla="val 1816018"/>
              <a:gd name="f30" fmla="val 1848253"/>
              <a:gd name="f31" fmla="val 1373013"/>
              <a:gd name="f32" fmla="val 1405248"/>
              <a:gd name="f33" fmla="val 1445013"/>
              <a:gd name="f34" fmla="val 1484778"/>
              <a:gd name="f35" fmla="val 1517013"/>
              <a:gd name="f36" fmla="val 1041773"/>
              <a:gd name="f37" fmla="val 1074008"/>
              <a:gd name="f38" fmla="val 1113773"/>
              <a:gd name="f39" fmla="val 1153538"/>
              <a:gd name="f40" fmla="val 1185773"/>
              <a:gd name="f41" fmla="val 305988"/>
              <a:gd name="f42" fmla="val 181957"/>
              <a:gd name="f43" fmla="val 470032"/>
              <a:gd name="f44" fmla="val 599267"/>
              <a:gd name="f45" fmla="val 286722"/>
              <a:gd name="f46" fmla="val 704032"/>
              <a:gd name="f47" fmla="val 415957"/>
              <a:gd name="f48" fmla="val 545192"/>
              <a:gd name="f49" fmla="val 649957"/>
              <a:gd name="f50" fmla="val 802357"/>
              <a:gd name="f51" fmla="val 470031"/>
              <a:gd name="f52" fmla="val 599266"/>
              <a:gd name="f53" fmla="val 907122"/>
              <a:gd name="f54" fmla="val 704031"/>
              <a:gd name="f55" fmla="val 1036357"/>
              <a:gd name="f56" fmla="val 1165592"/>
              <a:gd name="f57" fmla="val 1270357"/>
              <a:gd name="f58" fmla="val 1422757"/>
              <a:gd name="f59" fmla="val 470030"/>
              <a:gd name="f60" fmla="val 599265"/>
              <a:gd name="f61" fmla="val 1527522"/>
              <a:gd name="f62" fmla="val 704030"/>
              <a:gd name="f63" fmla="val 1656757"/>
              <a:gd name="f64" fmla="val 1785992"/>
              <a:gd name="f65" fmla="val 1890757"/>
              <a:gd name="f66" fmla="val 2043157"/>
              <a:gd name="f67" fmla="val 470029"/>
              <a:gd name="f68" fmla="val 599264"/>
              <a:gd name="f69" fmla="val 2147922"/>
              <a:gd name="f70" fmla="val 704029"/>
              <a:gd name="f71" fmla="val 2277157"/>
              <a:gd name="f72" fmla="val 2406392"/>
              <a:gd name="f73" fmla="val 2511157"/>
              <a:gd name="f74" fmla="val 2663557"/>
              <a:gd name="f75" fmla="val 470028"/>
              <a:gd name="f76" fmla="val 599263"/>
              <a:gd name="f77" fmla="val 2768322"/>
              <a:gd name="f78" fmla="val 704028"/>
              <a:gd name="f79" fmla="val 2897557"/>
              <a:gd name="f80" fmla="val 3026792"/>
              <a:gd name="f81" fmla="val 3131557"/>
              <a:gd name="f82" fmla="val 4"/>
              <a:gd name="f83" fmla="val 485545"/>
              <a:gd name="f84" fmla="val 541957"/>
              <a:gd name="f85" fmla="val 56416"/>
              <a:gd name="f86" fmla="val 126004"/>
              <a:gd name="f87" fmla="val 485972"/>
              <a:gd name="f88" fmla="val 555560"/>
              <a:gd name="f89" fmla="val 611972"/>
              <a:gd name="f90" fmla="val 346369"/>
              <a:gd name="f91" fmla="val 289957"/>
              <a:gd name="f92" fmla="val 3"/>
              <a:gd name="f93" fmla="val 1105945"/>
              <a:gd name="f94" fmla="val 1162357"/>
              <a:gd name="f95" fmla="val 56415"/>
              <a:gd name="f96" fmla="val 126003"/>
              <a:gd name="f97" fmla="val 485971"/>
              <a:gd name="f98" fmla="val 555559"/>
              <a:gd name="f99" fmla="val 611971"/>
              <a:gd name="f100" fmla="val 966769"/>
              <a:gd name="f101" fmla="val 910357"/>
              <a:gd name="f102" fmla="val 2"/>
              <a:gd name="f103" fmla="val 1726345"/>
              <a:gd name="f104" fmla="val 1782757"/>
              <a:gd name="f105" fmla="val 56414"/>
              <a:gd name="f106" fmla="val 126002"/>
              <a:gd name="f107" fmla="val 485970"/>
              <a:gd name="f108" fmla="val 555558"/>
              <a:gd name="f109" fmla="val 611970"/>
              <a:gd name="f110" fmla="val 1587169"/>
              <a:gd name="f111" fmla="val 1530757"/>
              <a:gd name="f112" fmla="val 1"/>
              <a:gd name="f113" fmla="val 2346745"/>
              <a:gd name="f114" fmla="val 2403157"/>
              <a:gd name="f115" fmla="val 56413"/>
              <a:gd name="f116" fmla="val 126001"/>
              <a:gd name="f117" fmla="val 485969"/>
              <a:gd name="f118" fmla="val 555557"/>
              <a:gd name="f119" fmla="val 611969"/>
              <a:gd name="f120" fmla="val 2207569"/>
              <a:gd name="f121" fmla="val 2151157"/>
              <a:gd name="f122" fmla="val 2967145"/>
              <a:gd name="f123" fmla="val 3023557"/>
              <a:gd name="f124" fmla="val 56412"/>
              <a:gd name="f125" fmla="val 126000"/>
              <a:gd name="f126" fmla="val 485968"/>
              <a:gd name="f127" fmla="val 555556"/>
              <a:gd name="f128" fmla="val 611968"/>
              <a:gd name="f129" fmla="val 2827969"/>
              <a:gd name="f130" fmla="val 2771557"/>
              <a:gd name="f131" fmla="*/ f0 1 3240000"/>
              <a:gd name="f132" fmla="*/ f1 1 3230531"/>
              <a:gd name="f133" fmla="+- f4 0 f2"/>
              <a:gd name="f134" fmla="+- f3 0 f2"/>
              <a:gd name="f135" fmla="*/ f134 1 3240000"/>
              <a:gd name="f136" fmla="*/ f133 1 3230531"/>
              <a:gd name="f137" fmla="*/ f2 1 f135"/>
              <a:gd name="f138" fmla="*/ f3 1 f135"/>
              <a:gd name="f139" fmla="*/ f2 1 f136"/>
              <a:gd name="f140" fmla="*/ f4 1 f136"/>
              <a:gd name="f141" fmla="*/ f137 f131 1"/>
              <a:gd name="f142" fmla="*/ f138 f131 1"/>
              <a:gd name="f143" fmla="*/ f140 f132 1"/>
              <a:gd name="f144" fmla="*/ f139 f132 1"/>
            </a:gdLst>
            <a:cxnLst>
              <a:cxn ang="3cd4">
                <a:pos x="hc" y="t"/>
              </a:cxn>
              <a:cxn ang="0">
                <a:pos x="r" y="vc"/>
              </a:cxn>
              <a:cxn ang="cd4">
                <a:pos x="hc" y="b"/>
              </a:cxn>
              <a:cxn ang="cd2">
                <a:pos x="l" y="vc"/>
              </a:cxn>
            </a:cxnLst>
            <a:rect l="f141" t="f144" r="f142" b="f143"/>
            <a:pathLst>
              <a:path w="3240000" h="3230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5" y="f26"/>
                </a:moveTo>
                <a:cubicBezTo>
                  <a:pt x="f7" y="f26"/>
                  <a:pt x="f8" y="f27"/>
                  <a:pt x="f8" y="f28"/>
                </a:cubicBezTo>
                <a:cubicBezTo>
                  <a:pt x="f8" y="f29"/>
                  <a:pt x="f7" y="f30"/>
                  <a:pt x="f5" y="f30"/>
                </a:cubicBezTo>
                <a:lnTo>
                  <a:pt x="f13" y="f30"/>
                </a:lnTo>
                <a:cubicBezTo>
                  <a:pt x="f14" y="f30"/>
                  <a:pt x="f15" y="f29"/>
                  <a:pt x="f15" y="f28"/>
                </a:cubicBezTo>
                <a:cubicBezTo>
                  <a:pt x="f15" y="f27"/>
                  <a:pt x="f14" y="f26"/>
                  <a:pt x="f13" y="f26"/>
                </a:cubicBezTo>
                <a:close/>
                <a:moveTo>
                  <a:pt x="f5" y="f31"/>
                </a:moveTo>
                <a:cubicBezTo>
                  <a:pt x="f7" y="f31"/>
                  <a:pt x="f8" y="f32"/>
                  <a:pt x="f8" y="f33"/>
                </a:cubicBezTo>
                <a:cubicBezTo>
                  <a:pt x="f8" y="f34"/>
                  <a:pt x="f7" y="f35"/>
                  <a:pt x="f5" y="f35"/>
                </a:cubicBezTo>
                <a:lnTo>
                  <a:pt x="f13" y="f35"/>
                </a:lnTo>
                <a:cubicBezTo>
                  <a:pt x="f14" y="f35"/>
                  <a:pt x="f15" y="f34"/>
                  <a:pt x="f15" y="f33"/>
                </a:cubicBezTo>
                <a:cubicBezTo>
                  <a:pt x="f15" y="f32"/>
                  <a:pt x="f14" y="f31"/>
                  <a:pt x="f13" y="f31"/>
                </a:cubicBezTo>
                <a:close/>
                <a:moveTo>
                  <a:pt x="f5" y="f36"/>
                </a:moveTo>
                <a:cubicBezTo>
                  <a:pt x="f7" y="f36"/>
                  <a:pt x="f8" y="f37"/>
                  <a:pt x="f8" y="f38"/>
                </a:cubicBezTo>
                <a:cubicBezTo>
                  <a:pt x="f8" y="f39"/>
                  <a:pt x="f7" y="f40"/>
                  <a:pt x="f5" y="f40"/>
                </a:cubicBezTo>
                <a:lnTo>
                  <a:pt x="f13" y="f40"/>
                </a:lnTo>
                <a:cubicBezTo>
                  <a:pt x="f14" y="f40"/>
                  <a:pt x="f15" y="f39"/>
                  <a:pt x="f15" y="f38"/>
                </a:cubicBezTo>
                <a:cubicBezTo>
                  <a:pt x="f15" y="f37"/>
                  <a:pt x="f14" y="f36"/>
                  <a:pt x="f13" y="f36"/>
                </a:cubicBezTo>
                <a:close/>
                <a:moveTo>
                  <a:pt x="f2" y="f41"/>
                </a:moveTo>
                <a:lnTo>
                  <a:pt x="f42" y="f41"/>
                </a:lnTo>
                <a:lnTo>
                  <a:pt x="f42" y="f43"/>
                </a:lnTo>
                <a:cubicBezTo>
                  <a:pt x="f42" y="f44"/>
                  <a:pt x="f45" y="f46"/>
                  <a:pt x="f47" y="f46"/>
                </a:cubicBezTo>
                <a:cubicBezTo>
                  <a:pt x="f48" y="f46"/>
                  <a:pt x="f49" y="f44"/>
                  <a:pt x="f49" y="f43"/>
                </a:cubicBezTo>
                <a:lnTo>
                  <a:pt x="f49" y="f41"/>
                </a:lnTo>
                <a:lnTo>
                  <a:pt x="f50" y="f41"/>
                </a:lnTo>
                <a:lnTo>
                  <a:pt x="f50" y="f51"/>
                </a:lnTo>
                <a:cubicBezTo>
                  <a:pt x="f50" y="f52"/>
                  <a:pt x="f53" y="f54"/>
                  <a:pt x="f55" y="f54"/>
                </a:cubicBezTo>
                <a:cubicBezTo>
                  <a:pt x="f56" y="f54"/>
                  <a:pt x="f57" y="f52"/>
                  <a:pt x="f57" y="f51"/>
                </a:cubicBezTo>
                <a:lnTo>
                  <a:pt x="f57" y="f41"/>
                </a:lnTo>
                <a:lnTo>
                  <a:pt x="f58" y="f41"/>
                </a:lnTo>
                <a:lnTo>
                  <a:pt x="f58" y="f59"/>
                </a:lnTo>
                <a:cubicBezTo>
                  <a:pt x="f58" y="f60"/>
                  <a:pt x="f61" y="f62"/>
                  <a:pt x="f63" y="f62"/>
                </a:cubicBezTo>
                <a:cubicBezTo>
                  <a:pt x="f64" y="f62"/>
                  <a:pt x="f65" y="f60"/>
                  <a:pt x="f65" y="f59"/>
                </a:cubicBezTo>
                <a:lnTo>
                  <a:pt x="f65" y="f41"/>
                </a:lnTo>
                <a:lnTo>
                  <a:pt x="f66" y="f41"/>
                </a:lnTo>
                <a:lnTo>
                  <a:pt x="f66" y="f67"/>
                </a:lnTo>
                <a:cubicBezTo>
                  <a:pt x="f66" y="f68"/>
                  <a:pt x="f69" y="f70"/>
                  <a:pt x="f71" y="f70"/>
                </a:cubicBezTo>
                <a:cubicBezTo>
                  <a:pt x="f72" y="f70"/>
                  <a:pt x="f73" y="f68"/>
                  <a:pt x="f73" y="f67"/>
                </a:cubicBezTo>
                <a:lnTo>
                  <a:pt x="f73" y="f41"/>
                </a:lnTo>
                <a:lnTo>
                  <a:pt x="f74" y="f41"/>
                </a:lnTo>
                <a:lnTo>
                  <a:pt x="f74" y="f75"/>
                </a:lnTo>
                <a:cubicBezTo>
                  <a:pt x="f74" y="f76"/>
                  <a:pt x="f77" y="f78"/>
                  <a:pt x="f79" y="f78"/>
                </a:cubicBezTo>
                <a:cubicBezTo>
                  <a:pt x="f80" y="f78"/>
                  <a:pt x="f81" y="f76"/>
                  <a:pt x="f81" y="f75"/>
                </a:cubicBezTo>
                <a:lnTo>
                  <a:pt x="f81" y="f41"/>
                </a:lnTo>
                <a:lnTo>
                  <a:pt x="f3" y="f41"/>
                </a:lnTo>
                <a:lnTo>
                  <a:pt x="f3" y="f4"/>
                </a:lnTo>
                <a:lnTo>
                  <a:pt x="f2" y="f4"/>
                </a:lnTo>
                <a:close/>
                <a:moveTo>
                  <a:pt x="f47" y="f82"/>
                </a:moveTo>
                <a:cubicBezTo>
                  <a:pt x="f83" y="f82"/>
                  <a:pt x="f84" y="f85"/>
                  <a:pt x="f84" y="f86"/>
                </a:cubicBezTo>
                <a:lnTo>
                  <a:pt x="f84" y="f87"/>
                </a:lnTo>
                <a:cubicBezTo>
                  <a:pt x="f84" y="f88"/>
                  <a:pt x="f83" y="f89"/>
                  <a:pt x="f47" y="f89"/>
                </a:cubicBezTo>
                <a:cubicBezTo>
                  <a:pt x="f90" y="f89"/>
                  <a:pt x="f91" y="f88"/>
                  <a:pt x="f91" y="f87"/>
                </a:cubicBezTo>
                <a:lnTo>
                  <a:pt x="f91" y="f86"/>
                </a:lnTo>
                <a:cubicBezTo>
                  <a:pt x="f91" y="f85"/>
                  <a:pt x="f90" y="f82"/>
                  <a:pt x="f47" y="f82"/>
                </a:cubicBezTo>
                <a:close/>
                <a:moveTo>
                  <a:pt x="f55" y="f92"/>
                </a:moveTo>
                <a:cubicBezTo>
                  <a:pt x="f93" y="f92"/>
                  <a:pt x="f94" y="f95"/>
                  <a:pt x="f94" y="f96"/>
                </a:cubicBezTo>
                <a:lnTo>
                  <a:pt x="f94" y="f97"/>
                </a:lnTo>
                <a:cubicBezTo>
                  <a:pt x="f94" y="f98"/>
                  <a:pt x="f93" y="f99"/>
                  <a:pt x="f55" y="f99"/>
                </a:cubicBezTo>
                <a:cubicBezTo>
                  <a:pt x="f100" y="f99"/>
                  <a:pt x="f101" y="f98"/>
                  <a:pt x="f101" y="f97"/>
                </a:cubicBezTo>
                <a:lnTo>
                  <a:pt x="f101" y="f96"/>
                </a:lnTo>
                <a:cubicBezTo>
                  <a:pt x="f101" y="f95"/>
                  <a:pt x="f100" y="f92"/>
                  <a:pt x="f55" y="f92"/>
                </a:cubicBezTo>
                <a:close/>
                <a:moveTo>
                  <a:pt x="f63" y="f102"/>
                </a:moveTo>
                <a:cubicBezTo>
                  <a:pt x="f103" y="f102"/>
                  <a:pt x="f104" y="f105"/>
                  <a:pt x="f104" y="f106"/>
                </a:cubicBezTo>
                <a:lnTo>
                  <a:pt x="f104" y="f107"/>
                </a:lnTo>
                <a:cubicBezTo>
                  <a:pt x="f104" y="f108"/>
                  <a:pt x="f103" y="f109"/>
                  <a:pt x="f63" y="f109"/>
                </a:cubicBezTo>
                <a:cubicBezTo>
                  <a:pt x="f110" y="f109"/>
                  <a:pt x="f111" y="f108"/>
                  <a:pt x="f111" y="f107"/>
                </a:cubicBezTo>
                <a:lnTo>
                  <a:pt x="f111" y="f106"/>
                </a:lnTo>
                <a:cubicBezTo>
                  <a:pt x="f111" y="f105"/>
                  <a:pt x="f110" y="f102"/>
                  <a:pt x="f63" y="f102"/>
                </a:cubicBezTo>
                <a:close/>
                <a:moveTo>
                  <a:pt x="f71" y="f112"/>
                </a:moveTo>
                <a:cubicBezTo>
                  <a:pt x="f113" y="f112"/>
                  <a:pt x="f114" y="f115"/>
                  <a:pt x="f114" y="f116"/>
                </a:cubicBezTo>
                <a:lnTo>
                  <a:pt x="f114" y="f117"/>
                </a:lnTo>
                <a:cubicBezTo>
                  <a:pt x="f114" y="f118"/>
                  <a:pt x="f113" y="f119"/>
                  <a:pt x="f71" y="f119"/>
                </a:cubicBezTo>
                <a:cubicBezTo>
                  <a:pt x="f120" y="f119"/>
                  <a:pt x="f121" y="f118"/>
                  <a:pt x="f121" y="f117"/>
                </a:cubicBezTo>
                <a:lnTo>
                  <a:pt x="f121" y="f116"/>
                </a:lnTo>
                <a:cubicBezTo>
                  <a:pt x="f121" y="f115"/>
                  <a:pt x="f120" y="f112"/>
                  <a:pt x="f71" y="f112"/>
                </a:cubicBezTo>
                <a:close/>
                <a:moveTo>
                  <a:pt x="f79" y="f2"/>
                </a:moveTo>
                <a:cubicBezTo>
                  <a:pt x="f122" y="f2"/>
                  <a:pt x="f123" y="f124"/>
                  <a:pt x="f123" y="f125"/>
                </a:cubicBezTo>
                <a:lnTo>
                  <a:pt x="f123" y="f126"/>
                </a:lnTo>
                <a:cubicBezTo>
                  <a:pt x="f123" y="f127"/>
                  <a:pt x="f122" y="f128"/>
                  <a:pt x="f79" y="f128"/>
                </a:cubicBezTo>
                <a:cubicBezTo>
                  <a:pt x="f129" y="f128"/>
                  <a:pt x="f130" y="f127"/>
                  <a:pt x="f130" y="f126"/>
                </a:cubicBezTo>
                <a:lnTo>
                  <a:pt x="f130" y="f125"/>
                </a:lnTo>
                <a:cubicBezTo>
                  <a:pt x="f130" y="f124"/>
                  <a:pt x="f129" y="f2"/>
                  <a:pt x="f79" y="f2"/>
                </a:cubicBez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10" name="Rectangle 7">
            <a:extLst>
              <a:ext uri="{FF2B5EF4-FFF2-40B4-BE49-F238E27FC236}">
                <a16:creationId xmlns:a16="http://schemas.microsoft.com/office/drawing/2014/main" id="{C38A6EE7-87D6-47A3-9823-0EC536E624BC}"/>
              </a:ext>
            </a:extLst>
          </p:cNvPr>
          <p:cNvSpPr/>
          <p:nvPr/>
        </p:nvSpPr>
        <p:spPr>
          <a:xfrm>
            <a:off x="6950829" y="1518717"/>
            <a:ext cx="471565" cy="471565"/>
          </a:xfrm>
          <a:custGeom>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 f3 0 f2"/>
              <a:gd name="f37" fmla="*/ f36 1 3240000"/>
              <a:gd name="f38" fmla="*/ f2 1 f37"/>
              <a:gd name="f39" fmla="*/ f3 1 f37"/>
              <a:gd name="f40" fmla="*/ f38 f34 1"/>
              <a:gd name="f41" fmla="*/ f39 f34 1"/>
              <a:gd name="f42" fmla="*/ f39 f35 1"/>
              <a:gd name="f43" fmla="*/ f38 f35 1"/>
            </a:gdLst>
            <a:cxnLst>
              <a:cxn ang="3cd4">
                <a:pos x="hc" y="t"/>
              </a:cxn>
              <a:cxn ang="0">
                <a:pos x="r" y="vc"/>
              </a:cxn>
              <a:cxn ang="cd4">
                <a:pos x="hc" y="b"/>
              </a:cxn>
              <a:cxn ang="cd2">
                <a:pos x="l" y="vc"/>
              </a:cxn>
            </a:cxnLst>
            <a:rect l="f40" t="f43" r="f41" b="f42"/>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11" name="Rectangle 15">
            <a:extLst>
              <a:ext uri="{FF2B5EF4-FFF2-40B4-BE49-F238E27FC236}">
                <a16:creationId xmlns:a16="http://schemas.microsoft.com/office/drawing/2014/main" id="{F590D31C-E168-41A7-BE71-30AAD7369E67}"/>
              </a:ext>
            </a:extLst>
          </p:cNvPr>
          <p:cNvSpPr/>
          <p:nvPr/>
        </p:nvSpPr>
        <p:spPr>
          <a:xfrm rot="5400013">
            <a:off x="7737685" y="1518723"/>
            <a:ext cx="472196" cy="471565"/>
          </a:xfrm>
          <a:custGeom>
            <a:gdLst>
              <a:gd name="f0" fmla="val w"/>
              <a:gd name="f1" fmla="val h"/>
              <a:gd name="f2" fmla="val 0"/>
              <a:gd name="f3" fmla="val 3244313"/>
              <a:gd name="f4" fmla="val 3240000"/>
              <a:gd name="f5" fmla="val 2055482"/>
              <a:gd name="f6" fmla="val 677891"/>
              <a:gd name="f7" fmla="val 209891"/>
              <a:gd name="f8" fmla="val 2919482"/>
              <a:gd name="f9" fmla="val 1695482"/>
              <a:gd name="f10" fmla="val 1397971"/>
              <a:gd name="f11" fmla="val 929971"/>
              <a:gd name="f12" fmla="val 1335482"/>
              <a:gd name="f13" fmla="val 2118051"/>
              <a:gd name="f14" fmla="val 1650051"/>
              <a:gd name="f15" fmla="val 975482"/>
              <a:gd name="f16" fmla="val 2838131"/>
              <a:gd name="f17" fmla="val 2370131"/>
              <a:gd name="f18" fmla="val 10788"/>
              <a:gd name="f19" fmla="val 2651034"/>
              <a:gd name="f20" fmla="val 1168116"/>
              <a:gd name="f21" fmla="val 646484"/>
              <a:gd name="f22" fmla="val 1038664"/>
              <a:gd name="f23" fmla="val 571745"/>
              <a:gd name="f24" fmla="val 1533856"/>
              <a:gd name="f25" fmla="val 311959"/>
              <a:gd name="f26" fmla="val 1556471"/>
              <a:gd name="f27" fmla="val 870701"/>
              <a:gd name="f28" fmla="val 1427019"/>
              <a:gd name="f29" fmla="val 795962"/>
              <a:gd name="f30" fmla="val 269691"/>
              <a:gd name="f31" fmla="val 2800512"/>
              <a:gd name="f32" fmla="val 3060000"/>
              <a:gd name="f33" fmla="val 3064313"/>
              <a:gd name="f34" fmla="*/ f0 1 3244313"/>
              <a:gd name="f35" fmla="*/ f1 1 3240000"/>
              <a:gd name="f36" fmla="+- f4 0 f2"/>
              <a:gd name="f37" fmla="+- f3 0 f2"/>
              <a:gd name="f38" fmla="*/ f37 1 3244313"/>
              <a:gd name="f39" fmla="*/ f36 1 3240000"/>
              <a:gd name="f40" fmla="*/ f2 1 f38"/>
              <a:gd name="f41" fmla="*/ f3 1 f38"/>
              <a:gd name="f42" fmla="*/ f2 1 f39"/>
              <a:gd name="f43" fmla="*/ f4 1 f39"/>
              <a:gd name="f44" fmla="*/ f40 f34 1"/>
              <a:gd name="f45" fmla="*/ f41 f34 1"/>
              <a:gd name="f46" fmla="*/ f43 f35 1"/>
              <a:gd name="f47" fmla="*/ f42 f35 1"/>
            </a:gdLst>
            <a:cxnLst>
              <a:cxn ang="3cd4">
                <a:pos x="hc" y="t"/>
              </a:cxn>
              <a:cxn ang="0">
                <a:pos x="r" y="vc"/>
              </a:cxn>
              <a:cxn ang="cd4">
                <a:pos x="hc" y="b"/>
              </a:cxn>
              <a:cxn ang="cd2">
                <a:pos x="l" y="vc"/>
              </a:cxn>
            </a:cxnLst>
            <a:rect l="f44" t="f47" r="f45" b="f46"/>
            <a:pathLst>
              <a:path w="3244313" h="3240000">
                <a:moveTo>
                  <a:pt x="f5" y="f6"/>
                </a:moveTo>
                <a:lnTo>
                  <a:pt x="f5" y="f7"/>
                </a:lnTo>
                <a:lnTo>
                  <a:pt x="f8" y="f7"/>
                </a:lnTo>
                <a:lnTo>
                  <a:pt x="f8" y="f6"/>
                </a:lnTo>
                <a:close/>
                <a:moveTo>
                  <a:pt x="f9" y="f10"/>
                </a:moveTo>
                <a:lnTo>
                  <a:pt x="f9" y="f11"/>
                </a:lnTo>
                <a:lnTo>
                  <a:pt x="f8" y="f11"/>
                </a:lnTo>
                <a:lnTo>
                  <a:pt x="f8" y="f10"/>
                </a:lnTo>
                <a:close/>
                <a:moveTo>
                  <a:pt x="f12" y="f13"/>
                </a:moveTo>
                <a:lnTo>
                  <a:pt x="f12" y="f14"/>
                </a:lnTo>
                <a:lnTo>
                  <a:pt x="f8" y="f14"/>
                </a:lnTo>
                <a:lnTo>
                  <a:pt x="f8" y="f13"/>
                </a:lnTo>
                <a:close/>
                <a:moveTo>
                  <a:pt x="f15" y="f16"/>
                </a:moveTo>
                <a:lnTo>
                  <a:pt x="f15" y="f17"/>
                </a:lnTo>
                <a:lnTo>
                  <a:pt x="f8" y="f17"/>
                </a:lnTo>
                <a:lnTo>
                  <a:pt x="f8" y="f16"/>
                </a:lnTo>
                <a:close/>
                <a:moveTo>
                  <a:pt x="f18" y="f19"/>
                </a:moveTo>
                <a:lnTo>
                  <a:pt x="f20" y="f21"/>
                </a:lnTo>
                <a:lnTo>
                  <a:pt x="f22" y="f23"/>
                </a:lnTo>
                <a:lnTo>
                  <a:pt x="f24" y="f25"/>
                </a:lnTo>
                <a:lnTo>
                  <a:pt x="f26" y="f27"/>
                </a:lnTo>
                <a:lnTo>
                  <a:pt x="f28" y="f29"/>
                </a:lnTo>
                <a:lnTo>
                  <a:pt x="f30" y="f31"/>
                </a:lnTo>
                <a:close/>
                <a:moveTo>
                  <a:pt x="f2" y="f4"/>
                </a:moveTo>
                <a:lnTo>
                  <a:pt x="f2" y="f32"/>
                </a:lnTo>
                <a:lnTo>
                  <a:pt x="f33" y="f32"/>
                </a:lnTo>
                <a:lnTo>
                  <a:pt x="f33" y="f2"/>
                </a:lnTo>
                <a:lnTo>
                  <a:pt x="f3" y="f2"/>
                </a:lnTo>
                <a:lnTo>
                  <a:pt x="f3" y="f4"/>
                </a:lnTo>
                <a:lnTo>
                  <a:pt x="f4" y="f4"/>
                </a:lnTo>
                <a:lnTo>
                  <a:pt x="f33" y="f4"/>
                </a:ln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12" name="Pie 24">
            <a:extLst>
              <a:ext uri="{FF2B5EF4-FFF2-40B4-BE49-F238E27FC236}">
                <a16:creationId xmlns:a16="http://schemas.microsoft.com/office/drawing/2014/main" id="{5D07D523-EBAE-4702-B5B8-99B920378EA8}"/>
              </a:ext>
            </a:extLst>
          </p:cNvPr>
          <p:cNvSpPr/>
          <p:nvPr/>
        </p:nvSpPr>
        <p:spPr>
          <a:xfrm>
            <a:off x="6809929" y="4618991"/>
            <a:ext cx="513188" cy="510344"/>
          </a:xfrm>
          <a:custGeom>
            <a:gdLst>
              <a:gd name="f0" fmla="val w"/>
              <a:gd name="f1" fmla="val h"/>
              <a:gd name="f2" fmla="val 0"/>
              <a:gd name="f3" fmla="val 3228711"/>
              <a:gd name="f4" fmla="val 3210836"/>
              <a:gd name="f5" fmla="val 351626"/>
              <a:gd name="f6" fmla="val 695968"/>
              <a:gd name="f7" fmla="val 1548007"/>
              <a:gd name="f8" fmla="val 1678300"/>
              <a:gd name="f9" fmla="val 236194"/>
              <a:gd name="f10" fmla="val 2500159"/>
              <a:gd name="f11" fmla="+- 0 0 116985"/>
              <a:gd name="f12" fmla="val 1936431"/>
              <a:gd name="f13" fmla="+- 0 0 70514"/>
              <a:gd name="f14" fmla="val 1210092"/>
              <a:gd name="f15" fmla="val 1957429"/>
              <a:gd name="f16" fmla="val 262366"/>
              <a:gd name="f17" fmla="val 2634256"/>
              <a:gd name="f18" fmla="val 359480"/>
              <a:gd name="f19" fmla="val 3156733"/>
              <a:gd name="f20" fmla="val 907132"/>
              <a:gd name="f21" fmla="val 3221913"/>
              <a:gd name="f22" fmla="val 1587776"/>
              <a:gd name="f23" fmla="val 3287093"/>
              <a:gd name="f24" fmla="val 2268421"/>
              <a:gd name="f25" fmla="val 2878048"/>
              <a:gd name="f26" fmla="val 2905277"/>
              <a:gd name="f27" fmla="val 2231953"/>
              <a:gd name="f28" fmla="val 3129078"/>
              <a:gd name="f29" fmla="val 1585858"/>
              <a:gd name="f30" fmla="val 3352879"/>
              <a:gd name="f31" fmla="val 870522"/>
              <a:gd name="f32" fmla="val 3105497"/>
              <a:gd name="f33" fmla="val 500715"/>
              <a:gd name="f34" fmla="val 2530372"/>
              <a:gd name="f35" fmla="val 1746987"/>
              <a:gd name="f36" fmla="val 1729019"/>
              <a:gd name="f37" fmla="val 1604447"/>
              <a:gd name="f38" fmla="val 200"/>
              <a:gd name="f39" fmla="val 1665125"/>
              <a:gd name="f40" fmla="+- 0 0 778"/>
              <a:gd name="f41" fmla="val 1726175"/>
              <a:gd name="f42" fmla="val 1809"/>
              <a:gd name="f43" fmla="val 1787307"/>
              <a:gd name="f44" fmla="val 8072"/>
              <a:gd name="f45" fmla="val 1629532"/>
              <a:gd name="f46" fmla="val 1548011"/>
              <a:gd name="f47" fmla="val 483856"/>
              <a:gd name="f48" fmla="val 506987"/>
              <a:gd name="f49" fmla="val 773141"/>
              <a:gd name="f50" fmla="val 188622"/>
              <a:gd name="f51" fmla="val 1179697"/>
              <a:gd name="f52" fmla="val 7051"/>
              <a:gd name="f53" fmla="*/ f0 1 3228711"/>
              <a:gd name="f54" fmla="*/ f1 1 3210836"/>
              <a:gd name="f55" fmla="+- f4 0 f2"/>
              <a:gd name="f56" fmla="+- f3 0 f2"/>
              <a:gd name="f57" fmla="*/ f56 1 3228711"/>
              <a:gd name="f58" fmla="*/ f55 1 3210836"/>
              <a:gd name="f59" fmla="*/ f2 1 f57"/>
              <a:gd name="f60" fmla="*/ f3 1 f57"/>
              <a:gd name="f61" fmla="*/ f2 1 f58"/>
              <a:gd name="f62" fmla="*/ f4 1 f58"/>
              <a:gd name="f63" fmla="*/ f59 f53 1"/>
              <a:gd name="f64" fmla="*/ f60 f53 1"/>
              <a:gd name="f65" fmla="*/ f62 f54 1"/>
              <a:gd name="f66" fmla="*/ f61 f54 1"/>
            </a:gdLst>
            <a:cxnLst>
              <a:cxn ang="3cd4">
                <a:pos x="hc" y="t"/>
              </a:cxn>
              <a:cxn ang="0">
                <a:pos x="r" y="vc"/>
              </a:cxn>
              <a:cxn ang="cd4">
                <a:pos x="hc" y="b"/>
              </a:cxn>
              <a:cxn ang="cd2">
                <a:pos x="l" y="vc"/>
              </a:cxn>
            </a:cxnLst>
            <a:rect l="f63" t="f66" r="f64" b="f65"/>
            <a:pathLst>
              <a:path w="3228711" h="3210836">
                <a:moveTo>
                  <a:pt x="f5" y="f6"/>
                </a:moveTo>
                <a:lnTo>
                  <a:pt x="f7" y="f8"/>
                </a:lnTo>
                <a:lnTo>
                  <a:pt x="f9" y="f10"/>
                </a:lnTo>
                <a:cubicBezTo>
                  <a:pt x="f11" y="f12"/>
                  <a:pt x="f13" y="f14"/>
                  <a:pt x="f5" y="f6"/>
                </a:cubicBezTo>
                <a:close/>
                <a:moveTo>
                  <a:pt x="f15" y="f16"/>
                </a:moveTo>
                <a:cubicBezTo>
                  <a:pt x="f17" y="f18"/>
                  <a:pt x="f19" y="f20"/>
                  <a:pt x="f21" y="f22"/>
                </a:cubicBezTo>
                <a:cubicBezTo>
                  <a:pt x="f23" y="f24"/>
                  <a:pt x="f25" y="f26"/>
                  <a:pt x="f27" y="f28"/>
                </a:cubicBezTo>
                <a:cubicBezTo>
                  <a:pt x="f29" y="f30"/>
                  <a:pt x="f31" y="f32"/>
                  <a:pt x="f33" y="f34"/>
                </a:cubicBezTo>
                <a:lnTo>
                  <a:pt x="f35" y="f36"/>
                </a:lnTo>
                <a:close/>
                <a:moveTo>
                  <a:pt x="f37" y="f38"/>
                </a:moveTo>
                <a:cubicBezTo>
                  <a:pt x="f39" y="f40"/>
                  <a:pt x="f41" y="f42"/>
                  <a:pt x="f43" y="f44"/>
                </a:cubicBezTo>
                <a:lnTo>
                  <a:pt x="f45" y="f46"/>
                </a:lnTo>
                <a:lnTo>
                  <a:pt x="f47" y="f48"/>
                </a:lnTo>
                <a:cubicBezTo>
                  <a:pt x="f49" y="f50"/>
                  <a:pt x="f51" y="f52"/>
                  <a:pt x="f37" y="f38"/>
                </a:cubicBez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13" name="Block Arc 14">
            <a:extLst>
              <a:ext uri="{FF2B5EF4-FFF2-40B4-BE49-F238E27FC236}">
                <a16:creationId xmlns:a16="http://schemas.microsoft.com/office/drawing/2014/main" id="{9CDD95A3-F6F3-47E6-B27B-6AFDA332EE3E}"/>
              </a:ext>
            </a:extLst>
          </p:cNvPr>
          <p:cNvSpPr/>
          <p:nvPr/>
        </p:nvSpPr>
        <p:spPr>
          <a:xfrm rot="16200004">
            <a:off x="8525354" y="1470610"/>
            <a:ext cx="567403" cy="567769"/>
          </a:xfrm>
          <a:custGeom>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 f4 0 f2"/>
              <a:gd name="f270" fmla="+- f3 0 f2"/>
              <a:gd name="f271" fmla="*/ f270 1 3185463"/>
              <a:gd name="f272" fmla="*/ f269 1 3187558"/>
              <a:gd name="f273" fmla="*/ f2 1 f271"/>
              <a:gd name="f274" fmla="*/ f3 1 f271"/>
              <a:gd name="f275" fmla="*/ f2 1 f272"/>
              <a:gd name="f276" fmla="*/ f4 1 f272"/>
              <a:gd name="f277" fmla="*/ f273 f267 1"/>
              <a:gd name="f278" fmla="*/ f274 f267 1"/>
              <a:gd name="f279" fmla="*/ f276 f268 1"/>
              <a:gd name="f280" fmla="*/ f275 f268 1"/>
            </a:gdLst>
            <a:cxnLst>
              <a:cxn ang="3cd4">
                <a:pos x="hc" y="t"/>
              </a:cxn>
              <a:cxn ang="0">
                <a:pos x="r" y="vc"/>
              </a:cxn>
              <a:cxn ang="cd4">
                <a:pos x="hc" y="b"/>
              </a:cxn>
              <a:cxn ang="cd2">
                <a:pos x="l" y="vc"/>
              </a:cxn>
            </a:cxnLst>
            <a:rect l="f277" t="f280" r="f278" b="f279"/>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14" name="Block Arc 41">
            <a:extLst>
              <a:ext uri="{FF2B5EF4-FFF2-40B4-BE49-F238E27FC236}">
                <a16:creationId xmlns:a16="http://schemas.microsoft.com/office/drawing/2014/main" id="{145858DC-777D-47E6-9BDF-D4972E50CF60}"/>
              </a:ext>
            </a:extLst>
          </p:cNvPr>
          <p:cNvSpPr/>
          <p:nvPr/>
        </p:nvSpPr>
        <p:spPr>
          <a:xfrm>
            <a:off x="9408554" y="1424306"/>
            <a:ext cx="473302" cy="660388"/>
          </a:xfrm>
          <a:custGeom>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 0 0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 f4 0 f2"/>
              <a:gd name="f423" fmla="+- f3 0 f2"/>
              <a:gd name="f424" fmla="*/ f423 1 2512265"/>
              <a:gd name="f425" fmla="*/ f422 1 3505352"/>
              <a:gd name="f426" fmla="*/ f2 1 f424"/>
              <a:gd name="f427" fmla="*/ f3 1 f424"/>
              <a:gd name="f428" fmla="*/ f2 1 f425"/>
              <a:gd name="f429" fmla="*/ f4 1 f425"/>
              <a:gd name="f430" fmla="*/ f426 f420 1"/>
              <a:gd name="f431" fmla="*/ f427 f420 1"/>
              <a:gd name="f432" fmla="*/ f429 f421 1"/>
              <a:gd name="f433" fmla="*/ f428 f421 1"/>
            </a:gdLst>
            <a:cxnLst>
              <a:cxn ang="3cd4">
                <a:pos x="hc" y="t"/>
              </a:cxn>
              <a:cxn ang="0">
                <a:pos x="r" y="vc"/>
              </a:cxn>
              <a:cxn ang="cd4">
                <a:pos x="hc" y="b"/>
              </a:cxn>
              <a:cxn ang="cd2">
                <a:pos x="l" y="vc"/>
              </a:cxn>
            </a:cxnLst>
            <a:rect l="f430" t="f433" r="f431" b="f432"/>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15" name="Right Triangle 17">
            <a:extLst>
              <a:ext uri="{FF2B5EF4-FFF2-40B4-BE49-F238E27FC236}">
                <a16:creationId xmlns:a16="http://schemas.microsoft.com/office/drawing/2014/main" id="{55CF9A14-FEF6-4689-A87A-6FBF63E17774}"/>
              </a:ext>
            </a:extLst>
          </p:cNvPr>
          <p:cNvSpPr/>
          <p:nvPr/>
        </p:nvSpPr>
        <p:spPr>
          <a:xfrm>
            <a:off x="7705749" y="4600959"/>
            <a:ext cx="385794" cy="546399"/>
          </a:xfrm>
          <a:custGeom>
            <a:gdLst>
              <a:gd name="f0" fmla="val w"/>
              <a:gd name="f1" fmla="val h"/>
              <a:gd name="f2" fmla="val 0"/>
              <a:gd name="f3" fmla="val 2387678"/>
              <a:gd name="f4" fmla="val 3240000"/>
              <a:gd name="f5" fmla="val 1645041"/>
              <a:gd name="f6" fmla="val 17032"/>
              <a:gd name="f7" fmla="val 2376264"/>
              <a:gd name="f8" fmla="val 17033"/>
              <a:gd name="f9" fmla="val 1645042"/>
              <a:gd name="f10" fmla="val 1379678"/>
              <a:gd name="f11" fmla="val 996125"/>
              <a:gd name="f12" fmla="val 1498869"/>
              <a:gd name="f13" fmla="val 888809"/>
              <a:gd name="f14" fmla="*/ f0 1 2387678"/>
              <a:gd name="f15" fmla="*/ f1 1 3240000"/>
              <a:gd name="f16" fmla="+- f4 0 f2"/>
              <a:gd name="f17" fmla="+- f3 0 f2"/>
              <a:gd name="f18" fmla="*/ f17 1 2387678"/>
              <a:gd name="f19" fmla="*/ f16 1 3240000"/>
              <a:gd name="f20" fmla="*/ f2 1 f18"/>
              <a:gd name="f21" fmla="*/ f3 1 f18"/>
              <a:gd name="f22" fmla="*/ f2 1 f19"/>
              <a:gd name="f23" fmla="*/ f4 1 f19"/>
              <a:gd name="f24" fmla="*/ f20 f14 1"/>
              <a:gd name="f25" fmla="*/ f21 f14 1"/>
              <a:gd name="f26" fmla="*/ f23 f15 1"/>
              <a:gd name="f27" fmla="*/ f22 f15 1"/>
            </a:gdLst>
            <a:cxnLst>
              <a:cxn ang="3cd4">
                <a:pos x="hc" y="t"/>
              </a:cxn>
              <a:cxn ang="0">
                <a:pos x="r" y="vc"/>
              </a:cxn>
              <a:cxn ang="cd4">
                <a:pos x="hc" y="b"/>
              </a:cxn>
              <a:cxn ang="cd2">
                <a:pos x="l" y="vc"/>
              </a:cxn>
            </a:cxnLst>
            <a:rect l="f24" t="f27" r="f25" b="f26"/>
            <a:pathLst>
              <a:path w="2387678" h="3240000">
                <a:moveTo>
                  <a:pt x="f5" y="f6"/>
                </a:moveTo>
                <a:lnTo>
                  <a:pt x="f7" y="f6"/>
                </a:lnTo>
                <a:lnTo>
                  <a:pt x="f7" y="f8"/>
                </a:lnTo>
                <a:lnTo>
                  <a:pt x="f9" y="f8"/>
                </a:lnTo>
                <a:close/>
                <a:moveTo>
                  <a:pt x="f2" y="f6"/>
                </a:moveTo>
                <a:lnTo>
                  <a:pt x="f10" y="f6"/>
                </a:lnTo>
                <a:lnTo>
                  <a:pt x="f10" y="f11"/>
                </a:lnTo>
                <a:lnTo>
                  <a:pt x="f7" y="f11"/>
                </a:lnTo>
                <a:lnTo>
                  <a:pt x="f7" y="f4"/>
                </a:lnTo>
                <a:lnTo>
                  <a:pt x="f2" y="f4"/>
                </a:lnTo>
                <a:close/>
                <a:moveTo>
                  <a:pt x="f12" y="f2"/>
                </a:moveTo>
                <a:lnTo>
                  <a:pt x="f3" y="f13"/>
                </a:lnTo>
                <a:lnTo>
                  <a:pt x="f12" y="f13"/>
                </a:ln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16" name="Oval 66">
            <a:extLst>
              <a:ext uri="{FF2B5EF4-FFF2-40B4-BE49-F238E27FC236}">
                <a16:creationId xmlns:a16="http://schemas.microsoft.com/office/drawing/2014/main" id="{431F6831-E20F-4B35-A1D3-1FBACED67BBA}"/>
              </a:ext>
            </a:extLst>
          </p:cNvPr>
          <p:cNvSpPr/>
          <p:nvPr/>
        </p:nvSpPr>
        <p:spPr>
          <a:xfrm rot="20700014">
            <a:off x="6137527" y="3634219"/>
            <a:ext cx="548676" cy="469992"/>
          </a:xfrm>
          <a:custGeom>
            <a:gdLst>
              <a:gd name="f0" fmla="val w"/>
              <a:gd name="f1" fmla="val h"/>
              <a:gd name="f2" fmla="val 0"/>
              <a:gd name="f3" fmla="val 2901316"/>
              <a:gd name="f4" fmla="val 2485205"/>
              <a:gd name="f5" fmla="val 8833"/>
              <a:gd name="f6" fmla="val 2885407"/>
              <a:gd name="f7" fmla="val 69738"/>
              <a:gd name="f8" fmla="val 2890344"/>
              <a:gd name="f9" fmla="val 71061"/>
              <a:gd name="f10" fmla="val 2331295"/>
              <a:gd name="f11" fmla="val 2157461"/>
              <a:gd name="f12" fmla="val 2322295"/>
              <a:gd name="f13" fmla="val 2155049"/>
              <a:gd name="f14" fmla="val 2311779"/>
              <a:gd name="f15" fmla="val 2339141"/>
              <a:gd name="f16" fmla="val 2127696"/>
              <a:gd name="f17" fmla="val 1902404"/>
              <a:gd name="f18" fmla="val 1669201"/>
              <a:gd name="f19" fmla="val 1480151"/>
              <a:gd name="f20" fmla="val 2328701"/>
              <a:gd name="f21" fmla="val 1480150"/>
              <a:gd name="f22" fmla="val 2135644"/>
              <a:gd name="f23" fmla="val 1942587"/>
              <a:gd name="f24" fmla="val 1669200"/>
              <a:gd name="f25" fmla="val 1786083"/>
              <a:gd name="f26" fmla="val 2026046"/>
              <a:gd name="f27" fmla="val 2137276"/>
              <a:gd name="f28" fmla="val 1830075"/>
              <a:gd name="f29" fmla="val 2213623"/>
              <a:gd name="f30" fmla="val 1901150"/>
              <a:gd name="f31" fmla="val 2586815"/>
              <a:gd name="f32" fmla="val 508378"/>
              <a:gd name="f33" fmla="val 1283297"/>
              <a:gd name="f34" fmla="val 847984"/>
              <a:gd name="f35" fmla="val 2132988"/>
              <a:gd name="f36" fmla="val 841776"/>
              <a:gd name="f37" fmla="val 2131324"/>
              <a:gd name="f38" fmla="val 829584"/>
              <a:gd name="f39" fmla="val 2314002"/>
              <a:gd name="f40" fmla="val 646295"/>
              <a:gd name="f41" fmla="val 2458448"/>
              <a:gd name="f42" fmla="val 422254"/>
              <a:gd name="f43" fmla="val 189051"/>
              <a:gd name="f44" fmla="val 1"/>
              <a:gd name="f45" fmla="val 2301944"/>
              <a:gd name="f46" fmla="val 2108887"/>
              <a:gd name="f47" fmla="val 1915830"/>
              <a:gd name="f48" fmla="val 1759326"/>
              <a:gd name="f49" fmla="val 422255"/>
              <a:gd name="f50" fmla="val 544771"/>
              <a:gd name="f51" fmla="val 655100"/>
              <a:gd name="f52" fmla="val 1802522"/>
              <a:gd name="f53" fmla="val 731465"/>
              <a:gd name="f54" fmla="val 1872378"/>
              <a:gd name="f55" fmla="val 1233167"/>
              <a:gd name="f56" fmla="val 1266129"/>
              <a:gd name="f57" fmla="*/ f0 1 2901316"/>
              <a:gd name="f58" fmla="*/ f1 1 2485205"/>
              <a:gd name="f59" fmla="+- f4 0 f2"/>
              <a:gd name="f60" fmla="+- f3 0 f2"/>
              <a:gd name="f61" fmla="*/ f60 1 2901316"/>
              <a:gd name="f62" fmla="*/ f59 1 2485205"/>
              <a:gd name="f63" fmla="*/ f2 1 f61"/>
              <a:gd name="f64" fmla="*/ f3 1 f61"/>
              <a:gd name="f65" fmla="*/ f2 1 f62"/>
              <a:gd name="f66" fmla="*/ f4 1 f62"/>
              <a:gd name="f67" fmla="*/ f63 f57 1"/>
              <a:gd name="f68" fmla="*/ f64 f57 1"/>
              <a:gd name="f69" fmla="*/ f66 f58 1"/>
              <a:gd name="f70" fmla="*/ f65 f58 1"/>
            </a:gdLst>
            <a:cxnLst>
              <a:cxn ang="3cd4">
                <a:pos x="hc" y="t"/>
              </a:cxn>
              <a:cxn ang="0">
                <a:pos x="r" y="vc"/>
              </a:cxn>
              <a:cxn ang="cd4">
                <a:pos x="hc" y="b"/>
              </a:cxn>
              <a:cxn ang="cd2">
                <a:pos x="l" y="vc"/>
              </a:cxn>
            </a:cxnLst>
            <a:rect l="f67" t="f70" r="f68" b="f69"/>
            <a:pathLst>
              <a:path w="2901316" h="2485205">
                <a:moveTo>
                  <a:pt x="f3" y="f5"/>
                </a:moveTo>
                <a:lnTo>
                  <a:pt x="f6" y="f7"/>
                </a:lnTo>
                <a:lnTo>
                  <a:pt x="f8" y="f9"/>
                </a:lnTo>
                <a:lnTo>
                  <a:pt x="f10" y="f11"/>
                </a:lnTo>
                <a:lnTo>
                  <a:pt x="f12" y="f13"/>
                </a:lnTo>
                <a:cubicBezTo>
                  <a:pt x="f14" y="f15"/>
                  <a:pt x="f16" y="f4"/>
                  <a:pt x="f17" y="f4"/>
                </a:cubicBezTo>
                <a:cubicBezTo>
                  <a:pt x="f18" y="f4"/>
                  <a:pt x="f19" y="f20"/>
                  <a:pt x="f21" y="f22"/>
                </a:cubicBezTo>
                <a:cubicBezTo>
                  <a:pt x="f21" y="f23"/>
                  <a:pt x="f24" y="f25"/>
                  <a:pt x="f17" y="f25"/>
                </a:cubicBezTo>
                <a:cubicBezTo>
                  <a:pt x="f26" y="f25"/>
                  <a:pt x="f27" y="f28"/>
                  <a:pt x="f29" y="f30"/>
                </a:cubicBezTo>
                <a:lnTo>
                  <a:pt x="f31" y="f32"/>
                </a:lnTo>
                <a:lnTo>
                  <a:pt x="f33" y="f32"/>
                </a:lnTo>
                <a:lnTo>
                  <a:pt x="f34" y="f35"/>
                </a:lnTo>
                <a:lnTo>
                  <a:pt x="f36" y="f37"/>
                </a:lnTo>
                <a:cubicBezTo>
                  <a:pt x="f38" y="f39"/>
                  <a:pt x="f40" y="f41"/>
                  <a:pt x="f42" y="f41"/>
                </a:cubicBezTo>
                <a:cubicBezTo>
                  <a:pt x="f43" y="f41"/>
                  <a:pt x="f44" y="f45"/>
                  <a:pt x="f2" y="f46"/>
                </a:cubicBezTo>
                <a:cubicBezTo>
                  <a:pt x="f2" y="f47"/>
                  <a:pt x="f43" y="f48"/>
                  <a:pt x="f49" y="f48"/>
                </a:cubicBezTo>
                <a:cubicBezTo>
                  <a:pt x="f50" y="f48"/>
                  <a:pt x="f51" y="f52"/>
                  <a:pt x="f53" y="f54"/>
                </a:cubicBezTo>
                <a:lnTo>
                  <a:pt x="f55" y="f2"/>
                </a:lnTo>
                <a:lnTo>
                  <a:pt x="f56" y="f5"/>
                </a:ln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17" name="Rectangle 9">
            <a:extLst>
              <a:ext uri="{FF2B5EF4-FFF2-40B4-BE49-F238E27FC236}">
                <a16:creationId xmlns:a16="http://schemas.microsoft.com/office/drawing/2014/main" id="{2731B7D3-4901-47CE-A46F-896AE4A567D5}"/>
              </a:ext>
            </a:extLst>
          </p:cNvPr>
          <p:cNvSpPr/>
          <p:nvPr/>
        </p:nvSpPr>
        <p:spPr>
          <a:xfrm>
            <a:off x="4401180" y="3545247"/>
            <a:ext cx="527343" cy="493629"/>
          </a:xfrm>
          <a:custGeom>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 0 0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 f7 0 f5"/>
              <a:gd name="f81" fmla="+- f6 0 f5"/>
              <a:gd name="f82" fmla="*/ f77 f0 1"/>
              <a:gd name="f83" fmla="*/ f81 1 3239999"/>
              <a:gd name="f84" fmla="*/ f80 1 3032924"/>
              <a:gd name="f85" fmla="*/ 833935 f81 1"/>
              <a:gd name="f86" fmla="*/ 22 f80 1"/>
              <a:gd name="f87" fmla="*/ 1576606 f81 1"/>
              <a:gd name="f88" fmla="*/ 402054 f80 1"/>
              <a:gd name="f89" fmla="*/ 430441 f80 1"/>
              <a:gd name="f90" fmla="*/ 526981 f80 1"/>
              <a:gd name="f91" fmla="*/ 2765302 f80 1"/>
              <a:gd name="f92" fmla="*/ 378630 f81 1"/>
              <a:gd name="f93" fmla="*/ 2472117 f80 1"/>
              <a:gd name="f94" fmla="*/ 384918 f81 1"/>
              <a:gd name="f95" fmla="*/ 239143 f81 1"/>
              <a:gd name="f96" fmla="*/ 2776423 f80 1"/>
              <a:gd name="f97" fmla="*/ 2778202 f80 1"/>
              <a:gd name="f98" fmla="*/ 1663394 f81 1"/>
              <a:gd name="f99" fmla="*/ 3000856 f81 1"/>
              <a:gd name="f100" fmla="*/ 2855082 f81 1"/>
              <a:gd name="f101" fmla="*/ 2861369 f81 1"/>
              <a:gd name="f102" fmla="*/ 2406065 f81 1"/>
              <a:gd name="f103" fmla="*/ 2853673 f81 1"/>
              <a:gd name="f104" fmla="*/ 91100 f80 1"/>
              <a:gd name="f105" fmla="*/ 2854770 f81 1"/>
              <a:gd name="f106" fmla="*/ 3120669 f81 1"/>
              <a:gd name="f107" fmla="*/ 428517 f80 1"/>
              <a:gd name="f108" fmla="*/ 738345 f80 1"/>
              <a:gd name="f109" fmla="*/ 3239999 f81 1"/>
              <a:gd name="f110" fmla="*/ 3032924 f80 1"/>
              <a:gd name="f111" fmla="*/ 0 f81 1"/>
              <a:gd name="f112" fmla="*/ 102477 f81 1"/>
              <a:gd name="f113" fmla="*/ 385229 f81 1"/>
              <a:gd name="f114" fmla="*/ 386326 f81 1"/>
              <a:gd name="f115" fmla="*/ 229618 f81 1"/>
              <a:gd name="f116" fmla="*/ 2690698 f80 1"/>
              <a:gd name="f117" fmla="*/ 2991331 f81 1"/>
              <a:gd name="f118" fmla="*/ 2709748 f80 1"/>
              <a:gd name="f119" fmla="*/ f82 1 f2"/>
              <a:gd name="f120" fmla="*/ f85 1 3239999"/>
              <a:gd name="f121" fmla="*/ f86 1 3032924"/>
              <a:gd name="f122" fmla="*/ f87 1 3239999"/>
              <a:gd name="f123" fmla="*/ f88 1 3032924"/>
              <a:gd name="f124" fmla="*/ f89 1 3032924"/>
              <a:gd name="f125" fmla="*/ f90 1 3032924"/>
              <a:gd name="f126" fmla="*/ f91 1 3032924"/>
              <a:gd name="f127" fmla="*/ f92 1 3239999"/>
              <a:gd name="f128" fmla="*/ f93 1 3032924"/>
              <a:gd name="f129" fmla="*/ f94 1 3239999"/>
              <a:gd name="f130" fmla="*/ f95 1 3239999"/>
              <a:gd name="f131" fmla="*/ f96 1 3032924"/>
              <a:gd name="f132" fmla="*/ f97 1 3032924"/>
              <a:gd name="f133" fmla="*/ f98 1 3239999"/>
              <a:gd name="f134" fmla="*/ f99 1 3239999"/>
              <a:gd name="f135" fmla="*/ f100 1 3239999"/>
              <a:gd name="f136" fmla="*/ f101 1 3239999"/>
              <a:gd name="f137" fmla="*/ f102 1 3239999"/>
              <a:gd name="f138" fmla="*/ f103 1 3239999"/>
              <a:gd name="f139" fmla="*/ f104 1 3032924"/>
              <a:gd name="f140" fmla="*/ f105 1 3239999"/>
              <a:gd name="f141" fmla="*/ f106 1 3239999"/>
              <a:gd name="f142" fmla="*/ f107 1 3032924"/>
              <a:gd name="f143" fmla="*/ f108 1 3032924"/>
              <a:gd name="f144" fmla="*/ f109 1 3239999"/>
              <a:gd name="f145" fmla="*/ f110 1 3032924"/>
              <a:gd name="f146" fmla="*/ f111 1 3239999"/>
              <a:gd name="f147" fmla="*/ f112 1 3239999"/>
              <a:gd name="f148" fmla="*/ f113 1 3239999"/>
              <a:gd name="f149" fmla="*/ f114 1 3239999"/>
              <a:gd name="f150" fmla="*/ f115 1 3239999"/>
              <a:gd name="f151" fmla="*/ f116 1 3032924"/>
              <a:gd name="f152" fmla="*/ f117 1 3239999"/>
              <a:gd name="f153" fmla="*/ f118 1 3032924"/>
              <a:gd name="f154" fmla="*/ f5 1 f83"/>
              <a:gd name="f155" fmla="*/ f6 1 f83"/>
              <a:gd name="f156" fmla="*/ f5 1 f84"/>
              <a:gd name="f157" fmla="*/ f7 1 f84"/>
              <a:gd name="f158" fmla="+- f119 0 f1"/>
              <a:gd name="f159" fmla="*/ f122 1 f83"/>
              <a:gd name="f160" fmla="*/ f132 1 f84"/>
              <a:gd name="f161" fmla="*/ f133 1 f83"/>
              <a:gd name="f162" fmla="*/ f131 1 f84"/>
              <a:gd name="f163" fmla="*/ f152 1 f83"/>
              <a:gd name="f164" fmla="*/ f153 1 f84"/>
              <a:gd name="f165" fmla="*/ f134 1 f83"/>
              <a:gd name="f166" fmla="*/ f125 1 f84"/>
              <a:gd name="f167" fmla="*/ f135 1 f83"/>
              <a:gd name="f168" fmla="*/ f136 1 f83"/>
              <a:gd name="f169" fmla="*/ f128 1 f84"/>
              <a:gd name="f170" fmla="*/ f126 1 f84"/>
              <a:gd name="f171" fmla="*/ f124 1 f84"/>
              <a:gd name="f172" fmla="*/ f123 1 f84"/>
              <a:gd name="f173" fmla="*/ f137 1 f83"/>
              <a:gd name="f174" fmla="*/ f121 1 f84"/>
              <a:gd name="f175" fmla="*/ f138 1 f83"/>
              <a:gd name="f176" fmla="*/ f139 1 f84"/>
              <a:gd name="f177" fmla="*/ f140 1 f83"/>
              <a:gd name="f178" fmla="*/ f141 1 f83"/>
              <a:gd name="f179" fmla="*/ f142 1 f84"/>
              <a:gd name="f180" fmla="*/ f143 1 f84"/>
              <a:gd name="f181" fmla="*/ f144 1 f83"/>
              <a:gd name="f182" fmla="*/ f145 1 f84"/>
              <a:gd name="f183" fmla="*/ f146 1 f83"/>
              <a:gd name="f184" fmla="*/ f147 1 f83"/>
              <a:gd name="f185" fmla="*/ f148 1 f83"/>
              <a:gd name="f186" fmla="*/ f149 1 f83"/>
              <a:gd name="f187" fmla="*/ f120 1 f83"/>
              <a:gd name="f188" fmla="*/ f127 1 f83"/>
              <a:gd name="f189" fmla="*/ f129 1 f83"/>
              <a:gd name="f190" fmla="*/ f130 1 f83"/>
              <a:gd name="f191" fmla="*/ f150 1 f83"/>
              <a:gd name="f192" fmla="*/ f151 1 f84"/>
              <a:gd name="f193" fmla="*/ f154 f78 1"/>
              <a:gd name="f194" fmla="*/ f155 f78 1"/>
              <a:gd name="f195" fmla="*/ f157 f79 1"/>
              <a:gd name="f196" fmla="*/ f156 f79 1"/>
              <a:gd name="f197" fmla="*/ f159 f78 1"/>
              <a:gd name="f198" fmla="*/ f160 f79 1"/>
              <a:gd name="f199" fmla="*/ f161 f78 1"/>
              <a:gd name="f200" fmla="*/ f162 f79 1"/>
              <a:gd name="f201" fmla="*/ f163 f78 1"/>
              <a:gd name="f202" fmla="*/ f164 f79 1"/>
              <a:gd name="f203" fmla="*/ f165 f78 1"/>
              <a:gd name="f204" fmla="*/ f166 f79 1"/>
              <a:gd name="f205" fmla="*/ f167 f78 1"/>
              <a:gd name="f206" fmla="*/ f168 f78 1"/>
              <a:gd name="f207" fmla="*/ f169 f79 1"/>
              <a:gd name="f208" fmla="*/ f170 f79 1"/>
              <a:gd name="f209" fmla="*/ f171 f79 1"/>
              <a:gd name="f210" fmla="*/ f172 f79 1"/>
              <a:gd name="f211" fmla="*/ f173 f78 1"/>
              <a:gd name="f212" fmla="*/ f174 f79 1"/>
              <a:gd name="f213" fmla="*/ f175 f78 1"/>
              <a:gd name="f214" fmla="*/ f176 f79 1"/>
              <a:gd name="f215" fmla="*/ f177 f78 1"/>
              <a:gd name="f216" fmla="*/ f178 f78 1"/>
              <a:gd name="f217" fmla="*/ f179 f79 1"/>
              <a:gd name="f218" fmla="*/ f180 f79 1"/>
              <a:gd name="f219" fmla="*/ f181 f78 1"/>
              <a:gd name="f220" fmla="*/ f182 f79 1"/>
              <a:gd name="f221" fmla="*/ f183 f78 1"/>
              <a:gd name="f222" fmla="*/ f184 f78 1"/>
              <a:gd name="f223" fmla="*/ f185 f78 1"/>
              <a:gd name="f224" fmla="*/ f186 f78 1"/>
              <a:gd name="f225" fmla="*/ f187 f78 1"/>
              <a:gd name="f226" fmla="*/ f188 f78 1"/>
              <a:gd name="f227" fmla="*/ f189 f78 1"/>
              <a:gd name="f228" fmla="*/ f190 f78 1"/>
              <a:gd name="f229" fmla="*/ f191 f78 1"/>
              <a:gd name="f230" fmla="*/ f192 f79 1"/>
            </a:gdLst>
            <a:cxnLst>
              <a:cxn ang="3cd4">
                <a:pos x="hc" y="t"/>
              </a:cxn>
              <a:cxn ang="0">
                <a:pos x="r" y="vc"/>
              </a:cxn>
              <a:cxn ang="cd4">
                <a:pos x="hc" y="b"/>
              </a:cxn>
              <a:cxn ang="cd2">
                <a:pos x="l" y="vc"/>
              </a:cxn>
              <a:cxn ang="f158">
                <a:pos x="f197" y="f198"/>
              </a:cxn>
              <a:cxn ang="f158">
                <a:pos x="f199" y="f198"/>
              </a:cxn>
              <a:cxn ang="f158">
                <a:pos x="f199" y="f200"/>
              </a:cxn>
              <a:cxn ang="f158">
                <a:pos x="f201" y="f202"/>
              </a:cxn>
              <a:cxn ang="f158">
                <a:pos x="f203" y="f204"/>
              </a:cxn>
              <a:cxn ang="f158">
                <a:pos x="f205" y="f204"/>
              </a:cxn>
              <a:cxn ang="f158">
                <a:pos x="f206" y="f207"/>
              </a:cxn>
              <a:cxn ang="f158">
                <a:pos x="f199" y="f208"/>
              </a:cxn>
              <a:cxn ang="f158">
                <a:pos x="f199" y="f204"/>
              </a:cxn>
              <a:cxn ang="f158">
                <a:pos x="f199" y="f209"/>
              </a:cxn>
              <a:cxn ang="f158">
                <a:pos x="f199" y="f210"/>
              </a:cxn>
              <a:cxn ang="f158">
                <a:pos x="f211" y="f212"/>
              </a:cxn>
              <a:cxn ang="f158">
                <a:pos x="f213" y="f214"/>
              </a:cxn>
              <a:cxn ang="f158">
                <a:pos x="f215" y="f209"/>
              </a:cxn>
              <a:cxn ang="f158">
                <a:pos x="f216" y="f217"/>
              </a:cxn>
              <a:cxn ang="f158">
                <a:pos x="f216" y="f218"/>
              </a:cxn>
              <a:cxn ang="f158">
                <a:pos x="f219" y="f218"/>
              </a:cxn>
              <a:cxn ang="f158">
                <a:pos x="f219" y="f220"/>
              </a:cxn>
              <a:cxn ang="f158">
                <a:pos x="f221" y="f220"/>
              </a:cxn>
              <a:cxn ang="f158">
                <a:pos x="f221" y="f218"/>
              </a:cxn>
              <a:cxn ang="f158">
                <a:pos x="f222" y="f218"/>
              </a:cxn>
              <a:cxn ang="f158">
                <a:pos x="f222" y="f217"/>
              </a:cxn>
              <a:cxn ang="f158">
                <a:pos x="f223" y="f209"/>
              </a:cxn>
              <a:cxn ang="f158">
                <a:pos x="f224" y="f214"/>
              </a:cxn>
              <a:cxn ang="f158">
                <a:pos x="f225" y="f212"/>
              </a:cxn>
              <a:cxn ang="f158">
                <a:pos x="f197" y="f210"/>
              </a:cxn>
              <a:cxn ang="f158">
                <a:pos x="f197" y="f209"/>
              </a:cxn>
              <a:cxn ang="f158">
                <a:pos x="f197" y="f204"/>
              </a:cxn>
              <a:cxn ang="f158">
                <a:pos x="f197" y="f208"/>
              </a:cxn>
              <a:cxn ang="f158">
                <a:pos x="f226" y="f207"/>
              </a:cxn>
              <a:cxn ang="f158">
                <a:pos x="f227" y="f204"/>
              </a:cxn>
              <a:cxn ang="f158">
                <a:pos x="f228" y="f204"/>
              </a:cxn>
              <a:cxn ang="f158">
                <a:pos x="f229" y="f230"/>
              </a:cxn>
              <a:cxn ang="f158">
                <a:pos x="f197" y="f200"/>
              </a:cxn>
            </a:cxnLst>
            <a:rect l="f193" t="f196" r="f194" b="f195"/>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solidFill>
            <a:schemeClr val="bg1">
              <a:lumMod val="50000"/>
            </a:schemeClr>
          </a:solidFill>
          <a:ln cap="flat">
            <a:noFill/>
            <a:prstDash val="solid"/>
          </a:ln>
        </p:spPr>
        <p:txBody>
          <a:bodyPr vert="horz" wrap="square" lIns="121916" tIns="60963" rIns="121916" bIns="60963" anchor="ctr" anchorCtr="1" compatLnSpc="1">
            <a:noAutofit/>
          </a:bodyPr>
          <a:lstStyle/>
          <a:p>
            <a:pPr marL="0" marR="0" lvl="0" indent="0" algn="ct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18" name="Frame 17">
            <a:extLst>
              <a:ext uri="{FF2B5EF4-FFF2-40B4-BE49-F238E27FC236}">
                <a16:creationId xmlns:a16="http://schemas.microsoft.com/office/drawing/2014/main" id="{D63D330A-DE12-4894-9234-E1E34B977043}"/>
              </a:ext>
            </a:extLst>
          </p:cNvPr>
          <p:cNvSpPr/>
          <p:nvPr/>
        </p:nvSpPr>
        <p:spPr>
          <a:xfrm>
            <a:off x="4376236" y="4613413"/>
            <a:ext cx="508150" cy="508150"/>
          </a:xfrm>
          <a:custGeom>
            <a:gdLst>
              <a:gd name="f0" fmla="val w"/>
              <a:gd name="f1" fmla="val h"/>
              <a:gd name="f2" fmla="val 0"/>
              <a:gd name="f3" fmla="val 3240000"/>
              <a:gd name="f4" fmla="val 415456"/>
              <a:gd name="f5" fmla="val 380544"/>
              <a:gd name="f6" fmla="val 385333"/>
              <a:gd name="f7" fmla="val 2854667"/>
              <a:gd name="f8" fmla="val 1529120"/>
              <a:gd name="f9" fmla="val 1267123"/>
              <a:gd name="f10" fmla="val 2430711"/>
              <a:gd name="f11" fmla="val 997530"/>
              <a:gd name="f12" fmla="val 1721825"/>
              <a:gd name="f13" fmla="val 436017"/>
              <a:gd name="f14" fmla="val 1672600"/>
              <a:gd name="f15" fmla="val 600235"/>
              <a:gd name="f16" fmla="val 1185112"/>
              <a:gd name="f17" fmla="val 1132790"/>
              <a:gd name="f18" fmla="val 1359573"/>
              <a:gd name="f19" fmla="val 1278822"/>
              <a:gd name="f20" fmla="val 1550851"/>
              <a:gd name="f21" fmla="val 1544730"/>
              <a:gd name="f22" fmla="val 1923929"/>
              <a:gd name="f23" fmla="val 1789452"/>
              <a:gd name="f24" fmla="val 1379400"/>
              <a:gd name="f25" fmla="val 1927092"/>
              <a:gd name="f26" fmla="val 1088696"/>
              <a:gd name="f27" fmla="val 2233403"/>
              <a:gd name="f28" fmla="val 596568"/>
              <a:gd name="f29" fmla="val 2770666"/>
              <a:gd name="f30" fmla="val 2331495"/>
              <a:gd name="f31" fmla="val 1220469"/>
              <a:gd name="f32" fmla="val 1907612"/>
              <a:gd name="f33" fmla="val 2113878"/>
              <a:gd name="f34" fmla="val 1578489"/>
              <a:gd name="f35" fmla="val 2858395"/>
              <a:gd name="f36" fmla="*/ f0 1 3240000"/>
              <a:gd name="f37" fmla="*/ f1 1 3240000"/>
              <a:gd name="f38" fmla="+- f3 0 f2"/>
              <a:gd name="f39" fmla="*/ f38 1 3240000"/>
              <a:gd name="f40" fmla="*/ f2 1 f39"/>
              <a:gd name="f41" fmla="*/ f3 1 f39"/>
              <a:gd name="f42" fmla="*/ f40 f36 1"/>
              <a:gd name="f43" fmla="*/ f41 f36 1"/>
              <a:gd name="f44" fmla="*/ f41 f37 1"/>
              <a:gd name="f45" fmla="*/ f40 f37 1"/>
            </a:gdLst>
            <a:cxnLst>
              <a:cxn ang="3cd4">
                <a:pos x="hc" y="t"/>
              </a:cxn>
              <a:cxn ang="0">
                <a:pos x="r" y="vc"/>
              </a:cxn>
              <a:cxn ang="cd4">
                <a:pos x="hc" y="b"/>
              </a:cxn>
              <a:cxn ang="cd2">
                <a:pos x="l" y="vc"/>
              </a:cxn>
            </a:cxnLst>
            <a:rect l="f42" t="f45" r="f43" b="f44"/>
            <a:pathLst>
              <a:path w="3240000" h="3240000">
                <a:moveTo>
                  <a:pt x="f4" y="f5"/>
                </a:moveTo>
                <a:lnTo>
                  <a:pt x="f4" y="f6"/>
                </a:lnTo>
                <a:lnTo>
                  <a:pt x="f6" y="f6"/>
                </a:lnTo>
                <a:lnTo>
                  <a:pt x="f6" y="f7"/>
                </a:lnTo>
                <a:lnTo>
                  <a:pt x="f8" y="f7"/>
                </a:lnTo>
                <a:cubicBezTo>
                  <a:pt x="f9" y="f10"/>
                  <a:pt x="f11" y="f12"/>
                  <a:pt x="f13" y="f14"/>
                </a:cubicBezTo>
                <a:lnTo>
                  <a:pt x="f15" y="f16"/>
                </a:lnTo>
                <a:cubicBezTo>
                  <a:pt x="f17" y="f18"/>
                  <a:pt x="f19" y="f20"/>
                  <a:pt x="f21" y="f22"/>
                </a:cubicBezTo>
                <a:cubicBezTo>
                  <a:pt x="f23" y="f24"/>
                  <a:pt x="f25" y="f26"/>
                  <a:pt x="f27" y="f28"/>
                </a:cubicBezTo>
                <a:lnTo>
                  <a:pt x="f29" y="f28"/>
                </a:lnTo>
                <a:cubicBezTo>
                  <a:pt x="f30" y="f31"/>
                  <a:pt x="f32" y="f33"/>
                  <a:pt x="f34" y="f7"/>
                </a:cubicBezTo>
                <a:lnTo>
                  <a:pt x="f7" y="f7"/>
                </a:lnTo>
                <a:lnTo>
                  <a:pt x="f7" y="f28"/>
                </a:lnTo>
                <a:lnTo>
                  <a:pt x="f35" y="f28"/>
                </a:lnTo>
                <a:lnTo>
                  <a:pt x="f35" y="f5"/>
                </a:lnTo>
                <a:close/>
                <a:moveTo>
                  <a:pt x="f2" y="f2"/>
                </a:moveTo>
                <a:lnTo>
                  <a:pt x="f3" y="f2"/>
                </a:lnTo>
                <a:lnTo>
                  <a:pt x="f3" y="f3"/>
                </a:lnTo>
                <a:lnTo>
                  <a:pt x="f2" y="f3"/>
                </a:lnTo>
                <a:close/>
              </a:path>
            </a:pathLst>
          </a:custGeom>
          <a:solidFill>
            <a:schemeClr val="bg1">
              <a:lumMod val="50000"/>
            </a:schemeClr>
          </a:solidFill>
          <a:ln cap="flat">
            <a:noFill/>
            <a:prstDash val="solid"/>
          </a:ln>
        </p:spPr>
        <p:txBody>
          <a:bodyPr vert="horz" wrap="square" lIns="121916" tIns="60963" rIns="121916" bIns="60963" anchor="ctr" anchorCtr="1" compatLnSpc="1">
            <a:noAutofit/>
          </a:bodyPr>
          <a:lstStyle/>
          <a:p>
            <a:pPr marL="0" marR="0" lvl="0" indent="0" algn="ct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19" name="Teardrop 1">
            <a:extLst>
              <a:ext uri="{FF2B5EF4-FFF2-40B4-BE49-F238E27FC236}">
                <a16:creationId xmlns:a16="http://schemas.microsoft.com/office/drawing/2014/main" id="{433FB10D-2772-4249-A8D4-E8A178961DFF}"/>
              </a:ext>
            </a:extLst>
          </p:cNvPr>
          <p:cNvSpPr/>
          <p:nvPr/>
        </p:nvSpPr>
        <p:spPr>
          <a:xfrm rot="18805988">
            <a:off x="10126701" y="1539336"/>
            <a:ext cx="551849" cy="546088"/>
          </a:xfrm>
          <a:custGeom>
            <a:gdLst>
              <a:gd name="f0" fmla="val w"/>
              <a:gd name="f1" fmla="val h"/>
              <a:gd name="f2" fmla="val 0"/>
              <a:gd name="f3" fmla="val 1807241"/>
              <a:gd name="f4" fmla="val 1788383"/>
              <a:gd name="f5" fmla="val 712876"/>
              <a:gd name="f6" fmla="val 1117592"/>
              <a:gd name="f7" fmla="val 771173"/>
              <a:gd name="f8" fmla="val 1181828"/>
              <a:gd name="f9" fmla="val 811089"/>
              <a:gd name="f10" fmla="val 1255910"/>
              <a:gd name="f11" fmla="val 847925"/>
              <a:gd name="f12" fmla="val 1348018"/>
              <a:gd name="f13" fmla="val 814544"/>
              <a:gd name="f14" fmla="val 1418896"/>
              <a:gd name="f15" fmla="val 753893"/>
              <a:gd name="f16" fmla="val 1474052"/>
              <a:gd name="f17" fmla="val 679064"/>
              <a:gd name="f18" fmla="val 1498332"/>
              <a:gd name="f19" fmla="val 308226"/>
              <a:gd name="f20" fmla="val 1106637"/>
              <a:gd name="f21" fmla="val 336560"/>
              <a:gd name="f22" fmla="val 1033247"/>
              <a:gd name="f23" fmla="val 394949"/>
              <a:gd name="f24" fmla="val 975701"/>
              <a:gd name="f25" fmla="val 467546"/>
              <a:gd name="f26" fmla="val 946245"/>
              <a:gd name="f27" fmla="val 577903"/>
              <a:gd name="f28" fmla="val 998968"/>
              <a:gd name="f29" fmla="val 654580"/>
              <a:gd name="f30" fmla="val 1053357"/>
              <a:gd name="f31" fmla="val 1038527"/>
              <a:gd name="f32" fmla="val 398886"/>
              <a:gd name="f33" fmla="val 1405560"/>
              <a:gd name="f34" fmla="val 786562"/>
              <a:gd name="f35" fmla="val 1374476"/>
              <a:gd name="f36" fmla="val 799049"/>
              <a:gd name="f37" fmla="val 1340402"/>
              <a:gd name="f38" fmla="val 804299"/>
              <a:gd name="f39" fmla="val 1305054"/>
              <a:gd name="f40" fmla="val 803332"/>
              <a:gd name="f41" fmla="val 1008167"/>
              <a:gd name="f42" fmla="val 795212"/>
              <a:gd name="f43" fmla="val 1016288"/>
              <a:gd name="f44" fmla="val 498325"/>
              <a:gd name="f45" fmla="val 1017255"/>
              <a:gd name="f46" fmla="val 462976"/>
              <a:gd name="f47" fmla="val 1024360"/>
              <a:gd name="f48" fmla="val 429240"/>
              <a:gd name="f49" fmla="val 1097925"/>
              <a:gd name="f50" fmla="val 218888"/>
              <a:gd name="f51" fmla="val 992582"/>
              <a:gd name="f52" fmla="val 279303"/>
              <a:gd name="f53" fmla="val 921871"/>
              <a:gd name="f54" fmla="val 392886"/>
              <a:gd name="f55" fmla="val 921053"/>
              <a:gd name="f56" fmla="val 523256"/>
              <a:gd name="f57" fmla="val 919136"/>
              <a:gd name="f58" fmla="val 828763"/>
              <a:gd name="f59" fmla="val 830924"/>
              <a:gd name="f60" fmla="val 915875"/>
              <a:gd name="f61" fmla="val 525417"/>
              <a:gd name="f62" fmla="val 913958"/>
              <a:gd name="f63" fmla="val 403891"/>
              <a:gd name="f64" fmla="val 913196"/>
              <a:gd name="f65" fmla="val 296188"/>
              <a:gd name="f66" fmla="val 973343"/>
              <a:gd name="f67" fmla="val 234366"/>
              <a:gd name="f68" fmla="val 1067831"/>
              <a:gd name="f69" fmla="val 710285"/>
              <a:gd name="f70" fmla="val 1570519"/>
              <a:gd name="f71" fmla="val 811872"/>
              <a:gd name="f72" fmla="val 1510375"/>
              <a:gd name="f73" fmla="val 878808"/>
              <a:gd name="f74" fmla="val 1399439"/>
              <a:gd name="f75" fmla="val 879603"/>
              <a:gd name="f76" fmla="val 1272618"/>
              <a:gd name="f77" fmla="val 881520"/>
              <a:gd name="f78" fmla="val 967111"/>
              <a:gd name="f79" fmla="val 969732"/>
              <a:gd name="f80" fmla="val 879999"/>
              <a:gd name="f81" fmla="val 1275239"/>
              <a:gd name="f82" fmla="val 881916"/>
              <a:gd name="f83" fmla="val 1400271"/>
              <a:gd name="f84" fmla="val 882701"/>
              <a:gd name="f85" fmla="val 1510670"/>
              <a:gd name="f86" fmla="val 819011"/>
              <a:gd name="f87" fmla="val 1573529"/>
              <a:gd name="f88" fmla="val 721242"/>
              <a:gd name="f89" fmla="val 1162945"/>
              <a:gd name="f90" fmla="val 27894"/>
              <a:gd name="f91" fmla="val 1782798"/>
              <a:gd name="f92" fmla="val 682611"/>
              <a:gd name="f93" fmla="val 1816692"/>
              <a:gd name="f94" fmla="val 718411"/>
              <a:gd name="f95" fmla="val 1815147"/>
              <a:gd name="f96" fmla="val 774907"/>
              <a:gd name="f97" fmla="val 1779347"/>
              <a:gd name="f98" fmla="val 808801"/>
              <a:gd name="f99" fmla="val 1743547"/>
              <a:gd name="f100" fmla="val 842694"/>
              <a:gd name="f101" fmla="val 1687050"/>
              <a:gd name="f102" fmla="val 841149"/>
              <a:gd name="f103" fmla="val 1653157"/>
              <a:gd name="f104" fmla="val 805349"/>
              <a:gd name="f105" fmla="val 1644015"/>
              <a:gd name="f106" fmla="val 795693"/>
              <a:gd name="f107" fmla="val 1561789"/>
              <a:gd name="f108" fmla="val 910282"/>
              <a:gd name="f109" fmla="val 1426630"/>
              <a:gd name="f110" fmla="val 983636"/>
              <a:gd name="f111" fmla="val 1274606"/>
              <a:gd name="f112" fmla="val 982683"/>
              <a:gd name="f113" fmla="val 980378"/>
              <a:gd name="f114" fmla="val 980836"/>
              <a:gd name="f115" fmla="val 1270380"/>
              <a:gd name="f116" fmla="val 1427425"/>
              <a:gd name="f117" fmla="val 901198"/>
              <a:gd name="f118" fmla="val 1565976"/>
              <a:gd name="f119" fmla="val 779756"/>
              <a:gd name="f120" fmla="val 1647056"/>
              <a:gd name="f121" fmla="val 807405"/>
              <a:gd name="f122" fmla="val 1681913"/>
              <a:gd name="f123" fmla="val 803595"/>
              <a:gd name="f124" fmla="val 1732594"/>
              <a:gd name="f125" fmla="val 770486"/>
              <a:gd name="f126" fmla="val 1763941"/>
              <a:gd name="f127" fmla="val 734686"/>
              <a:gd name="f128" fmla="val 1797834"/>
              <a:gd name="f129" fmla="val 678189"/>
              <a:gd name="f130" fmla="val 1796289"/>
              <a:gd name="f131" fmla="val 644296"/>
              <a:gd name="f132" fmla="val 1760489"/>
              <a:gd name="f133" fmla="val 24442"/>
              <a:gd name="f134" fmla="val 1105772"/>
              <a:gd name="f135" fmla="+- 0 0 9451"/>
              <a:gd name="f136" fmla="val 1069973"/>
              <a:gd name="f137" fmla="+- 0 0 7906"/>
              <a:gd name="f138" fmla="val 1013476"/>
              <a:gd name="f139" fmla="val 979583"/>
              <a:gd name="f140" fmla="val 63694"/>
              <a:gd name="f141" fmla="val 945689"/>
              <a:gd name="f142" fmla="val 120190"/>
              <a:gd name="f143" fmla="val 947235"/>
              <a:gd name="f144" fmla="val 154084"/>
              <a:gd name="f145" fmla="val 983034"/>
              <a:gd name="f146" fmla="val 163237"/>
              <a:gd name="f147" fmla="val 992702"/>
              <a:gd name="f148" fmla="val 244774"/>
              <a:gd name="f149" fmla="val 882877"/>
              <a:gd name="f150" fmla="val 375836"/>
              <a:gd name="f151" fmla="val 813180"/>
              <a:gd name="f152" fmla="val 523178"/>
              <a:gd name="f153" fmla="val 818460"/>
              <a:gd name="f154" fmla="val 820284"/>
              <a:gd name="f155" fmla="val 522622"/>
              <a:gd name="f156" fmla="val 821285"/>
              <a:gd name="f157" fmla="val 363119"/>
              <a:gd name="f158" fmla="val 903845"/>
              <a:gd name="f159" fmla="val 223207"/>
              <a:gd name="f160" fmla="val 1028952"/>
              <a:gd name="f161" fmla="val 143673"/>
              <a:gd name="f162" fmla="val 999689"/>
              <a:gd name="f163" fmla="val 108599"/>
              <a:gd name="f164" fmla="val 1002953"/>
              <a:gd name="f165" fmla="val 56445"/>
              <a:gd name="f166" fmla="val 1036755"/>
              <a:gd name="f167" fmla="val 24443"/>
              <a:gd name="f168" fmla="val 1072555"/>
              <a:gd name="f169" fmla="val 1129052"/>
              <a:gd name="f170" fmla="*/ f0 1 1807241"/>
              <a:gd name="f171" fmla="*/ f1 1 1788383"/>
              <a:gd name="f172" fmla="+- f4 0 f2"/>
              <a:gd name="f173" fmla="+- f3 0 f2"/>
              <a:gd name="f174" fmla="*/ f173 1 1807241"/>
              <a:gd name="f175" fmla="*/ f172 1 1788383"/>
              <a:gd name="f176" fmla="*/ f2 1 f174"/>
              <a:gd name="f177" fmla="*/ f3 1 f174"/>
              <a:gd name="f178" fmla="*/ f2 1 f175"/>
              <a:gd name="f179" fmla="*/ f4 1 f175"/>
              <a:gd name="f180" fmla="*/ f176 f170 1"/>
              <a:gd name="f181" fmla="*/ f177 f170 1"/>
              <a:gd name="f182" fmla="*/ f179 f171 1"/>
              <a:gd name="f183" fmla="*/ f178 f171 1"/>
            </a:gdLst>
            <a:cxnLst>
              <a:cxn ang="3cd4">
                <a:pos x="hc" y="t"/>
              </a:cxn>
              <a:cxn ang="0">
                <a:pos x="r" y="vc"/>
              </a:cxn>
              <a:cxn ang="cd4">
                <a:pos x="hc" y="b"/>
              </a:cxn>
              <a:cxn ang="cd2">
                <a:pos x="l" y="vc"/>
              </a:cxn>
            </a:cxnLst>
            <a:rect l="f180" t="f183" r="f181" b="f182"/>
            <a:pathLst>
              <a:path w="1807240" h="1788383">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5" y="f6"/>
                </a:cubicBezTo>
                <a:close/>
                <a:moveTo>
                  <a:pt x="f31" y="f32"/>
                </a:moveTo>
                <a:lnTo>
                  <a:pt x="f33" y="f34"/>
                </a:lnTo>
                <a:cubicBezTo>
                  <a:pt x="f35" y="f36"/>
                  <a:pt x="f37" y="f38"/>
                  <a:pt x="f39" y="f40"/>
                </a:cubicBezTo>
                <a:lnTo>
                  <a:pt x="f41" y="f42"/>
                </a:lnTo>
                <a:lnTo>
                  <a:pt x="f43" y="f44"/>
                </a:lnTo>
                <a:cubicBezTo>
                  <a:pt x="f45" y="f46"/>
                  <a:pt x="f47" y="f48"/>
                  <a:pt x="f31" y="f32"/>
                </a:cubicBezTo>
                <a:close/>
                <a:moveTo>
                  <a:pt x="f49" y="f50"/>
                </a:moveTo>
                <a:cubicBezTo>
                  <a:pt x="f51" y="f52"/>
                  <a:pt x="f53" y="f54"/>
                  <a:pt x="f55" y="f56"/>
                </a:cubicBezTo>
                <a:lnTo>
                  <a:pt x="f57" y="f58"/>
                </a:lnTo>
                <a:lnTo>
                  <a:pt x="f59" y="f60"/>
                </a:lnTo>
                <a:lnTo>
                  <a:pt x="f61" y="f62"/>
                </a:lnTo>
                <a:cubicBezTo>
                  <a:pt x="f63" y="f64"/>
                  <a:pt x="f65" y="f66"/>
                  <a:pt x="f67" y="f68"/>
                </a:cubicBezTo>
                <a:lnTo>
                  <a:pt x="f69" y="f70"/>
                </a:lnTo>
                <a:cubicBezTo>
                  <a:pt x="f71" y="f72"/>
                  <a:pt x="f73" y="f74"/>
                  <a:pt x="f75" y="f76"/>
                </a:cubicBezTo>
                <a:lnTo>
                  <a:pt x="f77" y="f78"/>
                </a:lnTo>
                <a:lnTo>
                  <a:pt x="f79" y="f80"/>
                </a:lnTo>
                <a:lnTo>
                  <a:pt x="f81" y="f82"/>
                </a:lnTo>
                <a:cubicBezTo>
                  <a:pt x="f83" y="f84"/>
                  <a:pt x="f85" y="f86"/>
                  <a:pt x="f87" y="f88"/>
                </a:cubicBezTo>
                <a:close/>
                <a:moveTo>
                  <a:pt x="f89" y="f90"/>
                </a:moveTo>
                <a:lnTo>
                  <a:pt x="f91" y="f92"/>
                </a:lnTo>
                <a:cubicBezTo>
                  <a:pt x="f93" y="f94"/>
                  <a:pt x="f95" y="f96"/>
                  <a:pt x="f97" y="f98"/>
                </a:cubicBezTo>
                <a:cubicBezTo>
                  <a:pt x="f99" y="f100"/>
                  <a:pt x="f101" y="f102"/>
                  <a:pt x="f103" y="f104"/>
                </a:cubicBezTo>
                <a:lnTo>
                  <a:pt x="f105" y="f106"/>
                </a:lnTo>
                <a:cubicBezTo>
                  <a:pt x="f107" y="f108"/>
                  <a:pt x="f109" y="f110"/>
                  <a:pt x="f111" y="f112"/>
                </a:cubicBezTo>
                <a:lnTo>
                  <a:pt x="f113" y="f114"/>
                </a:lnTo>
                <a:lnTo>
                  <a:pt x="f113" y="f115"/>
                </a:lnTo>
                <a:cubicBezTo>
                  <a:pt x="f113" y="f116"/>
                  <a:pt x="f117" y="f118"/>
                  <a:pt x="f119" y="f120"/>
                </a:cubicBezTo>
                <a:cubicBezTo>
                  <a:pt x="f121" y="f122"/>
                  <a:pt x="f123" y="f124"/>
                  <a:pt x="f125" y="f126"/>
                </a:cubicBezTo>
                <a:cubicBezTo>
                  <a:pt x="f127" y="f128"/>
                  <a:pt x="f129" y="f130"/>
                  <a:pt x="f131" y="f132"/>
                </a:cubicBezTo>
                <a:lnTo>
                  <a:pt x="f133" y="f134"/>
                </a:lnTo>
                <a:cubicBezTo>
                  <a:pt x="f135" y="f136"/>
                  <a:pt x="f137" y="f138"/>
                  <a:pt x="f90" y="f139"/>
                </a:cubicBezTo>
                <a:cubicBezTo>
                  <a:pt x="f140" y="f141"/>
                  <a:pt x="f142" y="f143"/>
                  <a:pt x="f144" y="f145"/>
                </a:cubicBezTo>
                <a:lnTo>
                  <a:pt x="f146" y="f147"/>
                </a:lnTo>
                <a:cubicBezTo>
                  <a:pt x="f148" y="f149"/>
                  <a:pt x="f150" y="f151"/>
                  <a:pt x="f152" y="f151"/>
                </a:cubicBezTo>
                <a:lnTo>
                  <a:pt x="f153" y="f151"/>
                </a:lnTo>
                <a:lnTo>
                  <a:pt x="f154" y="f155"/>
                </a:lnTo>
                <a:cubicBezTo>
                  <a:pt x="f156" y="f157"/>
                  <a:pt x="f158" y="f159"/>
                  <a:pt x="f160" y="f161"/>
                </a:cubicBezTo>
                <a:cubicBezTo>
                  <a:pt x="f162" y="f163"/>
                  <a:pt x="f164" y="f165"/>
                  <a:pt x="f166" y="f167"/>
                </a:cubicBezTo>
                <a:cubicBezTo>
                  <a:pt x="f168" y="f135"/>
                  <a:pt x="f169" y="f137"/>
                  <a:pt x="f89" y="f90"/>
                </a:cubicBez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20" name="Rectangle 130">
            <a:extLst>
              <a:ext uri="{FF2B5EF4-FFF2-40B4-BE49-F238E27FC236}">
                <a16:creationId xmlns:a16="http://schemas.microsoft.com/office/drawing/2014/main" id="{3CFA8840-ADC6-4EB8-AC16-EE5BC47C6006}"/>
              </a:ext>
            </a:extLst>
          </p:cNvPr>
          <p:cNvSpPr/>
          <p:nvPr/>
        </p:nvSpPr>
        <p:spPr>
          <a:xfrm>
            <a:off x="10932822" y="1539419"/>
            <a:ext cx="544580" cy="547058"/>
          </a:xfrm>
          <a:custGeom>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 f4 0 f2"/>
              <a:gd name="f98" fmla="+- f3 0 f2"/>
              <a:gd name="f99" fmla="*/ f98 1 371900"/>
              <a:gd name="f100" fmla="*/ f97 1 373588"/>
              <a:gd name="f101" fmla="*/ f2 1 f99"/>
              <a:gd name="f102" fmla="*/ f3 1 f99"/>
              <a:gd name="f103" fmla="*/ f2 1 f100"/>
              <a:gd name="f104" fmla="*/ f4 1 f100"/>
              <a:gd name="f105" fmla="*/ f101 f95 1"/>
              <a:gd name="f106" fmla="*/ f102 f95 1"/>
              <a:gd name="f107" fmla="*/ f104 f96 1"/>
              <a:gd name="f108" fmla="*/ f103 f96 1"/>
            </a:gdLst>
            <a:cxnLst>
              <a:cxn ang="3cd4">
                <a:pos x="hc" y="t"/>
              </a:cxn>
              <a:cxn ang="0">
                <a:pos x="r" y="vc"/>
              </a:cxn>
              <a:cxn ang="cd4">
                <a:pos x="hc" y="b"/>
              </a:cxn>
              <a:cxn ang="cd2">
                <a:pos x="l" y="vc"/>
              </a:cxn>
            </a:cxnLst>
            <a:rect l="f105" t="f108" r="f106" b="f107"/>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solidFill>
            <a:schemeClr val="bg1">
              <a:lumMod val="50000"/>
            </a:schemeClr>
          </a:solidFill>
          <a:ln cap="flat">
            <a:noFill/>
            <a:prstDash val="solid"/>
          </a:ln>
        </p:spPr>
        <p:txBody>
          <a:bodyPr vert="horz" wrap="square" lIns="121916" tIns="60963" rIns="121916" bIns="60963" anchor="ctr" anchorCtr="1" compatLnSpc="1">
            <a:noAutofit/>
          </a:bodyPr>
          <a:lstStyle/>
          <a:p>
            <a:pPr marL="0" marR="0" lvl="0" indent="0" algn="ct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21" name="Right Triangle 17">
            <a:extLst>
              <a:ext uri="{FF2B5EF4-FFF2-40B4-BE49-F238E27FC236}">
                <a16:creationId xmlns:a16="http://schemas.microsoft.com/office/drawing/2014/main" id="{9A82D816-9C98-46DD-8DE6-4DB8AFFCDDE4}"/>
              </a:ext>
            </a:extLst>
          </p:cNvPr>
          <p:cNvSpPr/>
          <p:nvPr/>
        </p:nvSpPr>
        <p:spPr>
          <a:xfrm>
            <a:off x="9363483" y="4578025"/>
            <a:ext cx="478148" cy="569332"/>
          </a:xfrm>
          <a:custGeom>
            <a:gdLst>
              <a:gd name="f0" fmla="val w"/>
              <a:gd name="f1" fmla="val h"/>
              <a:gd name="f2" fmla="val 0"/>
              <a:gd name="f3" fmla="val 2721114"/>
              <a:gd name="f4" fmla="val 3240000"/>
              <a:gd name="f5" fmla="val 2700000"/>
              <a:gd name="f6" fmla="val 1999321"/>
              <a:gd name="f7" fmla="val 2603448"/>
              <a:gd name="f8" fmla="val 2772810"/>
              <a:gd name="f9" fmla="val 2528507"/>
              <a:gd name="f10" fmla="val 2263914"/>
              <a:gd name="f11" fmla="val 2230929"/>
              <a:gd name="f12" fmla="val 2516419"/>
              <a:gd name="f13" fmla="val 2435624"/>
              <a:gd name="f14" fmla="val 2688129"/>
              <a:gd name="f15" fmla="val 2940634"/>
              <a:gd name="f16" fmla="val 3145329"/>
              <a:gd name="f17" fmla="val 2011409"/>
              <a:gd name="f18" fmla="val 1806714"/>
              <a:gd name="f19" fmla="val 1576134"/>
              <a:gd name="f20" fmla="val 17032"/>
              <a:gd name="f21" fmla="val 2276728"/>
              <a:gd name="f22" fmla="val 17033"/>
              <a:gd name="f23" fmla="val 1576135"/>
              <a:gd name="f24" fmla="val 1321887"/>
              <a:gd name="f25" fmla="val 996125"/>
              <a:gd name="f26" fmla="val 2160187"/>
              <a:gd name="f27" fmla="val 1979345"/>
              <a:gd name="f28" fmla="val 2161001"/>
              <a:gd name="f29" fmla="val 1738579"/>
              <a:gd name="f30" fmla="val 2402384"/>
              <a:gd name="f31" fmla="val 2997617"/>
              <a:gd name="f32" fmla="val 3238999"/>
              <a:gd name="f33" fmla="val 3239814"/>
              <a:gd name="f34" fmla="val 1436085"/>
              <a:gd name="f35" fmla="val 2287664"/>
              <a:gd name="f36" fmla="val 888809"/>
              <a:gd name="f37" fmla="*/ f0 1 2721114"/>
              <a:gd name="f38" fmla="*/ f1 1 3240000"/>
              <a:gd name="f39" fmla="+- f4 0 f2"/>
              <a:gd name="f40" fmla="+- f3 0 f2"/>
              <a:gd name="f41" fmla="*/ f40 1 2721114"/>
              <a:gd name="f42" fmla="*/ f39 1 3240000"/>
              <a:gd name="f43" fmla="*/ f2 1 f41"/>
              <a:gd name="f44" fmla="*/ f3 1 f41"/>
              <a:gd name="f45" fmla="*/ f2 1 f42"/>
              <a:gd name="f46" fmla="*/ f4 1 f42"/>
              <a:gd name="f47" fmla="*/ f43 f37 1"/>
              <a:gd name="f48" fmla="*/ f44 f37 1"/>
              <a:gd name="f49" fmla="*/ f46 f38 1"/>
              <a:gd name="f50" fmla="*/ f45 f38 1"/>
            </a:gdLst>
            <a:cxnLst>
              <a:cxn ang="3cd4">
                <a:pos x="hc" y="t"/>
              </a:cxn>
              <a:cxn ang="0">
                <a:pos x="r" y="vc"/>
              </a:cxn>
              <a:cxn ang="cd4">
                <a:pos x="hc" y="b"/>
              </a:cxn>
              <a:cxn ang="cd2">
                <a:pos x="l" y="vc"/>
              </a:cxn>
            </a:cxnLst>
            <a:rect l="f47" t="f50" r="f48" b="f49"/>
            <a:pathLst>
              <a:path w="2721114" h="3240000">
                <a:moveTo>
                  <a:pt x="f6" y="f7"/>
                </a:moveTo>
                <a:lnTo>
                  <a:pt x="f6" y="f8"/>
                </a:lnTo>
                <a:lnTo>
                  <a:pt x="f9" y="f8"/>
                </a:lnTo>
                <a:lnTo>
                  <a:pt x="f9" y="f7"/>
                </a:lnTo>
                <a:close/>
                <a:moveTo>
                  <a:pt x="f10" y="f11"/>
                </a:moveTo>
                <a:cubicBezTo>
                  <a:pt x="f12" y="f11"/>
                  <a:pt x="f3" y="f13"/>
                  <a:pt x="f3" y="f14"/>
                </a:cubicBezTo>
                <a:cubicBezTo>
                  <a:pt x="f3" y="f15"/>
                  <a:pt x="f12" y="f16"/>
                  <a:pt x="f10" y="f16"/>
                </a:cubicBezTo>
                <a:cubicBezTo>
                  <a:pt x="f17" y="f16"/>
                  <a:pt x="f18" y="f15"/>
                  <a:pt x="f18" y="f14"/>
                </a:cubicBezTo>
                <a:cubicBezTo>
                  <a:pt x="f18" y="f13"/>
                  <a:pt x="f17" y="f11"/>
                  <a:pt x="f10" y="f11"/>
                </a:cubicBezTo>
                <a:close/>
                <a:moveTo>
                  <a:pt x="f19" y="f20"/>
                </a:moveTo>
                <a:lnTo>
                  <a:pt x="f21" y="f20"/>
                </a:lnTo>
                <a:lnTo>
                  <a:pt x="f21" y="f22"/>
                </a:lnTo>
                <a:lnTo>
                  <a:pt x="f23" y="f22"/>
                </a:lnTo>
                <a:close/>
                <a:moveTo>
                  <a:pt x="f2" y="f20"/>
                </a:moveTo>
                <a:lnTo>
                  <a:pt x="f24" y="f20"/>
                </a:lnTo>
                <a:lnTo>
                  <a:pt x="f24" y="f25"/>
                </a:lnTo>
                <a:lnTo>
                  <a:pt x="f21" y="f25"/>
                </a:lnTo>
                <a:lnTo>
                  <a:pt x="f21" y="f26"/>
                </a:lnTo>
                <a:cubicBezTo>
                  <a:pt x="f27" y="f28"/>
                  <a:pt x="f29" y="f30"/>
                  <a:pt x="f29" y="f5"/>
                </a:cubicBezTo>
                <a:cubicBezTo>
                  <a:pt x="f29" y="f31"/>
                  <a:pt x="f27" y="f32"/>
                  <a:pt x="f21" y="f33"/>
                </a:cubicBezTo>
                <a:lnTo>
                  <a:pt x="f21" y="f4"/>
                </a:lnTo>
                <a:lnTo>
                  <a:pt x="f2" y="f4"/>
                </a:lnTo>
                <a:close/>
                <a:moveTo>
                  <a:pt x="f34" y="f2"/>
                </a:moveTo>
                <a:lnTo>
                  <a:pt x="f35" y="f36"/>
                </a:lnTo>
                <a:lnTo>
                  <a:pt x="f34" y="f36"/>
                </a:ln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22" name="Right Triangle 17">
            <a:extLst>
              <a:ext uri="{FF2B5EF4-FFF2-40B4-BE49-F238E27FC236}">
                <a16:creationId xmlns:a16="http://schemas.microsoft.com/office/drawing/2014/main" id="{AD952637-6D12-4014-A980-6CFDDCFE39A6}"/>
              </a:ext>
            </a:extLst>
          </p:cNvPr>
          <p:cNvSpPr/>
          <p:nvPr/>
        </p:nvSpPr>
        <p:spPr>
          <a:xfrm>
            <a:off x="8488439" y="4578025"/>
            <a:ext cx="478148" cy="569332"/>
          </a:xfrm>
          <a:custGeom>
            <a:gdLst>
              <a:gd name="f0" fmla="val w"/>
              <a:gd name="f1" fmla="val h"/>
              <a:gd name="f2" fmla="val 0"/>
              <a:gd name="f3" fmla="val 2721114"/>
              <a:gd name="f4" fmla="val 3240000"/>
              <a:gd name="f5" fmla="val 2700000"/>
              <a:gd name="f6" fmla="val 2179233"/>
              <a:gd name="f7" fmla="val 2431577"/>
              <a:gd name="f8" fmla="val 2611489"/>
              <a:gd name="f9" fmla="val 1999321"/>
              <a:gd name="f10" fmla="val 2780851"/>
              <a:gd name="f11" fmla="val 2960763"/>
              <a:gd name="f12" fmla="val 2348595"/>
              <a:gd name="f13" fmla="val 2528507"/>
              <a:gd name="f14" fmla="val 2263914"/>
              <a:gd name="f15" fmla="val 2238970"/>
              <a:gd name="f16" fmla="val 2516419"/>
              <a:gd name="f17" fmla="val 2443665"/>
              <a:gd name="f18" fmla="val 2696170"/>
              <a:gd name="f19" fmla="val 2948675"/>
              <a:gd name="f20" fmla="val 3153370"/>
              <a:gd name="f21" fmla="val 2011409"/>
              <a:gd name="f22" fmla="val 1806714"/>
              <a:gd name="f23" fmla="val 1576134"/>
              <a:gd name="f24" fmla="val 17032"/>
              <a:gd name="f25" fmla="val 2276728"/>
              <a:gd name="f26" fmla="val 17033"/>
              <a:gd name="f27" fmla="val 1576135"/>
              <a:gd name="f28" fmla="val 1321887"/>
              <a:gd name="f29" fmla="val 996125"/>
              <a:gd name="f30" fmla="val 2160187"/>
              <a:gd name="f31" fmla="val 1979345"/>
              <a:gd name="f32" fmla="val 2161001"/>
              <a:gd name="f33" fmla="val 1738579"/>
              <a:gd name="f34" fmla="val 2402384"/>
              <a:gd name="f35" fmla="val 2997617"/>
              <a:gd name="f36" fmla="val 3238999"/>
              <a:gd name="f37" fmla="val 3239814"/>
              <a:gd name="f38" fmla="val 1436085"/>
              <a:gd name="f39" fmla="val 2287664"/>
              <a:gd name="f40" fmla="val 888809"/>
              <a:gd name="f41" fmla="*/ f0 1 2721114"/>
              <a:gd name="f42" fmla="*/ f1 1 3240000"/>
              <a:gd name="f43" fmla="+- f4 0 f2"/>
              <a:gd name="f44" fmla="+- f3 0 f2"/>
              <a:gd name="f45" fmla="*/ f44 1 2721114"/>
              <a:gd name="f46" fmla="*/ f43 1 3240000"/>
              <a:gd name="f47" fmla="*/ f2 1 f45"/>
              <a:gd name="f48" fmla="*/ f3 1 f45"/>
              <a:gd name="f49" fmla="*/ f2 1 f46"/>
              <a:gd name="f50" fmla="*/ f4 1 f46"/>
              <a:gd name="f51" fmla="*/ f47 f41 1"/>
              <a:gd name="f52" fmla="*/ f48 f41 1"/>
              <a:gd name="f53" fmla="*/ f50 f42 1"/>
              <a:gd name="f54" fmla="*/ f49 f42 1"/>
            </a:gdLst>
            <a:cxnLst>
              <a:cxn ang="3cd4">
                <a:pos x="hc" y="t"/>
              </a:cxn>
              <a:cxn ang="0">
                <a:pos x="r" y="vc"/>
              </a:cxn>
              <a:cxn ang="cd4">
                <a:pos x="hc" y="b"/>
              </a:cxn>
              <a:cxn ang="cd2">
                <a:pos x="l" y="vc"/>
              </a:cxn>
            </a:cxnLst>
            <a:rect l="f51" t="f54" r="f52" b="f53"/>
            <a:pathLst>
              <a:path w="2721114" h="3240000">
                <a:moveTo>
                  <a:pt x="f6" y="f7"/>
                </a:moveTo>
                <a:lnTo>
                  <a:pt x="f6" y="f8"/>
                </a:lnTo>
                <a:lnTo>
                  <a:pt x="f9" y="f8"/>
                </a:lnTo>
                <a:lnTo>
                  <a:pt x="f9" y="f10"/>
                </a:lnTo>
                <a:lnTo>
                  <a:pt x="f6" y="f10"/>
                </a:lnTo>
                <a:lnTo>
                  <a:pt x="f6" y="f11"/>
                </a:lnTo>
                <a:lnTo>
                  <a:pt x="f12" y="f11"/>
                </a:lnTo>
                <a:lnTo>
                  <a:pt x="f12" y="f10"/>
                </a:lnTo>
                <a:lnTo>
                  <a:pt x="f13" y="f10"/>
                </a:lnTo>
                <a:lnTo>
                  <a:pt x="f13" y="f8"/>
                </a:lnTo>
                <a:lnTo>
                  <a:pt x="f12" y="f8"/>
                </a:lnTo>
                <a:lnTo>
                  <a:pt x="f12" y="f7"/>
                </a:lnTo>
                <a:close/>
                <a:moveTo>
                  <a:pt x="f14" y="f15"/>
                </a:moveTo>
                <a:cubicBezTo>
                  <a:pt x="f16" y="f15"/>
                  <a:pt x="f3" y="f17"/>
                  <a:pt x="f3" y="f18"/>
                </a:cubicBezTo>
                <a:cubicBezTo>
                  <a:pt x="f3" y="f19"/>
                  <a:pt x="f16" y="f20"/>
                  <a:pt x="f14" y="f20"/>
                </a:cubicBezTo>
                <a:cubicBezTo>
                  <a:pt x="f21" y="f20"/>
                  <a:pt x="f22" y="f19"/>
                  <a:pt x="f22" y="f18"/>
                </a:cubicBezTo>
                <a:cubicBezTo>
                  <a:pt x="f22" y="f17"/>
                  <a:pt x="f21" y="f15"/>
                  <a:pt x="f14" y="f15"/>
                </a:cubicBezTo>
                <a:close/>
                <a:moveTo>
                  <a:pt x="f23" y="f24"/>
                </a:moveTo>
                <a:lnTo>
                  <a:pt x="f25" y="f24"/>
                </a:lnTo>
                <a:lnTo>
                  <a:pt x="f25" y="f26"/>
                </a:lnTo>
                <a:lnTo>
                  <a:pt x="f27" y="f26"/>
                </a:lnTo>
                <a:close/>
                <a:moveTo>
                  <a:pt x="f2" y="f24"/>
                </a:moveTo>
                <a:lnTo>
                  <a:pt x="f28" y="f24"/>
                </a:lnTo>
                <a:lnTo>
                  <a:pt x="f28" y="f29"/>
                </a:lnTo>
                <a:lnTo>
                  <a:pt x="f25" y="f29"/>
                </a:lnTo>
                <a:lnTo>
                  <a:pt x="f25" y="f30"/>
                </a:lnTo>
                <a:cubicBezTo>
                  <a:pt x="f31" y="f32"/>
                  <a:pt x="f33" y="f34"/>
                  <a:pt x="f33" y="f5"/>
                </a:cubicBezTo>
                <a:cubicBezTo>
                  <a:pt x="f33" y="f35"/>
                  <a:pt x="f31" y="f36"/>
                  <a:pt x="f25" y="f37"/>
                </a:cubicBezTo>
                <a:lnTo>
                  <a:pt x="f25" y="f4"/>
                </a:lnTo>
                <a:lnTo>
                  <a:pt x="f2" y="f4"/>
                </a:lnTo>
                <a:close/>
                <a:moveTo>
                  <a:pt x="f38" y="f2"/>
                </a:moveTo>
                <a:lnTo>
                  <a:pt x="f39" y="f40"/>
                </a:lnTo>
                <a:lnTo>
                  <a:pt x="f38" y="f40"/>
                </a:ln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23" name="Right Triangle 17">
            <a:extLst>
              <a:ext uri="{FF2B5EF4-FFF2-40B4-BE49-F238E27FC236}">
                <a16:creationId xmlns:a16="http://schemas.microsoft.com/office/drawing/2014/main" id="{F6AA5E1D-9411-4C82-80E4-0815E24A029C}"/>
              </a:ext>
            </a:extLst>
          </p:cNvPr>
          <p:cNvSpPr/>
          <p:nvPr/>
        </p:nvSpPr>
        <p:spPr>
          <a:xfrm>
            <a:off x="10238509" y="4578025"/>
            <a:ext cx="478148" cy="569332"/>
          </a:xfrm>
          <a:custGeom>
            <a:gdLst>
              <a:gd name="f0" fmla="val w"/>
              <a:gd name="f1" fmla="val h"/>
              <a:gd name="f2" fmla="val 0"/>
              <a:gd name="f3" fmla="val 2721114"/>
              <a:gd name="f4" fmla="val 3240000"/>
              <a:gd name="f5" fmla="val 2700000"/>
              <a:gd name="f6" fmla="val 2136698"/>
              <a:gd name="f7" fmla="val 2449196"/>
              <a:gd name="f8" fmla="val 2016940"/>
              <a:gd name="f9" fmla="val 2568954"/>
              <a:gd name="f10" fmla="val 2144156"/>
              <a:gd name="f11" fmla="val 2696170"/>
              <a:gd name="f12" fmla="val 2823386"/>
              <a:gd name="f13" fmla="val 2943144"/>
              <a:gd name="f14" fmla="val 2263914"/>
              <a:gd name="f15" fmla="val 2815928"/>
              <a:gd name="f16" fmla="val 2391130"/>
              <a:gd name="f17" fmla="val 2510888"/>
              <a:gd name="f18" fmla="val 2383672"/>
              <a:gd name="f19" fmla="val 2576412"/>
              <a:gd name="f20" fmla="val 2238970"/>
              <a:gd name="f21" fmla="val 2516419"/>
              <a:gd name="f22" fmla="val 2443665"/>
              <a:gd name="f23" fmla="val 2948675"/>
              <a:gd name="f24" fmla="val 3153370"/>
              <a:gd name="f25" fmla="val 2011409"/>
              <a:gd name="f26" fmla="val 1806714"/>
              <a:gd name="f27" fmla="val 1576134"/>
              <a:gd name="f28" fmla="val 17032"/>
              <a:gd name="f29" fmla="val 2276728"/>
              <a:gd name="f30" fmla="val 17033"/>
              <a:gd name="f31" fmla="val 1576135"/>
              <a:gd name="f32" fmla="val 1321887"/>
              <a:gd name="f33" fmla="val 996125"/>
              <a:gd name="f34" fmla="val 2160187"/>
              <a:gd name="f35" fmla="val 1979345"/>
              <a:gd name="f36" fmla="val 2161001"/>
              <a:gd name="f37" fmla="val 1738579"/>
              <a:gd name="f38" fmla="val 2402384"/>
              <a:gd name="f39" fmla="val 2997617"/>
              <a:gd name="f40" fmla="val 3238999"/>
              <a:gd name="f41" fmla="val 3239814"/>
              <a:gd name="f42" fmla="val 1436085"/>
              <a:gd name="f43" fmla="val 2287664"/>
              <a:gd name="f44" fmla="val 888809"/>
              <a:gd name="f45" fmla="*/ f0 1 2721114"/>
              <a:gd name="f46" fmla="*/ f1 1 3240000"/>
              <a:gd name="f47" fmla="+- f4 0 f2"/>
              <a:gd name="f48" fmla="+- f3 0 f2"/>
              <a:gd name="f49" fmla="*/ f48 1 2721114"/>
              <a:gd name="f50" fmla="*/ f47 1 3240000"/>
              <a:gd name="f51" fmla="*/ f2 1 f49"/>
              <a:gd name="f52" fmla="*/ f3 1 f49"/>
              <a:gd name="f53" fmla="*/ f2 1 f50"/>
              <a:gd name="f54" fmla="*/ f4 1 f50"/>
              <a:gd name="f55" fmla="*/ f51 f45 1"/>
              <a:gd name="f56" fmla="*/ f52 f45 1"/>
              <a:gd name="f57" fmla="*/ f54 f46 1"/>
              <a:gd name="f58" fmla="*/ f53 f46 1"/>
            </a:gdLst>
            <a:cxnLst>
              <a:cxn ang="3cd4">
                <a:pos x="hc" y="t"/>
              </a:cxn>
              <a:cxn ang="0">
                <a:pos x="r" y="vc"/>
              </a:cxn>
              <a:cxn ang="cd4">
                <a:pos x="hc" y="b"/>
              </a:cxn>
              <a:cxn ang="cd2">
                <a:pos x="l" y="vc"/>
              </a:cxn>
            </a:cxnLst>
            <a:rect l="f55" t="f58" r="f56" b="f57"/>
            <a:pathLst>
              <a:path w="2721114" h="3240000">
                <a:moveTo>
                  <a:pt x="f6" y="f7"/>
                </a:moveTo>
                <a:lnTo>
                  <a:pt x="f8" y="f9"/>
                </a:lnTo>
                <a:lnTo>
                  <a:pt x="f10" y="f11"/>
                </a:lnTo>
                <a:lnTo>
                  <a:pt x="f8" y="f12"/>
                </a:lnTo>
                <a:lnTo>
                  <a:pt x="f6" y="f13"/>
                </a:lnTo>
                <a:lnTo>
                  <a:pt x="f14" y="f15"/>
                </a:lnTo>
                <a:lnTo>
                  <a:pt x="f16" y="f13"/>
                </a:lnTo>
                <a:lnTo>
                  <a:pt x="f17" y="f12"/>
                </a:lnTo>
                <a:lnTo>
                  <a:pt x="f18" y="f11"/>
                </a:lnTo>
                <a:lnTo>
                  <a:pt x="f17" y="f9"/>
                </a:lnTo>
                <a:lnTo>
                  <a:pt x="f16" y="f7"/>
                </a:lnTo>
                <a:lnTo>
                  <a:pt x="f14" y="f19"/>
                </a:lnTo>
                <a:close/>
                <a:moveTo>
                  <a:pt x="f14" y="f20"/>
                </a:moveTo>
                <a:cubicBezTo>
                  <a:pt x="f21" y="f20"/>
                  <a:pt x="f3" y="f22"/>
                  <a:pt x="f3" y="f11"/>
                </a:cubicBezTo>
                <a:cubicBezTo>
                  <a:pt x="f3" y="f23"/>
                  <a:pt x="f21" y="f24"/>
                  <a:pt x="f14" y="f24"/>
                </a:cubicBezTo>
                <a:cubicBezTo>
                  <a:pt x="f25" y="f24"/>
                  <a:pt x="f26" y="f23"/>
                  <a:pt x="f26" y="f11"/>
                </a:cubicBezTo>
                <a:cubicBezTo>
                  <a:pt x="f26" y="f22"/>
                  <a:pt x="f25" y="f20"/>
                  <a:pt x="f14" y="f20"/>
                </a:cubicBezTo>
                <a:close/>
                <a:moveTo>
                  <a:pt x="f27" y="f28"/>
                </a:moveTo>
                <a:lnTo>
                  <a:pt x="f29" y="f28"/>
                </a:lnTo>
                <a:lnTo>
                  <a:pt x="f29" y="f30"/>
                </a:lnTo>
                <a:lnTo>
                  <a:pt x="f31" y="f30"/>
                </a:lnTo>
                <a:close/>
                <a:moveTo>
                  <a:pt x="f2" y="f28"/>
                </a:moveTo>
                <a:lnTo>
                  <a:pt x="f32" y="f28"/>
                </a:lnTo>
                <a:lnTo>
                  <a:pt x="f32" y="f33"/>
                </a:lnTo>
                <a:lnTo>
                  <a:pt x="f29" y="f33"/>
                </a:lnTo>
                <a:lnTo>
                  <a:pt x="f29" y="f34"/>
                </a:lnTo>
                <a:cubicBezTo>
                  <a:pt x="f35" y="f36"/>
                  <a:pt x="f37" y="f38"/>
                  <a:pt x="f37" y="f5"/>
                </a:cubicBezTo>
                <a:cubicBezTo>
                  <a:pt x="f37" y="f39"/>
                  <a:pt x="f35" y="f40"/>
                  <a:pt x="f29" y="f41"/>
                </a:cubicBezTo>
                <a:lnTo>
                  <a:pt x="f29" y="f4"/>
                </a:lnTo>
                <a:lnTo>
                  <a:pt x="f2" y="f4"/>
                </a:lnTo>
                <a:close/>
                <a:moveTo>
                  <a:pt x="f42" y="f2"/>
                </a:moveTo>
                <a:lnTo>
                  <a:pt x="f43" y="f44"/>
                </a:lnTo>
                <a:lnTo>
                  <a:pt x="f42" y="f44"/>
                </a:ln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24" name="Oval 44">
            <a:extLst>
              <a:ext uri="{FF2B5EF4-FFF2-40B4-BE49-F238E27FC236}">
                <a16:creationId xmlns:a16="http://schemas.microsoft.com/office/drawing/2014/main" id="{9F340FB5-32CC-4EDD-B0EA-7627EA011AD0}"/>
              </a:ext>
            </a:extLst>
          </p:cNvPr>
          <p:cNvSpPr/>
          <p:nvPr/>
        </p:nvSpPr>
        <p:spPr>
          <a:xfrm>
            <a:off x="11113553" y="4578025"/>
            <a:ext cx="478148" cy="569332"/>
          </a:xfrm>
          <a:custGeom>
            <a:gdLst>
              <a:gd name="f0" fmla="val w"/>
              <a:gd name="f1" fmla="val h"/>
              <a:gd name="f2" fmla="val 0"/>
              <a:gd name="f3" fmla="val 2721114"/>
              <a:gd name="f4" fmla="val 3240000"/>
              <a:gd name="f5" fmla="val 2700000"/>
              <a:gd name="f6" fmla="val 2519839"/>
              <a:gd name="f7" fmla="val 2469622"/>
              <a:gd name="f8" fmla="val 2201779"/>
              <a:gd name="f9" fmla="val 2787682"/>
              <a:gd name="f10" fmla="val 2003023"/>
              <a:gd name="f11" fmla="val 2588926"/>
              <a:gd name="f12" fmla="val 1901669"/>
              <a:gd name="f13" fmla="val 2690281"/>
              <a:gd name="f14" fmla="val 2203868"/>
              <a:gd name="f15" fmla="val 2992480"/>
              <a:gd name="f16" fmla="val 2305222"/>
              <a:gd name="f17" fmla="val 2891125"/>
              <a:gd name="f18" fmla="val 2303133"/>
              <a:gd name="f19" fmla="val 2889037"/>
              <a:gd name="f20" fmla="val 2621194"/>
              <a:gd name="f21" fmla="val 2570977"/>
              <a:gd name="f22" fmla="val 2263914"/>
              <a:gd name="f23" fmla="val 2238970"/>
              <a:gd name="f24" fmla="val 2516419"/>
              <a:gd name="f25" fmla="val 2443665"/>
              <a:gd name="f26" fmla="val 2696170"/>
              <a:gd name="f27" fmla="val 2948675"/>
              <a:gd name="f28" fmla="val 3153370"/>
              <a:gd name="f29" fmla="val 2011409"/>
              <a:gd name="f30" fmla="val 1806714"/>
              <a:gd name="f31" fmla="val 1576134"/>
              <a:gd name="f32" fmla="val 17032"/>
              <a:gd name="f33" fmla="val 2276728"/>
              <a:gd name="f34" fmla="val 17033"/>
              <a:gd name="f35" fmla="val 1576135"/>
              <a:gd name="f36" fmla="val 1321887"/>
              <a:gd name="f37" fmla="val 996125"/>
              <a:gd name="f38" fmla="val 2160187"/>
              <a:gd name="f39" fmla="val 1979345"/>
              <a:gd name="f40" fmla="val 2161001"/>
              <a:gd name="f41" fmla="val 1738579"/>
              <a:gd name="f42" fmla="val 2402384"/>
              <a:gd name="f43" fmla="val 2997617"/>
              <a:gd name="f44" fmla="val 3238999"/>
              <a:gd name="f45" fmla="val 3239814"/>
              <a:gd name="f46" fmla="val 1436085"/>
              <a:gd name="f47" fmla="val 2287664"/>
              <a:gd name="f48" fmla="val 888809"/>
              <a:gd name="f49" fmla="*/ f0 1 2721114"/>
              <a:gd name="f50" fmla="*/ f1 1 3240000"/>
              <a:gd name="f51" fmla="+- f4 0 f2"/>
              <a:gd name="f52" fmla="+- f3 0 f2"/>
              <a:gd name="f53" fmla="*/ f52 1 2721114"/>
              <a:gd name="f54" fmla="*/ f51 1 3240000"/>
              <a:gd name="f55" fmla="*/ f2 1 f53"/>
              <a:gd name="f56" fmla="*/ f3 1 f53"/>
              <a:gd name="f57" fmla="*/ f2 1 f54"/>
              <a:gd name="f58" fmla="*/ f4 1 f54"/>
              <a:gd name="f59" fmla="*/ f55 f49 1"/>
              <a:gd name="f60" fmla="*/ f56 f49 1"/>
              <a:gd name="f61" fmla="*/ f58 f50 1"/>
              <a:gd name="f62" fmla="*/ f57 f50 1"/>
            </a:gdLst>
            <a:cxnLst>
              <a:cxn ang="3cd4">
                <a:pos x="hc" y="t"/>
              </a:cxn>
              <a:cxn ang="0">
                <a:pos x="r" y="vc"/>
              </a:cxn>
              <a:cxn ang="cd4">
                <a:pos x="hc" y="b"/>
              </a:cxn>
              <a:cxn ang="cd2">
                <a:pos x="l" y="vc"/>
              </a:cxn>
            </a:cxnLst>
            <a:rect l="f59" t="f62" r="f60" b="f61"/>
            <a:pathLst>
              <a:path w="2721114" h="3240000">
                <a:moveTo>
                  <a:pt x="f6" y="f7"/>
                </a:moveTo>
                <a:lnTo>
                  <a:pt x="f8" y="f9"/>
                </a:lnTo>
                <a:lnTo>
                  <a:pt x="f10" y="f11"/>
                </a:lnTo>
                <a:lnTo>
                  <a:pt x="f12" y="f13"/>
                </a:lnTo>
                <a:lnTo>
                  <a:pt x="f14" y="f15"/>
                </a:lnTo>
                <a:lnTo>
                  <a:pt x="f16" y="f17"/>
                </a:lnTo>
                <a:lnTo>
                  <a:pt x="f18" y="f19"/>
                </a:lnTo>
                <a:lnTo>
                  <a:pt x="f20" y="f21"/>
                </a:lnTo>
                <a:close/>
                <a:moveTo>
                  <a:pt x="f22" y="f23"/>
                </a:moveTo>
                <a:cubicBezTo>
                  <a:pt x="f24" y="f23"/>
                  <a:pt x="f3" y="f25"/>
                  <a:pt x="f3" y="f26"/>
                </a:cubicBezTo>
                <a:cubicBezTo>
                  <a:pt x="f3" y="f27"/>
                  <a:pt x="f24" y="f28"/>
                  <a:pt x="f22" y="f28"/>
                </a:cubicBezTo>
                <a:cubicBezTo>
                  <a:pt x="f29" y="f28"/>
                  <a:pt x="f30" y="f27"/>
                  <a:pt x="f30" y="f26"/>
                </a:cubicBezTo>
                <a:cubicBezTo>
                  <a:pt x="f30" y="f25"/>
                  <a:pt x="f29" y="f23"/>
                  <a:pt x="f22" y="f23"/>
                </a:cubicBezTo>
                <a:close/>
                <a:moveTo>
                  <a:pt x="f31" y="f32"/>
                </a:moveTo>
                <a:lnTo>
                  <a:pt x="f33" y="f32"/>
                </a:lnTo>
                <a:lnTo>
                  <a:pt x="f33" y="f34"/>
                </a:lnTo>
                <a:lnTo>
                  <a:pt x="f35" y="f34"/>
                </a:lnTo>
                <a:close/>
                <a:moveTo>
                  <a:pt x="f2" y="f32"/>
                </a:moveTo>
                <a:lnTo>
                  <a:pt x="f36" y="f32"/>
                </a:lnTo>
                <a:lnTo>
                  <a:pt x="f36" y="f37"/>
                </a:lnTo>
                <a:lnTo>
                  <a:pt x="f33" y="f37"/>
                </a:lnTo>
                <a:lnTo>
                  <a:pt x="f33" y="f38"/>
                </a:lnTo>
                <a:cubicBezTo>
                  <a:pt x="f39" y="f40"/>
                  <a:pt x="f41" y="f42"/>
                  <a:pt x="f41" y="f5"/>
                </a:cubicBezTo>
                <a:cubicBezTo>
                  <a:pt x="f41" y="f43"/>
                  <a:pt x="f39" y="f44"/>
                  <a:pt x="f33" y="f45"/>
                </a:cubicBezTo>
                <a:lnTo>
                  <a:pt x="f33" y="f4"/>
                </a:lnTo>
                <a:lnTo>
                  <a:pt x="f2" y="f4"/>
                </a:lnTo>
                <a:close/>
                <a:moveTo>
                  <a:pt x="f46" y="f2"/>
                </a:moveTo>
                <a:lnTo>
                  <a:pt x="f47" y="f48"/>
                </a:lnTo>
                <a:lnTo>
                  <a:pt x="f46" y="f48"/>
                </a:ln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25" name="Google Shape;6000;p67">
            <a:extLst>
              <a:ext uri="{FF2B5EF4-FFF2-40B4-BE49-F238E27FC236}">
                <a16:creationId xmlns:a16="http://schemas.microsoft.com/office/drawing/2014/main" id="{584FE005-A84D-430F-9DE3-B7E8CE78AFA1}"/>
              </a:ext>
            </a:extLst>
          </p:cNvPr>
          <p:cNvSpPr/>
          <p:nvPr/>
        </p:nvSpPr>
        <p:spPr>
          <a:xfrm>
            <a:off x="4351190" y="1478767"/>
            <a:ext cx="604244" cy="616479"/>
          </a:xfrm>
          <a:custGeom>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 f4 0 f2"/>
              <a:gd name="f77" fmla="+- f3 0 f2"/>
              <a:gd name="f78" fmla="*/ f77 1 12446"/>
              <a:gd name="f79" fmla="*/ f76 1 12698"/>
              <a:gd name="f80" fmla="*/ f2 1 f78"/>
              <a:gd name="f81" fmla="*/ f3 1 f78"/>
              <a:gd name="f82" fmla="*/ f2 1 f79"/>
              <a:gd name="f83" fmla="*/ f4 1 f79"/>
              <a:gd name="f84" fmla="*/ f80 f74 1"/>
              <a:gd name="f85" fmla="*/ f81 f74 1"/>
              <a:gd name="f86" fmla="*/ f83 f75 1"/>
              <a:gd name="f87" fmla="*/ f82 f75 1"/>
            </a:gdLst>
            <a:cxnLst>
              <a:cxn ang="3cd4">
                <a:pos x="hc" y="t"/>
              </a:cxn>
              <a:cxn ang="0">
                <a:pos x="r" y="vc"/>
              </a:cxn>
              <a:cxn ang="cd4">
                <a:pos x="hc" y="b"/>
              </a:cxn>
              <a:cxn ang="cd2">
                <a:pos x="l" y="vc"/>
              </a:cxn>
            </a:cxnLst>
            <a:rect l="f84" t="f87" r="f85" b="f86"/>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chemeClr val="bg1">
              <a:lumMod val="50000"/>
            </a:schemeClr>
          </a:solid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nvGrpSpPr>
          <p:cNvPr id="26" name="Google Shape;6029;p67">
            <a:extLst>
              <a:ext uri="{FF2B5EF4-FFF2-40B4-BE49-F238E27FC236}">
                <a16:creationId xmlns:a16="http://schemas.microsoft.com/office/drawing/2014/main" id="{02A4D729-1975-4981-B5F6-951584F10C76}"/>
              </a:ext>
            </a:extLst>
          </p:cNvPr>
          <p:cNvGrpSpPr/>
          <p:nvPr/>
        </p:nvGrpSpPr>
        <p:grpSpPr>
          <a:xfrm>
            <a:off x="9367808" y="5419904"/>
            <a:ext cx="404156" cy="560235"/>
            <a:chOff x="9367808" y="5419904"/>
            <a:chExt cx="404156" cy="560235"/>
          </a:xfrm>
          <a:solidFill>
            <a:schemeClr val="bg1">
              <a:lumMod val="50000"/>
            </a:schemeClr>
          </a:solidFill>
        </p:grpSpPr>
        <p:sp>
          <p:nvSpPr>
            <p:cNvPr id="27" name="Google Shape;6030;p67">
              <a:extLst>
                <a:ext uri="{FF2B5EF4-FFF2-40B4-BE49-F238E27FC236}">
                  <a16:creationId xmlns:a16="http://schemas.microsoft.com/office/drawing/2014/main" id="{2457DCCE-12E8-420F-B571-F48D61D75184}"/>
                </a:ext>
              </a:extLst>
            </p:cNvPr>
            <p:cNvSpPr/>
            <p:nvPr/>
          </p:nvSpPr>
          <p:spPr>
            <a:xfrm>
              <a:off x="9587996" y="5421322"/>
              <a:ext cx="183968" cy="218806"/>
            </a:xfrm>
            <a:custGeom>
              <a:gdLst>
                <a:gd name="f0" fmla="val w"/>
                <a:gd name="f1" fmla="val h"/>
                <a:gd name="f2" fmla="val 0"/>
                <a:gd name="f3" fmla="val 4159"/>
                <a:gd name="f4" fmla="val 4947"/>
                <a:gd name="f5" fmla="val 2552"/>
                <a:gd name="f6" fmla="val 473"/>
                <a:gd name="f7" fmla="val 2710"/>
                <a:gd name="f8" fmla="val 851"/>
                <a:gd name="f9" fmla="val 3182"/>
                <a:gd name="f10" fmla="val 3750"/>
                <a:gd name="f11" fmla="val 3687"/>
                <a:gd name="f12" fmla="val 1639"/>
                <a:gd name="f13" fmla="val 2489"/>
                <a:gd name="f14" fmla="val 441"/>
                <a:gd name="f15" fmla="*/ f0 1 4159"/>
                <a:gd name="f16" fmla="*/ f1 1 4947"/>
                <a:gd name="f17" fmla="+- f4 0 f2"/>
                <a:gd name="f18" fmla="+- f3 0 f2"/>
                <a:gd name="f19" fmla="*/ f18 1 4159"/>
                <a:gd name="f20" fmla="*/ f17 1 4947"/>
                <a:gd name="f21" fmla="*/ f2 1 f19"/>
                <a:gd name="f22" fmla="*/ f3 1 f19"/>
                <a:gd name="f23" fmla="*/ f2 1 f20"/>
                <a:gd name="f24" fmla="*/ f4 1 f20"/>
                <a:gd name="f25" fmla="*/ f21 f15 1"/>
                <a:gd name="f26" fmla="*/ f22 f15 1"/>
                <a:gd name="f27" fmla="*/ f24 f16 1"/>
                <a:gd name="f28" fmla="*/ f23 f16 1"/>
              </a:gdLst>
              <a:cxnLst>
                <a:cxn ang="3cd4">
                  <a:pos x="hc" y="t"/>
                </a:cxn>
                <a:cxn ang="0">
                  <a:pos x="r" y="vc"/>
                </a:cxn>
                <a:cxn ang="cd4">
                  <a:pos x="hc" y="b"/>
                </a:cxn>
                <a:cxn ang="cd2">
                  <a:pos x="l" y="vc"/>
                </a:cxn>
              </a:cxnLst>
              <a:rect l="f25" t="f28" r="f26" b="f27"/>
              <a:pathLst>
                <a:path w="4159" h="4947">
                  <a:moveTo>
                    <a:pt x="f2" y="f2"/>
                  </a:moveTo>
                  <a:lnTo>
                    <a:pt x="f2" y="f5"/>
                  </a:lnTo>
                  <a:cubicBezTo>
                    <a:pt x="f6" y="f7"/>
                    <a:pt x="f8" y="f9"/>
                    <a:pt x="f8" y="f10"/>
                  </a:cubicBezTo>
                  <a:lnTo>
                    <a:pt x="f8" y="f4"/>
                  </a:lnTo>
                  <a:lnTo>
                    <a:pt x="f3" y="f4"/>
                  </a:lnTo>
                  <a:lnTo>
                    <a:pt x="f3" y="f11"/>
                  </a:lnTo>
                  <a:cubicBezTo>
                    <a:pt x="f3" y="f12"/>
                    <a:pt x="f13" y="f2"/>
                    <a:pt x="f14"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28" name="Google Shape;6031;p67">
              <a:extLst>
                <a:ext uri="{FF2B5EF4-FFF2-40B4-BE49-F238E27FC236}">
                  <a16:creationId xmlns:a16="http://schemas.microsoft.com/office/drawing/2014/main" id="{46894344-9ED5-4AB9-965E-57F425DF2FAD}"/>
                </a:ext>
              </a:extLst>
            </p:cNvPr>
            <p:cNvSpPr/>
            <p:nvPr/>
          </p:nvSpPr>
          <p:spPr>
            <a:xfrm>
              <a:off x="9551721" y="5563429"/>
              <a:ext cx="39063" cy="111556"/>
            </a:xfrm>
            <a:custGeom>
              <a:gdLst>
                <a:gd name="f0" fmla="val w"/>
                <a:gd name="f1" fmla="val h"/>
                <a:gd name="f2" fmla="val 0"/>
                <a:gd name="f3" fmla="val 883"/>
                <a:gd name="f4" fmla="val 2522"/>
                <a:gd name="f5" fmla="val 474"/>
                <a:gd name="f6" fmla="val 1"/>
                <a:gd name="f7" fmla="val 253"/>
                <a:gd name="f8" fmla="val 95"/>
                <a:gd name="f9" fmla="val 222"/>
                <a:gd name="f10" fmla="val 442"/>
                <a:gd name="f11" fmla="val 2112"/>
                <a:gd name="f12" fmla="val 2332"/>
                <a:gd name="f13" fmla="val 190"/>
                <a:gd name="f14" fmla="val 2521"/>
                <a:gd name="f15" fmla="val 663"/>
                <a:gd name="f16" fmla="val 820"/>
                <a:gd name="f17" fmla="val 64"/>
                <a:gd name="f18" fmla="*/ f0 1 883"/>
                <a:gd name="f19" fmla="*/ f1 1 2522"/>
                <a:gd name="f20" fmla="+- f4 0 f2"/>
                <a:gd name="f21" fmla="+- f3 0 f2"/>
                <a:gd name="f22" fmla="*/ f21 1 883"/>
                <a:gd name="f23" fmla="*/ f20 1 2522"/>
                <a:gd name="f24" fmla="*/ f2 1 f22"/>
                <a:gd name="f25" fmla="*/ f3 1 f22"/>
                <a:gd name="f26" fmla="*/ f2 1 f23"/>
                <a:gd name="f27" fmla="*/ f4 1 f23"/>
                <a:gd name="f28" fmla="*/ f24 f18 1"/>
                <a:gd name="f29" fmla="*/ f25 f18 1"/>
                <a:gd name="f30" fmla="*/ f27 f19 1"/>
                <a:gd name="f31" fmla="*/ f26 f19 1"/>
              </a:gdLst>
              <a:cxnLst>
                <a:cxn ang="3cd4">
                  <a:pos x="hc" y="t"/>
                </a:cxn>
                <a:cxn ang="0">
                  <a:pos x="r" y="vc"/>
                </a:cxn>
                <a:cxn ang="cd4">
                  <a:pos x="hc" y="b"/>
                </a:cxn>
                <a:cxn ang="cd2">
                  <a:pos x="l" y="vc"/>
                </a:cxn>
              </a:cxnLst>
              <a:rect l="f28" t="f31" r="f29" b="f30"/>
              <a:pathLst>
                <a:path w="883" h="2522">
                  <a:moveTo>
                    <a:pt x="f5" y="f6"/>
                  </a:moveTo>
                  <a:cubicBezTo>
                    <a:pt x="f7" y="f6"/>
                    <a:pt x="f8" y="f9"/>
                    <a:pt x="f8" y="f10"/>
                  </a:cubicBezTo>
                  <a:lnTo>
                    <a:pt x="f8" y="f11"/>
                  </a:lnTo>
                  <a:cubicBezTo>
                    <a:pt x="f6" y="f12"/>
                    <a:pt x="f13" y="f14"/>
                    <a:pt x="f10" y="f14"/>
                  </a:cubicBezTo>
                  <a:cubicBezTo>
                    <a:pt x="f15" y="f14"/>
                    <a:pt x="f16" y="f12"/>
                    <a:pt x="f3" y="f11"/>
                  </a:cubicBezTo>
                  <a:lnTo>
                    <a:pt x="f3" y="f10"/>
                  </a:lnTo>
                  <a:cubicBezTo>
                    <a:pt x="f3" y="f9"/>
                    <a:pt x="f15" y="f17"/>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29" name="Google Shape;6032;p67">
              <a:extLst>
                <a:ext uri="{FF2B5EF4-FFF2-40B4-BE49-F238E27FC236}">
                  <a16:creationId xmlns:a16="http://schemas.microsoft.com/office/drawing/2014/main" id="{3AD76F91-19A0-4553-93FB-BCADEA2C6A98}"/>
                </a:ext>
              </a:extLst>
            </p:cNvPr>
            <p:cNvSpPr/>
            <p:nvPr/>
          </p:nvSpPr>
          <p:spPr>
            <a:xfrm>
              <a:off x="9369189" y="5419904"/>
              <a:ext cx="182587" cy="217444"/>
            </a:xfrm>
            <a:custGeom>
              <a:gdLst>
                <a:gd name="f0" fmla="val w"/>
                <a:gd name="f1" fmla="val h"/>
                <a:gd name="f2" fmla="val 0"/>
                <a:gd name="f3" fmla="val 4128"/>
                <a:gd name="f4" fmla="val 4916"/>
                <a:gd name="f5" fmla="val 3687"/>
                <a:gd name="f6" fmla="val 1"/>
                <a:gd name="f7" fmla="val 1671"/>
                <a:gd name="f8" fmla="val 1639"/>
                <a:gd name="f9" fmla="val 3309"/>
                <a:gd name="f10" fmla="val 3151"/>
                <a:gd name="f11" fmla="val 3655"/>
                <a:gd name="f12" fmla="val 2710"/>
                <a:gd name="f13" fmla="val 2521"/>
                <a:gd name="f14" fmla="*/ f0 1 4128"/>
                <a:gd name="f15" fmla="*/ f1 1 4916"/>
                <a:gd name="f16" fmla="+- f4 0 f2"/>
                <a:gd name="f17" fmla="+- f3 0 f2"/>
                <a:gd name="f18" fmla="*/ f17 1 4128"/>
                <a:gd name="f19" fmla="*/ f16 1 4916"/>
                <a:gd name="f20" fmla="*/ f2 1 f18"/>
                <a:gd name="f21" fmla="*/ f3 1 f18"/>
                <a:gd name="f22" fmla="*/ f2 1 f19"/>
                <a:gd name="f23" fmla="*/ f4 1 f19"/>
                <a:gd name="f24" fmla="*/ f20 f14 1"/>
                <a:gd name="f25" fmla="*/ f21 f14 1"/>
                <a:gd name="f26" fmla="*/ f23 f15 1"/>
                <a:gd name="f27" fmla="*/ f22 f15 1"/>
              </a:gdLst>
              <a:cxnLst>
                <a:cxn ang="3cd4">
                  <a:pos x="hc" y="t"/>
                </a:cxn>
                <a:cxn ang="0">
                  <a:pos x="r" y="vc"/>
                </a:cxn>
                <a:cxn ang="cd4">
                  <a:pos x="hc" y="b"/>
                </a:cxn>
                <a:cxn ang="cd2">
                  <a:pos x="l" y="vc"/>
                </a:cxn>
              </a:cxnLst>
              <a:rect l="f24" t="f27" r="f25" b="f26"/>
              <a:pathLst>
                <a:path w="4128" h="4916">
                  <a:moveTo>
                    <a:pt x="f5" y="f6"/>
                  </a:moveTo>
                  <a:cubicBezTo>
                    <a:pt x="f7" y="f6"/>
                    <a:pt x="f6" y="f8"/>
                    <a:pt x="f6" y="f5"/>
                  </a:cubicBezTo>
                  <a:lnTo>
                    <a:pt x="f6" y="f4"/>
                  </a:lnTo>
                  <a:lnTo>
                    <a:pt x="f9" y="f4"/>
                  </a:lnTo>
                  <a:lnTo>
                    <a:pt x="f9" y="f5"/>
                  </a:lnTo>
                  <a:cubicBezTo>
                    <a:pt x="f9" y="f10"/>
                    <a:pt x="f11" y="f12"/>
                    <a:pt x="f3" y="f13"/>
                  </a:cubicBezTo>
                  <a:lnTo>
                    <a:pt x="f3"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30" name="Google Shape;6033;p67">
              <a:extLst>
                <a:ext uri="{FF2B5EF4-FFF2-40B4-BE49-F238E27FC236}">
                  <a16:creationId xmlns:a16="http://schemas.microsoft.com/office/drawing/2014/main" id="{CAB8EBE5-9B05-4429-8C09-5B10DE452293}"/>
                </a:ext>
              </a:extLst>
            </p:cNvPr>
            <p:cNvSpPr/>
            <p:nvPr/>
          </p:nvSpPr>
          <p:spPr>
            <a:xfrm>
              <a:off x="9367808" y="5677729"/>
              <a:ext cx="404155" cy="302410"/>
            </a:xfrm>
            <a:custGeom>
              <a:gdLst>
                <a:gd name="f0" fmla="val w"/>
                <a:gd name="f1" fmla="val h"/>
                <a:gd name="f2" fmla="val 0"/>
                <a:gd name="f3" fmla="val 9137"/>
                <a:gd name="f4" fmla="val 6837"/>
                <a:gd name="f5" fmla="val 3151"/>
                <a:gd name="f6" fmla="val 5199"/>
                <a:gd name="f7" fmla="val 1639"/>
                <a:gd name="f8" fmla="val 3686"/>
                <a:gd name="f9" fmla="val 5356"/>
                <a:gd name="f10" fmla="val 7467"/>
                <a:gd name="f11" fmla="val 5734"/>
                <a:gd name="f12" fmla="val 5577"/>
                <a:gd name="f13" fmla="val 473"/>
                <a:gd name="f14" fmla="val 5104"/>
                <a:gd name="f15" fmla="val 819"/>
                <a:gd name="f16" fmla="val 4568"/>
                <a:gd name="f17" fmla="val 4001"/>
                <a:gd name="f18" fmla="val 3560"/>
                <a:gd name="f19" fmla="val 3371"/>
                <a:gd name="f20" fmla="*/ f0 1 9137"/>
                <a:gd name="f21" fmla="*/ f1 1 6837"/>
                <a:gd name="f22" fmla="+- f4 0 f2"/>
                <a:gd name="f23" fmla="+- f3 0 f2"/>
                <a:gd name="f24" fmla="*/ f23 1 9137"/>
                <a:gd name="f25" fmla="*/ f22 1 6837"/>
                <a:gd name="f26" fmla="*/ f2 1 f24"/>
                <a:gd name="f27" fmla="*/ f3 1 f24"/>
                <a:gd name="f28" fmla="*/ f2 1 f25"/>
                <a:gd name="f29" fmla="*/ f4 1 f25"/>
                <a:gd name="f30" fmla="*/ f26 f20 1"/>
                <a:gd name="f31" fmla="*/ f27 f20 1"/>
                <a:gd name="f32" fmla="*/ f29 f21 1"/>
                <a:gd name="f33" fmla="*/ f28 f21 1"/>
              </a:gdLst>
              <a:cxnLst>
                <a:cxn ang="3cd4">
                  <a:pos x="hc" y="t"/>
                </a:cxn>
                <a:cxn ang="0">
                  <a:pos x="r" y="vc"/>
                </a:cxn>
                <a:cxn ang="cd4">
                  <a:pos x="hc" y="b"/>
                </a:cxn>
                <a:cxn ang="cd2">
                  <a:pos x="l" y="vc"/>
                </a:cxn>
              </a:cxnLst>
              <a:rect l="f30" t="f33" r="f31" b="f32"/>
              <a:pathLst>
                <a:path w="9137" h="6837">
                  <a:moveTo>
                    <a:pt x="f2" y="f2"/>
                  </a:moveTo>
                  <a:lnTo>
                    <a:pt x="f2" y="f5"/>
                  </a:lnTo>
                  <a:cubicBezTo>
                    <a:pt x="f2" y="f6"/>
                    <a:pt x="f7" y="f4"/>
                    <a:pt x="f8" y="f4"/>
                  </a:cubicBezTo>
                  <a:lnTo>
                    <a:pt x="f9" y="f4"/>
                  </a:lnTo>
                  <a:cubicBezTo>
                    <a:pt x="f10" y="f4"/>
                    <a:pt x="f3" y="f6"/>
                    <a:pt x="f3" y="f5"/>
                  </a:cubicBezTo>
                  <a:lnTo>
                    <a:pt x="f3" y="f2"/>
                  </a:lnTo>
                  <a:lnTo>
                    <a:pt x="f11" y="f2"/>
                  </a:lnTo>
                  <a:cubicBezTo>
                    <a:pt x="f12" y="f13"/>
                    <a:pt x="f14" y="f15"/>
                    <a:pt x="f16" y="f15"/>
                  </a:cubicBezTo>
                  <a:cubicBezTo>
                    <a:pt x="f17" y="f15"/>
                    <a:pt x="f18" y="f13"/>
                    <a:pt x="f19"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grpSp>
        <p:nvGrpSpPr>
          <p:cNvPr id="31" name="Google Shape;6066;p67">
            <a:extLst>
              <a:ext uri="{FF2B5EF4-FFF2-40B4-BE49-F238E27FC236}">
                <a16:creationId xmlns:a16="http://schemas.microsoft.com/office/drawing/2014/main" id="{8D85C0C4-1520-4829-BDA1-92E506EE9DB0}"/>
              </a:ext>
            </a:extLst>
          </p:cNvPr>
          <p:cNvGrpSpPr/>
          <p:nvPr/>
        </p:nvGrpSpPr>
        <p:grpSpPr>
          <a:xfrm>
            <a:off x="4313800" y="2400894"/>
            <a:ext cx="644195" cy="641021"/>
            <a:chOff x="4313800" y="2400894"/>
            <a:chExt cx="644195" cy="641021"/>
          </a:xfrm>
          <a:solidFill>
            <a:schemeClr val="bg1">
              <a:lumMod val="50000"/>
            </a:schemeClr>
          </a:solidFill>
        </p:grpSpPr>
        <p:sp>
          <p:nvSpPr>
            <p:cNvPr id="32" name="Google Shape;6067;p67">
              <a:extLst>
                <a:ext uri="{FF2B5EF4-FFF2-40B4-BE49-F238E27FC236}">
                  <a16:creationId xmlns:a16="http://schemas.microsoft.com/office/drawing/2014/main" id="{2300620F-B8E5-443B-B44F-3223DE6CF51E}"/>
                </a:ext>
              </a:extLst>
            </p:cNvPr>
            <p:cNvSpPr/>
            <p:nvPr/>
          </p:nvSpPr>
          <p:spPr>
            <a:xfrm>
              <a:off x="4313800" y="2400894"/>
              <a:ext cx="515054" cy="513426"/>
            </a:xfrm>
            <a:custGeom>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 f4 0 f2"/>
                <a:gd name="f25" fmla="+- f3 0 f2"/>
                <a:gd name="f26" fmla="*/ f25 1 10177"/>
                <a:gd name="f27" fmla="*/ f24 1 10145"/>
                <a:gd name="f28" fmla="*/ f2 1 f26"/>
                <a:gd name="f29" fmla="*/ f3 1 f26"/>
                <a:gd name="f30" fmla="*/ f2 1 f27"/>
                <a:gd name="f31" fmla="*/ f4 1 f27"/>
                <a:gd name="f32" fmla="*/ f28 f22 1"/>
                <a:gd name="f33" fmla="*/ f29 f22 1"/>
                <a:gd name="f34" fmla="*/ f31 f23 1"/>
                <a:gd name="f35" fmla="*/ f30 f23 1"/>
              </a:gdLst>
              <a:cxnLst>
                <a:cxn ang="3cd4">
                  <a:pos x="hc" y="t"/>
                </a:cxn>
                <a:cxn ang="0">
                  <a:pos x="r" y="vc"/>
                </a:cxn>
                <a:cxn ang="cd4">
                  <a:pos x="hc" y="b"/>
                </a:cxn>
                <a:cxn ang="cd2">
                  <a:pos x="l" y="vc"/>
                </a:cxn>
              </a:cxnLst>
              <a:rect l="f32" t="f35" r="f33" b="f34"/>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33" name="Google Shape;6068;p67">
              <a:extLst>
                <a:ext uri="{FF2B5EF4-FFF2-40B4-BE49-F238E27FC236}">
                  <a16:creationId xmlns:a16="http://schemas.microsoft.com/office/drawing/2014/main" id="{3FF22804-A855-475D-98D6-099EB287DC9D}"/>
                </a:ext>
              </a:extLst>
            </p:cNvPr>
            <p:cNvSpPr/>
            <p:nvPr/>
          </p:nvSpPr>
          <p:spPr>
            <a:xfrm>
              <a:off x="4399882" y="2658956"/>
              <a:ext cx="558113" cy="382959"/>
            </a:xfrm>
            <a:custGeom>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 f4 0 f2"/>
                <a:gd name="f66" fmla="+- f3 0 f2"/>
                <a:gd name="f67" fmla="*/ f66 1 11028"/>
                <a:gd name="f68" fmla="*/ f65 1 7567"/>
                <a:gd name="f69" fmla="*/ f2 1 f67"/>
                <a:gd name="f70" fmla="*/ f3 1 f67"/>
                <a:gd name="f71" fmla="*/ f2 1 f68"/>
                <a:gd name="f72" fmla="*/ f4 1 f68"/>
                <a:gd name="f73" fmla="*/ f69 f63 1"/>
                <a:gd name="f74" fmla="*/ f70 f63 1"/>
                <a:gd name="f75" fmla="*/ f72 f64 1"/>
                <a:gd name="f76" fmla="*/ f71 f64 1"/>
              </a:gdLst>
              <a:cxnLst>
                <a:cxn ang="3cd4">
                  <a:pos x="hc" y="t"/>
                </a:cxn>
                <a:cxn ang="0">
                  <a:pos x="r" y="vc"/>
                </a:cxn>
                <a:cxn ang="cd4">
                  <a:pos x="hc" y="b"/>
                </a:cxn>
                <a:cxn ang="cd2">
                  <a:pos x="l" y="vc"/>
                </a:cxn>
              </a:cxnLst>
              <a:rect l="f73" t="f76" r="f74" b="f75"/>
              <a:pathLst>
                <a:path w="11028" h="7566">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grpSp>
        <p:nvGrpSpPr>
          <p:cNvPr id="34" name="Google Shape;5976;p67">
            <a:extLst>
              <a:ext uri="{FF2B5EF4-FFF2-40B4-BE49-F238E27FC236}">
                <a16:creationId xmlns:a16="http://schemas.microsoft.com/office/drawing/2014/main" id="{376CD1AD-7292-4656-B23E-DFE86CA6E0C2}"/>
              </a:ext>
            </a:extLst>
          </p:cNvPr>
          <p:cNvGrpSpPr/>
          <p:nvPr/>
        </p:nvGrpSpPr>
        <p:grpSpPr>
          <a:xfrm>
            <a:off x="4399882" y="5618923"/>
            <a:ext cx="495403" cy="442076"/>
            <a:chOff x="4399882" y="5618923"/>
            <a:chExt cx="495403" cy="442076"/>
          </a:xfrm>
          <a:solidFill>
            <a:schemeClr val="bg1">
              <a:lumMod val="50000"/>
            </a:schemeClr>
          </a:solidFill>
        </p:grpSpPr>
        <p:sp>
          <p:nvSpPr>
            <p:cNvPr id="35" name="Google Shape;5977;p67">
              <a:extLst>
                <a:ext uri="{FF2B5EF4-FFF2-40B4-BE49-F238E27FC236}">
                  <a16:creationId xmlns:a16="http://schemas.microsoft.com/office/drawing/2014/main" id="{0D27E0EA-C1B2-43F9-A413-5EB38EFBB436}"/>
                </a:ext>
              </a:extLst>
            </p:cNvPr>
            <p:cNvSpPr/>
            <p:nvPr/>
          </p:nvSpPr>
          <p:spPr>
            <a:xfrm>
              <a:off x="4525246" y="5618923"/>
              <a:ext cx="370039" cy="366134"/>
            </a:xfrm>
            <a:custGeom>
              <a:gdLst>
                <a:gd name="f0" fmla="val w"/>
                <a:gd name="f1" fmla="val h"/>
                <a:gd name="f2" fmla="val 0"/>
                <a:gd name="f3" fmla="val 9673"/>
                <a:gd name="f4" fmla="val 9571"/>
                <a:gd name="f5" fmla="val 5963"/>
                <a:gd name="f6" fmla="val 1"/>
                <a:gd name="f7" fmla="val 5661"/>
                <a:gd name="f8" fmla="val 5365"/>
                <a:gd name="f9" fmla="val 127"/>
                <a:gd name="f10" fmla="val 5136"/>
                <a:gd name="f11" fmla="val 371"/>
                <a:gd name="f12" fmla="val 5507"/>
                <a:gd name="f13" fmla="val 4064"/>
                <a:gd name="f14" fmla="val 9200"/>
                <a:gd name="f15" fmla="val 4436"/>
                <a:gd name="f16" fmla="val 9672"/>
                <a:gd name="f17" fmla="val 3963"/>
                <a:gd name="f18" fmla="val 3207"/>
                <a:gd name="f19" fmla="val 2734"/>
                <a:gd name="f20" fmla="val 6868"/>
                <a:gd name="f21" fmla="val 434"/>
                <a:gd name="f22" fmla="val 6609"/>
                <a:gd name="f23" fmla="val 143"/>
                <a:gd name="f24" fmla="val 6283"/>
                <a:gd name="f25" fmla="*/ f0 1 9673"/>
                <a:gd name="f26" fmla="*/ f1 1 9571"/>
                <a:gd name="f27" fmla="+- f4 0 f2"/>
                <a:gd name="f28" fmla="+- f3 0 f2"/>
                <a:gd name="f29" fmla="*/ f28 1 9673"/>
                <a:gd name="f30" fmla="*/ f27 1 9571"/>
                <a:gd name="f31" fmla="*/ f2 1 f29"/>
                <a:gd name="f32" fmla="*/ f3 1 f29"/>
                <a:gd name="f33" fmla="*/ f2 1 f30"/>
                <a:gd name="f34" fmla="*/ f4 1 f30"/>
                <a:gd name="f35" fmla="*/ f31 f25 1"/>
                <a:gd name="f36" fmla="*/ f32 f25 1"/>
                <a:gd name="f37" fmla="*/ f34 f26 1"/>
                <a:gd name="f38" fmla="*/ f33 f26 1"/>
              </a:gdLst>
              <a:cxnLst>
                <a:cxn ang="3cd4">
                  <a:pos x="hc" y="t"/>
                </a:cxn>
                <a:cxn ang="0">
                  <a:pos x="r" y="vc"/>
                </a:cxn>
                <a:cxn ang="cd4">
                  <a:pos x="hc" y="b"/>
                </a:cxn>
                <a:cxn ang="cd2">
                  <a:pos x="l" y="vc"/>
                </a:cxn>
              </a:cxnLst>
              <a:rect l="f35" t="f38" r="f36" b="f37"/>
              <a:pathLst>
                <a:path w="9673" h="9571">
                  <a:moveTo>
                    <a:pt x="f5" y="f6"/>
                  </a:moveTo>
                  <a:cubicBezTo>
                    <a:pt x="f7" y="f6"/>
                    <a:pt x="f8" y="f9"/>
                    <a:pt x="f10" y="f11"/>
                  </a:cubicBezTo>
                  <a:lnTo>
                    <a:pt x="f2" y="f12"/>
                  </a:lnTo>
                  <a:lnTo>
                    <a:pt x="f13" y="f4"/>
                  </a:lnTo>
                  <a:lnTo>
                    <a:pt x="f14" y="f15"/>
                  </a:lnTo>
                  <a:cubicBezTo>
                    <a:pt x="f16" y="f17"/>
                    <a:pt x="f16" y="f18"/>
                    <a:pt x="f14" y="f19"/>
                  </a:cubicBezTo>
                  <a:lnTo>
                    <a:pt x="f20" y="f21"/>
                  </a:lnTo>
                  <a:cubicBezTo>
                    <a:pt x="f22" y="f23"/>
                    <a:pt x="f24"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36" name="Google Shape;5978;p67">
              <a:extLst>
                <a:ext uri="{FF2B5EF4-FFF2-40B4-BE49-F238E27FC236}">
                  <a16:creationId xmlns:a16="http://schemas.microsoft.com/office/drawing/2014/main" id="{5EE3F154-223B-4C16-BA3E-F1C5642099EB}"/>
                </a:ext>
              </a:extLst>
            </p:cNvPr>
            <p:cNvSpPr/>
            <p:nvPr/>
          </p:nvSpPr>
          <p:spPr>
            <a:xfrm>
              <a:off x="4475814" y="5848831"/>
              <a:ext cx="182011" cy="182011"/>
            </a:xfrm>
            <a:custGeom>
              <a:gdLst>
                <a:gd name="f0" fmla="val w"/>
                <a:gd name="f1" fmla="val h"/>
                <a:gd name="f2" fmla="val 0"/>
                <a:gd name="f3" fmla="val 4758"/>
                <a:gd name="f4" fmla="val 725"/>
                <a:gd name="f5" fmla="val 1"/>
                <a:gd name="f6" fmla="val 473"/>
                <a:gd name="f7" fmla="val 284"/>
                <a:gd name="f8" fmla="val 253"/>
                <a:gd name="f9" fmla="val 505"/>
                <a:gd name="f10" fmla="val 95"/>
                <a:gd name="f11" fmla="val 820"/>
                <a:gd name="f12" fmla="val 1198"/>
                <a:gd name="f13" fmla="val 1450"/>
                <a:gd name="f14" fmla="val 190"/>
                <a:gd name="f15" fmla="val 1765"/>
                <a:gd name="f16" fmla="val 442"/>
                <a:gd name="f17" fmla="val 1986"/>
                <a:gd name="f18" fmla="val 631"/>
                <a:gd name="f19" fmla="val 2112"/>
                <a:gd name="f20" fmla="val 599"/>
                <a:gd name="f21" fmla="val 2458"/>
                <a:gd name="f22" fmla="val 2616"/>
                <a:gd name="f23" fmla="val 3025"/>
                <a:gd name="f24" fmla="val 1733"/>
                <a:gd name="f25" fmla="val 2174"/>
                <a:gd name="f26" fmla="val 4348"/>
                <a:gd name="f27" fmla="val 2253"/>
                <a:gd name="f28" fmla="val 4270"/>
                <a:gd name="f29" fmla="val 2363"/>
                <a:gd name="f30" fmla="val 4230"/>
                <a:gd name="f31" fmla="val 2478"/>
                <a:gd name="f32" fmla="val 2592"/>
                <a:gd name="f33" fmla="val 2710"/>
                <a:gd name="f34" fmla="val 2804"/>
                <a:gd name="f35" fmla="val 4569"/>
                <a:gd name="f36" fmla="val 3340"/>
                <a:gd name="f37" fmla="val 4695"/>
                <a:gd name="f38" fmla="val 3655"/>
                <a:gd name="f39" fmla="val 3970"/>
                <a:gd name="f40" fmla="val 4254"/>
                <a:gd name="f41" fmla="val 4506"/>
                <a:gd name="f42" fmla="val 4065"/>
                <a:gd name="f43" fmla="*/ f0 1 4758"/>
                <a:gd name="f44" fmla="*/ f1 1 4758"/>
                <a:gd name="f45" fmla="+- f3 0 f2"/>
                <a:gd name="f46" fmla="*/ f45 1 4758"/>
                <a:gd name="f47" fmla="*/ f2 1 f46"/>
                <a:gd name="f48" fmla="*/ f3 1 f46"/>
                <a:gd name="f49" fmla="*/ f47 f43 1"/>
                <a:gd name="f50" fmla="*/ f48 f43 1"/>
                <a:gd name="f51" fmla="*/ f48 f44 1"/>
                <a:gd name="f52" fmla="*/ f47 f44 1"/>
              </a:gdLst>
              <a:cxnLst>
                <a:cxn ang="3cd4">
                  <a:pos x="hc" y="t"/>
                </a:cxn>
                <a:cxn ang="0">
                  <a:pos x="r" y="vc"/>
                </a:cxn>
                <a:cxn ang="cd4">
                  <a:pos x="hc" y="b"/>
                </a:cxn>
                <a:cxn ang="cd2">
                  <a:pos x="l" y="vc"/>
                </a:cxn>
              </a:cxnLst>
              <a:rect l="f49" t="f52" r="f50" b="f51"/>
              <a:pathLst>
                <a:path w="4758" h="4758">
                  <a:moveTo>
                    <a:pt x="f4" y="f5"/>
                  </a:moveTo>
                  <a:lnTo>
                    <a:pt x="f6" y="f7"/>
                  </a:lnTo>
                  <a:cubicBezTo>
                    <a:pt x="f8" y="f9"/>
                    <a:pt x="f10" y="f11"/>
                    <a:pt x="f10" y="f12"/>
                  </a:cubicBezTo>
                  <a:cubicBezTo>
                    <a:pt x="f10" y="f13"/>
                    <a:pt x="f14" y="f15"/>
                    <a:pt x="f16" y="f17"/>
                  </a:cubicBezTo>
                  <a:cubicBezTo>
                    <a:pt x="f18" y="f19"/>
                    <a:pt x="f20" y="f21"/>
                    <a:pt x="f16" y="f22"/>
                  </a:cubicBezTo>
                  <a:lnTo>
                    <a:pt x="f5" y="f23"/>
                  </a:lnTo>
                  <a:lnTo>
                    <a:pt x="f24" y="f3"/>
                  </a:lnTo>
                  <a:lnTo>
                    <a:pt x="f25" y="f26"/>
                  </a:lnTo>
                  <a:cubicBezTo>
                    <a:pt x="f27" y="f28"/>
                    <a:pt x="f29" y="f30"/>
                    <a:pt x="f31" y="f30"/>
                  </a:cubicBezTo>
                  <a:cubicBezTo>
                    <a:pt x="f32" y="f30"/>
                    <a:pt x="f33" y="f28"/>
                    <a:pt x="f34" y="f26"/>
                  </a:cubicBezTo>
                  <a:cubicBezTo>
                    <a:pt x="f23" y="f35"/>
                    <a:pt x="f36" y="f37"/>
                    <a:pt x="f38" y="f37"/>
                  </a:cubicBezTo>
                  <a:cubicBezTo>
                    <a:pt x="f39" y="f37"/>
                    <a:pt x="f40" y="f35"/>
                    <a:pt x="f41" y="f26"/>
                  </a:cubicBezTo>
                  <a:lnTo>
                    <a:pt x="f3" y="f42"/>
                  </a:lnTo>
                  <a:lnTo>
                    <a:pt x="f4"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37" name="Google Shape;5979;p67">
              <a:extLst>
                <a:ext uri="{FF2B5EF4-FFF2-40B4-BE49-F238E27FC236}">
                  <a16:creationId xmlns:a16="http://schemas.microsoft.com/office/drawing/2014/main" id="{CCB4B533-CA3A-488D-96F9-5D78AC0199AF}"/>
                </a:ext>
              </a:extLst>
            </p:cNvPr>
            <p:cNvSpPr/>
            <p:nvPr/>
          </p:nvSpPr>
          <p:spPr>
            <a:xfrm>
              <a:off x="4399882" y="5991066"/>
              <a:ext cx="119347" cy="69933"/>
            </a:xfrm>
            <a:custGeom>
              <a:gdLst>
                <a:gd name="f0" fmla="val w"/>
                <a:gd name="f1" fmla="val h"/>
                <a:gd name="f2" fmla="val 0"/>
                <a:gd name="f3" fmla="val 3120"/>
                <a:gd name="f4" fmla="val 1828"/>
                <a:gd name="f5" fmla="val 1450"/>
                <a:gd name="f6" fmla="val 253"/>
                <a:gd name="f7" fmla="val 1166"/>
                <a:gd name="f8" fmla="val 1"/>
                <a:gd name="f9" fmla="val 1355"/>
                <a:gd name="f10" fmla="val 190"/>
                <a:gd name="f11" fmla="val 536"/>
                <a:gd name="f12" fmla="val 2773"/>
                <a:gd name="f13" fmla="val 2931"/>
                <a:gd name="f14" fmla="val 3025"/>
                <a:gd name="f15" fmla="val 1765"/>
                <a:gd name="f16" fmla="val 1670"/>
                <a:gd name="f17" fmla="*/ f0 1 3120"/>
                <a:gd name="f18" fmla="*/ f1 1 1828"/>
                <a:gd name="f19" fmla="+- f4 0 f2"/>
                <a:gd name="f20" fmla="+- f3 0 f2"/>
                <a:gd name="f21" fmla="*/ f20 1 3120"/>
                <a:gd name="f22" fmla="*/ f19 1 1828"/>
                <a:gd name="f23" fmla="*/ f2 1 f21"/>
                <a:gd name="f24" fmla="*/ f3 1 f21"/>
                <a:gd name="f25" fmla="*/ f2 1 f22"/>
                <a:gd name="f26" fmla="*/ f4 1 f22"/>
                <a:gd name="f27" fmla="*/ f23 f17 1"/>
                <a:gd name="f28" fmla="*/ f24 f17 1"/>
                <a:gd name="f29" fmla="*/ f26 f18 1"/>
                <a:gd name="f30" fmla="*/ f25 f18 1"/>
              </a:gdLst>
              <a:cxnLst>
                <a:cxn ang="3cd4">
                  <a:pos x="hc" y="t"/>
                </a:cxn>
                <a:cxn ang="0">
                  <a:pos x="r" y="vc"/>
                </a:cxn>
                <a:cxn ang="cd4">
                  <a:pos x="hc" y="b"/>
                </a:cxn>
                <a:cxn ang="cd2">
                  <a:pos x="l" y="vc"/>
                </a:cxn>
              </a:cxnLst>
              <a:rect l="f27" t="f30" r="f28" b="f29"/>
              <a:pathLst>
                <a:path w="3120" h="1828">
                  <a:moveTo>
                    <a:pt x="f5" y="f2"/>
                  </a:moveTo>
                  <a:lnTo>
                    <a:pt x="f6" y="f7"/>
                  </a:lnTo>
                  <a:cubicBezTo>
                    <a:pt x="f8" y="f9"/>
                    <a:pt x="f10" y="f4"/>
                    <a:pt x="f11" y="f4"/>
                  </a:cubicBezTo>
                  <a:lnTo>
                    <a:pt x="f12" y="f4"/>
                  </a:lnTo>
                  <a:cubicBezTo>
                    <a:pt x="f13" y="f4"/>
                    <a:pt x="f14" y="f15"/>
                    <a:pt x="f3" y="f16"/>
                  </a:cubicBezTo>
                  <a:lnTo>
                    <a:pt x="f5"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grpSp>
        <p:nvGrpSpPr>
          <p:cNvPr id="38" name="Google Shape;5989;p67">
            <a:extLst>
              <a:ext uri="{FF2B5EF4-FFF2-40B4-BE49-F238E27FC236}">
                <a16:creationId xmlns:a16="http://schemas.microsoft.com/office/drawing/2014/main" id="{8568E5EB-69FA-4B5B-8658-96C11CA198B1}"/>
              </a:ext>
            </a:extLst>
          </p:cNvPr>
          <p:cNvGrpSpPr/>
          <p:nvPr/>
        </p:nvGrpSpPr>
        <p:grpSpPr>
          <a:xfrm>
            <a:off x="8432706" y="5501953"/>
            <a:ext cx="496546" cy="485829"/>
            <a:chOff x="8432706" y="5501953"/>
            <a:chExt cx="496546" cy="485829"/>
          </a:xfrm>
          <a:solidFill>
            <a:schemeClr val="bg1">
              <a:lumMod val="50000"/>
            </a:schemeClr>
          </a:solidFill>
        </p:grpSpPr>
        <p:sp>
          <p:nvSpPr>
            <p:cNvPr id="39" name="Google Shape;5990;p67">
              <a:extLst>
                <a:ext uri="{FF2B5EF4-FFF2-40B4-BE49-F238E27FC236}">
                  <a16:creationId xmlns:a16="http://schemas.microsoft.com/office/drawing/2014/main" id="{BD125B1F-AD85-4656-9D3E-6169DC3F433F}"/>
                </a:ext>
              </a:extLst>
            </p:cNvPr>
            <p:cNvSpPr/>
            <p:nvPr/>
          </p:nvSpPr>
          <p:spPr>
            <a:xfrm>
              <a:off x="8586947" y="5501953"/>
              <a:ext cx="162735" cy="161236"/>
            </a:xfrm>
            <a:custGeom>
              <a:gdLst>
                <a:gd name="f0" fmla="val w"/>
                <a:gd name="f1" fmla="val h"/>
                <a:gd name="f2" fmla="val 0"/>
                <a:gd name="f3" fmla="val 4254"/>
                <a:gd name="f4" fmla="val 4215"/>
                <a:gd name="f5" fmla="val 2064"/>
                <a:gd name="f6" fmla="val 1"/>
                <a:gd name="f7" fmla="val 1954"/>
                <a:gd name="f8" fmla="val 1844"/>
                <a:gd name="f9" fmla="val 40"/>
                <a:gd name="f10" fmla="val 1765"/>
                <a:gd name="f11" fmla="val 119"/>
                <a:gd name="f12" fmla="val 1883"/>
                <a:gd name="f13" fmla="val 2332"/>
                <a:gd name="f14" fmla="val 4214"/>
                <a:gd name="f15" fmla="val 4096"/>
                <a:gd name="f16" fmla="val 2450"/>
                <a:gd name="f17" fmla="val 2293"/>
                <a:gd name="f18" fmla="val 2009"/>
                <a:gd name="f19" fmla="val 1852"/>
                <a:gd name="f20" fmla="val 2364"/>
                <a:gd name="f21" fmla="val 2285"/>
                <a:gd name="f22" fmla="val 2175"/>
                <a:gd name="f23" fmla="*/ f0 1 4254"/>
                <a:gd name="f24" fmla="*/ f1 1 4215"/>
                <a:gd name="f25" fmla="+- f4 0 f2"/>
                <a:gd name="f26" fmla="+- f3 0 f2"/>
                <a:gd name="f27" fmla="*/ f26 1 4254"/>
                <a:gd name="f28" fmla="*/ f25 1 4215"/>
                <a:gd name="f29" fmla="*/ f2 1 f27"/>
                <a:gd name="f30" fmla="*/ f3 1 f27"/>
                <a:gd name="f31" fmla="*/ f2 1 f28"/>
                <a:gd name="f32" fmla="*/ f4 1 f28"/>
                <a:gd name="f33" fmla="*/ f29 f23 1"/>
                <a:gd name="f34" fmla="*/ f30 f23 1"/>
                <a:gd name="f35" fmla="*/ f32 f24 1"/>
                <a:gd name="f36" fmla="*/ f31 f24 1"/>
              </a:gdLst>
              <a:cxnLst>
                <a:cxn ang="3cd4">
                  <a:pos x="hc" y="t"/>
                </a:cxn>
                <a:cxn ang="0">
                  <a:pos x="r" y="vc"/>
                </a:cxn>
                <a:cxn ang="cd4">
                  <a:pos x="hc" y="b"/>
                </a:cxn>
                <a:cxn ang="cd2">
                  <a:pos x="l" y="vc"/>
                </a:cxn>
              </a:cxnLst>
              <a:rect l="f33" t="f36" r="f34" b="f35"/>
              <a:pathLst>
                <a:path w="4254" h="4215">
                  <a:moveTo>
                    <a:pt x="f5" y="f6"/>
                  </a:moveTo>
                  <a:cubicBezTo>
                    <a:pt x="f7" y="f6"/>
                    <a:pt x="f8" y="f9"/>
                    <a:pt x="f10" y="f11"/>
                  </a:cubicBezTo>
                  <a:lnTo>
                    <a:pt x="f6" y="f12"/>
                  </a:lnTo>
                  <a:lnTo>
                    <a:pt x="f13" y="f14"/>
                  </a:lnTo>
                  <a:lnTo>
                    <a:pt x="f15" y="f16"/>
                  </a:lnTo>
                  <a:cubicBezTo>
                    <a:pt x="f3" y="f17"/>
                    <a:pt x="f3" y="f18"/>
                    <a:pt x="f15" y="f19"/>
                  </a:cubicBezTo>
                  <a:lnTo>
                    <a:pt x="f20" y="f11"/>
                  </a:lnTo>
                  <a:cubicBezTo>
                    <a:pt x="f21" y="f9"/>
                    <a:pt x="f22"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40" name="Google Shape;5991;p67">
              <a:extLst>
                <a:ext uri="{FF2B5EF4-FFF2-40B4-BE49-F238E27FC236}">
                  <a16:creationId xmlns:a16="http://schemas.microsoft.com/office/drawing/2014/main" id="{8978350D-A5A8-4FC6-8B8F-403A8DCEC74D}"/>
                </a:ext>
              </a:extLst>
            </p:cNvPr>
            <p:cNvSpPr/>
            <p:nvPr/>
          </p:nvSpPr>
          <p:spPr>
            <a:xfrm>
              <a:off x="8765328" y="5679118"/>
              <a:ext cx="163924" cy="161236"/>
            </a:xfrm>
            <a:custGeom>
              <a:gdLst>
                <a:gd name="f0" fmla="val w"/>
                <a:gd name="f1" fmla="val h"/>
                <a:gd name="f2" fmla="val 0"/>
                <a:gd name="f3" fmla="val 4285"/>
                <a:gd name="f4" fmla="val 4215"/>
                <a:gd name="f5" fmla="val 2064"/>
                <a:gd name="f6" fmla="val 1"/>
                <a:gd name="f7" fmla="val 1954"/>
                <a:gd name="f8" fmla="val 1843"/>
                <a:gd name="f9" fmla="val 40"/>
                <a:gd name="f10" fmla="val 1765"/>
                <a:gd name="f11" fmla="val 119"/>
                <a:gd name="f12" fmla="val 1915"/>
                <a:gd name="f13" fmla="val 2300"/>
                <a:gd name="f14" fmla="val 4128"/>
                <a:gd name="f15" fmla="val 2482"/>
                <a:gd name="f16" fmla="val 2324"/>
                <a:gd name="f17" fmla="val 2072"/>
                <a:gd name="f18" fmla="val 2363"/>
                <a:gd name="f19" fmla="val 2285"/>
                <a:gd name="f20" fmla="val 2174"/>
                <a:gd name="f21" fmla="*/ f0 1 4285"/>
                <a:gd name="f22" fmla="*/ f1 1 4215"/>
                <a:gd name="f23" fmla="+- f4 0 f2"/>
                <a:gd name="f24" fmla="+- f3 0 f2"/>
                <a:gd name="f25" fmla="*/ f24 1 4285"/>
                <a:gd name="f26" fmla="*/ f23 1 4215"/>
                <a:gd name="f27" fmla="*/ f2 1 f25"/>
                <a:gd name="f28" fmla="*/ f3 1 f25"/>
                <a:gd name="f29" fmla="*/ f2 1 f26"/>
                <a:gd name="f30" fmla="*/ f4 1 f26"/>
                <a:gd name="f31" fmla="*/ f27 f21 1"/>
                <a:gd name="f32" fmla="*/ f28 f21 1"/>
                <a:gd name="f33" fmla="*/ f30 f22 1"/>
                <a:gd name="f34" fmla="*/ f29 f22 1"/>
              </a:gdLst>
              <a:cxnLst>
                <a:cxn ang="3cd4">
                  <a:pos x="hc" y="t"/>
                </a:cxn>
                <a:cxn ang="0">
                  <a:pos x="r" y="vc"/>
                </a:cxn>
                <a:cxn ang="cd4">
                  <a:pos x="hc" y="b"/>
                </a:cxn>
                <a:cxn ang="cd2">
                  <a:pos x="l" y="vc"/>
                </a:cxn>
              </a:cxnLst>
              <a:rect l="f31" t="f34" r="f32" b="f33"/>
              <a:pathLst>
                <a:path w="4285" h="4215">
                  <a:moveTo>
                    <a:pt x="f5" y="f6"/>
                  </a:moveTo>
                  <a:cubicBezTo>
                    <a:pt x="f7" y="f6"/>
                    <a:pt x="f8" y="f9"/>
                    <a:pt x="f10" y="f11"/>
                  </a:cubicBezTo>
                  <a:lnTo>
                    <a:pt x="f2" y="f12"/>
                  </a:lnTo>
                  <a:lnTo>
                    <a:pt x="f13" y="f4"/>
                  </a:lnTo>
                  <a:lnTo>
                    <a:pt x="f14" y="f15"/>
                  </a:lnTo>
                  <a:cubicBezTo>
                    <a:pt x="f3" y="f16"/>
                    <a:pt x="f3" y="f17"/>
                    <a:pt x="f14" y="f12"/>
                  </a:cubicBezTo>
                  <a:lnTo>
                    <a:pt x="f18" y="f11"/>
                  </a:lnTo>
                  <a:cubicBezTo>
                    <a:pt x="f19" y="f9"/>
                    <a:pt x="f20"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41" name="Google Shape;5992;p67">
              <a:extLst>
                <a:ext uri="{FF2B5EF4-FFF2-40B4-BE49-F238E27FC236}">
                  <a16:creationId xmlns:a16="http://schemas.microsoft.com/office/drawing/2014/main" id="{D9EBF3D2-3412-422B-913E-22C99BD9731B}"/>
                </a:ext>
              </a:extLst>
            </p:cNvPr>
            <p:cNvSpPr/>
            <p:nvPr/>
          </p:nvSpPr>
          <p:spPr>
            <a:xfrm>
              <a:off x="8432706" y="5598093"/>
              <a:ext cx="401357" cy="389689"/>
            </a:xfrm>
            <a:custGeom>
              <a:gdLst>
                <a:gd name="f0" fmla="val w"/>
                <a:gd name="f1" fmla="val h"/>
                <a:gd name="f2" fmla="val 0"/>
                <a:gd name="f3" fmla="val 10492"/>
                <a:gd name="f4" fmla="val 10187"/>
                <a:gd name="f5" fmla="val 3497"/>
                <a:gd name="f6" fmla="val 1764"/>
                <a:gd name="f7" fmla="val 1733"/>
                <a:gd name="f8" fmla="val 1166"/>
                <a:gd name="f9" fmla="val 2332"/>
                <a:gd name="f10" fmla="val 725"/>
                <a:gd name="f11" fmla="val 3088"/>
                <a:gd name="f12" fmla="val 504"/>
                <a:gd name="f13" fmla="val 3812"/>
                <a:gd name="f14" fmla="val 5514"/>
                <a:gd name="f15" fmla="val 410"/>
                <a:gd name="f16" fmla="val 7404"/>
                <a:gd name="f17" fmla="val 8759"/>
                <a:gd name="f18" fmla="val 2667"/>
                <a:gd name="f19" fmla="val 9661"/>
                <a:gd name="f20" fmla="val 3919"/>
                <a:gd name="f21" fmla="val 5273"/>
                <a:gd name="f22" fmla="val 5384"/>
                <a:gd name="f23" fmla="val 5496"/>
                <a:gd name="f24" fmla="val 10183"/>
                <a:gd name="f25" fmla="val 5608"/>
                <a:gd name="f26" fmla="val 10176"/>
                <a:gd name="f27" fmla="val 6679"/>
                <a:gd name="f28" fmla="val 10082"/>
                <a:gd name="f29" fmla="val 7876"/>
                <a:gd name="f30" fmla="val 9609"/>
                <a:gd name="f31" fmla="val 8758"/>
                <a:gd name="f32" fmla="val 10491"/>
                <a:gd name="f33" fmla="val 7026"/>
                <a:gd name="f34" fmla="val 8191"/>
                <a:gd name="f35" fmla="val 4694"/>
                <a:gd name="f36" fmla="val 6396"/>
                <a:gd name="f37" fmla="val 6077"/>
                <a:gd name="f38" fmla="val 6715"/>
                <a:gd name="f39" fmla="val 5645"/>
                <a:gd name="f40" fmla="val 6880"/>
                <a:gd name="f41" fmla="val 5214"/>
                <a:gd name="f42" fmla="val 4794"/>
                <a:gd name="f43" fmla="val 4375"/>
                <a:gd name="f44" fmla="val 6722"/>
                <a:gd name="f45" fmla="val 4064"/>
                <a:gd name="f46" fmla="val 3434"/>
                <a:gd name="f47" fmla="val 5766"/>
                <a:gd name="f48" fmla="val 5797"/>
                <a:gd name="f49" fmla="*/ f0 1 10492"/>
                <a:gd name="f50" fmla="*/ f1 1 10187"/>
                <a:gd name="f51" fmla="+- f4 0 f2"/>
                <a:gd name="f52" fmla="+- f3 0 f2"/>
                <a:gd name="f53" fmla="*/ f52 1 10492"/>
                <a:gd name="f54" fmla="*/ f51 1 10187"/>
                <a:gd name="f55" fmla="*/ f2 1 f53"/>
                <a:gd name="f56" fmla="*/ f3 1 f53"/>
                <a:gd name="f57" fmla="*/ f2 1 f54"/>
                <a:gd name="f58" fmla="*/ f4 1 f54"/>
                <a:gd name="f59" fmla="*/ f55 f49 1"/>
                <a:gd name="f60" fmla="*/ f56 f49 1"/>
                <a:gd name="f61" fmla="*/ f58 f50 1"/>
                <a:gd name="f62" fmla="*/ f57 f50 1"/>
              </a:gdLst>
              <a:cxnLst>
                <a:cxn ang="3cd4">
                  <a:pos x="hc" y="t"/>
                </a:cxn>
                <a:cxn ang="0">
                  <a:pos x="r" y="vc"/>
                </a:cxn>
                <a:cxn ang="cd4">
                  <a:pos x="hc" y="b"/>
                </a:cxn>
                <a:cxn ang="cd2">
                  <a:pos x="l" y="vc"/>
                </a:cxn>
              </a:cxnLst>
              <a:rect l="f59" t="f62" r="f60" b="f61"/>
              <a:pathLst>
                <a:path w="10492" h="10187">
                  <a:moveTo>
                    <a:pt x="f5" y="f2"/>
                  </a:moveTo>
                  <a:lnTo>
                    <a:pt x="f6" y="f7"/>
                  </a:lnTo>
                  <a:cubicBezTo>
                    <a:pt x="f8" y="f9"/>
                    <a:pt x="f10" y="f11"/>
                    <a:pt x="f12" y="f13"/>
                  </a:cubicBezTo>
                  <a:cubicBezTo>
                    <a:pt x="f2" y="f14"/>
                    <a:pt x="f15" y="f16"/>
                    <a:pt x="f6" y="f17"/>
                  </a:cubicBezTo>
                  <a:cubicBezTo>
                    <a:pt x="f18" y="f19"/>
                    <a:pt x="f20" y="f4"/>
                    <a:pt x="f21" y="f4"/>
                  </a:cubicBezTo>
                  <a:cubicBezTo>
                    <a:pt x="f22" y="f4"/>
                    <a:pt x="f23" y="f24"/>
                    <a:pt x="f25" y="f26"/>
                  </a:cubicBezTo>
                  <a:cubicBezTo>
                    <a:pt x="f27" y="f28"/>
                    <a:pt x="f29" y="f30"/>
                    <a:pt x="f31" y="f17"/>
                  </a:cubicBezTo>
                  <a:lnTo>
                    <a:pt x="f32" y="f33"/>
                  </a:lnTo>
                  <a:lnTo>
                    <a:pt x="f34" y="f35"/>
                  </a:lnTo>
                  <a:lnTo>
                    <a:pt x="f36" y="f36"/>
                  </a:lnTo>
                  <a:cubicBezTo>
                    <a:pt x="f37" y="f38"/>
                    <a:pt x="f39" y="f40"/>
                    <a:pt x="f41" y="f40"/>
                  </a:cubicBezTo>
                  <a:cubicBezTo>
                    <a:pt x="f42" y="f40"/>
                    <a:pt x="f43" y="f44"/>
                    <a:pt x="f45" y="f36"/>
                  </a:cubicBezTo>
                  <a:cubicBezTo>
                    <a:pt x="f46" y="f47"/>
                    <a:pt x="f46" y="f35"/>
                    <a:pt x="f45" y="f45"/>
                  </a:cubicBezTo>
                  <a:lnTo>
                    <a:pt x="f48" y="f9"/>
                  </a:lnTo>
                  <a:lnTo>
                    <a:pt x="f5"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grpSp>
        <p:nvGrpSpPr>
          <p:cNvPr id="42" name="Google Shape;6007;p67">
            <a:extLst>
              <a:ext uri="{FF2B5EF4-FFF2-40B4-BE49-F238E27FC236}">
                <a16:creationId xmlns:a16="http://schemas.microsoft.com/office/drawing/2014/main" id="{BAD3F323-3F34-44B2-BC31-573BE6E4D0E4}"/>
              </a:ext>
            </a:extLst>
          </p:cNvPr>
          <p:cNvGrpSpPr/>
          <p:nvPr/>
        </p:nvGrpSpPr>
        <p:grpSpPr>
          <a:xfrm>
            <a:off x="5285552" y="5542727"/>
            <a:ext cx="469681" cy="475698"/>
            <a:chOff x="5285552" y="5542727"/>
            <a:chExt cx="469681" cy="475698"/>
          </a:xfrm>
          <a:solidFill>
            <a:schemeClr val="bg1">
              <a:lumMod val="50000"/>
            </a:schemeClr>
          </a:solidFill>
        </p:grpSpPr>
        <p:sp>
          <p:nvSpPr>
            <p:cNvPr id="43" name="Google Shape;6008;p67">
              <a:extLst>
                <a:ext uri="{FF2B5EF4-FFF2-40B4-BE49-F238E27FC236}">
                  <a16:creationId xmlns:a16="http://schemas.microsoft.com/office/drawing/2014/main" id="{82233139-936C-406D-82B0-8DF12AAC78C0}"/>
                </a:ext>
              </a:extLst>
            </p:cNvPr>
            <p:cNvSpPr/>
            <p:nvPr/>
          </p:nvSpPr>
          <p:spPr>
            <a:xfrm>
              <a:off x="5285552" y="5542727"/>
              <a:ext cx="469681" cy="475698"/>
            </a:xfrm>
            <a:custGeom>
              <a:gdLst>
                <a:gd name="f0" fmla="val w"/>
                <a:gd name="f1" fmla="val h"/>
                <a:gd name="f2" fmla="val 0"/>
                <a:gd name="f3" fmla="val 12278"/>
                <a:gd name="f4" fmla="val 12435"/>
                <a:gd name="f5" fmla="val 5905"/>
                <a:gd name="f6" fmla="val 860"/>
                <a:gd name="f7" fmla="val 6421"/>
                <a:gd name="f8" fmla="val 6926"/>
                <a:gd name="f9" fmla="val 1412"/>
                <a:gd name="f10" fmla="val 7341"/>
                <a:gd name="f11" fmla="val 2467"/>
                <a:gd name="f12" fmla="val 6837"/>
                <a:gd name="f13" fmla="val 2593"/>
                <a:gd name="f14" fmla="val 6365"/>
                <a:gd name="f15" fmla="val 2782"/>
                <a:gd name="f16" fmla="val 5892"/>
                <a:gd name="f17" fmla="val 3003"/>
                <a:gd name="f18" fmla="val 5419"/>
                <a:gd name="f19" fmla="val 4947"/>
                <a:gd name="f20" fmla="val 4443"/>
                <a:gd name="f21" fmla="val 4893"/>
                <a:gd name="f22" fmla="val 1381"/>
                <a:gd name="f23" fmla="val 5404"/>
                <a:gd name="f24" fmla="val 4191"/>
                <a:gd name="f25" fmla="val 3255"/>
                <a:gd name="f26" fmla="val 3349"/>
                <a:gd name="f27" fmla="val 4632"/>
                <a:gd name="f28" fmla="val 3381"/>
                <a:gd name="f29" fmla="val 4884"/>
                <a:gd name="f30" fmla="val 3475"/>
                <a:gd name="f31" fmla="val 4726"/>
                <a:gd name="f32" fmla="val 3538"/>
                <a:gd name="f33" fmla="val 4600"/>
                <a:gd name="f34" fmla="val 3601"/>
                <a:gd name="f35" fmla="val 3696"/>
                <a:gd name="f36" fmla="val 4285"/>
                <a:gd name="f37" fmla="val 3790"/>
                <a:gd name="f38" fmla="val 4159"/>
                <a:gd name="f39" fmla="val 3853"/>
                <a:gd name="f40" fmla="val 4002"/>
                <a:gd name="f41" fmla="val 3948"/>
                <a:gd name="f42" fmla="val 4096"/>
                <a:gd name="f43" fmla="val 3727"/>
                <a:gd name="f44" fmla="val 3507"/>
                <a:gd name="f45" fmla="val 7625"/>
                <a:gd name="f46" fmla="val 3318"/>
                <a:gd name="f47" fmla="val 7688"/>
                <a:gd name="f48" fmla="val 7751"/>
                <a:gd name="f49" fmla="val 7782"/>
                <a:gd name="f50" fmla="val 3979"/>
                <a:gd name="f51" fmla="val 7499"/>
                <a:gd name="f52" fmla="val 7247"/>
                <a:gd name="f53" fmla="val 3633"/>
                <a:gd name="f54" fmla="val 6963"/>
                <a:gd name="f55" fmla="val 7184"/>
                <a:gd name="f56" fmla="val 3412"/>
                <a:gd name="f57" fmla="val 7404"/>
                <a:gd name="f58" fmla="val 2611"/>
                <a:gd name="f59" fmla="val 3034"/>
                <a:gd name="f60" fmla="val 2846"/>
                <a:gd name="f61" fmla="val 3110"/>
                <a:gd name="f62" fmla="val 3054"/>
                <a:gd name="f63" fmla="val 3403"/>
                <a:gd name="f64" fmla="val 3097"/>
                <a:gd name="f65" fmla="val 3309"/>
                <a:gd name="f66" fmla="val 3570"/>
                <a:gd name="f67" fmla="val 3183"/>
                <a:gd name="f68" fmla="val 4042"/>
                <a:gd name="f69" fmla="val 3151"/>
                <a:gd name="f70" fmla="val 4609"/>
                <a:gd name="f71" fmla="val 2742"/>
                <a:gd name="f72" fmla="val 4924"/>
                <a:gd name="f73" fmla="val 2363"/>
                <a:gd name="f74" fmla="val 5240"/>
                <a:gd name="f75" fmla="val 1954"/>
                <a:gd name="f76" fmla="val 5586"/>
                <a:gd name="f77" fmla="val 712"/>
                <a:gd name="f78" fmla="val 4068"/>
                <a:gd name="f79" fmla="val 945"/>
                <a:gd name="f80" fmla="val 9301"/>
                <a:gd name="f81" fmla="val 3075"/>
                <a:gd name="f82" fmla="val 10879"/>
                <a:gd name="f83" fmla="val 11079"/>
                <a:gd name="f84" fmla="val 4102"/>
                <a:gd name="f85" fmla="val 9862"/>
                <a:gd name="f86" fmla="val 5618"/>
                <a:gd name="f87" fmla="val 9515"/>
                <a:gd name="f88" fmla="val 5271"/>
                <a:gd name="f89" fmla="val 9137"/>
                <a:gd name="f90" fmla="val 8696"/>
                <a:gd name="f91" fmla="val 4641"/>
                <a:gd name="f92" fmla="val 8601"/>
                <a:gd name="f93" fmla="val 4137"/>
                <a:gd name="f94" fmla="val 8538"/>
                <a:gd name="f95" fmla="val 8412"/>
                <a:gd name="f96" fmla="val 3160"/>
                <a:gd name="f97" fmla="val 8746"/>
                <a:gd name="f98" fmla="val 3102"/>
                <a:gd name="f99" fmla="val 9042"/>
                <a:gd name="f100" fmla="val 8822"/>
                <a:gd name="f101" fmla="val 5744"/>
                <a:gd name="f102" fmla="val 9011"/>
                <a:gd name="f103" fmla="val 5901"/>
                <a:gd name="f104" fmla="val 9169"/>
                <a:gd name="f105" fmla="val 6059"/>
                <a:gd name="f106" fmla="val 9326"/>
                <a:gd name="f107" fmla="val 6216"/>
                <a:gd name="f108" fmla="val 6374"/>
                <a:gd name="f109" fmla="val 8980"/>
                <a:gd name="f110" fmla="val 6531"/>
                <a:gd name="f111" fmla="val 6689"/>
                <a:gd name="f112" fmla="val 3025"/>
                <a:gd name="f113" fmla="val 5775"/>
                <a:gd name="f114" fmla="val 6720"/>
                <a:gd name="f115" fmla="val 2836"/>
                <a:gd name="f116" fmla="val 6563"/>
                <a:gd name="f117" fmla="val 2679"/>
                <a:gd name="f118" fmla="val 6405"/>
                <a:gd name="f119" fmla="val 2521"/>
                <a:gd name="f120" fmla="val 6248"/>
                <a:gd name="f121" fmla="val 6090"/>
                <a:gd name="f122" fmla="val 2868"/>
                <a:gd name="f123" fmla="val 5933"/>
                <a:gd name="f124" fmla="val 3885"/>
                <a:gd name="f125" fmla="val 6617"/>
                <a:gd name="f126" fmla="val 4200"/>
                <a:gd name="f127" fmla="val 7278"/>
                <a:gd name="f128" fmla="val 7908"/>
                <a:gd name="f129" fmla="val 5082"/>
                <a:gd name="f130" fmla="val 8003"/>
                <a:gd name="f131" fmla="val 5838"/>
                <a:gd name="f132" fmla="val 6626"/>
                <a:gd name="f133" fmla="val 7413"/>
                <a:gd name="f134" fmla="val 7823"/>
                <a:gd name="f135" fmla="val 6585"/>
                <a:gd name="f136" fmla="val 8232"/>
                <a:gd name="f137" fmla="val 8579"/>
                <a:gd name="f138" fmla="val 5545"/>
                <a:gd name="f139" fmla="val 8421"/>
                <a:gd name="f140" fmla="val 5230"/>
                <a:gd name="f141" fmla="val 8043"/>
                <a:gd name="f142" fmla="val 4537"/>
                <a:gd name="f143" fmla="val 7634"/>
                <a:gd name="f144" fmla="val 3876"/>
                <a:gd name="f145" fmla="val 3844"/>
                <a:gd name="f146" fmla="val 6657"/>
                <a:gd name="f147" fmla="val 5870"/>
                <a:gd name="f148" fmla="val 4830"/>
                <a:gd name="f149" fmla="val 4452"/>
                <a:gd name="f150" fmla="val 4263"/>
                <a:gd name="f151" fmla="val 5577"/>
                <a:gd name="f152" fmla="val 4033"/>
                <a:gd name="f153" fmla="val 8516"/>
                <a:gd name="f154" fmla="val 4317"/>
                <a:gd name="f155" fmla="val 8674"/>
                <a:gd name="f156" fmla="val 4474"/>
                <a:gd name="f157" fmla="val 8737"/>
                <a:gd name="f158" fmla="val 8831"/>
                <a:gd name="f159" fmla="val 4758"/>
                <a:gd name="f160" fmla="val 8894"/>
                <a:gd name="f161" fmla="val 4915"/>
                <a:gd name="f162" fmla="val 8989"/>
                <a:gd name="f163" fmla="val 4663"/>
                <a:gd name="f164" fmla="val 9052"/>
                <a:gd name="f165" fmla="val 9146"/>
                <a:gd name="f166" fmla="val 4254"/>
                <a:gd name="f167" fmla="val 9178"/>
                <a:gd name="f168" fmla="val 8926"/>
                <a:gd name="f169" fmla="val 9083"/>
                <a:gd name="f170" fmla="val 6846"/>
                <a:gd name="f171" fmla="val 2300"/>
                <a:gd name="f172" fmla="val 7193"/>
                <a:gd name="f173" fmla="val 2710"/>
                <a:gd name="f174" fmla="val 7571"/>
                <a:gd name="f175" fmla="val 3214"/>
                <a:gd name="f176" fmla="val 8358"/>
                <a:gd name="f177" fmla="val 8863"/>
                <a:gd name="f178" fmla="val 9335"/>
                <a:gd name="f179" fmla="val 3090"/>
                <a:gd name="f180" fmla="val 9388"/>
                <a:gd name="f181" fmla="val 2806"/>
                <a:gd name="f182" fmla="val 9414"/>
                <a:gd name="f183" fmla="val 2555"/>
                <a:gd name="f184" fmla="val 1015"/>
                <a:gd name="f185" fmla="val 681"/>
                <a:gd name="f186" fmla="val 8445"/>
                <a:gd name="f187" fmla="val 9925"/>
                <a:gd name="f188" fmla="val 11167"/>
                <a:gd name="f189" fmla="val 8392"/>
                <a:gd name="f190" fmla="val 10934"/>
                <a:gd name="f191" fmla="val 9430"/>
                <a:gd name="f192" fmla="val 9267"/>
                <a:gd name="f193" fmla="val 9032"/>
                <a:gd name="f194" fmla="val 8768"/>
                <a:gd name="f195" fmla="val 9410"/>
                <a:gd name="f196" fmla="val 8475"/>
                <a:gd name="f197" fmla="val 9367"/>
                <a:gd name="f198" fmla="val 8664"/>
                <a:gd name="f199" fmla="val 8390"/>
                <a:gd name="f200" fmla="val 8727"/>
                <a:gd name="f201" fmla="val 7508"/>
                <a:gd name="f202" fmla="val 5924"/>
                <a:gd name="f203" fmla="val 9461"/>
                <a:gd name="f204" fmla="val 6396"/>
                <a:gd name="f205" fmla="val 9650"/>
                <a:gd name="f206" fmla="val 6869"/>
                <a:gd name="f207" fmla="val 9839"/>
                <a:gd name="f208" fmla="val 9965"/>
                <a:gd name="f209" fmla="val 6962"/>
                <a:gd name="f210" fmla="val 11056"/>
                <a:gd name="f211" fmla="val 6440"/>
                <a:gd name="f212" fmla="val 11607"/>
                <a:gd name="f213" fmla="val 5922"/>
                <a:gd name="f214" fmla="val 5408"/>
                <a:gd name="f215" fmla="val 4898"/>
                <a:gd name="f216" fmla="val 11064"/>
                <a:gd name="f217" fmla="val 4978"/>
                <a:gd name="f218" fmla="val 5451"/>
                <a:gd name="f219" fmla="val 5931"/>
                <a:gd name="f220" fmla="val 1"/>
                <a:gd name="f221" fmla="val 5817"/>
                <a:gd name="f222" fmla="val 5699"/>
                <a:gd name="f223" fmla="val 14"/>
                <a:gd name="f224" fmla="val 41"/>
                <a:gd name="f225" fmla="val 262"/>
                <a:gd name="f226" fmla="val 1333"/>
                <a:gd name="f227" fmla="val 3655"/>
                <a:gd name="f228" fmla="val 2278"/>
                <a:gd name="f229" fmla="val 3326"/>
                <a:gd name="f230" fmla="val 2223"/>
                <a:gd name="f231" fmla="val 2973"/>
                <a:gd name="f232" fmla="val 2187"/>
                <a:gd name="f233" fmla="val 2624"/>
                <a:gd name="f234" fmla="val 1770"/>
                <a:gd name="f235" fmla="val 939"/>
                <a:gd name="f236" fmla="val 2404"/>
                <a:gd name="f237" fmla="val 536"/>
                <a:gd name="f238" fmla="val 4074"/>
                <a:gd name="f239" fmla="val 662"/>
                <a:gd name="f240" fmla="val 5334"/>
                <a:gd name="f241" fmla="val 1387"/>
                <a:gd name="f242" fmla="val 788"/>
                <a:gd name="f243" fmla="val 6972"/>
                <a:gd name="f244" fmla="val 158"/>
                <a:gd name="f245" fmla="val 379"/>
                <a:gd name="f246" fmla="val 599"/>
                <a:gd name="f247" fmla="val 1166"/>
                <a:gd name="f248" fmla="val 10028"/>
                <a:gd name="f249" fmla="val 1922"/>
                <a:gd name="f250" fmla="val 10186"/>
                <a:gd name="f251" fmla="val 2157"/>
                <a:gd name="f252" fmla="val 10241"/>
                <a:gd name="f253" fmla="val 2410"/>
                <a:gd name="f254" fmla="val 10266"/>
                <a:gd name="f255" fmla="val 2668"/>
                <a:gd name="f256" fmla="val 2998"/>
                <a:gd name="f257" fmla="val 3337"/>
                <a:gd name="f258" fmla="val 10225"/>
                <a:gd name="f259" fmla="val 10154"/>
                <a:gd name="f260" fmla="val 4221"/>
                <a:gd name="f261" fmla="val 11678"/>
                <a:gd name="f262" fmla="val 5076"/>
                <a:gd name="f263" fmla="val 12434"/>
                <a:gd name="f264" fmla="val 5929"/>
                <a:gd name="f265" fmla="val 6786"/>
                <a:gd name="f266" fmla="val 7639"/>
                <a:gd name="f267" fmla="val 11670"/>
                <a:gd name="f268" fmla="val 8192"/>
                <a:gd name="f269" fmla="val 8550"/>
                <a:gd name="f270" fmla="val 10215"/>
                <a:gd name="f271" fmla="val 8882"/>
                <a:gd name="f272" fmla="val 10243"/>
                <a:gd name="f273" fmla="val 9186"/>
                <a:gd name="f274" fmla="val 11589"/>
                <a:gd name="f275" fmla="val 8453"/>
                <a:gd name="f276" fmla="val 10460"/>
                <a:gd name="f277" fmla="val 12272"/>
                <a:gd name="f278" fmla="val 4014"/>
                <a:gd name="f279" fmla="val 11618"/>
                <a:gd name="f280" fmla="val 2182"/>
                <a:gd name="f281" fmla="val 9217"/>
                <a:gd name="f282" fmla="val 8904"/>
                <a:gd name="f283" fmla="val 8562"/>
                <a:gd name="f284" fmla="val 2213"/>
                <a:gd name="f285" fmla="val 7765"/>
                <a:gd name="f286" fmla="val 1139"/>
                <a:gd name="f287" fmla="val 7004"/>
                <a:gd name="f288" fmla="*/ f0 1 12278"/>
                <a:gd name="f289" fmla="*/ f1 1 12435"/>
                <a:gd name="f290" fmla="+- f4 0 f2"/>
                <a:gd name="f291" fmla="+- f3 0 f2"/>
                <a:gd name="f292" fmla="*/ f291 1 12278"/>
                <a:gd name="f293" fmla="*/ f290 1 12435"/>
                <a:gd name="f294" fmla="*/ f2 1 f292"/>
                <a:gd name="f295" fmla="*/ f3 1 f292"/>
                <a:gd name="f296" fmla="*/ f2 1 f293"/>
                <a:gd name="f297" fmla="*/ f4 1 f293"/>
                <a:gd name="f298" fmla="*/ f294 f288 1"/>
                <a:gd name="f299" fmla="*/ f295 f288 1"/>
                <a:gd name="f300" fmla="*/ f297 f289 1"/>
                <a:gd name="f301" fmla="*/ f296 f289 1"/>
              </a:gdLst>
              <a:cxnLst>
                <a:cxn ang="3cd4">
                  <a:pos x="hc" y="t"/>
                </a:cxn>
                <a:cxn ang="0">
                  <a:pos x="r" y="vc"/>
                </a:cxn>
                <a:cxn ang="cd4">
                  <a:pos x="hc" y="b"/>
                </a:cxn>
                <a:cxn ang="cd2">
                  <a:pos x="l" y="vc"/>
                </a:cxn>
              </a:cxnLst>
              <a:rect l="f298" t="f301" r="f299" b="f300"/>
              <a:pathLst>
                <a:path w="12278" h="12435">
                  <a:moveTo>
                    <a:pt x="f5" y="f6"/>
                  </a:moveTo>
                  <a:cubicBezTo>
                    <a:pt x="f7" y="f6"/>
                    <a:pt x="f8" y="f9"/>
                    <a:pt x="f10" y="f11"/>
                  </a:cubicBezTo>
                  <a:cubicBezTo>
                    <a:pt x="f12" y="f13"/>
                    <a:pt x="f14" y="f15"/>
                    <a:pt x="f16" y="f17"/>
                  </a:cubicBezTo>
                  <a:cubicBezTo>
                    <a:pt x="f18" y="f15"/>
                    <a:pt x="f19" y="f13"/>
                    <a:pt x="f20" y="f11"/>
                  </a:cubicBezTo>
                  <a:cubicBezTo>
                    <a:pt x="f21" y="f22"/>
                    <a:pt x="f23" y="f6"/>
                    <a:pt x="f5" y="f6"/>
                  </a:cubicBezTo>
                  <a:close/>
                  <a:moveTo>
                    <a:pt x="f24" y="f25"/>
                  </a:moveTo>
                  <a:cubicBezTo>
                    <a:pt x="f20" y="f26"/>
                    <a:pt x="f27" y="f28"/>
                    <a:pt x="f29" y="f30"/>
                  </a:cubicBezTo>
                  <a:cubicBezTo>
                    <a:pt x="f31" y="f32"/>
                    <a:pt x="f33" y="f34"/>
                    <a:pt x="f20" y="f35"/>
                  </a:cubicBezTo>
                  <a:cubicBezTo>
                    <a:pt x="f36" y="f37"/>
                    <a:pt x="f38" y="f39"/>
                    <a:pt x="f40" y="f41"/>
                  </a:cubicBezTo>
                  <a:cubicBezTo>
                    <a:pt x="f42" y="f43"/>
                    <a:pt x="f38" y="f44"/>
                    <a:pt x="f24" y="f25"/>
                  </a:cubicBezTo>
                  <a:close/>
                  <a:moveTo>
                    <a:pt x="f45" y="f46"/>
                  </a:moveTo>
                  <a:cubicBezTo>
                    <a:pt x="f47" y="f44"/>
                    <a:pt x="f48" y="f43"/>
                    <a:pt x="f49" y="f50"/>
                  </a:cubicBezTo>
                  <a:cubicBezTo>
                    <a:pt x="f51" y="f37"/>
                    <a:pt x="f52" y="f53"/>
                    <a:pt x="f54" y="f44"/>
                  </a:cubicBezTo>
                  <a:cubicBezTo>
                    <a:pt x="f55" y="f56"/>
                    <a:pt x="f57" y="f26"/>
                    <a:pt x="f45" y="f46"/>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59"/>
                    <a:pt x="f58" y="f59"/>
                  </a:cubicBezTo>
                  <a:close/>
                  <a:moveTo>
                    <a:pt x="f80" y="f81"/>
                  </a:moveTo>
                  <a:cubicBezTo>
                    <a:pt x="f82" y="f81"/>
                    <a:pt x="f83" y="f84"/>
                    <a:pt x="f85" y="f86"/>
                  </a:cubicBezTo>
                  <a:cubicBezTo>
                    <a:pt x="f87" y="f88"/>
                    <a:pt x="f89" y="f72"/>
                    <a:pt x="f90" y="f91"/>
                  </a:cubicBezTo>
                  <a:cubicBezTo>
                    <a:pt x="f92" y="f93"/>
                    <a:pt x="f94" y="f34"/>
                    <a:pt x="f95" y="f96"/>
                  </a:cubicBezTo>
                  <a:cubicBezTo>
                    <a:pt x="f97" y="f98"/>
                    <a:pt x="f99" y="f81"/>
                    <a:pt x="f80" y="f81"/>
                  </a:cubicBezTo>
                  <a:close/>
                  <a:moveTo>
                    <a:pt x="f100" y="f101"/>
                  </a:moveTo>
                  <a:cubicBezTo>
                    <a:pt x="f102" y="f103"/>
                    <a:pt x="f104" y="f105"/>
                    <a:pt x="f106" y="f107"/>
                  </a:cubicBezTo>
                  <a:cubicBezTo>
                    <a:pt x="f104" y="f108"/>
                    <a:pt x="f109" y="f110"/>
                    <a:pt x="f100" y="f111"/>
                  </a:cubicBezTo>
                  <a:lnTo>
                    <a:pt x="f100" y="f101"/>
                  </a:lnTo>
                  <a:close/>
                  <a:moveTo>
                    <a:pt x="f112" y="f113"/>
                  </a:moveTo>
                  <a:lnTo>
                    <a:pt x="f112" y="f114"/>
                  </a:lnTo>
                  <a:cubicBezTo>
                    <a:pt x="f115" y="f116"/>
                    <a:pt x="f117" y="f118"/>
                    <a:pt x="f119" y="f120"/>
                  </a:cubicBezTo>
                  <a:cubicBezTo>
                    <a:pt x="f117" y="f121"/>
                    <a:pt x="f122" y="f123"/>
                    <a:pt x="f112" y="f113"/>
                  </a:cubicBezTo>
                  <a:close/>
                  <a:moveTo>
                    <a:pt x="f16" y="f124"/>
                  </a:moveTo>
                  <a:cubicBezTo>
                    <a:pt x="f125" y="f126"/>
                    <a:pt x="f127" y="f70"/>
                    <a:pt x="f128" y="f129"/>
                  </a:cubicBezTo>
                  <a:cubicBezTo>
                    <a:pt x="f130" y="f131"/>
                    <a:pt x="f130" y="f132"/>
                    <a:pt x="f128" y="f133"/>
                  </a:cubicBezTo>
                  <a:cubicBezTo>
                    <a:pt x="f127" y="f134"/>
                    <a:pt x="f135" y="f136"/>
                    <a:pt x="f16" y="f137"/>
                  </a:cubicBezTo>
                  <a:cubicBezTo>
                    <a:pt x="f138" y="f139"/>
                    <a:pt x="f140" y="f136"/>
                    <a:pt x="f29" y="f141"/>
                  </a:cubicBezTo>
                  <a:cubicBezTo>
                    <a:pt x="f142" y="f134"/>
                    <a:pt x="f24" y="f143"/>
                    <a:pt x="f144" y="f133"/>
                  </a:cubicBezTo>
                  <a:cubicBezTo>
                    <a:pt x="f145" y="f146"/>
                    <a:pt x="f145" y="f147"/>
                    <a:pt x="f144" y="f129"/>
                  </a:cubicBezTo>
                  <a:cubicBezTo>
                    <a:pt x="f24" y="f148"/>
                    <a:pt x="f142" y="f91"/>
                    <a:pt x="f29" y="f149"/>
                  </a:cubicBezTo>
                  <a:cubicBezTo>
                    <a:pt x="f140" y="f150"/>
                    <a:pt x="f151" y="f68"/>
                    <a:pt x="f16" y="f124"/>
                  </a:cubicBezTo>
                  <a:close/>
                  <a:moveTo>
                    <a:pt x="f152" y="f153"/>
                  </a:moveTo>
                  <a:cubicBezTo>
                    <a:pt x="f38" y="f137"/>
                    <a:pt x="f154" y="f155"/>
                    <a:pt x="f156" y="f157"/>
                  </a:cubicBezTo>
                  <a:cubicBezTo>
                    <a:pt x="f27" y="f158"/>
                    <a:pt x="f159" y="f160"/>
                    <a:pt x="f161" y="f162"/>
                  </a:cubicBezTo>
                  <a:cubicBezTo>
                    <a:pt x="f163" y="f164"/>
                    <a:pt x="f156" y="f165"/>
                    <a:pt x="f166" y="f167"/>
                  </a:cubicBezTo>
                  <a:cubicBezTo>
                    <a:pt x="f38" y="f168"/>
                    <a:pt x="f42" y="f157"/>
                    <a:pt x="f152" y="f153"/>
                  </a:cubicBezTo>
                  <a:close/>
                  <a:moveTo>
                    <a:pt x="f49" y="f153"/>
                  </a:moveTo>
                  <a:cubicBezTo>
                    <a:pt x="f48" y="f157"/>
                    <a:pt x="f47" y="f162"/>
                    <a:pt x="f45" y="f167"/>
                  </a:cubicBezTo>
                  <a:cubicBezTo>
                    <a:pt x="f57" y="f169"/>
                    <a:pt x="f55" y="f164"/>
                    <a:pt x="f54" y="f162"/>
                  </a:cubicBezTo>
                  <a:cubicBezTo>
                    <a:pt x="f127" y="f158"/>
                    <a:pt x="f51" y="f155"/>
                    <a:pt x="f49" y="f153"/>
                  </a:cubicBezTo>
                  <a:close/>
                  <a:moveTo>
                    <a:pt x="f75" y="f170"/>
                  </a:moveTo>
                  <a:cubicBezTo>
                    <a:pt x="f171" y="f172"/>
                    <a:pt x="f173" y="f174"/>
                    <a:pt x="f69" y="f134"/>
                  </a:cubicBezTo>
                  <a:cubicBezTo>
                    <a:pt x="f175" y="f176"/>
                    <a:pt x="f65" y="f177"/>
                    <a:pt x="f63" y="f178"/>
                  </a:cubicBezTo>
                  <a:cubicBezTo>
                    <a:pt x="f179" y="f180"/>
                    <a:pt x="f181" y="f182"/>
                    <a:pt x="f183" y="f182"/>
                  </a:cubicBezTo>
                  <a:cubicBezTo>
                    <a:pt x="f184" y="f182"/>
                    <a:pt x="f185" y="f186"/>
                    <a:pt x="f75" y="f170"/>
                  </a:cubicBezTo>
                  <a:close/>
                  <a:moveTo>
                    <a:pt x="f187" y="f170"/>
                  </a:moveTo>
                  <a:lnTo>
                    <a:pt x="f187" y="f170"/>
                  </a:lnTo>
                  <a:cubicBezTo>
                    <a:pt x="f188" y="f189"/>
                    <a:pt x="f190" y="f191"/>
                    <a:pt x="f192" y="f191"/>
                  </a:cubicBezTo>
                  <a:cubicBezTo>
                    <a:pt x="f193" y="f191"/>
                    <a:pt x="f194" y="f195"/>
                    <a:pt x="f196" y="f197"/>
                  </a:cubicBezTo>
                  <a:cubicBezTo>
                    <a:pt x="f94" y="f160"/>
                    <a:pt x="f198" y="f199"/>
                    <a:pt x="f200" y="f134"/>
                  </a:cubicBezTo>
                  <a:cubicBezTo>
                    <a:pt x="f89" y="f201"/>
                    <a:pt x="f87" y="f172"/>
                    <a:pt x="f187" y="f170"/>
                  </a:cubicBezTo>
                  <a:close/>
                  <a:moveTo>
                    <a:pt x="f202" y="f203"/>
                  </a:moveTo>
                  <a:cubicBezTo>
                    <a:pt x="f204" y="f205"/>
                    <a:pt x="f206" y="f207"/>
                    <a:pt x="f57" y="f208"/>
                  </a:cubicBezTo>
                  <a:cubicBezTo>
                    <a:pt x="f209" y="f210"/>
                    <a:pt x="f211" y="f212"/>
                    <a:pt x="f213" y="f212"/>
                  </a:cubicBezTo>
                  <a:cubicBezTo>
                    <a:pt x="f214" y="f212"/>
                    <a:pt x="f215" y="f216"/>
                    <a:pt x="f156" y="f208"/>
                  </a:cubicBezTo>
                  <a:cubicBezTo>
                    <a:pt x="f217" y="f207"/>
                    <a:pt x="f218" y="f205"/>
                    <a:pt x="f202" y="f203"/>
                  </a:cubicBezTo>
                  <a:close/>
                  <a:moveTo>
                    <a:pt x="f219" y="f220"/>
                  </a:moveTo>
                  <a:cubicBezTo>
                    <a:pt x="f221" y="f220"/>
                    <a:pt x="f222" y="f223"/>
                    <a:pt x="f151" y="f224"/>
                  </a:cubicBezTo>
                  <a:cubicBezTo>
                    <a:pt x="f27" y="f225"/>
                    <a:pt x="f40" y="f226"/>
                    <a:pt x="f227" y="f228"/>
                  </a:cubicBezTo>
                  <a:cubicBezTo>
                    <a:pt x="f229" y="f230"/>
                    <a:pt x="f231" y="f232"/>
                    <a:pt x="f233" y="f232"/>
                  </a:cubicBezTo>
                  <a:cubicBezTo>
                    <a:pt x="f234" y="f232"/>
                    <a:pt x="f235" y="f236"/>
                    <a:pt x="f237" y="f64"/>
                  </a:cubicBezTo>
                  <a:cubicBezTo>
                    <a:pt x="f220" y="f238"/>
                    <a:pt x="f239" y="f240"/>
                    <a:pt x="f241" y="f107"/>
                  </a:cubicBezTo>
                  <a:cubicBezTo>
                    <a:pt x="f242" y="f243"/>
                    <a:pt x="f244" y="f141"/>
                    <a:pt x="f245" y="f168"/>
                  </a:cubicBezTo>
                  <a:cubicBezTo>
                    <a:pt x="f246" y="f205"/>
                    <a:pt x="f247" y="f248"/>
                    <a:pt x="f249" y="f250"/>
                  </a:cubicBezTo>
                  <a:cubicBezTo>
                    <a:pt x="f251" y="f252"/>
                    <a:pt x="f253" y="f254"/>
                    <a:pt x="f255" y="f254"/>
                  </a:cubicBezTo>
                  <a:cubicBezTo>
                    <a:pt x="f256" y="f254"/>
                    <a:pt x="f257" y="f258"/>
                    <a:pt x="f227" y="f259"/>
                  </a:cubicBezTo>
                  <a:cubicBezTo>
                    <a:pt x="f260" y="f261"/>
                    <a:pt x="f262" y="f263"/>
                    <a:pt x="f264" y="f263"/>
                  </a:cubicBezTo>
                  <a:cubicBezTo>
                    <a:pt x="f265" y="f263"/>
                    <a:pt x="f266" y="f267"/>
                    <a:pt x="f268" y="f259"/>
                  </a:cubicBezTo>
                  <a:cubicBezTo>
                    <a:pt x="f269" y="f270"/>
                    <a:pt x="f271" y="f272"/>
                    <a:pt x="f273" y="f272"/>
                  </a:cubicBezTo>
                  <a:cubicBezTo>
                    <a:pt x="f274" y="f272"/>
                    <a:pt x="f3" y="f275"/>
                    <a:pt x="f276" y="f107"/>
                  </a:cubicBezTo>
                  <a:cubicBezTo>
                    <a:pt x="f277" y="f278"/>
                    <a:pt x="f279" y="f280"/>
                    <a:pt x="f281" y="f280"/>
                  </a:cubicBezTo>
                  <a:cubicBezTo>
                    <a:pt x="f282" y="f280"/>
                    <a:pt x="f283" y="f284"/>
                    <a:pt x="f268" y="f228"/>
                  </a:cubicBezTo>
                  <a:cubicBezTo>
                    <a:pt x="f285" y="f286"/>
                    <a:pt x="f287" y="f220"/>
                    <a:pt x="f219" y="f220"/>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44" name="Google Shape;6009;p67">
              <a:extLst>
                <a:ext uri="{FF2B5EF4-FFF2-40B4-BE49-F238E27FC236}">
                  <a16:creationId xmlns:a16="http://schemas.microsoft.com/office/drawing/2014/main" id="{6C5439BE-299A-4AF4-8B9A-E0B758E0E9E9}"/>
                </a:ext>
              </a:extLst>
            </p:cNvPr>
            <p:cNvSpPr/>
            <p:nvPr/>
          </p:nvSpPr>
          <p:spPr>
            <a:xfrm>
              <a:off x="5463933" y="5733461"/>
              <a:ext cx="96441" cy="95289"/>
            </a:xfrm>
            <a:custGeom>
              <a:gdLst>
                <a:gd name="f0" fmla="val w"/>
                <a:gd name="f1" fmla="val h"/>
                <a:gd name="f2" fmla="val 0"/>
                <a:gd name="f3" fmla="val 2521"/>
                <a:gd name="f4" fmla="val 2491"/>
                <a:gd name="f5" fmla="val 1313"/>
                <a:gd name="f6" fmla="val 1295"/>
                <a:gd name="f7" fmla="val 1278"/>
                <a:gd name="f8" fmla="val 1"/>
                <a:gd name="f9" fmla="val 1261"/>
                <a:gd name="f10" fmla="val 599"/>
                <a:gd name="f11" fmla="val 569"/>
                <a:gd name="f12" fmla="val 63"/>
                <a:gd name="f13" fmla="val 1230"/>
                <a:gd name="f14" fmla="val 1955"/>
                <a:gd name="f15" fmla="val 567"/>
                <a:gd name="f16" fmla="val 2490"/>
                <a:gd name="f17" fmla="val 1954"/>
                <a:gd name="f18" fmla="val 2489"/>
                <a:gd name="f19" fmla="val 585"/>
                <a:gd name="f20" fmla="val 1980"/>
                <a:gd name="f21" fmla="*/ f0 1 2521"/>
                <a:gd name="f22" fmla="*/ f1 1 2491"/>
                <a:gd name="f23" fmla="+- f4 0 f2"/>
                <a:gd name="f24" fmla="+- f3 0 f2"/>
                <a:gd name="f25" fmla="*/ f24 1 2521"/>
                <a:gd name="f26" fmla="*/ f23 1 2491"/>
                <a:gd name="f27" fmla="*/ f2 1 f25"/>
                <a:gd name="f28" fmla="*/ f3 1 f25"/>
                <a:gd name="f29" fmla="*/ f2 1 f26"/>
                <a:gd name="f30" fmla="*/ f4 1 f26"/>
                <a:gd name="f31" fmla="*/ f27 f21 1"/>
                <a:gd name="f32" fmla="*/ f28 f21 1"/>
                <a:gd name="f33" fmla="*/ f30 f22 1"/>
                <a:gd name="f34" fmla="*/ f29 f22 1"/>
              </a:gdLst>
              <a:cxnLst>
                <a:cxn ang="3cd4">
                  <a:pos x="hc" y="t"/>
                </a:cxn>
                <a:cxn ang="0">
                  <a:pos x="r" y="vc"/>
                </a:cxn>
                <a:cxn ang="cd4">
                  <a:pos x="hc" y="b"/>
                </a:cxn>
                <a:cxn ang="cd2">
                  <a:pos x="l" y="vc"/>
                </a:cxn>
              </a:cxnLst>
              <a:rect l="f31" t="f34" r="f32" b="f33"/>
              <a:pathLst>
                <a:path w="2521" h="2491">
                  <a:moveTo>
                    <a:pt x="f5" y="f2"/>
                  </a:moveTo>
                  <a:cubicBezTo>
                    <a:pt x="f6" y="f2"/>
                    <a:pt x="f7" y="f8"/>
                    <a:pt x="f9" y="f8"/>
                  </a:cubicBezTo>
                  <a:cubicBezTo>
                    <a:pt x="f10" y="f8"/>
                    <a:pt x="f2" y="f11"/>
                    <a:pt x="f12" y="f13"/>
                  </a:cubicBezTo>
                  <a:cubicBezTo>
                    <a:pt x="f2" y="f14"/>
                    <a:pt x="f15" y="f16"/>
                    <a:pt x="f9" y="f16"/>
                  </a:cubicBezTo>
                  <a:cubicBezTo>
                    <a:pt x="f17" y="f16"/>
                    <a:pt x="f3" y="f14"/>
                    <a:pt x="f18" y="f13"/>
                  </a:cubicBezTo>
                  <a:cubicBezTo>
                    <a:pt x="f18" y="f19"/>
                    <a:pt x="f20"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grpSp>
        <p:nvGrpSpPr>
          <p:cNvPr id="45" name="Google Shape;6018;p67">
            <a:extLst>
              <a:ext uri="{FF2B5EF4-FFF2-40B4-BE49-F238E27FC236}">
                <a16:creationId xmlns:a16="http://schemas.microsoft.com/office/drawing/2014/main" id="{6BB1CF0D-6BFB-426F-8723-982641921E93}"/>
              </a:ext>
            </a:extLst>
          </p:cNvPr>
          <p:cNvGrpSpPr/>
          <p:nvPr/>
        </p:nvGrpSpPr>
        <p:grpSpPr>
          <a:xfrm>
            <a:off x="10221236" y="5564681"/>
            <a:ext cx="486936" cy="443557"/>
            <a:chOff x="10221236" y="5564681"/>
            <a:chExt cx="486936" cy="443557"/>
          </a:xfrm>
          <a:solidFill>
            <a:schemeClr val="bg1">
              <a:lumMod val="50000"/>
            </a:schemeClr>
          </a:solidFill>
        </p:grpSpPr>
        <p:sp>
          <p:nvSpPr>
            <p:cNvPr id="46" name="Google Shape;6019;p67">
              <a:extLst>
                <a:ext uri="{FF2B5EF4-FFF2-40B4-BE49-F238E27FC236}">
                  <a16:creationId xmlns:a16="http://schemas.microsoft.com/office/drawing/2014/main" id="{66998931-2D08-44D9-BFA1-7F31A24B0A11}"/>
                </a:ext>
              </a:extLst>
            </p:cNvPr>
            <p:cNvSpPr/>
            <p:nvPr/>
          </p:nvSpPr>
          <p:spPr>
            <a:xfrm>
              <a:off x="10221236" y="5564681"/>
              <a:ext cx="459248" cy="126589"/>
            </a:xfrm>
            <a:custGeom>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 f4 0 f2"/>
                <a:gd name="f28" fmla="+- f3 0 f2"/>
                <a:gd name="f29" fmla="*/ f28 1 12005"/>
                <a:gd name="f30" fmla="*/ f27 1 3309"/>
                <a:gd name="f31" fmla="*/ f2 1 f29"/>
                <a:gd name="f32" fmla="*/ f3 1 f29"/>
                <a:gd name="f33" fmla="*/ f2 1 f30"/>
                <a:gd name="f34" fmla="*/ f4 1 f30"/>
                <a:gd name="f35" fmla="*/ f31 f25 1"/>
                <a:gd name="f36" fmla="*/ f32 f25 1"/>
                <a:gd name="f37" fmla="*/ f34 f26 1"/>
                <a:gd name="f38" fmla="*/ f33 f26 1"/>
              </a:gdLst>
              <a:cxnLst>
                <a:cxn ang="3cd4">
                  <a:pos x="hc" y="t"/>
                </a:cxn>
                <a:cxn ang="0">
                  <a:pos x="r" y="vc"/>
                </a:cxn>
                <a:cxn ang="cd4">
                  <a:pos x="hc" y="b"/>
                </a:cxn>
                <a:cxn ang="cd2">
                  <a:pos x="l" y="vc"/>
                </a:cxn>
              </a:cxnLst>
              <a:rect l="f35" t="f38" r="f36" b="f37"/>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47" name="Google Shape;6020;p67">
              <a:extLst>
                <a:ext uri="{FF2B5EF4-FFF2-40B4-BE49-F238E27FC236}">
                  <a16:creationId xmlns:a16="http://schemas.microsoft.com/office/drawing/2014/main" id="{D9734D3B-84DA-4663-97BB-F5A5FE3F9929}"/>
                </a:ext>
              </a:extLst>
            </p:cNvPr>
            <p:cNvSpPr/>
            <p:nvPr/>
          </p:nvSpPr>
          <p:spPr>
            <a:xfrm>
              <a:off x="10583997" y="5722562"/>
              <a:ext cx="32589" cy="126589"/>
            </a:xfrm>
            <a:custGeom>
              <a:gdLst>
                <a:gd name="f0" fmla="val w"/>
                <a:gd name="f1" fmla="val h"/>
                <a:gd name="f2" fmla="val 0"/>
                <a:gd name="f3" fmla="val 852"/>
                <a:gd name="f4" fmla="val 3309"/>
                <a:gd name="f5" fmla="val 1"/>
                <a:gd name="f6" fmla="*/ f0 1 852"/>
                <a:gd name="f7" fmla="*/ f1 1 3309"/>
                <a:gd name="f8" fmla="+- f4 0 f2"/>
                <a:gd name="f9" fmla="+- f3 0 f2"/>
                <a:gd name="f10" fmla="*/ f9 1 852"/>
                <a:gd name="f11" fmla="*/ f8 1 3309"/>
                <a:gd name="f12" fmla="*/ f2 1 f10"/>
                <a:gd name="f13" fmla="*/ f3 1 f10"/>
                <a:gd name="f14" fmla="*/ f2 1 f11"/>
                <a:gd name="f15" fmla="*/ f4 1 f11"/>
                <a:gd name="f16" fmla="*/ f12 f6 1"/>
                <a:gd name="f17" fmla="*/ f13 f6 1"/>
                <a:gd name="f18" fmla="*/ f15 f7 1"/>
                <a:gd name="f19" fmla="*/ f14 f7 1"/>
              </a:gdLst>
              <a:cxnLst>
                <a:cxn ang="3cd4">
                  <a:pos x="hc" y="t"/>
                </a:cxn>
                <a:cxn ang="0">
                  <a:pos x="r" y="vc"/>
                </a:cxn>
                <a:cxn ang="cd4">
                  <a:pos x="hc" y="b"/>
                </a:cxn>
                <a:cxn ang="cd2">
                  <a:pos x="l" y="vc"/>
                </a:cxn>
              </a:cxnLst>
              <a:rect l="f16" t="f19" r="f17" b="f18"/>
              <a:pathLst>
                <a:path w="852" h="3309">
                  <a:moveTo>
                    <a:pt x="f5" y="f5"/>
                  </a:moveTo>
                  <a:lnTo>
                    <a:pt x="f5" y="f4"/>
                  </a:lnTo>
                  <a:lnTo>
                    <a:pt x="f3" y="f4"/>
                  </a:lnTo>
                  <a:lnTo>
                    <a:pt x="f3"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48" name="Google Shape;6021;p67">
              <a:extLst>
                <a:ext uri="{FF2B5EF4-FFF2-40B4-BE49-F238E27FC236}">
                  <a16:creationId xmlns:a16="http://schemas.microsoft.com/office/drawing/2014/main" id="{BFD74E27-CB1D-4A15-BCF2-232BF5D1FB7B}"/>
                </a:ext>
              </a:extLst>
            </p:cNvPr>
            <p:cNvSpPr/>
            <p:nvPr/>
          </p:nvSpPr>
          <p:spPr>
            <a:xfrm>
              <a:off x="10647886" y="5723778"/>
              <a:ext cx="60286" cy="126589"/>
            </a:xfrm>
            <a:custGeom>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 f4 0 f2"/>
                <a:gd name="f17" fmla="+- f3 0 f2"/>
                <a:gd name="f18" fmla="*/ f17 1 1576"/>
                <a:gd name="f19" fmla="*/ f16 1 3309"/>
                <a:gd name="f20" fmla="*/ f2 1 f18"/>
                <a:gd name="f21" fmla="*/ f3 1 f18"/>
                <a:gd name="f22" fmla="*/ f2 1 f19"/>
                <a:gd name="f23" fmla="*/ f4 1 f19"/>
                <a:gd name="f24" fmla="*/ f20 f14 1"/>
                <a:gd name="f25" fmla="*/ f21 f14 1"/>
                <a:gd name="f26" fmla="*/ f23 f15 1"/>
                <a:gd name="f27" fmla="*/ f22 f15 1"/>
              </a:gdLst>
              <a:cxnLst>
                <a:cxn ang="3cd4">
                  <a:pos x="hc" y="t"/>
                </a:cxn>
                <a:cxn ang="0">
                  <a:pos x="r" y="vc"/>
                </a:cxn>
                <a:cxn ang="cd4">
                  <a:pos x="hc" y="b"/>
                </a:cxn>
                <a:cxn ang="cd2">
                  <a:pos x="l" y="vc"/>
                </a:cxn>
              </a:cxnLst>
              <a:rect l="f24" t="f27" r="f25" b="f26"/>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49" name="Google Shape;6022;p67">
              <a:extLst>
                <a:ext uri="{FF2B5EF4-FFF2-40B4-BE49-F238E27FC236}">
                  <a16:creationId xmlns:a16="http://schemas.microsoft.com/office/drawing/2014/main" id="{06A8A52B-1E0A-41F5-BE15-08276C055CE8}"/>
                </a:ext>
              </a:extLst>
            </p:cNvPr>
            <p:cNvSpPr/>
            <p:nvPr/>
          </p:nvSpPr>
          <p:spPr>
            <a:xfrm>
              <a:off x="10255023" y="5722562"/>
              <a:ext cx="297692" cy="126589"/>
            </a:xfrm>
            <a:custGeom>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 f4 0 f2"/>
                <a:gd name="f15" fmla="+- f3 0 f2"/>
                <a:gd name="f16" fmla="*/ f15 1 7782"/>
                <a:gd name="f17" fmla="*/ f14 1 3309"/>
                <a:gd name="f18" fmla="*/ f2 1 f16"/>
                <a:gd name="f19" fmla="*/ f3 1 f16"/>
                <a:gd name="f20" fmla="*/ f2 1 f17"/>
                <a:gd name="f21" fmla="*/ f4 1 f17"/>
                <a:gd name="f22" fmla="*/ f18 f12 1"/>
                <a:gd name="f23" fmla="*/ f19 f12 1"/>
                <a:gd name="f24" fmla="*/ f21 f13 1"/>
                <a:gd name="f25" fmla="*/ f20 f13 1"/>
              </a:gdLst>
              <a:cxnLst>
                <a:cxn ang="3cd4">
                  <a:pos x="hc" y="t"/>
                </a:cxn>
                <a:cxn ang="0">
                  <a:pos x="r" y="vc"/>
                </a:cxn>
                <a:cxn ang="cd4">
                  <a:pos x="hc" y="b"/>
                </a:cxn>
                <a:cxn ang="cd2">
                  <a:pos x="l" y="vc"/>
                </a:cxn>
              </a:cxnLst>
              <a:rect l="f22" t="f25" r="f23" b="f24"/>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50" name="Google Shape;6023;p67">
              <a:extLst>
                <a:ext uri="{FF2B5EF4-FFF2-40B4-BE49-F238E27FC236}">
                  <a16:creationId xmlns:a16="http://schemas.microsoft.com/office/drawing/2014/main" id="{562FC638-ED6F-44F9-A256-CB4AD40847BB}"/>
                </a:ext>
              </a:extLst>
            </p:cNvPr>
            <p:cNvSpPr/>
            <p:nvPr/>
          </p:nvSpPr>
          <p:spPr>
            <a:xfrm>
              <a:off x="10318857" y="5880433"/>
              <a:ext cx="32589" cy="126589"/>
            </a:xfrm>
            <a:custGeom>
              <a:gdLst>
                <a:gd name="f0" fmla="val w"/>
                <a:gd name="f1" fmla="val h"/>
                <a:gd name="f2" fmla="val 0"/>
                <a:gd name="f3" fmla="val 852"/>
                <a:gd name="f4" fmla="val 3309"/>
                <a:gd name="f5" fmla="val 1"/>
                <a:gd name="f6" fmla="val 851"/>
                <a:gd name="f7" fmla="*/ f0 1 852"/>
                <a:gd name="f8" fmla="*/ f1 1 3309"/>
                <a:gd name="f9" fmla="+- f4 0 f2"/>
                <a:gd name="f10" fmla="+- f3 0 f2"/>
                <a:gd name="f11" fmla="*/ f10 1 852"/>
                <a:gd name="f12" fmla="*/ f9 1 3309"/>
                <a:gd name="f13" fmla="*/ f2 1 f11"/>
                <a:gd name="f14" fmla="*/ f3 1 f11"/>
                <a:gd name="f15" fmla="*/ f2 1 f12"/>
                <a:gd name="f16" fmla="*/ f4 1 f12"/>
                <a:gd name="f17" fmla="*/ f13 f7 1"/>
                <a:gd name="f18" fmla="*/ f14 f7 1"/>
                <a:gd name="f19" fmla="*/ f16 f8 1"/>
                <a:gd name="f20" fmla="*/ f15 f8 1"/>
              </a:gdLst>
              <a:cxnLst>
                <a:cxn ang="3cd4">
                  <a:pos x="hc" y="t"/>
                </a:cxn>
                <a:cxn ang="0">
                  <a:pos x="r" y="vc"/>
                </a:cxn>
                <a:cxn ang="cd4">
                  <a:pos x="hc" y="b"/>
                </a:cxn>
                <a:cxn ang="cd2">
                  <a:pos x="l" y="vc"/>
                </a:cxn>
              </a:cxnLst>
              <a:rect l="f17" t="f20" r="f18" b="f19"/>
              <a:pathLst>
                <a:path w="852" h="3309">
                  <a:moveTo>
                    <a:pt x="f5" y="f5"/>
                  </a:moveTo>
                  <a:lnTo>
                    <a:pt x="f5" y="f4"/>
                  </a:lnTo>
                  <a:lnTo>
                    <a:pt x="f6" y="f4"/>
                  </a:lnTo>
                  <a:lnTo>
                    <a:pt x="f6"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51" name="Google Shape;6024;p67">
              <a:extLst>
                <a:ext uri="{FF2B5EF4-FFF2-40B4-BE49-F238E27FC236}">
                  <a16:creationId xmlns:a16="http://schemas.microsoft.com/office/drawing/2014/main" id="{8B8FEEB8-AE02-4640-9CB6-61B9FEEA8D1F}"/>
                </a:ext>
              </a:extLst>
            </p:cNvPr>
            <p:cNvSpPr/>
            <p:nvPr/>
          </p:nvSpPr>
          <p:spPr>
            <a:xfrm>
              <a:off x="10382746" y="5882847"/>
              <a:ext cx="291693" cy="125391"/>
            </a:xfrm>
            <a:custGeom>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 f4 0 f2"/>
                <a:gd name="f17" fmla="+- f3 0 f2"/>
                <a:gd name="f18" fmla="*/ f17 1 7625"/>
                <a:gd name="f19" fmla="*/ f16 1 3278"/>
                <a:gd name="f20" fmla="*/ f2 1 f18"/>
                <a:gd name="f21" fmla="*/ f3 1 f18"/>
                <a:gd name="f22" fmla="*/ f2 1 f19"/>
                <a:gd name="f23" fmla="*/ f4 1 f19"/>
                <a:gd name="f24" fmla="*/ f20 f14 1"/>
                <a:gd name="f25" fmla="*/ f21 f14 1"/>
                <a:gd name="f26" fmla="*/ f23 f15 1"/>
                <a:gd name="f27" fmla="*/ f22 f15 1"/>
              </a:gdLst>
              <a:cxnLst>
                <a:cxn ang="3cd4">
                  <a:pos x="hc" y="t"/>
                </a:cxn>
                <a:cxn ang="0">
                  <a:pos x="r" y="vc"/>
                </a:cxn>
                <a:cxn ang="cd4">
                  <a:pos x="hc" y="b"/>
                </a:cxn>
                <a:cxn ang="cd2">
                  <a:pos x="l" y="vc"/>
                </a:cxn>
              </a:cxnLst>
              <a:rect l="f24" t="f27" r="f25" b="f26"/>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52" name="Google Shape;6025;p67">
              <a:extLst>
                <a:ext uri="{FF2B5EF4-FFF2-40B4-BE49-F238E27FC236}">
                  <a16:creationId xmlns:a16="http://schemas.microsoft.com/office/drawing/2014/main" id="{20F6B4DF-3551-433F-B889-5A34BECD23FE}"/>
                </a:ext>
              </a:extLst>
            </p:cNvPr>
            <p:cNvSpPr/>
            <p:nvPr/>
          </p:nvSpPr>
          <p:spPr>
            <a:xfrm>
              <a:off x="10221236" y="5881649"/>
              <a:ext cx="66339" cy="126589"/>
            </a:xfrm>
            <a:custGeom>
              <a:gdLst>
                <a:gd name="f0" fmla="val w"/>
                <a:gd name="f1" fmla="val h"/>
                <a:gd name="f2" fmla="val 0"/>
                <a:gd name="f3" fmla="val 1734"/>
                <a:gd name="f4" fmla="val 3309"/>
                <a:gd name="f5" fmla="val 442"/>
                <a:gd name="f6" fmla="val 190"/>
                <a:gd name="f7" fmla="val 1"/>
                <a:gd name="f8" fmla="val 189"/>
                <a:gd name="f9" fmla="val 378"/>
                <a:gd name="f10" fmla="val 2867"/>
                <a:gd name="f11" fmla="val 3088"/>
                <a:gd name="f12" fmla="val 3308"/>
                <a:gd name="f13" fmla="*/ f0 1 1734"/>
                <a:gd name="f14" fmla="*/ f1 1 3309"/>
                <a:gd name="f15" fmla="+- f4 0 f2"/>
                <a:gd name="f16" fmla="+- f3 0 f2"/>
                <a:gd name="f17" fmla="*/ f16 1 1734"/>
                <a:gd name="f18" fmla="*/ f15 1 3309"/>
                <a:gd name="f19" fmla="*/ f2 1 f17"/>
                <a:gd name="f20" fmla="*/ f3 1 f17"/>
                <a:gd name="f21" fmla="*/ f2 1 f18"/>
                <a:gd name="f22" fmla="*/ f4 1 f18"/>
                <a:gd name="f23" fmla="*/ f19 f13 1"/>
                <a:gd name="f24" fmla="*/ f20 f13 1"/>
                <a:gd name="f25" fmla="*/ f22 f14 1"/>
                <a:gd name="f26" fmla="*/ f21 f14 1"/>
              </a:gdLst>
              <a:cxnLst>
                <a:cxn ang="3cd4">
                  <a:pos x="hc" y="t"/>
                </a:cxn>
                <a:cxn ang="0">
                  <a:pos x="r" y="vc"/>
                </a:cxn>
                <a:cxn ang="cd4">
                  <a:pos x="hc" y="b"/>
                </a:cxn>
                <a:cxn ang="cd2">
                  <a:pos x="l" y="vc"/>
                </a:cxn>
              </a:cxnLst>
              <a:rect l="f23" t="f26" r="f24" b="f25"/>
              <a:pathLst>
                <a:path w="1733" h="3309">
                  <a:moveTo>
                    <a:pt x="f5" y="f2"/>
                  </a:moveTo>
                  <a:cubicBezTo>
                    <a:pt x="f6" y="f2"/>
                    <a:pt x="f7" y="f8"/>
                    <a:pt x="f7" y="f9"/>
                  </a:cubicBezTo>
                  <a:lnTo>
                    <a:pt x="f7" y="f10"/>
                  </a:lnTo>
                  <a:cubicBezTo>
                    <a:pt x="f7" y="f11"/>
                    <a:pt x="f6" y="f12"/>
                    <a:pt x="f5" y="f12"/>
                  </a:cubicBezTo>
                  <a:lnTo>
                    <a:pt x="f3" y="f12"/>
                  </a:ln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sp>
        <p:nvSpPr>
          <p:cNvPr id="53" name="Google Shape;6043;p67">
            <a:extLst>
              <a:ext uri="{FF2B5EF4-FFF2-40B4-BE49-F238E27FC236}">
                <a16:creationId xmlns:a16="http://schemas.microsoft.com/office/drawing/2014/main" id="{971766B3-D3ED-47C7-9CCF-BD9D6E9F29F2}"/>
              </a:ext>
            </a:extLst>
          </p:cNvPr>
          <p:cNvSpPr/>
          <p:nvPr/>
        </p:nvSpPr>
        <p:spPr>
          <a:xfrm>
            <a:off x="6077468" y="5543604"/>
            <a:ext cx="412220" cy="486936"/>
          </a:xfrm>
          <a:custGeom>
            <a:gdLst>
              <a:gd name="f0" fmla="val w"/>
              <a:gd name="f1" fmla="val h"/>
              <a:gd name="f2" fmla="val 0"/>
              <a:gd name="f3" fmla="val 10776"/>
              <a:gd name="f4" fmla="val 12729"/>
              <a:gd name="f5" fmla="val 1670"/>
              <a:gd name="f6" fmla="val 851"/>
              <a:gd name="f7" fmla="val 9326"/>
              <a:gd name="f8" fmla="val 1355"/>
              <a:gd name="f9" fmla="val 1072"/>
              <a:gd name="f10" fmla="val 9421"/>
              <a:gd name="f11" fmla="val 9578"/>
              <a:gd name="f12" fmla="val 2049"/>
              <a:gd name="f13" fmla="val 1481"/>
              <a:gd name="f14" fmla="val 1198"/>
              <a:gd name="f15" fmla="val 9925"/>
              <a:gd name="f16" fmla="val 10177"/>
              <a:gd name="f17" fmla="val 10208"/>
              <a:gd name="f18" fmla="val 11846"/>
              <a:gd name="f19" fmla="val 1229"/>
              <a:gd name="f20" fmla="val 11468"/>
              <a:gd name="f21" fmla="val 11027"/>
              <a:gd name="f22" fmla="val 10586"/>
              <a:gd name="f23" fmla="val 2111"/>
              <a:gd name="f24" fmla="val 1"/>
              <a:gd name="f25" fmla="val 914"/>
              <a:gd name="f26" fmla="val 946"/>
              <a:gd name="f27" fmla="val 2080"/>
              <a:gd name="f28" fmla="val 11059"/>
              <a:gd name="f29" fmla="val 11973"/>
              <a:gd name="f30" fmla="val 757"/>
              <a:gd name="f31" fmla="val 10334"/>
              <a:gd name="f32" fmla="val 10775"/>
              <a:gd name="f33" fmla="val 12508"/>
              <a:gd name="f34" fmla="val 12319"/>
              <a:gd name="f35" fmla="val 473"/>
              <a:gd name="f36" fmla="val 221"/>
              <a:gd name="f37" fmla="val 64"/>
              <a:gd name="f38" fmla="val 9105"/>
              <a:gd name="f39" fmla="val 3781"/>
              <a:gd name="f40" fmla="val 4011"/>
              <a:gd name="f41" fmla="val 8912"/>
              <a:gd name="f42" fmla="val 4171"/>
              <a:gd name="f43" fmla="val 8708"/>
              <a:gd name="f44" fmla="val 8604"/>
              <a:gd name="f45" fmla="val 8498"/>
              <a:gd name="f46" fmla="val 4129"/>
              <a:gd name="f47" fmla="val 8412"/>
              <a:gd name="f48" fmla="val 4033"/>
              <a:gd name="f49" fmla="val 7845"/>
              <a:gd name="f50" fmla="val 3498"/>
              <a:gd name="f51" fmla="val 7310"/>
              <a:gd name="f52" fmla="val 7214"/>
              <a:gd name="f53" fmla="val 7100"/>
              <a:gd name="f54" fmla="val 6991"/>
              <a:gd name="f55" fmla="val 6778"/>
              <a:gd name="f56" fmla="val 6585"/>
              <a:gd name="f57" fmla="*/ f0 1 10776"/>
              <a:gd name="f58" fmla="*/ f1 1 12729"/>
              <a:gd name="f59" fmla="+- f4 0 f2"/>
              <a:gd name="f60" fmla="+- f3 0 f2"/>
              <a:gd name="f61" fmla="*/ f60 1 10776"/>
              <a:gd name="f62" fmla="*/ f59 1 12729"/>
              <a:gd name="f63" fmla="*/ f2 1 f61"/>
              <a:gd name="f64" fmla="*/ f3 1 f61"/>
              <a:gd name="f65" fmla="*/ f2 1 f62"/>
              <a:gd name="f66" fmla="*/ f4 1 f62"/>
              <a:gd name="f67" fmla="*/ f63 f57 1"/>
              <a:gd name="f68" fmla="*/ f64 f57 1"/>
              <a:gd name="f69" fmla="*/ f66 f58 1"/>
              <a:gd name="f70" fmla="*/ f65 f58 1"/>
            </a:gdLst>
            <a:cxnLst>
              <a:cxn ang="3cd4">
                <a:pos x="hc" y="t"/>
              </a:cxn>
              <a:cxn ang="0">
                <a:pos x="r" y="vc"/>
              </a:cxn>
              <a:cxn ang="cd4">
                <a:pos x="hc" y="b"/>
              </a:cxn>
              <a:cxn ang="cd2">
                <a:pos x="l" y="vc"/>
              </a:cxn>
            </a:cxnLst>
            <a:rect l="f67" t="f70" r="f68" b="f69"/>
            <a:pathLst>
              <a:path w="10776" h="12729">
                <a:moveTo>
                  <a:pt x="f5" y="f6"/>
                </a:moveTo>
                <a:lnTo>
                  <a:pt x="f5" y="f7"/>
                </a:lnTo>
                <a:cubicBezTo>
                  <a:pt x="f8" y="f7"/>
                  <a:pt x="f9" y="f10"/>
                  <a:pt x="f6" y="f11"/>
                </a:cubicBezTo>
                <a:lnTo>
                  <a:pt x="f6" y="f12"/>
                </a:lnTo>
                <a:cubicBezTo>
                  <a:pt x="f6" y="f13"/>
                  <a:pt x="f14" y="f9"/>
                  <a:pt x="f5" y="f6"/>
                </a:cubicBezTo>
                <a:close/>
                <a:moveTo>
                  <a:pt x="f15" y="f16"/>
                </a:moveTo>
                <a:lnTo>
                  <a:pt x="f15" y="f17"/>
                </a:lnTo>
                <a:lnTo>
                  <a:pt x="f15" y="f18"/>
                </a:lnTo>
                <a:lnTo>
                  <a:pt x="f5" y="f18"/>
                </a:lnTo>
                <a:cubicBezTo>
                  <a:pt x="f19" y="f18"/>
                  <a:pt x="f6" y="f20"/>
                  <a:pt x="f6" y="f21"/>
                </a:cubicBezTo>
                <a:cubicBezTo>
                  <a:pt x="f6" y="f22"/>
                  <a:pt x="f19" y="f16"/>
                  <a:pt x="f5" y="f16"/>
                </a:cubicBezTo>
                <a:close/>
                <a:moveTo>
                  <a:pt x="f23" y="f24"/>
                </a:moveTo>
                <a:cubicBezTo>
                  <a:pt x="f25" y="f24"/>
                  <a:pt x="f24" y="f26"/>
                  <a:pt x="f24" y="f27"/>
                </a:cubicBezTo>
                <a:lnTo>
                  <a:pt x="f24" y="f28"/>
                </a:lnTo>
                <a:cubicBezTo>
                  <a:pt x="f24" y="f29"/>
                  <a:pt x="f30" y="f4"/>
                  <a:pt x="f5" y="f4"/>
                </a:cubicBezTo>
                <a:lnTo>
                  <a:pt x="f31" y="f4"/>
                </a:lnTo>
                <a:cubicBezTo>
                  <a:pt x="f22" y="f4"/>
                  <a:pt x="f32" y="f33"/>
                  <a:pt x="f32" y="f34"/>
                </a:cubicBezTo>
                <a:lnTo>
                  <a:pt x="f32" y="f35"/>
                </a:lnTo>
                <a:cubicBezTo>
                  <a:pt x="f32" y="f36"/>
                  <a:pt x="f22" y="f37"/>
                  <a:pt x="f31" y="f37"/>
                </a:cubicBezTo>
                <a:lnTo>
                  <a:pt x="f38" y="f37"/>
                </a:lnTo>
                <a:lnTo>
                  <a:pt x="f38" y="f39"/>
                </a:lnTo>
                <a:cubicBezTo>
                  <a:pt x="f38" y="f40"/>
                  <a:pt x="f41" y="f42"/>
                  <a:pt x="f43" y="f42"/>
                </a:cubicBezTo>
                <a:cubicBezTo>
                  <a:pt x="f44" y="f42"/>
                  <a:pt x="f45" y="f46"/>
                  <a:pt x="f47" y="f48"/>
                </a:cubicBezTo>
                <a:lnTo>
                  <a:pt x="f49" y="f50"/>
                </a:lnTo>
                <a:lnTo>
                  <a:pt x="f51" y="f48"/>
                </a:lnTo>
                <a:cubicBezTo>
                  <a:pt x="f52" y="f46"/>
                  <a:pt x="f53" y="f42"/>
                  <a:pt x="f54" y="f42"/>
                </a:cubicBezTo>
                <a:cubicBezTo>
                  <a:pt x="f55" y="f42"/>
                  <a:pt x="f56" y="f40"/>
                  <a:pt x="f56" y="f39"/>
                </a:cubicBezTo>
                <a:lnTo>
                  <a:pt x="f56" y="f37"/>
                </a:lnTo>
                <a:lnTo>
                  <a:pt x="f23" y="f37"/>
                </a:lnTo>
                <a:lnTo>
                  <a:pt x="f23" y="f24"/>
                </a:lnTo>
                <a:close/>
              </a:path>
            </a:pathLst>
          </a:custGeom>
          <a:solidFill>
            <a:schemeClr val="bg1">
              <a:lumMod val="50000"/>
            </a:schemeClr>
          </a:solid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nvGrpSpPr>
          <p:cNvPr id="54" name="Google Shape;6052;p67">
            <a:extLst>
              <a:ext uri="{FF2B5EF4-FFF2-40B4-BE49-F238E27FC236}">
                <a16:creationId xmlns:a16="http://schemas.microsoft.com/office/drawing/2014/main" id="{EA9696A0-0B6C-4B3D-922D-660D401E7005}"/>
              </a:ext>
            </a:extLst>
          </p:cNvPr>
          <p:cNvGrpSpPr/>
          <p:nvPr/>
        </p:nvGrpSpPr>
        <p:grpSpPr>
          <a:xfrm>
            <a:off x="11105269" y="5521083"/>
            <a:ext cx="476109" cy="484540"/>
            <a:chOff x="11105269" y="5521083"/>
            <a:chExt cx="476109" cy="484540"/>
          </a:xfrm>
          <a:solidFill>
            <a:schemeClr val="bg1">
              <a:lumMod val="50000"/>
            </a:schemeClr>
          </a:solidFill>
        </p:grpSpPr>
        <p:sp>
          <p:nvSpPr>
            <p:cNvPr id="55" name="Google Shape;6053;p67">
              <a:extLst>
                <a:ext uri="{FF2B5EF4-FFF2-40B4-BE49-F238E27FC236}">
                  <a16:creationId xmlns:a16="http://schemas.microsoft.com/office/drawing/2014/main" id="{5BF3BD5D-688A-43F7-A7C8-0C505E2C8E15}"/>
                </a:ext>
              </a:extLst>
            </p:cNvPr>
            <p:cNvSpPr/>
            <p:nvPr/>
          </p:nvSpPr>
          <p:spPr>
            <a:xfrm>
              <a:off x="11105269" y="5521083"/>
              <a:ext cx="476109" cy="205776"/>
            </a:xfrm>
            <a:custGeom>
              <a:gdLst>
                <a:gd name="f0" fmla="val w"/>
                <a:gd name="f1" fmla="val h"/>
                <a:gd name="f2" fmla="val 0"/>
                <a:gd name="f3" fmla="val 12446"/>
                <a:gd name="f4" fmla="val 5379"/>
                <a:gd name="f5" fmla="val 3088"/>
                <a:gd name="f6" fmla="val 1639"/>
                <a:gd name="f7" fmla="val 316"/>
                <a:gd name="f8" fmla="val 1008"/>
                <a:gd name="f9" fmla="val 95"/>
                <a:gd name="f10" fmla="val 2489"/>
                <a:gd name="f11" fmla="val 1"/>
                <a:gd name="f12" fmla="val 3214"/>
                <a:gd name="f13" fmla="val 190"/>
                <a:gd name="f14" fmla="val 3938"/>
                <a:gd name="f15" fmla="val 568"/>
                <a:gd name="f16" fmla="val 4506"/>
                <a:gd name="f17" fmla="val 962"/>
                <a:gd name="f18" fmla="val 5071"/>
                <a:gd name="f19" fmla="val 1607"/>
                <a:gd name="f20" fmla="val 5366"/>
                <a:gd name="f21" fmla="val 2240"/>
                <a:gd name="f22" fmla="val 2772"/>
                <a:gd name="f23" fmla="val 3296"/>
                <a:gd name="f24" fmla="val 5157"/>
                <a:gd name="f25" fmla="val 3655"/>
                <a:gd name="f26" fmla="val 4726"/>
                <a:gd name="f27" fmla="val 4569"/>
                <a:gd name="f28" fmla="val 3844"/>
                <a:gd name="f29" fmla="val 2836"/>
                <a:gd name="f30" fmla="val 2584"/>
                <a:gd name="f31" fmla="val 2427"/>
                <a:gd name="f32" fmla="val 2678"/>
                <a:gd name="f33" fmla="val 2899"/>
                <a:gd name="f34" fmla="val 3151"/>
                <a:gd name="f35" fmla="val 2616"/>
                <a:gd name="f36" fmla="val 3308"/>
                <a:gd name="f37" fmla="val 3340"/>
                <a:gd name="f38" fmla="val 3057"/>
                <a:gd name="f39" fmla="val 3529"/>
                <a:gd name="f40" fmla="val 3749"/>
                <a:gd name="f41" fmla="val 3970"/>
                <a:gd name="f42" fmla="val 3025"/>
                <a:gd name="f43" fmla="val 4127"/>
                <a:gd name="f44" fmla="val 2049"/>
                <a:gd name="f45" fmla="val 1450"/>
                <a:gd name="f46" fmla="val 3434"/>
                <a:gd name="f47" fmla="val 1608"/>
                <a:gd name="f48" fmla="val 1754"/>
                <a:gd name="f49" fmla="val 1999"/>
                <a:gd name="f50" fmla="val 2279"/>
                <a:gd name="f51" fmla="val 1632"/>
                <a:gd name="f52" fmla="val 2882"/>
                <a:gd name="f53" fmla="val 2930"/>
                <a:gd name="f54" fmla="val 2977"/>
                <a:gd name="f55" fmla="val 1634"/>
                <a:gd name="f56" fmla="val 3624"/>
                <a:gd name="f57" fmla="val 1733"/>
                <a:gd name="f58" fmla="val 4128"/>
                <a:gd name="f59" fmla="val 2048"/>
                <a:gd name="f60" fmla="val 4474"/>
                <a:gd name="f61" fmla="val 7908"/>
                <a:gd name="f62" fmla="val 8255"/>
                <a:gd name="f63" fmla="val 2017"/>
                <a:gd name="f64" fmla="val 8759"/>
                <a:gd name="f65" fmla="val 1702"/>
                <a:gd name="f66" fmla="val 9358"/>
                <a:gd name="f67" fmla="val 9406"/>
                <a:gd name="f68" fmla="val 9453"/>
                <a:gd name="f69" fmla="val 9501"/>
                <a:gd name="f70" fmla="val 10104"/>
                <a:gd name="f71" fmla="val 10629"/>
                <a:gd name="f72" fmla="val 10775"/>
                <a:gd name="f73" fmla="val 10964"/>
                <a:gd name="f74" fmla="val 10334"/>
                <a:gd name="f75" fmla="val 9547"/>
                <a:gd name="f76" fmla="val 9326"/>
                <a:gd name="f77" fmla="val 9137"/>
                <a:gd name="f78" fmla="val 3497"/>
                <a:gd name="f79" fmla="val 9799"/>
                <a:gd name="f80" fmla="val 9956"/>
                <a:gd name="f81" fmla="val 9767"/>
                <a:gd name="f82" fmla="val 2521"/>
                <a:gd name="f83" fmla="val 8539"/>
                <a:gd name="f84" fmla="val 7814"/>
                <a:gd name="f85" fmla="val 3686"/>
                <a:gd name="f86" fmla="val 8728"/>
                <a:gd name="f87" fmla="val 9099"/>
                <a:gd name="f88" fmla="val 5169"/>
                <a:gd name="f89" fmla="val 9626"/>
                <a:gd name="f90" fmla="val 10158"/>
                <a:gd name="f91" fmla="val 10800"/>
                <a:gd name="f92" fmla="val 11451"/>
                <a:gd name="f93" fmla="val 5074"/>
                <a:gd name="f94" fmla="val 11847"/>
                <a:gd name="f95" fmla="val 12225"/>
                <a:gd name="f96" fmla="val 12445"/>
                <a:gd name="f97" fmla="val 3277"/>
                <a:gd name="f98" fmla="val 12319"/>
                <a:gd name="f99" fmla="val 12130"/>
                <a:gd name="f100" fmla="*/ f0 1 12446"/>
                <a:gd name="f101" fmla="*/ f1 1 5379"/>
                <a:gd name="f102" fmla="+- f4 0 f2"/>
                <a:gd name="f103" fmla="+- f3 0 f2"/>
                <a:gd name="f104" fmla="*/ f103 1 12446"/>
                <a:gd name="f105" fmla="*/ f102 1 5379"/>
                <a:gd name="f106" fmla="*/ f2 1 f104"/>
                <a:gd name="f107" fmla="*/ f3 1 f104"/>
                <a:gd name="f108" fmla="*/ f2 1 f105"/>
                <a:gd name="f109" fmla="*/ f4 1 f105"/>
                <a:gd name="f110" fmla="*/ f106 f100 1"/>
                <a:gd name="f111" fmla="*/ f107 f100 1"/>
                <a:gd name="f112" fmla="*/ f109 f101 1"/>
                <a:gd name="f113" fmla="*/ f108 f101 1"/>
              </a:gdLst>
              <a:cxnLst>
                <a:cxn ang="3cd4">
                  <a:pos x="hc" y="t"/>
                </a:cxn>
                <a:cxn ang="0">
                  <a:pos x="r" y="vc"/>
                </a:cxn>
                <a:cxn ang="cd4">
                  <a:pos x="hc" y="b"/>
                </a:cxn>
                <a:cxn ang="cd2">
                  <a:pos x="l" y="vc"/>
                </a:cxn>
              </a:cxnLst>
              <a:rect l="f110" t="f113" r="f111" b="f112"/>
              <a:pathLst>
                <a:path w="12446" h="5379">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5"/>
                    <a:pt x="f28" y="f10"/>
                    <a:pt x="f29" y="f10"/>
                  </a:cubicBezTo>
                  <a:cubicBezTo>
                    <a:pt x="f30" y="f10"/>
                    <a:pt x="f31" y="f32"/>
                    <a:pt x="f31" y="f33"/>
                  </a:cubicBezTo>
                  <a:cubicBezTo>
                    <a:pt x="f31" y="f34"/>
                    <a:pt x="f35" y="f36"/>
                    <a:pt x="f29" y="f37"/>
                  </a:cubicBezTo>
                  <a:cubicBezTo>
                    <a:pt x="f38" y="f37"/>
                    <a:pt x="f12" y="f39"/>
                    <a:pt x="f12" y="f40"/>
                  </a:cubicBezTo>
                  <a:cubicBezTo>
                    <a:pt x="f12" y="f41"/>
                    <a:pt x="f42" y="f43"/>
                    <a:pt x="f29" y="f43"/>
                  </a:cubicBezTo>
                  <a:cubicBezTo>
                    <a:pt x="f44" y="f43"/>
                    <a:pt x="f45" y="f46"/>
                    <a:pt x="f47" y="f30"/>
                  </a:cubicBezTo>
                  <a:cubicBezTo>
                    <a:pt x="f48" y="f49"/>
                    <a:pt x="f50" y="f51"/>
                    <a:pt x="f52" y="f51"/>
                  </a:cubicBezTo>
                  <a:cubicBezTo>
                    <a:pt x="f53" y="f51"/>
                    <a:pt x="f54" y="f55"/>
                    <a:pt x="f42" y="f6"/>
                  </a:cubicBezTo>
                  <a:cubicBezTo>
                    <a:pt x="f56" y="f57"/>
                    <a:pt x="f58" y="f59"/>
                    <a:pt x="f60" y="f10"/>
                  </a:cubicBezTo>
                  <a:lnTo>
                    <a:pt x="f61" y="f10"/>
                  </a:lnTo>
                  <a:cubicBezTo>
                    <a:pt x="f62" y="f63"/>
                    <a:pt x="f64" y="f65"/>
                    <a:pt x="f66" y="f6"/>
                  </a:cubicBezTo>
                  <a:cubicBezTo>
                    <a:pt x="f67" y="f55"/>
                    <a:pt x="f68" y="f51"/>
                    <a:pt x="f69" y="f51"/>
                  </a:cubicBezTo>
                  <a:cubicBezTo>
                    <a:pt x="f70" y="f51"/>
                    <a:pt x="f71" y="f49"/>
                    <a:pt x="f72" y="f30"/>
                  </a:cubicBezTo>
                  <a:cubicBezTo>
                    <a:pt x="f73" y="f46"/>
                    <a:pt x="f74" y="f43"/>
                    <a:pt x="f75" y="f43"/>
                  </a:cubicBezTo>
                  <a:cubicBezTo>
                    <a:pt x="f76" y="f43"/>
                    <a:pt x="f77" y="f14"/>
                    <a:pt x="f77" y="f40"/>
                  </a:cubicBezTo>
                  <a:cubicBezTo>
                    <a:pt x="f77" y="f78"/>
                    <a:pt x="f76" y="f37"/>
                    <a:pt x="f75" y="f37"/>
                  </a:cubicBezTo>
                  <a:cubicBezTo>
                    <a:pt x="f79" y="f37"/>
                    <a:pt x="f80" y="f34"/>
                    <a:pt x="f80" y="f33"/>
                  </a:cubicBezTo>
                  <a:cubicBezTo>
                    <a:pt x="f80" y="f32"/>
                    <a:pt x="f81" y="f82"/>
                    <a:pt x="f75" y="f10"/>
                  </a:cubicBezTo>
                  <a:cubicBezTo>
                    <a:pt x="f83" y="f10"/>
                    <a:pt x="f84" y="f85"/>
                    <a:pt x="f86" y="f26"/>
                  </a:cubicBezTo>
                  <a:cubicBezTo>
                    <a:pt x="f87" y="f88"/>
                    <a:pt x="f89" y="f4"/>
                    <a:pt x="f90" y="f4"/>
                  </a:cubicBezTo>
                  <a:cubicBezTo>
                    <a:pt x="f91" y="f4"/>
                    <a:pt x="f92" y="f93"/>
                    <a:pt x="f94" y="f16"/>
                  </a:cubicBezTo>
                  <a:cubicBezTo>
                    <a:pt x="f95" y="f41"/>
                    <a:pt x="f96" y="f97"/>
                    <a:pt x="f98" y="f10"/>
                  </a:cubicBezTo>
                  <a:cubicBezTo>
                    <a:pt x="f99" y="f8"/>
                    <a:pt x="f72" y="f2"/>
                    <a:pt x="f76"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56" name="Google Shape;6054;p67">
              <a:extLst>
                <a:ext uri="{FF2B5EF4-FFF2-40B4-BE49-F238E27FC236}">
                  <a16:creationId xmlns:a16="http://schemas.microsoft.com/office/drawing/2014/main" id="{174BE362-26E4-4C12-98B1-4B2290E8CA3A}"/>
                </a:ext>
              </a:extLst>
            </p:cNvPr>
            <p:cNvSpPr/>
            <p:nvPr/>
          </p:nvSpPr>
          <p:spPr>
            <a:xfrm>
              <a:off x="11196873" y="5713930"/>
              <a:ext cx="283235" cy="291693"/>
            </a:xfrm>
            <a:custGeom>
              <a:gdLst>
                <a:gd name="f0" fmla="val w"/>
                <a:gd name="f1" fmla="val h"/>
                <a:gd name="f2" fmla="val 0"/>
                <a:gd name="f3" fmla="val 7404"/>
                <a:gd name="f4" fmla="val 7625"/>
                <a:gd name="f5" fmla="val 2426"/>
                <a:gd name="f6" fmla="val 5639"/>
                <a:gd name="f7" fmla="val 5860"/>
                <a:gd name="f8" fmla="val 2237"/>
                <a:gd name="f9" fmla="val 6017"/>
                <a:gd name="f10" fmla="val 2048"/>
                <a:gd name="f11" fmla="val 1796"/>
                <a:gd name="f12" fmla="val 1638"/>
                <a:gd name="f13" fmla="val 5828"/>
                <a:gd name="f14" fmla="val 473"/>
                <a:gd name="f15" fmla="val 1229"/>
                <a:gd name="f16" fmla="val 851"/>
                <a:gd name="f17" fmla="val 630"/>
                <a:gd name="f18" fmla="val 1103"/>
                <a:gd name="f19" fmla="val 1134"/>
                <a:gd name="f20" fmla="val 7246"/>
                <a:gd name="f21" fmla="val 7467"/>
                <a:gd name="f22" fmla="val 189"/>
                <a:gd name="f23" fmla="val 7624"/>
                <a:gd name="f24" fmla="val 378"/>
                <a:gd name="f25" fmla="val 6994"/>
                <a:gd name="f26" fmla="val 7435"/>
                <a:gd name="f27" fmla="val 6774"/>
                <a:gd name="f28" fmla="val 1071"/>
                <a:gd name="f29" fmla="val 6175"/>
                <a:gd name="f30" fmla="val 788"/>
                <a:gd name="f31" fmla="val 5734"/>
                <a:gd name="f32" fmla="val 315"/>
                <a:gd name="f33" fmla="val 5545"/>
                <a:gd name="f34" fmla="val 5324"/>
                <a:gd name="f35" fmla="val 5072"/>
                <a:gd name="f36" fmla="val 4915"/>
                <a:gd name="f37" fmla="val 4096"/>
                <a:gd name="f38" fmla="val 3907"/>
                <a:gd name="f39" fmla="val 3686"/>
                <a:gd name="f40" fmla="val 3466"/>
                <a:gd name="f41" fmla="val 3277"/>
                <a:gd name="f42" fmla="*/ f0 1 7404"/>
                <a:gd name="f43" fmla="*/ f1 1 7625"/>
                <a:gd name="f44" fmla="+- f4 0 f2"/>
                <a:gd name="f45" fmla="+- f3 0 f2"/>
                <a:gd name="f46" fmla="*/ f45 1 7404"/>
                <a:gd name="f47" fmla="*/ f44 1 7625"/>
                <a:gd name="f48" fmla="*/ f2 1 f46"/>
                <a:gd name="f49" fmla="*/ f3 1 f46"/>
                <a:gd name="f50" fmla="*/ f2 1 f47"/>
                <a:gd name="f51" fmla="*/ f4 1 f47"/>
                <a:gd name="f52" fmla="*/ f48 f42 1"/>
                <a:gd name="f53" fmla="*/ f49 f42 1"/>
                <a:gd name="f54" fmla="*/ f51 f43 1"/>
                <a:gd name="f55" fmla="*/ f50 f43 1"/>
              </a:gdLst>
              <a:cxnLst>
                <a:cxn ang="3cd4">
                  <a:pos x="hc" y="t"/>
                </a:cxn>
                <a:cxn ang="0">
                  <a:pos x="r" y="vc"/>
                </a:cxn>
                <a:cxn ang="cd4">
                  <a:pos x="hc" y="b"/>
                </a:cxn>
                <a:cxn ang="cd2">
                  <a:pos x="l" y="vc"/>
                </a:cxn>
              </a:cxnLst>
              <a:rect l="f52" t="f55" r="f53" b="f54"/>
              <a:pathLst>
                <a:path w="7404" h="7625">
                  <a:moveTo>
                    <a:pt x="f5" y="f2"/>
                  </a:moveTo>
                  <a:lnTo>
                    <a:pt x="f5" y="f6"/>
                  </a:lnTo>
                  <a:cubicBezTo>
                    <a:pt x="f5" y="f7"/>
                    <a:pt x="f8" y="f9"/>
                    <a:pt x="f10" y="f9"/>
                  </a:cubicBezTo>
                  <a:cubicBezTo>
                    <a:pt x="f11" y="f9"/>
                    <a:pt x="f12" y="f13"/>
                    <a:pt x="f12" y="f6"/>
                  </a:cubicBezTo>
                  <a:lnTo>
                    <a:pt x="f12" y="f14"/>
                  </a:lnTo>
                  <a:cubicBezTo>
                    <a:pt x="f15" y="f16"/>
                    <a:pt x="f17" y="f18"/>
                    <a:pt x="f2" y="f19"/>
                  </a:cubicBezTo>
                  <a:lnTo>
                    <a:pt x="f2" y="f20"/>
                  </a:lnTo>
                  <a:cubicBezTo>
                    <a:pt x="f2" y="f21"/>
                    <a:pt x="f22" y="f23"/>
                    <a:pt x="f24" y="f23"/>
                  </a:cubicBezTo>
                  <a:lnTo>
                    <a:pt x="f25" y="f23"/>
                  </a:lnTo>
                  <a:cubicBezTo>
                    <a:pt x="f20" y="f23"/>
                    <a:pt x="f3" y="f26"/>
                    <a:pt x="f3" y="f20"/>
                  </a:cubicBezTo>
                  <a:lnTo>
                    <a:pt x="f3" y="f19"/>
                  </a:lnTo>
                  <a:cubicBezTo>
                    <a:pt x="f27" y="f28"/>
                    <a:pt x="f29" y="f30"/>
                    <a:pt x="f31" y="f32"/>
                  </a:cubicBezTo>
                  <a:lnTo>
                    <a:pt x="f31" y="f6"/>
                  </a:lnTo>
                  <a:cubicBezTo>
                    <a:pt x="f31" y="f7"/>
                    <a:pt x="f33" y="f9"/>
                    <a:pt x="f34" y="f9"/>
                  </a:cubicBezTo>
                  <a:cubicBezTo>
                    <a:pt x="f35" y="f9"/>
                    <a:pt x="f36" y="f13"/>
                    <a:pt x="f36" y="f6"/>
                  </a:cubicBezTo>
                  <a:lnTo>
                    <a:pt x="f36" y="f2"/>
                  </a:lnTo>
                  <a:lnTo>
                    <a:pt x="f37" y="f2"/>
                  </a:lnTo>
                  <a:lnTo>
                    <a:pt x="f37" y="f6"/>
                  </a:lnTo>
                  <a:cubicBezTo>
                    <a:pt x="f37" y="f7"/>
                    <a:pt x="f38" y="f9"/>
                    <a:pt x="f39" y="f9"/>
                  </a:cubicBezTo>
                  <a:cubicBezTo>
                    <a:pt x="f40" y="f9"/>
                    <a:pt x="f41" y="f13"/>
                    <a:pt x="f41" y="f6"/>
                  </a:cubicBezTo>
                  <a:lnTo>
                    <a:pt x="f41"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57" name="Google Shape;6055;p67">
              <a:extLst>
                <a:ext uri="{FF2B5EF4-FFF2-40B4-BE49-F238E27FC236}">
                  <a16:creationId xmlns:a16="http://schemas.microsoft.com/office/drawing/2014/main" id="{AB586B24-4273-4EAF-9203-EA6C379C3878}"/>
                </a:ext>
              </a:extLst>
            </p:cNvPr>
            <p:cNvSpPr/>
            <p:nvPr/>
          </p:nvSpPr>
          <p:spPr>
            <a:xfrm>
              <a:off x="11292099" y="5648824"/>
              <a:ext cx="102449" cy="31373"/>
            </a:xfrm>
            <a:custGeom>
              <a:gdLst>
                <a:gd name="f0" fmla="val w"/>
                <a:gd name="f1" fmla="val h"/>
                <a:gd name="f2" fmla="val 0"/>
                <a:gd name="f3" fmla="val 2678"/>
                <a:gd name="f4" fmla="val 820"/>
                <a:gd name="f5" fmla="val 1"/>
                <a:gd name="f6" fmla="val 32"/>
                <a:gd name="f7" fmla="val 127"/>
                <a:gd name="f8" fmla="val 284"/>
                <a:gd name="f9" fmla="val 379"/>
                <a:gd name="f10" fmla="val 536"/>
                <a:gd name="f11" fmla="val 662"/>
                <a:gd name="f12" fmla="val 788"/>
                <a:gd name="f13" fmla="val 2666"/>
                <a:gd name="f14" fmla="val 2615"/>
                <a:gd name="f15" fmla="val 649"/>
                <a:gd name="f16" fmla="val 555"/>
                <a:gd name="f17" fmla="val 2670"/>
                <a:gd name="f18" fmla="val 799"/>
                <a:gd name="f19" fmla="val 2674"/>
                <a:gd name="f20" fmla="val 809"/>
                <a:gd name="f21" fmla="*/ f0 1 2678"/>
                <a:gd name="f22" fmla="*/ f1 1 820"/>
                <a:gd name="f23" fmla="+- f4 0 f2"/>
                <a:gd name="f24" fmla="+- f3 0 f2"/>
                <a:gd name="f25" fmla="*/ f24 1 2678"/>
                <a:gd name="f26" fmla="*/ f23 1 820"/>
                <a:gd name="f27" fmla="*/ f2 1 f25"/>
                <a:gd name="f28" fmla="*/ f3 1 f25"/>
                <a:gd name="f29" fmla="*/ f2 1 f26"/>
                <a:gd name="f30" fmla="*/ f4 1 f26"/>
                <a:gd name="f31" fmla="*/ f27 f21 1"/>
                <a:gd name="f32" fmla="*/ f28 f21 1"/>
                <a:gd name="f33" fmla="*/ f30 f22 1"/>
                <a:gd name="f34" fmla="*/ f29 f22 1"/>
              </a:gdLst>
              <a:cxnLst>
                <a:cxn ang="3cd4">
                  <a:pos x="hc" y="t"/>
                </a:cxn>
                <a:cxn ang="0">
                  <a:pos x="r" y="vc"/>
                </a:cxn>
                <a:cxn ang="cd4">
                  <a:pos x="hc" y="b"/>
                </a:cxn>
                <a:cxn ang="cd2">
                  <a:pos x="l" y="vc"/>
                </a:cxn>
              </a:cxnLst>
              <a:rect l="f31" t="f34" r="f32" b="f33"/>
              <a:pathLst>
                <a:path w="2678" h="820">
                  <a:moveTo>
                    <a:pt x="f2" y="f5"/>
                  </a:moveTo>
                  <a:cubicBezTo>
                    <a:pt x="f6" y="f7"/>
                    <a:pt x="f6" y="f8"/>
                    <a:pt x="f6" y="f9"/>
                  </a:cubicBezTo>
                  <a:cubicBezTo>
                    <a:pt x="f6" y="f10"/>
                    <a:pt x="f6" y="f11"/>
                    <a:pt x="f2" y="f12"/>
                  </a:cubicBezTo>
                  <a:lnTo>
                    <a:pt x="f13" y="f12"/>
                  </a:lnTo>
                  <a:cubicBezTo>
                    <a:pt x="f14" y="f15"/>
                    <a:pt x="f14" y="f16"/>
                    <a:pt x="f14" y="f9"/>
                  </a:cubicBezTo>
                  <a:cubicBezTo>
                    <a:pt x="f14" y="f8"/>
                    <a:pt x="f14" y="f7"/>
                    <a:pt x="f3" y="f5"/>
                  </a:cubicBezTo>
                  <a:close/>
                  <a:moveTo>
                    <a:pt x="f13" y="f12"/>
                  </a:moveTo>
                  <a:cubicBezTo>
                    <a:pt x="f17" y="f18"/>
                    <a:pt x="f19" y="f20"/>
                    <a:pt x="f3" y="f4"/>
                  </a:cubicBezTo>
                  <a:lnTo>
                    <a:pt x="f3" y="f1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grpSp>
        <p:nvGrpSpPr>
          <p:cNvPr id="58" name="Google Shape;6078;p67">
            <a:extLst>
              <a:ext uri="{FF2B5EF4-FFF2-40B4-BE49-F238E27FC236}">
                <a16:creationId xmlns:a16="http://schemas.microsoft.com/office/drawing/2014/main" id="{0E9C2EB1-4205-4A6A-8947-75013B078351}"/>
              </a:ext>
            </a:extLst>
          </p:cNvPr>
          <p:cNvGrpSpPr/>
          <p:nvPr/>
        </p:nvGrpSpPr>
        <p:grpSpPr>
          <a:xfrm>
            <a:off x="6835002" y="5544802"/>
            <a:ext cx="486945" cy="484531"/>
            <a:chOff x="6835002" y="5544802"/>
            <a:chExt cx="486945" cy="484531"/>
          </a:xfrm>
          <a:solidFill>
            <a:schemeClr val="bg1">
              <a:lumMod val="50000"/>
            </a:schemeClr>
          </a:solidFill>
        </p:grpSpPr>
        <p:sp>
          <p:nvSpPr>
            <p:cNvPr id="59" name="Google Shape;6079;p67">
              <a:extLst>
                <a:ext uri="{FF2B5EF4-FFF2-40B4-BE49-F238E27FC236}">
                  <a16:creationId xmlns:a16="http://schemas.microsoft.com/office/drawing/2014/main" id="{A610957A-11BB-4A40-854B-FF9D433A596D}"/>
                </a:ext>
              </a:extLst>
            </p:cNvPr>
            <p:cNvSpPr/>
            <p:nvPr/>
          </p:nvSpPr>
          <p:spPr>
            <a:xfrm>
              <a:off x="6936263" y="5744873"/>
              <a:ext cx="285649" cy="284460"/>
            </a:xfrm>
            <a:custGeom>
              <a:gdLst>
                <a:gd name="f0" fmla="val w"/>
                <a:gd name="f1" fmla="val h"/>
                <a:gd name="f2" fmla="val 0"/>
                <a:gd name="f3" fmla="val 7467"/>
                <a:gd name="f4" fmla="val 7436"/>
                <a:gd name="f5" fmla="val 3686"/>
                <a:gd name="f6" fmla="val 1465"/>
                <a:gd name="f7" fmla="val 3836"/>
                <a:gd name="f8" fmla="val 3985"/>
                <a:gd name="f9" fmla="val 1544"/>
                <a:gd name="f10" fmla="val 4064"/>
                <a:gd name="f11" fmla="val 1702"/>
                <a:gd name="f12" fmla="val 4537"/>
                <a:gd name="f13" fmla="val 2678"/>
                <a:gd name="f14" fmla="val 5608"/>
                <a:gd name="f15" fmla="val 2836"/>
                <a:gd name="f16" fmla="val 5955"/>
                <a:gd name="f17" fmla="val 2867"/>
                <a:gd name="f18" fmla="val 6081"/>
                <a:gd name="f19" fmla="val 3308"/>
                <a:gd name="f20" fmla="val 5829"/>
                <a:gd name="f21" fmla="val 3561"/>
                <a:gd name="f22" fmla="val 5041"/>
                <a:gd name="f23" fmla="val 4285"/>
                <a:gd name="f24" fmla="val 5261"/>
                <a:gd name="f25" fmla="val 5356"/>
                <a:gd name="f26" fmla="val 5286"/>
                <a:gd name="f27" fmla="val 5630"/>
                <a:gd name="f28" fmla="val 5075"/>
                <a:gd name="f29" fmla="val 5845"/>
                <a:gd name="f30" fmla="val 4845"/>
                <a:gd name="f31" fmla="val 4784"/>
                <a:gd name="f32" fmla="val 4722"/>
                <a:gd name="f33" fmla="val 5830"/>
                <a:gd name="f34" fmla="val 4663"/>
                <a:gd name="f35" fmla="val 5797"/>
                <a:gd name="f36" fmla="val 5262"/>
                <a:gd name="f37" fmla="val 2616"/>
                <a:gd name="f38" fmla="val 5828"/>
                <a:gd name="f39" fmla="val 2553"/>
                <a:gd name="f40" fmla="val 5842"/>
                <a:gd name="f41" fmla="val 2492"/>
                <a:gd name="f42" fmla="val 2244"/>
                <a:gd name="f43" fmla="val 2035"/>
                <a:gd name="f44" fmla="val 5609"/>
                <a:gd name="f45" fmla="val 2111"/>
                <a:gd name="f46" fmla="val 2300"/>
                <a:gd name="f47" fmla="val 1512"/>
                <a:gd name="f48" fmla="val 1323"/>
                <a:gd name="f49" fmla="val 1418"/>
                <a:gd name="f50" fmla="val 1796"/>
                <a:gd name="f51" fmla="val 3387"/>
                <a:gd name="f52" fmla="val 3537"/>
                <a:gd name="f53" fmla="val 3718"/>
                <a:gd name="f54" fmla="val 1670"/>
                <a:gd name="f55" fmla="val 32"/>
                <a:gd name="f56" fmla="val 3750"/>
                <a:gd name="f57" fmla="val 5766"/>
                <a:gd name="f58" fmla="val 5765"/>
                <a:gd name="f59" fmla="val 7404"/>
                <a:gd name="f60" fmla="*/ f0 1 7467"/>
                <a:gd name="f61" fmla="*/ f1 1 7436"/>
                <a:gd name="f62" fmla="+- f4 0 f2"/>
                <a:gd name="f63" fmla="+- f3 0 f2"/>
                <a:gd name="f64" fmla="*/ f63 1 7467"/>
                <a:gd name="f65" fmla="*/ f62 1 7436"/>
                <a:gd name="f66" fmla="*/ f2 1 f64"/>
                <a:gd name="f67" fmla="*/ f3 1 f64"/>
                <a:gd name="f68" fmla="*/ f2 1 f65"/>
                <a:gd name="f69" fmla="*/ f4 1 f65"/>
                <a:gd name="f70" fmla="*/ f66 f60 1"/>
                <a:gd name="f71" fmla="*/ f67 f60 1"/>
                <a:gd name="f72" fmla="*/ f69 f61 1"/>
                <a:gd name="f73" fmla="*/ f68 f61 1"/>
              </a:gdLst>
              <a:cxnLst>
                <a:cxn ang="3cd4">
                  <a:pos x="hc" y="t"/>
                </a:cxn>
                <a:cxn ang="0">
                  <a:pos x="r" y="vc"/>
                </a:cxn>
                <a:cxn ang="cd4">
                  <a:pos x="hc" y="b"/>
                </a:cxn>
                <a:cxn ang="cd2">
                  <a:pos x="l" y="vc"/>
                </a:cxn>
              </a:cxnLst>
              <a:rect l="f70" t="f73" r="f71" b="f72"/>
              <a:pathLst>
                <a:path w="7465" h="7436">
                  <a:moveTo>
                    <a:pt x="f5" y="f6"/>
                  </a:moveTo>
                  <a:cubicBezTo>
                    <a:pt x="f7" y="f6"/>
                    <a:pt x="f8" y="f9"/>
                    <a:pt x="f10" y="f11"/>
                  </a:cubicBezTo>
                  <a:lnTo>
                    <a:pt x="f12" y="f13"/>
                  </a:lnTo>
                  <a:lnTo>
                    <a:pt x="f14" y="f15"/>
                  </a:lnTo>
                  <a:cubicBezTo>
                    <a:pt x="f16" y="f17"/>
                    <a:pt x="f18" y="f19"/>
                    <a:pt x="f20" y="f21"/>
                  </a:cubicBezTo>
                  <a:lnTo>
                    <a:pt x="f22" y="f23"/>
                  </a:lnTo>
                  <a:lnTo>
                    <a:pt x="f24" y="f25"/>
                  </a:lnTo>
                  <a:cubicBezTo>
                    <a:pt x="f26" y="f27"/>
                    <a:pt x="f28" y="f29"/>
                    <a:pt x="f30" y="f29"/>
                  </a:cubicBezTo>
                  <a:cubicBezTo>
                    <a:pt x="f31" y="f29"/>
                    <a:pt x="f32" y="f33"/>
                    <a:pt x="f34" y="f35"/>
                  </a:cubicBezTo>
                  <a:lnTo>
                    <a:pt x="f5" y="f36"/>
                  </a:lnTo>
                  <a:lnTo>
                    <a:pt x="f13" y="f35"/>
                  </a:lnTo>
                  <a:cubicBezTo>
                    <a:pt x="f37" y="f38"/>
                    <a:pt x="f39" y="f40"/>
                    <a:pt x="f41" y="f40"/>
                  </a:cubicBezTo>
                  <a:cubicBezTo>
                    <a:pt x="f42" y="f40"/>
                    <a:pt x="f43" y="f44"/>
                    <a:pt x="f45" y="f25"/>
                  </a:cubicBezTo>
                  <a:lnTo>
                    <a:pt x="f46" y="f23"/>
                  </a:lnTo>
                  <a:lnTo>
                    <a:pt x="f47" y="f21"/>
                  </a:lnTo>
                  <a:cubicBezTo>
                    <a:pt x="f48" y="f19"/>
                    <a:pt x="f49" y="f17"/>
                    <a:pt x="f50" y="f15"/>
                  </a:cubicBezTo>
                  <a:lnTo>
                    <a:pt x="f15" y="f13"/>
                  </a:lnTo>
                  <a:lnTo>
                    <a:pt x="f19" y="f11"/>
                  </a:lnTo>
                  <a:cubicBezTo>
                    <a:pt x="f51" y="f9"/>
                    <a:pt x="f52" y="f6"/>
                    <a:pt x="f5" y="f6"/>
                  </a:cubicBezTo>
                  <a:close/>
                  <a:moveTo>
                    <a:pt x="f53" y="f2"/>
                  </a:moveTo>
                  <a:cubicBezTo>
                    <a:pt x="f54" y="f2"/>
                    <a:pt x="f55" y="f54"/>
                    <a:pt x="f55" y="f56"/>
                  </a:cubicBezTo>
                  <a:cubicBezTo>
                    <a:pt x="f2" y="f57"/>
                    <a:pt x="f54" y="f4"/>
                    <a:pt x="f53" y="f4"/>
                  </a:cubicBezTo>
                  <a:cubicBezTo>
                    <a:pt x="f58" y="f4"/>
                    <a:pt x="f59" y="f35"/>
                    <a:pt x="f3" y="f56"/>
                  </a:cubicBezTo>
                  <a:cubicBezTo>
                    <a:pt x="f3" y="f11"/>
                    <a:pt x="f35" y="f55"/>
                    <a:pt x="f53"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60" name="Google Shape;6080;p67">
              <a:extLst>
                <a:ext uri="{FF2B5EF4-FFF2-40B4-BE49-F238E27FC236}">
                  <a16:creationId xmlns:a16="http://schemas.microsoft.com/office/drawing/2014/main" id="{40F008DF-05D3-4184-B5CD-C6D5D99E875A}"/>
                </a:ext>
              </a:extLst>
            </p:cNvPr>
            <p:cNvSpPr/>
            <p:nvPr/>
          </p:nvSpPr>
          <p:spPr>
            <a:xfrm>
              <a:off x="7090504" y="5547673"/>
              <a:ext cx="231443" cy="226158"/>
            </a:xfrm>
            <a:custGeom>
              <a:gdLst>
                <a:gd name="f0" fmla="val w"/>
                <a:gd name="f1" fmla="val h"/>
                <a:gd name="f2" fmla="val 0"/>
                <a:gd name="f3" fmla="val 6050"/>
                <a:gd name="f4" fmla="val 5912"/>
                <a:gd name="f5" fmla="val 3829"/>
                <a:gd name="f6" fmla="val 3706"/>
                <a:gd name="f7" fmla="val 3580"/>
                <a:gd name="f8" fmla="val 47"/>
                <a:gd name="f9" fmla="val 3498"/>
                <a:gd name="f10" fmla="val 146"/>
                <a:gd name="f11" fmla="val 1"/>
                <a:gd name="f12" fmla="val 4336"/>
                <a:gd name="f13" fmla="val 1229"/>
                <a:gd name="f14" fmla="val 4399"/>
                <a:gd name="f15" fmla="val 2332"/>
                <a:gd name="f16" fmla="val 4998"/>
                <a:gd name="f17" fmla="val 3088"/>
                <a:gd name="f18" fmla="val 5861"/>
                <a:gd name="f19" fmla="val 2446"/>
                <a:gd name="f20" fmla="val 2289"/>
                <a:gd name="f21" fmla="val 2037"/>
                <a:gd name="f22" fmla="val 5924"/>
                <a:gd name="f23" fmla="val 1879"/>
                <a:gd name="f24" fmla="val 4128"/>
                <a:gd name="f25" fmla="val 115"/>
                <a:gd name="f26" fmla="val 4053"/>
                <a:gd name="f27" fmla="val 40"/>
                <a:gd name="f28" fmla="val 3942"/>
                <a:gd name="f29" fmla="*/ f0 1 6050"/>
                <a:gd name="f30" fmla="*/ f1 1 5912"/>
                <a:gd name="f31" fmla="+- f4 0 f2"/>
                <a:gd name="f32" fmla="+- f3 0 f2"/>
                <a:gd name="f33" fmla="*/ f32 1 6050"/>
                <a:gd name="f34" fmla="*/ f31 1 5912"/>
                <a:gd name="f35" fmla="*/ f2 1 f33"/>
                <a:gd name="f36" fmla="*/ f3 1 f33"/>
                <a:gd name="f37" fmla="*/ f2 1 f34"/>
                <a:gd name="f38" fmla="*/ f4 1 f34"/>
                <a:gd name="f39" fmla="*/ f35 f29 1"/>
                <a:gd name="f40" fmla="*/ f36 f29 1"/>
                <a:gd name="f41" fmla="*/ f38 f30 1"/>
                <a:gd name="f42" fmla="*/ f37 f30 1"/>
              </a:gdLst>
              <a:cxnLst>
                <a:cxn ang="3cd4">
                  <a:pos x="hc" y="t"/>
                </a:cxn>
                <a:cxn ang="0">
                  <a:pos x="r" y="vc"/>
                </a:cxn>
                <a:cxn ang="cd4">
                  <a:pos x="hc" y="b"/>
                </a:cxn>
                <a:cxn ang="cd2">
                  <a:pos x="l" y="vc"/>
                </a:cxn>
              </a:cxnLst>
              <a:rect l="f39" t="f42" r="f40" b="f41"/>
              <a:pathLst>
                <a:path w="6050" h="5912">
                  <a:moveTo>
                    <a:pt x="f5" y="f2"/>
                  </a:moveTo>
                  <a:cubicBezTo>
                    <a:pt x="f6" y="f2"/>
                    <a:pt x="f7" y="f8"/>
                    <a:pt x="f9" y="f10"/>
                  </a:cubicBezTo>
                  <a:lnTo>
                    <a:pt x="f11" y="f12"/>
                  </a:lnTo>
                  <a:cubicBezTo>
                    <a:pt x="f13" y="f14"/>
                    <a:pt x="f15" y="f16"/>
                    <a:pt x="f17" y="f4"/>
                  </a:cubicBezTo>
                  <a:lnTo>
                    <a:pt x="f18" y="f19"/>
                  </a:lnTo>
                  <a:cubicBezTo>
                    <a:pt x="f3" y="f20"/>
                    <a:pt x="f3" y="f21"/>
                    <a:pt x="f22" y="f23"/>
                  </a:cubicBezTo>
                  <a:lnTo>
                    <a:pt x="f24" y="f25"/>
                  </a:lnTo>
                  <a:cubicBezTo>
                    <a:pt x="f26" y="f27"/>
                    <a:pt x="f28"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61" name="Google Shape;6081;p67">
              <a:extLst>
                <a:ext uri="{FF2B5EF4-FFF2-40B4-BE49-F238E27FC236}">
                  <a16:creationId xmlns:a16="http://schemas.microsoft.com/office/drawing/2014/main" id="{52A4CB84-DC34-4DE0-B3A2-CA8DBAA57C97}"/>
                </a:ext>
              </a:extLst>
            </p:cNvPr>
            <p:cNvSpPr/>
            <p:nvPr/>
          </p:nvSpPr>
          <p:spPr>
            <a:xfrm>
              <a:off x="6965176" y="5544802"/>
              <a:ext cx="226615" cy="137452"/>
            </a:xfrm>
            <a:custGeom>
              <a:gdLst>
                <a:gd name="f0" fmla="val w"/>
                <a:gd name="f1" fmla="val h"/>
                <a:gd name="f2" fmla="val 0"/>
                <a:gd name="f3" fmla="val 5924"/>
                <a:gd name="f4" fmla="val 3593"/>
                <a:gd name="f5" fmla="val 1"/>
                <a:gd name="f6" fmla="val 2962"/>
                <a:gd name="f7" fmla="val 3592"/>
                <a:gd name="f8" fmla="val 5923"/>
                <a:gd name="f9" fmla="*/ f0 1 5924"/>
                <a:gd name="f10" fmla="*/ f1 1 3593"/>
                <a:gd name="f11" fmla="+- f4 0 f2"/>
                <a:gd name="f12" fmla="+- f3 0 f2"/>
                <a:gd name="f13" fmla="*/ f12 1 5924"/>
                <a:gd name="f14" fmla="*/ f11 1 3593"/>
                <a:gd name="f15" fmla="*/ f2 1 f13"/>
                <a:gd name="f16" fmla="*/ f3 1 f13"/>
                <a:gd name="f17" fmla="*/ f2 1 f14"/>
                <a:gd name="f18" fmla="*/ f4 1 f14"/>
                <a:gd name="f19" fmla="*/ f15 f9 1"/>
                <a:gd name="f20" fmla="*/ f16 f9 1"/>
                <a:gd name="f21" fmla="*/ f18 f10 1"/>
                <a:gd name="f22" fmla="*/ f17 f10 1"/>
              </a:gdLst>
              <a:cxnLst>
                <a:cxn ang="3cd4">
                  <a:pos x="hc" y="t"/>
                </a:cxn>
                <a:cxn ang="0">
                  <a:pos x="r" y="vc"/>
                </a:cxn>
                <a:cxn ang="cd4">
                  <a:pos x="hc" y="b"/>
                </a:cxn>
                <a:cxn ang="cd2">
                  <a:pos x="l" y="vc"/>
                </a:cxn>
              </a:cxnLst>
              <a:rect l="f19" t="f22" r="f20" b="f21"/>
              <a:pathLst>
                <a:path w="5924" h="3593">
                  <a:moveTo>
                    <a:pt x="f2" y="f5"/>
                  </a:moveTo>
                  <a:lnTo>
                    <a:pt x="f6" y="f7"/>
                  </a:lnTo>
                  <a:lnTo>
                    <a:pt x="f8"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62" name="Google Shape;6082;p67">
              <a:extLst>
                <a:ext uri="{FF2B5EF4-FFF2-40B4-BE49-F238E27FC236}">
                  <a16:creationId xmlns:a16="http://schemas.microsoft.com/office/drawing/2014/main" id="{C795D3C1-9C08-4F58-A5C7-D2DF103B7EBE}"/>
                </a:ext>
              </a:extLst>
            </p:cNvPr>
            <p:cNvSpPr/>
            <p:nvPr/>
          </p:nvSpPr>
          <p:spPr>
            <a:xfrm>
              <a:off x="6835002" y="5547673"/>
              <a:ext cx="227804" cy="224978"/>
            </a:xfrm>
            <a:custGeom>
              <a:gdLst>
                <a:gd name="f0" fmla="val w"/>
                <a:gd name="f1" fmla="val h"/>
                <a:gd name="f2" fmla="val 0"/>
                <a:gd name="f3" fmla="val 5955"/>
                <a:gd name="f4" fmla="val 5881"/>
                <a:gd name="f5" fmla="val 2194"/>
                <a:gd name="f6" fmla="val 2084"/>
                <a:gd name="f7" fmla="val 1965"/>
                <a:gd name="f8" fmla="val 40"/>
                <a:gd name="f9" fmla="val 1859"/>
                <a:gd name="f10" fmla="val 115"/>
                <a:gd name="f11" fmla="val 95"/>
                <a:gd name="f12" fmla="val 1879"/>
                <a:gd name="f13" fmla="val 1"/>
                <a:gd name="f14" fmla="val 2037"/>
                <a:gd name="f15" fmla="val 2289"/>
                <a:gd name="f16" fmla="val 2446"/>
                <a:gd name="f17" fmla="val 2899"/>
                <a:gd name="f18" fmla="val 5880"/>
                <a:gd name="f19" fmla="val 3655"/>
                <a:gd name="f20" fmla="val 4998"/>
                <a:gd name="f21" fmla="val 4758"/>
                <a:gd name="f22" fmla="val 4399"/>
                <a:gd name="f23" fmla="val 4305"/>
                <a:gd name="f24" fmla="val 2490"/>
                <a:gd name="f25" fmla="val 146"/>
                <a:gd name="f26" fmla="val 2424"/>
                <a:gd name="f27" fmla="val 47"/>
                <a:gd name="f28" fmla="val 2315"/>
                <a:gd name="f29" fmla="*/ f0 1 5955"/>
                <a:gd name="f30" fmla="*/ f1 1 5881"/>
                <a:gd name="f31" fmla="+- f4 0 f2"/>
                <a:gd name="f32" fmla="+- f3 0 f2"/>
                <a:gd name="f33" fmla="*/ f32 1 5955"/>
                <a:gd name="f34" fmla="*/ f31 1 5881"/>
                <a:gd name="f35" fmla="*/ f2 1 f33"/>
                <a:gd name="f36" fmla="*/ f3 1 f33"/>
                <a:gd name="f37" fmla="*/ f2 1 f34"/>
                <a:gd name="f38" fmla="*/ f4 1 f34"/>
                <a:gd name="f39" fmla="*/ f35 f29 1"/>
                <a:gd name="f40" fmla="*/ f36 f29 1"/>
                <a:gd name="f41" fmla="*/ f38 f30 1"/>
                <a:gd name="f42" fmla="*/ f37 f30 1"/>
              </a:gdLst>
              <a:cxnLst>
                <a:cxn ang="3cd4">
                  <a:pos x="hc" y="t"/>
                </a:cxn>
                <a:cxn ang="0">
                  <a:pos x="r" y="vc"/>
                </a:cxn>
                <a:cxn ang="cd4">
                  <a:pos x="hc" y="b"/>
                </a:cxn>
                <a:cxn ang="cd2">
                  <a:pos x="l" y="vc"/>
                </a:cxn>
              </a:cxnLst>
              <a:rect l="f39" t="f42" r="f40" b="f41"/>
              <a:pathLst>
                <a:path w="5955" h="5881">
                  <a:moveTo>
                    <a:pt x="f5" y="f2"/>
                  </a:moveTo>
                  <a:cubicBezTo>
                    <a:pt x="f6" y="f2"/>
                    <a:pt x="f7" y="f8"/>
                    <a:pt x="f9" y="f10"/>
                  </a:cubicBezTo>
                  <a:lnTo>
                    <a:pt x="f11" y="f12"/>
                  </a:lnTo>
                  <a:cubicBezTo>
                    <a:pt x="f13" y="f14"/>
                    <a:pt x="f13" y="f15"/>
                    <a:pt x="f11" y="f16"/>
                  </a:cubicBezTo>
                  <a:lnTo>
                    <a:pt x="f17" y="f18"/>
                  </a:lnTo>
                  <a:cubicBezTo>
                    <a:pt x="f19" y="f20"/>
                    <a:pt x="f21" y="f22"/>
                    <a:pt x="f3" y="f23"/>
                  </a:cubicBezTo>
                  <a:lnTo>
                    <a:pt x="f24" y="f25"/>
                  </a:lnTo>
                  <a:cubicBezTo>
                    <a:pt x="f26" y="f27"/>
                    <a:pt x="f28"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grpSp>
        <p:nvGrpSpPr>
          <p:cNvPr id="63" name="Google Shape;6110;p67">
            <a:extLst>
              <a:ext uri="{FF2B5EF4-FFF2-40B4-BE49-F238E27FC236}">
                <a16:creationId xmlns:a16="http://schemas.microsoft.com/office/drawing/2014/main" id="{42D5419E-CF85-4344-9840-AF38DE0F27D0}"/>
              </a:ext>
            </a:extLst>
          </p:cNvPr>
          <p:cNvGrpSpPr/>
          <p:nvPr/>
        </p:nvGrpSpPr>
        <p:grpSpPr>
          <a:xfrm>
            <a:off x="7644054" y="5591327"/>
            <a:ext cx="483342" cy="378488"/>
            <a:chOff x="7644054" y="5591327"/>
            <a:chExt cx="483342" cy="378488"/>
          </a:xfrm>
          <a:solidFill>
            <a:schemeClr val="bg1">
              <a:lumMod val="50000"/>
            </a:schemeClr>
          </a:solidFill>
        </p:grpSpPr>
        <p:sp>
          <p:nvSpPr>
            <p:cNvPr id="64" name="Google Shape;6111;p67">
              <a:extLst>
                <a:ext uri="{FF2B5EF4-FFF2-40B4-BE49-F238E27FC236}">
                  <a16:creationId xmlns:a16="http://schemas.microsoft.com/office/drawing/2014/main" id="{DCC06709-53E2-4C18-BF20-AD946B18E706}"/>
                </a:ext>
              </a:extLst>
            </p:cNvPr>
            <p:cNvSpPr/>
            <p:nvPr/>
          </p:nvSpPr>
          <p:spPr>
            <a:xfrm>
              <a:off x="7644054" y="5908304"/>
              <a:ext cx="483342" cy="61511"/>
            </a:xfrm>
            <a:custGeom>
              <a:gdLst>
                <a:gd name="f0" fmla="val w"/>
                <a:gd name="f1" fmla="val h"/>
                <a:gd name="f2" fmla="val 0"/>
                <a:gd name="f3" fmla="val 12635"/>
                <a:gd name="f4" fmla="val 1608"/>
                <a:gd name="f5" fmla="val 379"/>
                <a:gd name="f6" fmla="val 159"/>
                <a:gd name="f7" fmla="val 1"/>
                <a:gd name="f8" fmla="val 189"/>
                <a:gd name="f9" fmla="val 378"/>
                <a:gd name="f10" fmla="val 1040"/>
                <a:gd name="f11" fmla="val 537"/>
                <a:gd name="f12" fmla="val 1607"/>
                <a:gd name="f13" fmla="val 1198"/>
                <a:gd name="f14" fmla="val 11406"/>
                <a:gd name="f15" fmla="val 12067"/>
                <a:gd name="f16" fmla="val 12634"/>
                <a:gd name="f17" fmla="val 1072"/>
                <a:gd name="f18" fmla="val 12603"/>
                <a:gd name="f19" fmla="val 158"/>
                <a:gd name="f20" fmla="val 12445"/>
                <a:gd name="f21" fmla="val 12193"/>
                <a:gd name="f22" fmla="val 10965"/>
                <a:gd name="f23" fmla="val 630"/>
                <a:gd name="f24" fmla="val 10776"/>
                <a:gd name="f25" fmla="val 819"/>
                <a:gd name="f26" fmla="val 10555"/>
                <a:gd name="f27" fmla="val 10303"/>
                <a:gd name="f28" fmla="val 10146"/>
                <a:gd name="f29" fmla="val 9326"/>
                <a:gd name="f30" fmla="val 9137"/>
                <a:gd name="f31" fmla="val 8917"/>
                <a:gd name="f32" fmla="val 8696"/>
                <a:gd name="f33" fmla="val 8507"/>
                <a:gd name="f34" fmla="*/ f0 1 12635"/>
                <a:gd name="f35" fmla="*/ f1 1 1608"/>
                <a:gd name="f36" fmla="+- f4 0 f2"/>
                <a:gd name="f37" fmla="+- f3 0 f2"/>
                <a:gd name="f38" fmla="*/ f37 1 12635"/>
                <a:gd name="f39" fmla="*/ f36 1 1608"/>
                <a:gd name="f40" fmla="*/ f2 1 f38"/>
                <a:gd name="f41" fmla="*/ f3 1 f38"/>
                <a:gd name="f42" fmla="*/ f2 1 f39"/>
                <a:gd name="f43" fmla="*/ f4 1 f39"/>
                <a:gd name="f44" fmla="*/ f40 f34 1"/>
                <a:gd name="f45" fmla="*/ f41 f34 1"/>
                <a:gd name="f46" fmla="*/ f43 f35 1"/>
                <a:gd name="f47" fmla="*/ f42 f35 1"/>
              </a:gdLst>
              <a:cxnLst>
                <a:cxn ang="3cd4">
                  <a:pos x="hc" y="t"/>
                </a:cxn>
                <a:cxn ang="0">
                  <a:pos x="r" y="vc"/>
                </a:cxn>
                <a:cxn ang="cd4">
                  <a:pos x="hc" y="b"/>
                </a:cxn>
                <a:cxn ang="cd2">
                  <a:pos x="l" y="vc"/>
                </a:cxn>
              </a:cxnLst>
              <a:rect l="f44" t="f47" r="f45" b="f46"/>
              <a:pathLst>
                <a:path w="12635" h="1608">
                  <a:moveTo>
                    <a:pt x="f5" y="f2"/>
                  </a:moveTo>
                  <a:cubicBezTo>
                    <a:pt x="f6" y="f2"/>
                    <a:pt x="f7" y="f8"/>
                    <a:pt x="f7" y="f9"/>
                  </a:cubicBezTo>
                  <a:cubicBezTo>
                    <a:pt x="f7" y="f10"/>
                    <a:pt x="f11" y="f12"/>
                    <a:pt x="f13" y="f12"/>
                  </a:cubicBezTo>
                  <a:lnTo>
                    <a:pt x="f14" y="f12"/>
                  </a:lnTo>
                  <a:cubicBezTo>
                    <a:pt x="f15" y="f12"/>
                    <a:pt x="f16" y="f17"/>
                    <a:pt x="f16" y="f9"/>
                  </a:cubicBezTo>
                  <a:cubicBezTo>
                    <a:pt x="f18" y="f19"/>
                    <a:pt x="f20" y="f2"/>
                    <a:pt x="f21" y="f2"/>
                  </a:cubicBezTo>
                  <a:lnTo>
                    <a:pt x="f22" y="f2"/>
                  </a:lnTo>
                  <a:lnTo>
                    <a:pt x="f22" y="f9"/>
                  </a:lnTo>
                  <a:cubicBezTo>
                    <a:pt x="f22" y="f23"/>
                    <a:pt x="f24" y="f25"/>
                    <a:pt x="f26" y="f25"/>
                  </a:cubicBezTo>
                  <a:cubicBezTo>
                    <a:pt x="f27" y="f25"/>
                    <a:pt x="f28" y="f23"/>
                    <a:pt x="f28" y="f9"/>
                  </a:cubicBezTo>
                  <a:lnTo>
                    <a:pt x="f28" y="f2"/>
                  </a:lnTo>
                  <a:lnTo>
                    <a:pt x="f29" y="f2"/>
                  </a:lnTo>
                  <a:lnTo>
                    <a:pt x="f29" y="f9"/>
                  </a:lnTo>
                  <a:cubicBezTo>
                    <a:pt x="f29" y="f23"/>
                    <a:pt x="f30" y="f25"/>
                    <a:pt x="f31" y="f25"/>
                  </a:cubicBezTo>
                  <a:cubicBezTo>
                    <a:pt x="f32" y="f25"/>
                    <a:pt x="f33" y="f23"/>
                    <a:pt x="f33" y="f9"/>
                  </a:cubicBezTo>
                  <a:lnTo>
                    <a:pt x="f3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65" name="Google Shape;6112;p67">
              <a:extLst>
                <a:ext uri="{FF2B5EF4-FFF2-40B4-BE49-F238E27FC236}">
                  <a16:creationId xmlns:a16="http://schemas.microsoft.com/office/drawing/2014/main" id="{28B1C8AB-6BF1-4819-A5C7-7C38F487E5DE}"/>
                </a:ext>
              </a:extLst>
            </p:cNvPr>
            <p:cNvSpPr/>
            <p:nvPr/>
          </p:nvSpPr>
          <p:spPr>
            <a:xfrm>
              <a:off x="7674193" y="5591327"/>
              <a:ext cx="421867" cy="285685"/>
            </a:xfrm>
            <a:custGeom>
              <a:gdLst>
                <a:gd name="f0" fmla="val w"/>
                <a:gd name="f1" fmla="val h"/>
                <a:gd name="f2" fmla="val 0"/>
                <a:gd name="f3" fmla="val 11028"/>
                <a:gd name="f4" fmla="val 7468"/>
                <a:gd name="f5" fmla="val 3794"/>
                <a:gd name="f6" fmla="val 1673"/>
                <a:gd name="f7" fmla="val 3841"/>
                <a:gd name="f8" fmla="val 3890"/>
                <a:gd name="f9" fmla="val 1682"/>
                <a:gd name="f10" fmla="val 3939"/>
                <a:gd name="f11" fmla="val 1702"/>
                <a:gd name="f12" fmla="val 6428"/>
                <a:gd name="f13" fmla="val 2521"/>
                <a:gd name="f14" fmla="val 6680"/>
                <a:gd name="f15" fmla="val 2616"/>
                <a:gd name="f16" fmla="val 6806"/>
                <a:gd name="f17" fmla="val 2994"/>
                <a:gd name="f18" fmla="val 6585"/>
                <a:gd name="f19" fmla="val 3214"/>
                <a:gd name="f20" fmla="val 6018"/>
                <a:gd name="f21" fmla="val 3750"/>
                <a:gd name="f22" fmla="val 7404"/>
                <a:gd name="f23" fmla="val 5136"/>
                <a:gd name="f24" fmla="val 7593"/>
                <a:gd name="f25" fmla="val 5262"/>
                <a:gd name="f26" fmla="val 5514"/>
                <a:gd name="f27" fmla="val 7436"/>
                <a:gd name="f28" fmla="val 5671"/>
                <a:gd name="f29" fmla="val 7357"/>
                <a:gd name="f30" fmla="val 5750"/>
                <a:gd name="f31" fmla="val 7247"/>
                <a:gd name="f32" fmla="val 5790"/>
                <a:gd name="f33" fmla="val 7136"/>
                <a:gd name="f34" fmla="val 7026"/>
                <a:gd name="f35" fmla="val 6916"/>
                <a:gd name="f36" fmla="val 6837"/>
                <a:gd name="f37" fmla="val 5451"/>
                <a:gd name="f38" fmla="val 4317"/>
                <a:gd name="f39" fmla="val 4915"/>
                <a:gd name="f40" fmla="val 4852"/>
                <a:gd name="f41" fmla="val 4821"/>
                <a:gd name="f42" fmla="val 4947"/>
                <a:gd name="f43" fmla="val 4714"/>
                <a:gd name="f44" fmla="val 4988"/>
                <a:gd name="f45" fmla="val 4613"/>
                <a:gd name="f46" fmla="val 4444"/>
                <a:gd name="f47" fmla="val 4293"/>
                <a:gd name="f48" fmla="val 4872"/>
                <a:gd name="f49" fmla="val 4254"/>
                <a:gd name="f50" fmla="val 4695"/>
                <a:gd name="f51" fmla="val 3435"/>
                <a:gd name="f52" fmla="val 2206"/>
                <a:gd name="f53" fmla="val 3328"/>
                <a:gd name="f54" fmla="val 1940"/>
                <a:gd name="f55" fmla="val 3537"/>
                <a:gd name="f56" fmla="val 1198"/>
                <a:gd name="f57" fmla="val 1"/>
                <a:gd name="f58" fmla="val 536"/>
                <a:gd name="f59" fmla="val 568"/>
                <a:gd name="f60" fmla="val 1229"/>
                <a:gd name="f61" fmla="val 7467"/>
                <a:gd name="f62" fmla="val 11027"/>
                <a:gd name="f63" fmla="val 10460"/>
                <a:gd name="f64" fmla="val 9767"/>
                <a:gd name="f65" fmla="*/ f0 1 11028"/>
                <a:gd name="f66" fmla="*/ f1 1 7468"/>
                <a:gd name="f67" fmla="+- f4 0 f2"/>
                <a:gd name="f68" fmla="+- f3 0 f2"/>
                <a:gd name="f69" fmla="*/ f68 1 11028"/>
                <a:gd name="f70" fmla="*/ f67 1 7468"/>
                <a:gd name="f71" fmla="*/ f2 1 f69"/>
                <a:gd name="f72" fmla="*/ f3 1 f69"/>
                <a:gd name="f73" fmla="*/ f2 1 f70"/>
                <a:gd name="f74" fmla="*/ f4 1 f70"/>
                <a:gd name="f75" fmla="*/ f71 f65 1"/>
                <a:gd name="f76" fmla="*/ f72 f65 1"/>
                <a:gd name="f77" fmla="*/ f74 f66 1"/>
                <a:gd name="f78" fmla="*/ f73 f66 1"/>
              </a:gdLst>
              <a:cxnLst>
                <a:cxn ang="3cd4">
                  <a:pos x="hc" y="t"/>
                </a:cxn>
                <a:cxn ang="0">
                  <a:pos x="r" y="vc"/>
                </a:cxn>
                <a:cxn ang="cd4">
                  <a:pos x="hc" y="b"/>
                </a:cxn>
                <a:cxn ang="cd2">
                  <a:pos x="l" y="vc"/>
                </a:cxn>
              </a:cxnLst>
              <a:rect l="f75" t="f78" r="f76" b="f77"/>
              <a:pathLst>
                <a:path w="11028" h="7468">
                  <a:moveTo>
                    <a:pt x="f5" y="f6"/>
                  </a:moveTo>
                  <a:cubicBezTo>
                    <a:pt x="f7" y="f6"/>
                    <a:pt x="f8" y="f9"/>
                    <a:pt x="f10" y="f11"/>
                  </a:cubicBezTo>
                  <a:lnTo>
                    <a:pt x="f12" y="f13"/>
                  </a:lnTo>
                  <a:cubicBezTo>
                    <a:pt x="f14" y="f15"/>
                    <a:pt x="f16" y="f17"/>
                    <a:pt x="f18" y="f19"/>
                  </a:cubicBezTo>
                  <a:lnTo>
                    <a:pt x="f20" y="f21"/>
                  </a:lnTo>
                  <a:lnTo>
                    <a:pt x="f22" y="f23"/>
                  </a:lnTo>
                  <a:cubicBezTo>
                    <a:pt x="f24" y="f25"/>
                    <a:pt x="f24" y="f26"/>
                    <a:pt x="f27" y="f28"/>
                  </a:cubicBezTo>
                  <a:cubicBezTo>
                    <a:pt x="f29" y="f30"/>
                    <a:pt x="f31" y="f32"/>
                    <a:pt x="f33" y="f32"/>
                  </a:cubicBezTo>
                  <a:cubicBezTo>
                    <a:pt x="f34" y="f32"/>
                    <a:pt x="f35" y="f30"/>
                    <a:pt x="f36" y="f28"/>
                  </a:cubicBezTo>
                  <a:lnTo>
                    <a:pt x="f37" y="f38"/>
                  </a:lnTo>
                  <a:lnTo>
                    <a:pt x="f39" y="f40"/>
                  </a:lnTo>
                  <a:cubicBezTo>
                    <a:pt x="f41" y="f42"/>
                    <a:pt x="f43" y="f44"/>
                    <a:pt x="f45" y="f44"/>
                  </a:cubicBezTo>
                  <a:cubicBezTo>
                    <a:pt x="f46" y="f44"/>
                    <a:pt x="f47" y="f48"/>
                    <a:pt x="f49" y="f50"/>
                  </a:cubicBezTo>
                  <a:lnTo>
                    <a:pt x="f51" y="f52"/>
                  </a:lnTo>
                  <a:cubicBezTo>
                    <a:pt x="f53" y="f54"/>
                    <a:pt x="f55" y="f6"/>
                    <a:pt x="f5" y="f6"/>
                  </a:cubicBezTo>
                  <a:close/>
                  <a:moveTo>
                    <a:pt x="f56" y="f57"/>
                  </a:moveTo>
                  <a:cubicBezTo>
                    <a:pt x="f58" y="f57"/>
                    <a:pt x="f57" y="f59"/>
                    <a:pt x="f57" y="f60"/>
                  </a:cubicBezTo>
                  <a:lnTo>
                    <a:pt x="f57" y="f61"/>
                  </a:lnTo>
                  <a:lnTo>
                    <a:pt x="f62" y="f61"/>
                  </a:lnTo>
                  <a:lnTo>
                    <a:pt x="f62" y="f60"/>
                  </a:lnTo>
                  <a:cubicBezTo>
                    <a:pt x="f62" y="f59"/>
                    <a:pt x="f63" y="f57"/>
                    <a:pt x="f64" y="f57"/>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grpSp>
        <p:nvGrpSpPr>
          <p:cNvPr id="66" name="Google Shape;5972;p67">
            <a:extLst>
              <a:ext uri="{FF2B5EF4-FFF2-40B4-BE49-F238E27FC236}">
                <a16:creationId xmlns:a16="http://schemas.microsoft.com/office/drawing/2014/main" id="{6D024013-650C-41EB-9139-B179AFA7151E}"/>
              </a:ext>
            </a:extLst>
          </p:cNvPr>
          <p:cNvGrpSpPr/>
          <p:nvPr/>
        </p:nvGrpSpPr>
        <p:grpSpPr>
          <a:xfrm>
            <a:off x="5231492" y="2522326"/>
            <a:ext cx="480672" cy="552946"/>
            <a:chOff x="5231492" y="2522326"/>
            <a:chExt cx="480672" cy="552946"/>
          </a:xfrm>
          <a:solidFill>
            <a:schemeClr val="bg1">
              <a:lumMod val="50000"/>
            </a:schemeClr>
          </a:solidFill>
        </p:grpSpPr>
        <p:sp>
          <p:nvSpPr>
            <p:cNvPr id="67" name="Google Shape;5973;p67">
              <a:extLst>
                <a:ext uri="{FF2B5EF4-FFF2-40B4-BE49-F238E27FC236}">
                  <a16:creationId xmlns:a16="http://schemas.microsoft.com/office/drawing/2014/main" id="{B66B3459-6D85-4FA3-9A78-84A97D04CCC6}"/>
                </a:ext>
              </a:extLst>
            </p:cNvPr>
            <p:cNvSpPr/>
            <p:nvPr/>
          </p:nvSpPr>
          <p:spPr>
            <a:xfrm>
              <a:off x="5267190" y="2629439"/>
              <a:ext cx="407913" cy="265111"/>
            </a:xfrm>
            <a:custGeom>
              <a:gdLst>
                <a:gd name="f0" fmla="val w"/>
                <a:gd name="f1" fmla="val h"/>
                <a:gd name="f2" fmla="val 0"/>
                <a:gd name="f3" fmla="val 9358"/>
                <a:gd name="f4" fmla="val 6082"/>
                <a:gd name="f5" fmla="val 379"/>
                <a:gd name="f6" fmla="val 1"/>
                <a:gd name="f7" fmla="val 158"/>
                <a:gd name="f8" fmla="val 221"/>
                <a:gd name="f9" fmla="val 410"/>
                <a:gd name="f10" fmla="val 6081"/>
                <a:gd name="f11" fmla="val 9357"/>
                <a:gd name="f12" fmla="val 9168"/>
                <a:gd name="f13" fmla="val 8979"/>
                <a:gd name="f14" fmla="*/ f0 1 9358"/>
                <a:gd name="f15" fmla="*/ f1 1 6082"/>
                <a:gd name="f16" fmla="+- f4 0 f2"/>
                <a:gd name="f17" fmla="+- f3 0 f2"/>
                <a:gd name="f18" fmla="*/ f17 1 9358"/>
                <a:gd name="f19" fmla="*/ f16 1 6082"/>
                <a:gd name="f20" fmla="*/ f2 1 f18"/>
                <a:gd name="f21" fmla="*/ f3 1 f18"/>
                <a:gd name="f22" fmla="*/ f2 1 f19"/>
                <a:gd name="f23" fmla="*/ f4 1 f19"/>
                <a:gd name="f24" fmla="*/ f20 f14 1"/>
                <a:gd name="f25" fmla="*/ f21 f14 1"/>
                <a:gd name="f26" fmla="*/ f23 f15 1"/>
                <a:gd name="f27" fmla="*/ f22 f15 1"/>
              </a:gdLst>
              <a:cxnLst>
                <a:cxn ang="3cd4">
                  <a:pos x="hc" y="t"/>
                </a:cxn>
                <a:cxn ang="0">
                  <a:pos x="r" y="vc"/>
                </a:cxn>
                <a:cxn ang="cd4">
                  <a:pos x="hc" y="b"/>
                </a:cxn>
                <a:cxn ang="cd2">
                  <a:pos x="l" y="vc"/>
                </a:cxn>
              </a:cxnLst>
              <a:rect l="f24" t="f27" r="f25" b="f26"/>
              <a:pathLst>
                <a:path w="9358" h="6082">
                  <a:moveTo>
                    <a:pt x="f5" y="f6"/>
                  </a:moveTo>
                  <a:cubicBezTo>
                    <a:pt x="f7" y="f6"/>
                    <a:pt x="f6" y="f8"/>
                    <a:pt x="f6" y="f9"/>
                  </a:cubicBezTo>
                  <a:lnTo>
                    <a:pt x="f6" y="f10"/>
                  </a:lnTo>
                  <a:lnTo>
                    <a:pt x="f11" y="f10"/>
                  </a:lnTo>
                  <a:lnTo>
                    <a:pt x="f11" y="f9"/>
                  </a:lnTo>
                  <a:cubicBezTo>
                    <a:pt x="f11" y="f7"/>
                    <a:pt x="f12" y="f6"/>
                    <a:pt x="f13"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68" name="Google Shape;5974;p67">
              <a:extLst>
                <a:ext uri="{FF2B5EF4-FFF2-40B4-BE49-F238E27FC236}">
                  <a16:creationId xmlns:a16="http://schemas.microsoft.com/office/drawing/2014/main" id="{A618DA68-5ADE-4F29-9E0C-5301EFF0844D}"/>
                </a:ext>
              </a:extLst>
            </p:cNvPr>
            <p:cNvSpPr/>
            <p:nvPr/>
          </p:nvSpPr>
          <p:spPr>
            <a:xfrm>
              <a:off x="5231492" y="2930203"/>
              <a:ext cx="480672" cy="145069"/>
            </a:xfrm>
            <a:custGeom>
              <a:gdLst>
                <a:gd name="f0" fmla="val w"/>
                <a:gd name="f1" fmla="val h"/>
                <a:gd name="f2" fmla="val 0"/>
                <a:gd name="f3" fmla="val 11027"/>
                <a:gd name="f4" fmla="val 3328"/>
                <a:gd name="f5" fmla="val 63"/>
                <a:gd name="f6" fmla="val 32"/>
                <a:gd name="f7" fmla="val 126"/>
                <a:gd name="f8" fmla="val 284"/>
                <a:gd name="f9" fmla="val 410"/>
                <a:gd name="f10" fmla="val 1103"/>
                <a:gd name="f11" fmla="val 536"/>
                <a:gd name="f12" fmla="val 1670"/>
                <a:gd name="f13" fmla="val 1198"/>
                <a:gd name="f14" fmla="val 3151"/>
                <a:gd name="f15" fmla="val 2615"/>
                <a:gd name="f16" fmla="val 2710"/>
                <a:gd name="f17" fmla="val 2521"/>
                <a:gd name="f18" fmla="val 2930"/>
                <a:gd name="f19" fmla="val 3182"/>
                <a:gd name="f20" fmla="val 2836"/>
                <a:gd name="f21" fmla="val 3277"/>
                <a:gd name="f22" fmla="val 2889"/>
                <a:gd name="f23" fmla="val 3312"/>
                <a:gd name="f24" fmla="val 2949"/>
                <a:gd name="f25" fmla="val 3009"/>
                <a:gd name="f26" fmla="val 3166"/>
                <a:gd name="f27" fmla="val 3326"/>
                <a:gd name="f28" fmla="val 3224"/>
                <a:gd name="f29" fmla="val 3371"/>
                <a:gd name="f30" fmla="val 3088"/>
                <a:gd name="f31" fmla="val 4096"/>
                <a:gd name="f32" fmla="val 1639"/>
                <a:gd name="f33" fmla="val 5073"/>
                <a:gd name="f34" fmla="val 2867"/>
                <a:gd name="f35" fmla="val 3119"/>
                <a:gd name="f36" fmla="val 5262"/>
                <a:gd name="f37" fmla="val 3308"/>
                <a:gd name="f38" fmla="val 5514"/>
                <a:gd name="f39" fmla="val 5734"/>
                <a:gd name="f40" fmla="val 5892"/>
                <a:gd name="f41" fmla="val 6868"/>
                <a:gd name="f42" fmla="val 7593"/>
                <a:gd name="f43" fmla="val 7688"/>
                <a:gd name="f44" fmla="val 3230"/>
                <a:gd name="f45" fmla="val 7835"/>
                <a:gd name="f46" fmla="val 3301"/>
                <a:gd name="f47" fmla="val 7983"/>
                <a:gd name="f48" fmla="val 8032"/>
                <a:gd name="f49" fmla="val 8081"/>
                <a:gd name="f50" fmla="val 3293"/>
                <a:gd name="f51" fmla="val 8129"/>
                <a:gd name="f52" fmla="val 8349"/>
                <a:gd name="f53" fmla="val 8412"/>
                <a:gd name="f54" fmla="val 7814"/>
                <a:gd name="f55" fmla="val 9767"/>
                <a:gd name="f56" fmla="val 10429"/>
                <a:gd name="f57" fmla="val 252"/>
                <a:gd name="f58" fmla="val 10964"/>
                <a:gd name="f59" fmla="val 10933"/>
                <a:gd name="f60" fmla="*/ f0 1 11027"/>
                <a:gd name="f61" fmla="*/ f1 1 3328"/>
                <a:gd name="f62" fmla="+- f4 0 f2"/>
                <a:gd name="f63" fmla="+- f3 0 f2"/>
                <a:gd name="f64" fmla="*/ f63 1 11027"/>
                <a:gd name="f65" fmla="*/ f62 1 3328"/>
                <a:gd name="f66" fmla="*/ f2 1 f64"/>
                <a:gd name="f67" fmla="*/ f3 1 f64"/>
                <a:gd name="f68" fmla="*/ f2 1 f65"/>
                <a:gd name="f69" fmla="*/ f4 1 f65"/>
                <a:gd name="f70" fmla="*/ f66 f60 1"/>
                <a:gd name="f71" fmla="*/ f67 f60 1"/>
                <a:gd name="f72" fmla="*/ f69 f61 1"/>
                <a:gd name="f73" fmla="*/ f68 f61 1"/>
              </a:gdLst>
              <a:cxnLst>
                <a:cxn ang="3cd4">
                  <a:pos x="hc" y="t"/>
                </a:cxn>
                <a:cxn ang="0">
                  <a:pos x="r" y="vc"/>
                </a:cxn>
                <a:cxn ang="cd4">
                  <a:pos x="hc" y="b"/>
                </a:cxn>
                <a:cxn ang="cd2">
                  <a:pos x="l" y="vc"/>
                </a:cxn>
              </a:cxnLst>
              <a:rect l="f70" t="f73" r="f71" b="f72"/>
              <a:pathLst>
                <a:path w="11027" h="3328">
                  <a:moveTo>
                    <a:pt x="f5" y="f2"/>
                  </a:moveTo>
                  <a:cubicBezTo>
                    <a:pt x="f6" y="f7"/>
                    <a:pt x="f2" y="f8"/>
                    <a:pt x="f2" y="f9"/>
                  </a:cubicBezTo>
                  <a:cubicBezTo>
                    <a:pt x="f2" y="f10"/>
                    <a:pt x="f11" y="f12"/>
                    <a:pt x="f13" y="f12"/>
                  </a:cubicBezTo>
                  <a:lnTo>
                    <a:pt x="f14" y="f12"/>
                  </a:lnTo>
                  <a:lnTo>
                    <a:pt x="f15" y="f16"/>
                  </a:lnTo>
                  <a:cubicBezTo>
                    <a:pt x="f17" y="f18"/>
                    <a:pt x="f15" y="f19"/>
                    <a:pt x="f20" y="f21"/>
                  </a:cubicBezTo>
                  <a:cubicBezTo>
                    <a:pt x="f22" y="f23"/>
                    <a:pt x="f24" y="f4"/>
                    <a:pt x="f25" y="f4"/>
                  </a:cubicBezTo>
                  <a:cubicBezTo>
                    <a:pt x="f26" y="f4"/>
                    <a:pt x="f27" y="f28"/>
                    <a:pt x="f29" y="f30"/>
                  </a:cubicBezTo>
                  <a:lnTo>
                    <a:pt x="f31" y="f32"/>
                  </a:lnTo>
                  <a:lnTo>
                    <a:pt x="f33" y="f32"/>
                  </a:lnTo>
                  <a:lnTo>
                    <a:pt x="f33" y="f34"/>
                  </a:lnTo>
                  <a:cubicBezTo>
                    <a:pt x="f33" y="f35"/>
                    <a:pt x="f36" y="f37"/>
                    <a:pt x="f38" y="f37"/>
                  </a:cubicBezTo>
                  <a:cubicBezTo>
                    <a:pt x="f39" y="f37"/>
                    <a:pt x="f40" y="f35"/>
                    <a:pt x="f40" y="f34"/>
                  </a:cubicBezTo>
                  <a:lnTo>
                    <a:pt x="f40" y="f32"/>
                  </a:lnTo>
                  <a:lnTo>
                    <a:pt x="f41" y="f32"/>
                  </a:lnTo>
                  <a:lnTo>
                    <a:pt x="f42" y="f30"/>
                  </a:lnTo>
                  <a:cubicBezTo>
                    <a:pt x="f43" y="f44"/>
                    <a:pt x="f45" y="f46"/>
                    <a:pt x="f47" y="f46"/>
                  </a:cubicBezTo>
                  <a:cubicBezTo>
                    <a:pt x="f48" y="f46"/>
                    <a:pt x="f49" y="f50"/>
                    <a:pt x="f51" y="f21"/>
                  </a:cubicBezTo>
                  <a:cubicBezTo>
                    <a:pt x="f52" y="f14"/>
                    <a:pt x="f53" y="f18"/>
                    <a:pt x="f52" y="f16"/>
                  </a:cubicBezTo>
                  <a:lnTo>
                    <a:pt x="f54" y="f12"/>
                  </a:lnTo>
                  <a:lnTo>
                    <a:pt x="f55" y="f12"/>
                  </a:lnTo>
                  <a:cubicBezTo>
                    <a:pt x="f56" y="f12"/>
                    <a:pt x="f3" y="f10"/>
                    <a:pt x="f3" y="f9"/>
                  </a:cubicBezTo>
                  <a:cubicBezTo>
                    <a:pt x="f3" y="f57"/>
                    <a:pt x="f58" y="f7"/>
                    <a:pt x="f59"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69" name="Google Shape;5975;p67">
              <a:extLst>
                <a:ext uri="{FF2B5EF4-FFF2-40B4-BE49-F238E27FC236}">
                  <a16:creationId xmlns:a16="http://schemas.microsoft.com/office/drawing/2014/main" id="{0A92EBD3-11B7-45C7-9EF0-5364821C4408}"/>
                </a:ext>
              </a:extLst>
            </p:cNvPr>
            <p:cNvSpPr/>
            <p:nvPr/>
          </p:nvSpPr>
          <p:spPr>
            <a:xfrm>
              <a:off x="5414134" y="2522326"/>
              <a:ext cx="109883" cy="71442"/>
            </a:xfrm>
            <a:custGeom>
              <a:gdLst>
                <a:gd name="f0" fmla="val w"/>
                <a:gd name="f1" fmla="val h"/>
                <a:gd name="f2" fmla="val 0"/>
                <a:gd name="f3" fmla="val 2521"/>
                <a:gd name="f4" fmla="val 1639"/>
                <a:gd name="f5" fmla="val 442"/>
                <a:gd name="f6" fmla="val 221"/>
                <a:gd name="f7" fmla="val 1"/>
                <a:gd name="f8" fmla="val 189"/>
                <a:gd name="f9" fmla="val 410"/>
                <a:gd name="f10" fmla="val 2489"/>
                <a:gd name="f11" fmla="val 2332"/>
                <a:gd name="f12" fmla="val 2111"/>
                <a:gd name="f13" fmla="*/ f0 1 2521"/>
                <a:gd name="f14" fmla="*/ f1 1 1639"/>
                <a:gd name="f15" fmla="+- f4 0 f2"/>
                <a:gd name="f16" fmla="+- f3 0 f2"/>
                <a:gd name="f17" fmla="*/ f16 1 2521"/>
                <a:gd name="f18" fmla="*/ f15 1 1639"/>
                <a:gd name="f19" fmla="*/ f2 1 f17"/>
                <a:gd name="f20" fmla="*/ f3 1 f17"/>
                <a:gd name="f21" fmla="*/ f2 1 f18"/>
                <a:gd name="f22" fmla="*/ f4 1 f18"/>
                <a:gd name="f23" fmla="*/ f19 f13 1"/>
                <a:gd name="f24" fmla="*/ f20 f13 1"/>
                <a:gd name="f25" fmla="*/ f22 f14 1"/>
                <a:gd name="f26" fmla="*/ f21 f14 1"/>
              </a:gdLst>
              <a:cxnLst>
                <a:cxn ang="3cd4">
                  <a:pos x="hc" y="t"/>
                </a:cxn>
                <a:cxn ang="0">
                  <a:pos x="r" y="vc"/>
                </a:cxn>
                <a:cxn ang="cd4">
                  <a:pos x="hc" y="b"/>
                </a:cxn>
                <a:cxn ang="cd2">
                  <a:pos x="l" y="vc"/>
                </a:cxn>
              </a:cxnLst>
              <a:rect l="f23" t="f26" r="f24" b="f25"/>
              <a:pathLst>
                <a:path w="2521" h="1639">
                  <a:moveTo>
                    <a:pt x="f5" y="f2"/>
                  </a:moveTo>
                  <a:cubicBezTo>
                    <a:pt x="f6" y="f2"/>
                    <a:pt x="f7" y="f8"/>
                    <a:pt x="f7" y="f9"/>
                  </a:cubicBezTo>
                  <a:lnTo>
                    <a:pt x="f7" y="f4"/>
                  </a:lnTo>
                  <a:lnTo>
                    <a:pt x="f10" y="f4"/>
                  </a:lnTo>
                  <a:lnTo>
                    <a:pt x="f10" y="f9"/>
                  </a:lnTo>
                  <a:lnTo>
                    <a:pt x="f3" y="f9"/>
                  </a:lnTo>
                  <a:cubicBezTo>
                    <a:pt x="f3" y="f8"/>
                    <a:pt x="f11" y="f2"/>
                    <a:pt x="f12"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grpSp>
        <p:nvGrpSpPr>
          <p:cNvPr id="70" name="Google Shape;5984;p67">
            <a:extLst>
              <a:ext uri="{FF2B5EF4-FFF2-40B4-BE49-F238E27FC236}">
                <a16:creationId xmlns:a16="http://schemas.microsoft.com/office/drawing/2014/main" id="{C6697BF5-3475-4863-BF44-DFFCB8ADF0CC}"/>
              </a:ext>
            </a:extLst>
          </p:cNvPr>
          <p:cNvGrpSpPr/>
          <p:nvPr/>
        </p:nvGrpSpPr>
        <p:grpSpPr>
          <a:xfrm>
            <a:off x="9324639" y="2518248"/>
            <a:ext cx="554830" cy="553468"/>
            <a:chOff x="9324639" y="2518248"/>
            <a:chExt cx="554830" cy="553468"/>
          </a:xfrm>
          <a:solidFill>
            <a:schemeClr val="bg1">
              <a:lumMod val="50000"/>
            </a:schemeClr>
          </a:solidFill>
        </p:grpSpPr>
        <p:sp>
          <p:nvSpPr>
            <p:cNvPr id="71" name="Google Shape;5985;p67">
              <a:extLst>
                <a:ext uri="{FF2B5EF4-FFF2-40B4-BE49-F238E27FC236}">
                  <a16:creationId xmlns:a16="http://schemas.microsoft.com/office/drawing/2014/main" id="{D22FC93D-27FA-4604-BBFF-AF07D679282D}"/>
                </a:ext>
              </a:extLst>
            </p:cNvPr>
            <p:cNvSpPr/>
            <p:nvPr/>
          </p:nvSpPr>
          <p:spPr>
            <a:xfrm>
              <a:off x="9324639" y="2518248"/>
              <a:ext cx="254093" cy="252694"/>
            </a:xfrm>
            <a:custGeom>
              <a:gdLst>
                <a:gd name="f0" fmla="val w"/>
                <a:gd name="f1" fmla="val h"/>
                <a:gd name="f2" fmla="val 0"/>
                <a:gd name="f3" fmla="val 5829"/>
                <a:gd name="f4" fmla="val 5797"/>
                <a:gd name="f5" fmla="val 2930"/>
                <a:gd name="f6" fmla="val 1670"/>
                <a:gd name="f7" fmla="val 3119"/>
                <a:gd name="f8" fmla="val 3308"/>
                <a:gd name="f9" fmla="val 1859"/>
                <a:gd name="f10" fmla="val 2048"/>
                <a:gd name="f11" fmla="val 2489"/>
                <a:gd name="f12" fmla="val 3749"/>
                <a:gd name="f13" fmla="val 4001"/>
                <a:gd name="f14" fmla="val 4159"/>
                <a:gd name="f15" fmla="val 2678"/>
                <a:gd name="f16" fmla="val 3151"/>
                <a:gd name="f17" fmla="val 3938"/>
                <a:gd name="f18" fmla="val 3340"/>
                <a:gd name="f19" fmla="val 3781"/>
                <a:gd name="f20" fmla="val 2710"/>
                <a:gd name="f21" fmla="val 2520"/>
                <a:gd name="f22" fmla="val 3970"/>
                <a:gd name="f23" fmla="val 2079"/>
                <a:gd name="f24" fmla="val 1701"/>
                <a:gd name="f25" fmla="val 1827"/>
                <a:gd name="f26" fmla="val 441"/>
                <a:gd name="f27" fmla="val 189"/>
                <a:gd name="f28" fmla="val 5387"/>
                <a:gd name="f29" fmla="val 32"/>
                <a:gd name="f30" fmla="val 5639"/>
                <a:gd name="f31" fmla="val 221"/>
                <a:gd name="f32" fmla="val 5608"/>
                <a:gd name="f33" fmla="*/ f0 1 5829"/>
                <a:gd name="f34" fmla="*/ f1 1 5797"/>
                <a:gd name="f35" fmla="+- f4 0 f2"/>
                <a:gd name="f36" fmla="+- f3 0 f2"/>
                <a:gd name="f37" fmla="*/ f36 1 5829"/>
                <a:gd name="f38" fmla="*/ f35 1 5797"/>
                <a:gd name="f39" fmla="*/ f2 1 f37"/>
                <a:gd name="f40" fmla="*/ f3 1 f37"/>
                <a:gd name="f41" fmla="*/ f2 1 f38"/>
                <a:gd name="f42" fmla="*/ f4 1 f38"/>
                <a:gd name="f43" fmla="*/ f39 f33 1"/>
                <a:gd name="f44" fmla="*/ f40 f33 1"/>
                <a:gd name="f45" fmla="*/ f42 f34 1"/>
                <a:gd name="f46" fmla="*/ f41 f34 1"/>
              </a:gdLst>
              <a:cxnLst>
                <a:cxn ang="3cd4">
                  <a:pos x="hc" y="t"/>
                </a:cxn>
                <a:cxn ang="0">
                  <a:pos x="r" y="vc"/>
                </a:cxn>
                <a:cxn ang="cd4">
                  <a:pos x="hc" y="b"/>
                </a:cxn>
                <a:cxn ang="cd2">
                  <a:pos x="l" y="vc"/>
                </a:cxn>
              </a:cxnLst>
              <a:rect l="f43" t="f46" r="f44" b="f45"/>
              <a:pathLst>
                <a:path w="5829" h="5797">
                  <a:moveTo>
                    <a:pt x="f5" y="f6"/>
                  </a:moveTo>
                  <a:cubicBezTo>
                    <a:pt x="f7" y="f6"/>
                    <a:pt x="f8" y="f9"/>
                    <a:pt x="f8" y="f10"/>
                  </a:cubicBezTo>
                  <a:lnTo>
                    <a:pt x="f8" y="f11"/>
                  </a:lnTo>
                  <a:lnTo>
                    <a:pt x="f12" y="f11"/>
                  </a:lnTo>
                  <a:cubicBezTo>
                    <a:pt x="f13" y="f11"/>
                    <a:pt x="f14" y="f15"/>
                    <a:pt x="f14" y="f5"/>
                  </a:cubicBezTo>
                  <a:cubicBezTo>
                    <a:pt x="f14" y="f16"/>
                    <a:pt x="f17" y="f18"/>
                    <a:pt x="f12" y="f18"/>
                  </a:cubicBezTo>
                  <a:lnTo>
                    <a:pt x="f8" y="f18"/>
                  </a:lnTo>
                  <a:lnTo>
                    <a:pt x="f8" y="f19"/>
                  </a:lnTo>
                  <a:cubicBezTo>
                    <a:pt x="f8" y="f13"/>
                    <a:pt x="f7" y="f14"/>
                    <a:pt x="f5" y="f14"/>
                  </a:cubicBezTo>
                  <a:cubicBezTo>
                    <a:pt x="f20" y="f14"/>
                    <a:pt x="f21" y="f22"/>
                    <a:pt x="f21" y="f19"/>
                  </a:cubicBezTo>
                  <a:lnTo>
                    <a:pt x="f21" y="f18"/>
                  </a:lnTo>
                  <a:lnTo>
                    <a:pt x="f23" y="f18"/>
                  </a:lnTo>
                  <a:cubicBezTo>
                    <a:pt x="f9" y="f18"/>
                    <a:pt x="f24" y="f16"/>
                    <a:pt x="f24" y="f5"/>
                  </a:cubicBezTo>
                  <a:cubicBezTo>
                    <a:pt x="f24" y="f15"/>
                    <a:pt x="f9" y="f11"/>
                    <a:pt x="f23" y="f11"/>
                  </a:cubicBezTo>
                  <a:lnTo>
                    <a:pt x="f21" y="f11"/>
                  </a:lnTo>
                  <a:lnTo>
                    <a:pt x="f21" y="f10"/>
                  </a:lnTo>
                  <a:cubicBezTo>
                    <a:pt x="f21" y="f25"/>
                    <a:pt x="f20" y="f6"/>
                    <a:pt x="f5" y="f6"/>
                  </a:cubicBezTo>
                  <a:close/>
                  <a:moveTo>
                    <a:pt x="f26" y="f2"/>
                  </a:moveTo>
                  <a:cubicBezTo>
                    <a:pt x="f27" y="f2"/>
                    <a:pt x="f2" y="f27"/>
                    <a:pt x="f2" y="f26"/>
                  </a:cubicBezTo>
                  <a:lnTo>
                    <a:pt x="f2" y="f28"/>
                  </a:lnTo>
                  <a:cubicBezTo>
                    <a:pt x="f29" y="f30"/>
                    <a:pt x="f31" y="f4"/>
                    <a:pt x="f26" y="f4"/>
                  </a:cubicBezTo>
                  <a:lnTo>
                    <a:pt x="f28" y="f4"/>
                  </a:lnTo>
                  <a:cubicBezTo>
                    <a:pt x="f30" y="f4"/>
                    <a:pt x="f3" y="f32"/>
                    <a:pt x="f3" y="f28"/>
                  </a:cubicBezTo>
                  <a:lnTo>
                    <a:pt x="f3" y="f26"/>
                  </a:lnTo>
                  <a:cubicBezTo>
                    <a:pt x="f3" y="f27"/>
                    <a:pt x="f30" y="f2"/>
                    <a:pt x="f28"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72" name="Google Shape;5986;p67">
              <a:extLst>
                <a:ext uri="{FF2B5EF4-FFF2-40B4-BE49-F238E27FC236}">
                  <a16:creationId xmlns:a16="http://schemas.microsoft.com/office/drawing/2014/main" id="{C3226FB4-55AA-4D2F-BA72-6317890FDBBD}"/>
                </a:ext>
              </a:extLst>
            </p:cNvPr>
            <p:cNvSpPr/>
            <p:nvPr/>
          </p:nvSpPr>
          <p:spPr>
            <a:xfrm>
              <a:off x="9325993" y="2820366"/>
              <a:ext cx="255483" cy="251341"/>
            </a:xfrm>
            <a:custGeom>
              <a:gdLst>
                <a:gd name="f0" fmla="val w"/>
                <a:gd name="f1" fmla="val h"/>
                <a:gd name="f2" fmla="val 0"/>
                <a:gd name="f3" fmla="val 5861"/>
                <a:gd name="f4" fmla="val 5766"/>
                <a:gd name="f5" fmla="val 3450"/>
                <a:gd name="f6" fmla="val 1859"/>
                <a:gd name="f7" fmla="val 3561"/>
                <a:gd name="f8" fmla="val 3671"/>
                <a:gd name="f9" fmla="val 1890"/>
                <a:gd name="f10" fmla="val 3750"/>
                <a:gd name="f11" fmla="val 1953"/>
                <a:gd name="f12" fmla="val 3907"/>
                <a:gd name="f13" fmla="val 2111"/>
                <a:gd name="f14" fmla="val 2395"/>
                <a:gd name="f15" fmla="val 2552"/>
                <a:gd name="f16" fmla="val 3466"/>
                <a:gd name="f17" fmla="val 2836"/>
                <a:gd name="f18" fmla="val 3119"/>
                <a:gd name="f19" fmla="val 3277"/>
                <a:gd name="f20" fmla="val 3529"/>
                <a:gd name="f21" fmla="val 3686"/>
                <a:gd name="f22" fmla="val 3765"/>
                <a:gd name="f23" fmla="val 3804"/>
                <a:gd name="f24" fmla="val 3340"/>
                <a:gd name="f25" fmla="val 3230"/>
                <a:gd name="f26" fmla="val 3151"/>
                <a:gd name="f27" fmla="val 2899"/>
                <a:gd name="f28" fmla="val 3434"/>
                <a:gd name="f29" fmla="val 2616"/>
                <a:gd name="f30" fmla="val 2537"/>
                <a:gd name="f31" fmla="val 2426"/>
                <a:gd name="f32" fmla="val 2316"/>
                <a:gd name="f33" fmla="val 2206"/>
                <a:gd name="f34" fmla="val 2096"/>
                <a:gd name="f35" fmla="val 2017"/>
                <a:gd name="f36" fmla="val 2300"/>
                <a:gd name="f37" fmla="val 2237"/>
                <a:gd name="f38" fmla="val 442"/>
                <a:gd name="f39" fmla="val 221"/>
                <a:gd name="f40" fmla="val 1"/>
                <a:gd name="f41" fmla="val 189"/>
                <a:gd name="f42" fmla="val 378"/>
                <a:gd name="f43" fmla="val 5356"/>
                <a:gd name="f44" fmla="val 5608"/>
                <a:gd name="f45" fmla="val 5419"/>
                <a:gd name="f46" fmla="val 5640"/>
                <a:gd name="f47" fmla="val 5545"/>
                <a:gd name="f48" fmla="val 158"/>
                <a:gd name="f49" fmla="*/ f0 1 5861"/>
                <a:gd name="f50" fmla="*/ f1 1 5766"/>
                <a:gd name="f51" fmla="+- f4 0 f2"/>
                <a:gd name="f52" fmla="+- f3 0 f2"/>
                <a:gd name="f53" fmla="*/ f52 1 5861"/>
                <a:gd name="f54" fmla="*/ f51 1 5766"/>
                <a:gd name="f55" fmla="*/ f2 1 f53"/>
                <a:gd name="f56" fmla="*/ f3 1 f53"/>
                <a:gd name="f57" fmla="*/ f2 1 f54"/>
                <a:gd name="f58" fmla="*/ f4 1 f54"/>
                <a:gd name="f59" fmla="*/ f55 f49 1"/>
                <a:gd name="f60" fmla="*/ f56 f49 1"/>
                <a:gd name="f61" fmla="*/ f58 f50 1"/>
                <a:gd name="f62" fmla="*/ f57 f50 1"/>
              </a:gdLst>
              <a:cxnLst>
                <a:cxn ang="3cd4">
                  <a:pos x="hc" y="t"/>
                </a:cxn>
                <a:cxn ang="0">
                  <a:pos x="r" y="vc"/>
                </a:cxn>
                <a:cxn ang="cd4">
                  <a:pos x="hc" y="b"/>
                </a:cxn>
                <a:cxn ang="cd2">
                  <a:pos x="l" y="vc"/>
                </a:cxn>
              </a:cxnLst>
              <a:rect l="f59" t="f62" r="f60" b="f61"/>
              <a:pathLst>
                <a:path w="5861" h="5766">
                  <a:moveTo>
                    <a:pt x="f5" y="f6"/>
                  </a:moveTo>
                  <a:cubicBezTo>
                    <a:pt x="f7" y="f6"/>
                    <a:pt x="f8" y="f9"/>
                    <a:pt x="f10" y="f11"/>
                  </a:cubicBezTo>
                  <a:cubicBezTo>
                    <a:pt x="f12" y="f13"/>
                    <a:pt x="f12" y="f14"/>
                    <a:pt x="f10" y="f15"/>
                  </a:cubicBezTo>
                  <a:lnTo>
                    <a:pt x="f16" y="f17"/>
                  </a:lnTo>
                  <a:lnTo>
                    <a:pt x="f10" y="f18"/>
                  </a:lnTo>
                  <a:cubicBezTo>
                    <a:pt x="f12" y="f19"/>
                    <a:pt x="f12" y="f20"/>
                    <a:pt x="f10" y="f21"/>
                  </a:cubicBezTo>
                  <a:cubicBezTo>
                    <a:pt x="f8" y="f22"/>
                    <a:pt x="f7" y="f23"/>
                    <a:pt x="f5" y="f23"/>
                  </a:cubicBezTo>
                  <a:cubicBezTo>
                    <a:pt x="f24" y="f23"/>
                    <a:pt x="f25" y="f22"/>
                    <a:pt x="f26" y="f21"/>
                  </a:cubicBezTo>
                  <a:lnTo>
                    <a:pt x="f27" y="f28"/>
                  </a:lnTo>
                  <a:lnTo>
                    <a:pt x="f29" y="f21"/>
                  </a:lnTo>
                  <a:cubicBezTo>
                    <a:pt x="f30" y="f22"/>
                    <a:pt x="f31" y="f23"/>
                    <a:pt x="f32" y="f23"/>
                  </a:cubicBezTo>
                  <a:cubicBezTo>
                    <a:pt x="f33" y="f23"/>
                    <a:pt x="f34" y="f22"/>
                    <a:pt x="f35" y="f21"/>
                  </a:cubicBezTo>
                  <a:cubicBezTo>
                    <a:pt x="f6" y="f20"/>
                    <a:pt x="f6" y="f19"/>
                    <a:pt x="f35" y="f18"/>
                  </a:cubicBezTo>
                  <a:lnTo>
                    <a:pt x="f36" y="f17"/>
                  </a:lnTo>
                  <a:lnTo>
                    <a:pt x="f35" y="f15"/>
                  </a:lnTo>
                  <a:cubicBezTo>
                    <a:pt x="f6" y="f14"/>
                    <a:pt x="f6" y="f13"/>
                    <a:pt x="f35" y="f11"/>
                  </a:cubicBezTo>
                  <a:cubicBezTo>
                    <a:pt x="f34" y="f9"/>
                    <a:pt x="f33" y="f6"/>
                    <a:pt x="f32" y="f6"/>
                  </a:cubicBezTo>
                  <a:cubicBezTo>
                    <a:pt x="f31" y="f6"/>
                    <a:pt x="f30" y="f9"/>
                    <a:pt x="f29" y="f11"/>
                  </a:cubicBezTo>
                  <a:lnTo>
                    <a:pt x="f27" y="f37"/>
                  </a:lnTo>
                  <a:lnTo>
                    <a:pt x="f26" y="f11"/>
                  </a:lnTo>
                  <a:cubicBezTo>
                    <a:pt x="f25" y="f9"/>
                    <a:pt x="f24" y="f6"/>
                    <a:pt x="f5" y="f6"/>
                  </a:cubicBezTo>
                  <a:close/>
                  <a:moveTo>
                    <a:pt x="f38" y="f2"/>
                  </a:moveTo>
                  <a:cubicBezTo>
                    <a:pt x="f39" y="f2"/>
                    <a:pt x="f40" y="f41"/>
                    <a:pt x="f40" y="f42"/>
                  </a:cubicBezTo>
                  <a:lnTo>
                    <a:pt x="f40" y="f43"/>
                  </a:lnTo>
                  <a:cubicBezTo>
                    <a:pt x="f40" y="f44"/>
                    <a:pt x="f39" y="f4"/>
                    <a:pt x="f38" y="f4"/>
                  </a:cubicBezTo>
                  <a:lnTo>
                    <a:pt x="f45" y="f4"/>
                  </a:lnTo>
                  <a:cubicBezTo>
                    <a:pt x="f46" y="f4"/>
                    <a:pt x="f3" y="f47"/>
                    <a:pt x="f3" y="f43"/>
                  </a:cubicBezTo>
                  <a:lnTo>
                    <a:pt x="f3" y="f42"/>
                  </a:lnTo>
                  <a:cubicBezTo>
                    <a:pt x="f3" y="f48"/>
                    <a:pt x="f46" y="f2"/>
                    <a:pt x="f4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73" name="Google Shape;5987;p67">
              <a:extLst>
                <a:ext uri="{FF2B5EF4-FFF2-40B4-BE49-F238E27FC236}">
                  <a16:creationId xmlns:a16="http://schemas.microsoft.com/office/drawing/2014/main" id="{100FD10D-E34E-4274-92A4-7A1A35BF6F45}"/>
                </a:ext>
              </a:extLst>
            </p:cNvPr>
            <p:cNvSpPr/>
            <p:nvPr/>
          </p:nvSpPr>
          <p:spPr>
            <a:xfrm>
              <a:off x="9625376" y="2518248"/>
              <a:ext cx="254093" cy="252694"/>
            </a:xfrm>
            <a:custGeom>
              <a:gdLst>
                <a:gd name="f0" fmla="val w"/>
                <a:gd name="f1" fmla="val h"/>
                <a:gd name="f2" fmla="val 0"/>
                <a:gd name="f3" fmla="val 5829"/>
                <a:gd name="f4" fmla="val 5797"/>
                <a:gd name="f5" fmla="val 3750"/>
                <a:gd name="f6" fmla="val 2457"/>
                <a:gd name="f7" fmla="val 3970"/>
                <a:gd name="f8" fmla="val 4128"/>
                <a:gd name="f9" fmla="val 2646"/>
                <a:gd name="f10" fmla="val 2867"/>
                <a:gd name="f11" fmla="val 4159"/>
                <a:gd name="f12" fmla="val 3151"/>
                <a:gd name="f13" fmla="val 3308"/>
                <a:gd name="f14" fmla="val 2080"/>
                <a:gd name="f15" fmla="val 1859"/>
                <a:gd name="f16" fmla="val 1702"/>
                <a:gd name="f17" fmla="val 3119"/>
                <a:gd name="f18" fmla="val 1891"/>
                <a:gd name="f19" fmla="val 442"/>
                <a:gd name="f20" fmla="val 190"/>
                <a:gd name="f21" fmla="val 1"/>
                <a:gd name="f22" fmla="val 189"/>
                <a:gd name="f23" fmla="val 441"/>
                <a:gd name="f24" fmla="val 5387"/>
                <a:gd name="f25" fmla="val 5639"/>
                <a:gd name="f26" fmla="val 5388"/>
                <a:gd name="f27" fmla="val 5640"/>
                <a:gd name="f28" fmla="val 5608"/>
                <a:gd name="f29" fmla="*/ f0 1 5829"/>
                <a:gd name="f30" fmla="*/ f1 1 5797"/>
                <a:gd name="f31" fmla="+- f4 0 f2"/>
                <a:gd name="f32" fmla="+- f3 0 f2"/>
                <a:gd name="f33" fmla="*/ f32 1 5829"/>
                <a:gd name="f34" fmla="*/ f31 1 5797"/>
                <a:gd name="f35" fmla="*/ f2 1 f33"/>
                <a:gd name="f36" fmla="*/ f3 1 f33"/>
                <a:gd name="f37" fmla="*/ f2 1 f34"/>
                <a:gd name="f38" fmla="*/ f4 1 f34"/>
                <a:gd name="f39" fmla="*/ f35 f29 1"/>
                <a:gd name="f40" fmla="*/ f36 f29 1"/>
                <a:gd name="f41" fmla="*/ f38 f30 1"/>
                <a:gd name="f42" fmla="*/ f37 f30 1"/>
              </a:gdLst>
              <a:cxnLst>
                <a:cxn ang="3cd4">
                  <a:pos x="hc" y="t"/>
                </a:cxn>
                <a:cxn ang="0">
                  <a:pos x="r" y="vc"/>
                </a:cxn>
                <a:cxn ang="cd4">
                  <a:pos x="hc" y="b"/>
                </a:cxn>
                <a:cxn ang="cd2">
                  <a:pos x="l" y="vc"/>
                </a:cxn>
              </a:cxnLst>
              <a:rect l="f39" t="f42" r="f40" b="f41"/>
              <a:pathLst>
                <a:path w="5829" h="5797">
                  <a:moveTo>
                    <a:pt x="f5" y="f6"/>
                  </a:moveTo>
                  <a:cubicBezTo>
                    <a:pt x="f7" y="f6"/>
                    <a:pt x="f8" y="f9"/>
                    <a:pt x="f8" y="f10"/>
                  </a:cubicBezTo>
                  <a:cubicBezTo>
                    <a:pt x="f11" y="f12"/>
                    <a:pt x="f7" y="f13"/>
                    <a:pt x="f5" y="f13"/>
                  </a:cubicBezTo>
                  <a:lnTo>
                    <a:pt x="f14" y="f13"/>
                  </a:lnTo>
                  <a:cubicBezTo>
                    <a:pt x="f15" y="f13"/>
                    <a:pt x="f16" y="f17"/>
                    <a:pt x="f16" y="f10"/>
                  </a:cubicBezTo>
                  <a:cubicBezTo>
                    <a:pt x="f16" y="f9"/>
                    <a:pt x="f18" y="f6"/>
                    <a:pt x="f14" y="f6"/>
                  </a:cubicBezTo>
                  <a:close/>
                  <a:moveTo>
                    <a:pt x="f19" y="f2"/>
                  </a:moveTo>
                  <a:cubicBezTo>
                    <a:pt x="f20" y="f2"/>
                    <a:pt x="f21" y="f22"/>
                    <a:pt x="f21" y="f23"/>
                  </a:cubicBezTo>
                  <a:lnTo>
                    <a:pt x="f21" y="f24"/>
                  </a:lnTo>
                  <a:cubicBezTo>
                    <a:pt x="f21" y="f25"/>
                    <a:pt x="f20" y="f4"/>
                    <a:pt x="f19" y="f4"/>
                  </a:cubicBezTo>
                  <a:lnTo>
                    <a:pt x="f26" y="f4"/>
                  </a:lnTo>
                  <a:cubicBezTo>
                    <a:pt x="f27" y="f4"/>
                    <a:pt x="f3" y="f28"/>
                    <a:pt x="f3" y="f24"/>
                  </a:cubicBezTo>
                  <a:lnTo>
                    <a:pt x="f3" y="f23"/>
                  </a:lnTo>
                  <a:cubicBezTo>
                    <a:pt x="f3" y="f22"/>
                    <a:pt x="f27" y="f2"/>
                    <a:pt x="f26"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74" name="Google Shape;5988;p67">
              <a:extLst>
                <a:ext uri="{FF2B5EF4-FFF2-40B4-BE49-F238E27FC236}">
                  <a16:creationId xmlns:a16="http://schemas.microsoft.com/office/drawing/2014/main" id="{F7AF618E-149A-4B76-8418-85C976B31C37}"/>
                </a:ext>
              </a:extLst>
            </p:cNvPr>
            <p:cNvSpPr/>
            <p:nvPr/>
          </p:nvSpPr>
          <p:spPr>
            <a:xfrm>
              <a:off x="9625376" y="2818976"/>
              <a:ext cx="254093" cy="252740"/>
            </a:xfrm>
            <a:custGeom>
              <a:gdLst>
                <a:gd name="f0" fmla="val w"/>
                <a:gd name="f1" fmla="val h"/>
                <a:gd name="f2" fmla="val 0"/>
                <a:gd name="f3" fmla="val 5829"/>
                <a:gd name="f4" fmla="val 5798"/>
                <a:gd name="f5" fmla="val 3750"/>
                <a:gd name="f6" fmla="val 1639"/>
                <a:gd name="f7" fmla="val 3970"/>
                <a:gd name="f8" fmla="val 4128"/>
                <a:gd name="f9" fmla="val 1859"/>
                <a:gd name="f10" fmla="val 2080"/>
                <a:gd name="f11" fmla="val 4159"/>
                <a:gd name="f12" fmla="val 2332"/>
                <a:gd name="f13" fmla="val 2490"/>
                <a:gd name="f14" fmla="val 1702"/>
                <a:gd name="f15" fmla="val 2269"/>
                <a:gd name="f16" fmla="val 1891"/>
                <a:gd name="f17" fmla="val 3309"/>
                <a:gd name="f18" fmla="val 3498"/>
                <a:gd name="f19" fmla="val 3687"/>
                <a:gd name="f20" fmla="val 3939"/>
                <a:gd name="f21" fmla="val 3466"/>
                <a:gd name="f22" fmla="val 442"/>
                <a:gd name="f23" fmla="val 1"/>
                <a:gd name="f24" fmla="val 190"/>
                <a:gd name="f25" fmla="val 379"/>
                <a:gd name="f26" fmla="val 5388"/>
                <a:gd name="f27" fmla="val 5640"/>
                <a:gd name="f28" fmla="val 5577"/>
                <a:gd name="f29" fmla="val 410"/>
                <a:gd name="f30" fmla="*/ f0 1 5829"/>
                <a:gd name="f31" fmla="*/ f1 1 5798"/>
                <a:gd name="f32" fmla="+- f4 0 f2"/>
                <a:gd name="f33" fmla="+- f3 0 f2"/>
                <a:gd name="f34" fmla="*/ f33 1 5829"/>
                <a:gd name="f35" fmla="*/ f32 1 5798"/>
                <a:gd name="f36" fmla="*/ f2 1 f34"/>
                <a:gd name="f37" fmla="*/ f3 1 f34"/>
                <a:gd name="f38" fmla="*/ f2 1 f35"/>
                <a:gd name="f39" fmla="*/ f4 1 f35"/>
                <a:gd name="f40" fmla="*/ f36 f30 1"/>
                <a:gd name="f41" fmla="*/ f37 f30 1"/>
                <a:gd name="f42" fmla="*/ f39 f31 1"/>
                <a:gd name="f43" fmla="*/ f38 f31 1"/>
              </a:gdLst>
              <a:cxnLst>
                <a:cxn ang="3cd4">
                  <a:pos x="hc" y="t"/>
                </a:cxn>
                <a:cxn ang="0">
                  <a:pos x="r" y="vc"/>
                </a:cxn>
                <a:cxn ang="cd4">
                  <a:pos x="hc" y="b"/>
                </a:cxn>
                <a:cxn ang="cd2">
                  <a:pos x="l" y="vc"/>
                </a:cxn>
              </a:cxnLst>
              <a:rect l="f40" t="f43" r="f41" b="f42"/>
              <a:pathLst>
                <a:path w="5829" h="5798">
                  <a:moveTo>
                    <a:pt x="f5" y="f6"/>
                  </a:moveTo>
                  <a:cubicBezTo>
                    <a:pt x="f7" y="f6"/>
                    <a:pt x="f8" y="f9"/>
                    <a:pt x="f8" y="f10"/>
                  </a:cubicBezTo>
                  <a:cubicBezTo>
                    <a:pt x="f11" y="f12"/>
                    <a:pt x="f7" y="f13"/>
                    <a:pt x="f5" y="f13"/>
                  </a:cubicBezTo>
                  <a:lnTo>
                    <a:pt x="f10" y="f13"/>
                  </a:lnTo>
                  <a:cubicBezTo>
                    <a:pt x="f9" y="f13"/>
                    <a:pt x="f14" y="f15"/>
                    <a:pt x="f14" y="f10"/>
                  </a:cubicBezTo>
                  <a:cubicBezTo>
                    <a:pt x="f14" y="f9"/>
                    <a:pt x="f16" y="f6"/>
                    <a:pt x="f10" y="f6"/>
                  </a:cubicBezTo>
                  <a:close/>
                  <a:moveTo>
                    <a:pt x="f5" y="f17"/>
                  </a:moveTo>
                  <a:cubicBezTo>
                    <a:pt x="f7" y="f17"/>
                    <a:pt x="f8" y="f18"/>
                    <a:pt x="f8" y="f19"/>
                  </a:cubicBezTo>
                  <a:cubicBezTo>
                    <a:pt x="f11" y="f7"/>
                    <a:pt x="f7" y="f8"/>
                    <a:pt x="f5" y="f8"/>
                  </a:cubicBezTo>
                  <a:lnTo>
                    <a:pt x="f10" y="f8"/>
                  </a:lnTo>
                  <a:cubicBezTo>
                    <a:pt x="f9" y="f8"/>
                    <a:pt x="f14" y="f20"/>
                    <a:pt x="f14" y="f19"/>
                  </a:cubicBezTo>
                  <a:cubicBezTo>
                    <a:pt x="f14" y="f21"/>
                    <a:pt x="f16" y="f17"/>
                    <a:pt x="f10" y="f17"/>
                  </a:cubicBezTo>
                  <a:close/>
                  <a:moveTo>
                    <a:pt x="f22" y="f23"/>
                  </a:moveTo>
                  <a:cubicBezTo>
                    <a:pt x="f24" y="f23"/>
                    <a:pt x="f23" y="f24"/>
                    <a:pt x="f23" y="f25"/>
                  </a:cubicBezTo>
                  <a:lnTo>
                    <a:pt x="f23" y="f26"/>
                  </a:lnTo>
                  <a:cubicBezTo>
                    <a:pt x="f23" y="f27"/>
                    <a:pt x="f24" y="f4"/>
                    <a:pt x="f22" y="f4"/>
                  </a:cubicBezTo>
                  <a:lnTo>
                    <a:pt x="f26" y="f4"/>
                  </a:lnTo>
                  <a:cubicBezTo>
                    <a:pt x="f27" y="f4"/>
                    <a:pt x="f3" y="f28"/>
                    <a:pt x="f3" y="f26"/>
                  </a:cubicBezTo>
                  <a:lnTo>
                    <a:pt x="f3" y="f29"/>
                  </a:lnTo>
                  <a:cubicBezTo>
                    <a:pt x="f3" y="f24"/>
                    <a:pt x="f27" y="f23"/>
                    <a:pt x="f26" y="f23"/>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grpSp>
        <p:nvGrpSpPr>
          <p:cNvPr id="75" name="Google Shape;6002;p67">
            <a:extLst>
              <a:ext uri="{FF2B5EF4-FFF2-40B4-BE49-F238E27FC236}">
                <a16:creationId xmlns:a16="http://schemas.microsoft.com/office/drawing/2014/main" id="{A6BF75C3-6160-4266-9D20-9052857B9DC9}"/>
              </a:ext>
            </a:extLst>
          </p:cNvPr>
          <p:cNvGrpSpPr/>
          <p:nvPr/>
        </p:nvGrpSpPr>
        <p:grpSpPr>
          <a:xfrm>
            <a:off x="6093086" y="2522326"/>
            <a:ext cx="640957" cy="553468"/>
            <a:chOff x="6093086" y="2522326"/>
            <a:chExt cx="640957" cy="553468"/>
          </a:xfrm>
          <a:solidFill>
            <a:schemeClr val="bg1">
              <a:lumMod val="50000"/>
            </a:schemeClr>
          </a:solidFill>
        </p:grpSpPr>
        <p:sp>
          <p:nvSpPr>
            <p:cNvPr id="76" name="Google Shape;6003;p67">
              <a:extLst>
                <a:ext uri="{FF2B5EF4-FFF2-40B4-BE49-F238E27FC236}">
                  <a16:creationId xmlns:a16="http://schemas.microsoft.com/office/drawing/2014/main" id="{72CDEB94-05A2-446B-B4BC-F9888D92FC7C}"/>
                </a:ext>
              </a:extLst>
            </p:cNvPr>
            <p:cNvSpPr/>
            <p:nvPr/>
          </p:nvSpPr>
          <p:spPr>
            <a:xfrm>
              <a:off x="6093086" y="2559378"/>
              <a:ext cx="640957" cy="516416"/>
            </a:xfrm>
            <a:custGeom>
              <a:gdLst>
                <a:gd name="f0" fmla="val w"/>
                <a:gd name="f1" fmla="val h"/>
                <a:gd name="f2" fmla="val 0"/>
                <a:gd name="f3" fmla="val 14704"/>
                <a:gd name="f4" fmla="val 11847"/>
                <a:gd name="f5" fmla="val 7370"/>
                <a:gd name="f6" fmla="val 797"/>
                <a:gd name="f7" fmla="val 8536"/>
                <a:gd name="f8" fmla="val 9694"/>
                <a:gd name="f9" fmla="val 1246"/>
                <a:gd name="f10" fmla="val 10576"/>
                <a:gd name="f11" fmla="val 2143"/>
                <a:gd name="f12" fmla="val 12340"/>
                <a:gd name="f13" fmla="val 3908"/>
                <a:gd name="f14" fmla="val 6775"/>
                <a:gd name="f15" fmla="val 8539"/>
                <a:gd name="f16" fmla="val 9757"/>
                <a:gd name="f17" fmla="val 9390"/>
                <a:gd name="f18" fmla="val 8623"/>
                <a:gd name="f19" fmla="val 9894"/>
                <a:gd name="f20" fmla="val 7363"/>
                <a:gd name="f21" fmla="val 6102"/>
                <a:gd name="f22" fmla="val 4937"/>
                <a:gd name="f23" fmla="val 9358"/>
                <a:gd name="f24" fmla="val 4118"/>
                <a:gd name="f25" fmla="val 2353"/>
                <a:gd name="f26" fmla="val 5031"/>
                <a:gd name="f27" fmla="val 6205"/>
                <a:gd name="f28" fmla="val 7326"/>
                <a:gd name="f29" fmla="val 1"/>
                <a:gd name="f30" fmla="val 2091"/>
                <a:gd name="f31" fmla="val 6750"/>
                <a:gd name="f32" fmla="val 4275"/>
                <a:gd name="f33" fmla="val 9768"/>
                <a:gd name="f34" fmla="val 3424"/>
                <a:gd name="f35" fmla="val 11280"/>
                <a:gd name="f36" fmla="val 3298"/>
                <a:gd name="f37" fmla="val 11532"/>
                <a:gd name="f38" fmla="val 3487"/>
                <a:gd name="f39" fmla="val 3771"/>
                <a:gd name="f40" fmla="val 3929"/>
                <a:gd name="f41" fmla="val 4086"/>
                <a:gd name="f42" fmla="val 11784"/>
                <a:gd name="f43" fmla="val 11626"/>
                <a:gd name="f44" fmla="val 5000"/>
                <a:gd name="f45" fmla="val 10209"/>
                <a:gd name="f46" fmla="val 5740"/>
                <a:gd name="f47" fmla="val 10571"/>
                <a:gd name="f48" fmla="val 6543"/>
                <a:gd name="f49" fmla="val 10752"/>
                <a:gd name="f50" fmla="val 7351"/>
                <a:gd name="f51" fmla="val 8158"/>
                <a:gd name="f52" fmla="val 8969"/>
                <a:gd name="f53" fmla="val 9725"/>
                <a:gd name="f54" fmla="val 10671"/>
                <a:gd name="f55" fmla="val 10828"/>
                <a:gd name="f56" fmla="val 10923"/>
                <a:gd name="f57" fmla="val 11238"/>
                <a:gd name="f58" fmla="val 11458"/>
                <a:gd name="f59" fmla="val 11301"/>
                <a:gd name="f60" fmla="val 10419"/>
                <a:gd name="f61" fmla="val 14703"/>
                <a:gd name="f62" fmla="val 12592"/>
                <a:gd name="f63" fmla="val 7350"/>
                <a:gd name="f64" fmla="val 7338"/>
                <a:gd name="f65" fmla="*/ f0 1 14704"/>
                <a:gd name="f66" fmla="*/ f1 1 11847"/>
                <a:gd name="f67" fmla="+- f4 0 f2"/>
                <a:gd name="f68" fmla="+- f3 0 f2"/>
                <a:gd name="f69" fmla="*/ f68 1 14704"/>
                <a:gd name="f70" fmla="*/ f67 1 11847"/>
                <a:gd name="f71" fmla="*/ f2 1 f69"/>
                <a:gd name="f72" fmla="*/ f3 1 f69"/>
                <a:gd name="f73" fmla="*/ f2 1 f70"/>
                <a:gd name="f74" fmla="*/ f4 1 f70"/>
                <a:gd name="f75" fmla="*/ f71 f65 1"/>
                <a:gd name="f76" fmla="*/ f72 f65 1"/>
                <a:gd name="f77" fmla="*/ f74 f66 1"/>
                <a:gd name="f78" fmla="*/ f73 f66 1"/>
              </a:gdLst>
              <a:cxnLst>
                <a:cxn ang="3cd4">
                  <a:pos x="hc" y="t"/>
                </a:cxn>
                <a:cxn ang="0">
                  <a:pos x="r" y="vc"/>
                </a:cxn>
                <a:cxn ang="cd4">
                  <a:pos x="hc" y="b"/>
                </a:cxn>
                <a:cxn ang="cd2">
                  <a:pos x="l" y="vc"/>
                </a:cxn>
              </a:cxnLst>
              <a:rect l="f75" t="f78" r="f76" b="f77"/>
              <a:pathLst>
                <a:path w="14704" h="11847">
                  <a:moveTo>
                    <a:pt x="f5" y="f6"/>
                  </a:moveTo>
                  <a:cubicBezTo>
                    <a:pt x="f7" y="f6"/>
                    <a:pt x="f8" y="f9"/>
                    <a:pt x="f10" y="f11"/>
                  </a:cubicBezTo>
                  <a:cubicBezTo>
                    <a:pt x="f12" y="f13"/>
                    <a:pt x="f12" y="f14"/>
                    <a:pt x="f10" y="f15"/>
                  </a:cubicBezTo>
                  <a:cubicBezTo>
                    <a:pt x="f16" y="f17"/>
                    <a:pt x="f18" y="f19"/>
                    <a:pt x="f20" y="f19"/>
                  </a:cubicBezTo>
                  <a:cubicBezTo>
                    <a:pt x="f21" y="f19"/>
                    <a:pt x="f22" y="f23"/>
                    <a:pt x="f24" y="f15"/>
                  </a:cubicBezTo>
                  <a:cubicBezTo>
                    <a:pt x="f25" y="f14"/>
                    <a:pt x="f25" y="f13"/>
                    <a:pt x="f24" y="f11"/>
                  </a:cubicBezTo>
                  <a:cubicBezTo>
                    <a:pt x="f26" y="f9"/>
                    <a:pt x="f27" y="f6"/>
                    <a:pt x="f5" y="f6"/>
                  </a:cubicBezTo>
                  <a:close/>
                  <a:moveTo>
                    <a:pt x="f28" y="f29"/>
                  </a:moveTo>
                  <a:cubicBezTo>
                    <a:pt x="f30" y="f29"/>
                    <a:pt x="f2" y="f31"/>
                    <a:pt x="f32" y="f33"/>
                  </a:cubicBezTo>
                  <a:lnTo>
                    <a:pt x="f34" y="f35"/>
                  </a:lnTo>
                  <a:cubicBezTo>
                    <a:pt x="f36" y="f37"/>
                    <a:pt x="f38" y="f4"/>
                    <a:pt x="f39" y="f4"/>
                  </a:cubicBezTo>
                  <a:cubicBezTo>
                    <a:pt x="f40" y="f4"/>
                    <a:pt x="f41" y="f42"/>
                    <a:pt x="f24" y="f43"/>
                  </a:cubicBezTo>
                  <a:lnTo>
                    <a:pt x="f44" y="f45"/>
                  </a:lnTo>
                  <a:cubicBezTo>
                    <a:pt x="f46" y="f47"/>
                    <a:pt x="f48" y="f49"/>
                    <a:pt x="f50" y="f49"/>
                  </a:cubicBezTo>
                  <a:cubicBezTo>
                    <a:pt x="f51" y="f49"/>
                    <a:pt x="f52" y="f47"/>
                    <a:pt x="f53" y="f45"/>
                  </a:cubicBezTo>
                  <a:lnTo>
                    <a:pt x="f10" y="f43"/>
                  </a:lnTo>
                  <a:cubicBezTo>
                    <a:pt x="f54" y="f42"/>
                    <a:pt x="f55" y="f4"/>
                    <a:pt x="f56" y="f4"/>
                  </a:cubicBezTo>
                  <a:cubicBezTo>
                    <a:pt x="f57" y="f4"/>
                    <a:pt x="f58" y="f37"/>
                    <a:pt x="f59" y="f35"/>
                  </a:cubicBezTo>
                  <a:lnTo>
                    <a:pt x="f60" y="f33"/>
                  </a:lnTo>
                  <a:cubicBezTo>
                    <a:pt x="f61" y="f14"/>
                    <a:pt x="f62" y="f29"/>
                    <a:pt x="f20" y="f29"/>
                  </a:cubicBezTo>
                  <a:cubicBezTo>
                    <a:pt x="f63" y="f29"/>
                    <a:pt x="f64" y="f29"/>
                    <a:pt x="f28" y="f29"/>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77" name="Google Shape;6004;p67">
              <a:extLst>
                <a:ext uri="{FF2B5EF4-FFF2-40B4-BE49-F238E27FC236}">
                  <a16:creationId xmlns:a16="http://schemas.microsoft.com/office/drawing/2014/main" id="{D0404072-F228-4E7E-80CE-7D156B501F8A}"/>
                </a:ext>
              </a:extLst>
            </p:cNvPr>
            <p:cNvSpPr/>
            <p:nvPr/>
          </p:nvSpPr>
          <p:spPr>
            <a:xfrm>
              <a:off x="6497772" y="2522326"/>
              <a:ext cx="185431" cy="185431"/>
            </a:xfrm>
            <a:custGeom>
              <a:gdLst>
                <a:gd name="f0" fmla="val w"/>
                <a:gd name="f1" fmla="val h"/>
                <a:gd name="f2" fmla="val 0"/>
                <a:gd name="f3" fmla="val 4254"/>
                <a:gd name="f4" fmla="val 1355"/>
                <a:gd name="f5" fmla="val 882"/>
                <a:gd name="f6" fmla="val 410"/>
                <a:gd name="f7" fmla="val 95"/>
                <a:gd name="f8" fmla="val 315"/>
                <a:gd name="f9" fmla="val 1891"/>
                <a:gd name="f10" fmla="val 946"/>
                <a:gd name="f11" fmla="val 3340"/>
                <a:gd name="f12" fmla="val 2395"/>
                <a:gd name="f13" fmla="val 3938"/>
                <a:gd name="f14" fmla="val 4128"/>
                <a:gd name="f15" fmla="val 3844"/>
                <a:gd name="f16" fmla="val 3371"/>
                <a:gd name="f17" fmla="val 2899"/>
                <a:gd name="f18" fmla="val 1292"/>
                <a:gd name="f19" fmla="val 2962"/>
                <a:gd name="f20" fmla="*/ f0 1 4254"/>
                <a:gd name="f21" fmla="*/ f1 1 4254"/>
                <a:gd name="f22" fmla="+- f3 0 f2"/>
                <a:gd name="f23" fmla="*/ f22 1 4254"/>
                <a:gd name="f24" fmla="*/ f2 1 f23"/>
                <a:gd name="f25" fmla="*/ f3 1 f23"/>
                <a:gd name="f26" fmla="*/ f24 f20 1"/>
                <a:gd name="f27" fmla="*/ f25 f20 1"/>
                <a:gd name="f28" fmla="*/ f25 f21 1"/>
                <a:gd name="f29" fmla="*/ f24 f21 1"/>
              </a:gdLst>
              <a:cxnLst>
                <a:cxn ang="3cd4">
                  <a:pos x="hc" y="t"/>
                </a:cxn>
                <a:cxn ang="0">
                  <a:pos x="r" y="vc"/>
                </a:cxn>
                <a:cxn ang="cd4">
                  <a:pos x="hc" y="b"/>
                </a:cxn>
                <a:cxn ang="cd2">
                  <a:pos x="l" y="vc"/>
                </a:cxn>
              </a:cxnLst>
              <a:rect l="f26" t="f29" r="f27" b="f28"/>
              <a:pathLst>
                <a:path w="4254" h="4254">
                  <a:moveTo>
                    <a:pt x="f4" y="f2"/>
                  </a:moveTo>
                  <a:cubicBezTo>
                    <a:pt x="f5" y="f2"/>
                    <a:pt x="f6" y="f7"/>
                    <a:pt x="f2" y="f8"/>
                  </a:cubicBezTo>
                  <a:cubicBezTo>
                    <a:pt x="f9" y="f10"/>
                    <a:pt x="f11" y="f12"/>
                    <a:pt x="f13" y="f3"/>
                  </a:cubicBezTo>
                  <a:cubicBezTo>
                    <a:pt x="f14" y="f15"/>
                    <a:pt x="f3" y="f16"/>
                    <a:pt x="f3" y="f17"/>
                  </a:cubicBezTo>
                  <a:cubicBezTo>
                    <a:pt x="f3" y="f18"/>
                    <a:pt x="f19" y="f2"/>
                    <a:pt x="f4"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78" name="Google Shape;6005;p67">
              <a:extLst>
                <a:ext uri="{FF2B5EF4-FFF2-40B4-BE49-F238E27FC236}">
                  <a16:creationId xmlns:a16="http://schemas.microsoft.com/office/drawing/2014/main" id="{389A61AA-BFEF-4FC9-84E7-8D3FB531FCAD}"/>
                </a:ext>
              </a:extLst>
            </p:cNvPr>
            <p:cNvSpPr/>
            <p:nvPr/>
          </p:nvSpPr>
          <p:spPr>
            <a:xfrm>
              <a:off x="6142088" y="2523670"/>
              <a:ext cx="185431" cy="185476"/>
            </a:xfrm>
            <a:custGeom>
              <a:gdLst>
                <a:gd name="f0" fmla="val w"/>
                <a:gd name="f1" fmla="val h"/>
                <a:gd name="f2" fmla="val 0"/>
                <a:gd name="f3" fmla="val 4254"/>
                <a:gd name="f4" fmla="val 4255"/>
                <a:gd name="f5" fmla="val 2931"/>
                <a:gd name="f6" fmla="val 1"/>
                <a:gd name="f7" fmla="val 1292"/>
                <a:gd name="f8" fmla="val 1293"/>
                <a:gd name="f9" fmla="val 2899"/>
                <a:gd name="f10" fmla="val 3372"/>
                <a:gd name="f11" fmla="val 127"/>
                <a:gd name="f12" fmla="val 3845"/>
                <a:gd name="f13" fmla="val 316"/>
                <a:gd name="f14" fmla="val 977"/>
                <a:gd name="f15" fmla="val 2364"/>
                <a:gd name="f16" fmla="val 2426"/>
                <a:gd name="f17" fmla="val 915"/>
                <a:gd name="f18" fmla="val 3876"/>
                <a:gd name="f19" fmla="val 3403"/>
                <a:gd name="f20" fmla="*/ f0 1 4254"/>
                <a:gd name="f21" fmla="*/ f1 1 4255"/>
                <a:gd name="f22" fmla="+- f4 0 f2"/>
                <a:gd name="f23" fmla="+- f3 0 f2"/>
                <a:gd name="f24" fmla="*/ f23 1 4254"/>
                <a:gd name="f25" fmla="*/ f22 1 4255"/>
                <a:gd name="f26" fmla="*/ f2 1 f24"/>
                <a:gd name="f27" fmla="*/ f3 1 f24"/>
                <a:gd name="f28" fmla="*/ f2 1 f25"/>
                <a:gd name="f29" fmla="*/ f4 1 f25"/>
                <a:gd name="f30" fmla="*/ f26 f20 1"/>
                <a:gd name="f31" fmla="*/ f27 f20 1"/>
                <a:gd name="f32" fmla="*/ f29 f21 1"/>
                <a:gd name="f33" fmla="*/ f28 f21 1"/>
              </a:gdLst>
              <a:cxnLst>
                <a:cxn ang="3cd4">
                  <a:pos x="hc" y="t"/>
                </a:cxn>
                <a:cxn ang="0">
                  <a:pos x="r" y="vc"/>
                </a:cxn>
                <a:cxn ang="cd4">
                  <a:pos x="hc" y="b"/>
                </a:cxn>
                <a:cxn ang="cd2">
                  <a:pos x="l" y="vc"/>
                </a:cxn>
              </a:cxnLst>
              <a:rect l="f30" t="f33" r="f31" b="f32"/>
              <a:pathLst>
                <a:path w="4254" h="4255">
                  <a:moveTo>
                    <a:pt x="f5" y="f6"/>
                  </a:moveTo>
                  <a:cubicBezTo>
                    <a:pt x="f7" y="f6"/>
                    <a:pt x="f6" y="f8"/>
                    <a:pt x="f6" y="f9"/>
                  </a:cubicBezTo>
                  <a:cubicBezTo>
                    <a:pt x="f6" y="f10"/>
                    <a:pt x="f11" y="f12"/>
                    <a:pt x="f13" y="f3"/>
                  </a:cubicBezTo>
                  <a:cubicBezTo>
                    <a:pt x="f14" y="f15"/>
                    <a:pt x="f16" y="f17"/>
                    <a:pt x="f3" y="f13"/>
                  </a:cubicBezTo>
                  <a:cubicBezTo>
                    <a:pt x="f18" y="f11"/>
                    <a:pt x="f19"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79" name="Google Shape;6006;p67">
              <a:extLst>
                <a:ext uri="{FF2B5EF4-FFF2-40B4-BE49-F238E27FC236}">
                  <a16:creationId xmlns:a16="http://schemas.microsoft.com/office/drawing/2014/main" id="{ED8B49E7-254C-4336-86E2-96F5C5B29B28}"/>
                </a:ext>
              </a:extLst>
            </p:cNvPr>
            <p:cNvSpPr/>
            <p:nvPr/>
          </p:nvSpPr>
          <p:spPr>
            <a:xfrm>
              <a:off x="6250582" y="2629421"/>
              <a:ext cx="324136" cy="325535"/>
            </a:xfrm>
            <a:custGeom>
              <a:gdLst>
                <a:gd name="f0" fmla="val w"/>
                <a:gd name="f1" fmla="val h"/>
                <a:gd name="f2" fmla="val 0"/>
                <a:gd name="f3" fmla="val 7436"/>
                <a:gd name="f4" fmla="val 7468"/>
                <a:gd name="f5" fmla="val 3781"/>
                <a:gd name="f6" fmla="val 1671"/>
                <a:gd name="f7" fmla="val 4033"/>
                <a:gd name="f8" fmla="val 4191"/>
                <a:gd name="f9" fmla="val 1860"/>
                <a:gd name="f10" fmla="val 2112"/>
                <a:gd name="f11" fmla="val 3340"/>
                <a:gd name="f12" fmla="val 5388"/>
                <a:gd name="f13" fmla="val 5640"/>
                <a:gd name="f14" fmla="val 5829"/>
                <a:gd name="f15" fmla="val 3529"/>
                <a:gd name="f16" fmla="val 3750"/>
                <a:gd name="f17" fmla="val 4002"/>
                <a:gd name="f18" fmla="val 4128"/>
                <a:gd name="f19" fmla="val 3498"/>
                <a:gd name="f20" fmla="val 3308"/>
                <a:gd name="f21" fmla="val 3939"/>
                <a:gd name="f22" fmla="val 1"/>
                <a:gd name="f23" fmla="val 1702"/>
                <a:gd name="f24" fmla="val 32"/>
                <a:gd name="f25" fmla="val 5798"/>
                <a:gd name="f26" fmla="val 7467"/>
                <a:gd name="f27" fmla="val 5797"/>
                <a:gd name="f28" fmla="val 64"/>
                <a:gd name="f29" fmla="*/ f0 1 7436"/>
                <a:gd name="f30" fmla="*/ f1 1 7468"/>
                <a:gd name="f31" fmla="+- f4 0 f2"/>
                <a:gd name="f32" fmla="+- f3 0 f2"/>
                <a:gd name="f33" fmla="*/ f32 1 7436"/>
                <a:gd name="f34" fmla="*/ f31 1 7468"/>
                <a:gd name="f35" fmla="*/ f2 1 f33"/>
                <a:gd name="f36" fmla="*/ f3 1 f33"/>
                <a:gd name="f37" fmla="*/ f2 1 f34"/>
                <a:gd name="f38" fmla="*/ f4 1 f34"/>
                <a:gd name="f39" fmla="*/ f35 f29 1"/>
                <a:gd name="f40" fmla="*/ f36 f29 1"/>
                <a:gd name="f41" fmla="*/ f38 f30 1"/>
                <a:gd name="f42" fmla="*/ f37 f30 1"/>
              </a:gdLst>
              <a:cxnLst>
                <a:cxn ang="3cd4">
                  <a:pos x="hc" y="t"/>
                </a:cxn>
                <a:cxn ang="0">
                  <a:pos x="r" y="vc"/>
                </a:cxn>
                <a:cxn ang="cd4">
                  <a:pos x="hc" y="b"/>
                </a:cxn>
                <a:cxn ang="cd2">
                  <a:pos x="l" y="vc"/>
                </a:cxn>
              </a:cxnLst>
              <a:rect l="f39" t="f42" r="f40" b="f41"/>
              <a:pathLst>
                <a:path w="7436" h="7468">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6" y="f18"/>
                  </a:lnTo>
                  <a:cubicBezTo>
                    <a:pt x="f19" y="f18"/>
                    <a:pt x="f20" y="f21"/>
                    <a:pt x="f20" y="f16"/>
                  </a:cubicBezTo>
                  <a:lnTo>
                    <a:pt x="f20" y="f10"/>
                  </a:lnTo>
                  <a:lnTo>
                    <a:pt x="f11" y="f10"/>
                  </a:lnTo>
                  <a:cubicBezTo>
                    <a:pt x="f11" y="f9"/>
                    <a:pt x="f15" y="f6"/>
                    <a:pt x="f5" y="f6"/>
                  </a:cubicBezTo>
                  <a:close/>
                  <a:moveTo>
                    <a:pt x="f16" y="f22"/>
                  </a:moveTo>
                  <a:cubicBezTo>
                    <a:pt x="f23" y="f22"/>
                    <a:pt x="f24" y="f6"/>
                    <a:pt x="f2" y="f16"/>
                  </a:cubicBezTo>
                  <a:cubicBezTo>
                    <a:pt x="f24" y="f25"/>
                    <a:pt x="f23" y="f26"/>
                    <a:pt x="f16" y="f26"/>
                  </a:cubicBezTo>
                  <a:cubicBezTo>
                    <a:pt x="f27" y="f26"/>
                    <a:pt x="f3" y="f25"/>
                    <a:pt x="f3" y="f16"/>
                  </a:cubicBezTo>
                  <a:cubicBezTo>
                    <a:pt x="f3" y="f23"/>
                    <a:pt x="f27" y="f28"/>
                    <a:pt x="f16" y="f2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grpSp>
        <p:nvGrpSpPr>
          <p:cNvPr id="80" name="Google Shape;6011;p67">
            <a:extLst>
              <a:ext uri="{FF2B5EF4-FFF2-40B4-BE49-F238E27FC236}">
                <a16:creationId xmlns:a16="http://schemas.microsoft.com/office/drawing/2014/main" id="{08671FFF-8E73-4D76-9002-7EC946BA817F}"/>
              </a:ext>
            </a:extLst>
          </p:cNvPr>
          <p:cNvGrpSpPr/>
          <p:nvPr/>
        </p:nvGrpSpPr>
        <p:grpSpPr>
          <a:xfrm>
            <a:off x="10113529" y="2490020"/>
            <a:ext cx="562492" cy="552635"/>
            <a:chOff x="10113529" y="2490020"/>
            <a:chExt cx="562492" cy="552635"/>
          </a:xfrm>
          <a:solidFill>
            <a:schemeClr val="bg1">
              <a:lumMod val="50000"/>
            </a:schemeClr>
          </a:solidFill>
        </p:grpSpPr>
        <p:sp>
          <p:nvSpPr>
            <p:cNvPr id="81" name="Google Shape;6012;p67">
              <a:extLst>
                <a:ext uri="{FF2B5EF4-FFF2-40B4-BE49-F238E27FC236}">
                  <a16:creationId xmlns:a16="http://schemas.microsoft.com/office/drawing/2014/main" id="{9F636EEF-C8C2-4581-81BF-D6B7A80F91C6}"/>
                </a:ext>
              </a:extLst>
            </p:cNvPr>
            <p:cNvSpPr/>
            <p:nvPr/>
          </p:nvSpPr>
          <p:spPr>
            <a:xfrm>
              <a:off x="10180847" y="2551139"/>
              <a:ext cx="146989" cy="146989"/>
            </a:xfrm>
            <a:custGeom>
              <a:gdLst>
                <a:gd name="f0" fmla="val w"/>
                <a:gd name="f1" fmla="val h"/>
                <a:gd name="f2" fmla="val 0"/>
                <a:gd name="f3" fmla="val 3372"/>
                <a:gd name="f4" fmla="val 2710"/>
                <a:gd name="f5" fmla="val 1"/>
                <a:gd name="f6" fmla="val 694"/>
                <a:gd name="f7" fmla="val 3371"/>
                <a:gd name="f8" fmla="val 662"/>
                <a:gd name="f9" fmla="*/ f0 1 3372"/>
                <a:gd name="f10" fmla="*/ f1 1 3372"/>
                <a:gd name="f11" fmla="+- f3 0 f2"/>
                <a:gd name="f12" fmla="*/ f11 1 3372"/>
                <a:gd name="f13" fmla="*/ f2 1 f12"/>
                <a:gd name="f14" fmla="*/ f3 1 f12"/>
                <a:gd name="f15" fmla="*/ f13 f9 1"/>
                <a:gd name="f16" fmla="*/ f14 f9 1"/>
                <a:gd name="f17" fmla="*/ f14 f10 1"/>
                <a:gd name="f18" fmla="*/ f13 f10 1"/>
              </a:gdLst>
              <a:cxnLst>
                <a:cxn ang="3cd4">
                  <a:pos x="hc" y="t"/>
                </a:cxn>
                <a:cxn ang="0">
                  <a:pos x="r" y="vc"/>
                </a:cxn>
                <a:cxn ang="cd4">
                  <a:pos x="hc" y="b"/>
                </a:cxn>
                <a:cxn ang="cd2">
                  <a:pos x="l" y="vc"/>
                </a:cxn>
              </a:cxnLst>
              <a:rect l="f15" t="f18" r="f16" b="f17"/>
              <a:pathLst>
                <a:path w="3372" h="3372">
                  <a:moveTo>
                    <a:pt x="f4" y="f2"/>
                  </a:moveTo>
                  <a:lnTo>
                    <a:pt x="f5" y="f4"/>
                  </a:lnTo>
                  <a:lnTo>
                    <a:pt x="f6" y="f7"/>
                  </a:lnTo>
                  <a:lnTo>
                    <a:pt x="f3" y="f8"/>
                  </a:lnTo>
                  <a:lnTo>
                    <a:pt x="f4"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82" name="Google Shape;6013;p67">
              <a:extLst>
                <a:ext uri="{FF2B5EF4-FFF2-40B4-BE49-F238E27FC236}">
                  <a16:creationId xmlns:a16="http://schemas.microsoft.com/office/drawing/2014/main" id="{0ABD0A4A-A57E-493A-A4CF-9B30FD78E786}"/>
                </a:ext>
              </a:extLst>
            </p:cNvPr>
            <p:cNvSpPr/>
            <p:nvPr/>
          </p:nvSpPr>
          <p:spPr>
            <a:xfrm>
              <a:off x="10408825" y="2504797"/>
              <a:ext cx="263722" cy="260631"/>
            </a:xfrm>
            <a:custGeom>
              <a:gdLst>
                <a:gd name="f0" fmla="val w"/>
                <a:gd name="f1" fmla="val h"/>
                <a:gd name="f2" fmla="val 0"/>
                <a:gd name="f3" fmla="val 6050"/>
                <a:gd name="f4" fmla="val 5979"/>
                <a:gd name="f5" fmla="val 2663"/>
                <a:gd name="f6" fmla="val 2552"/>
                <a:gd name="f7" fmla="val 2442"/>
                <a:gd name="f8" fmla="val 39"/>
                <a:gd name="f9" fmla="val 2363"/>
                <a:gd name="f10" fmla="val 118"/>
                <a:gd name="f11" fmla="val 1261"/>
                <a:gd name="f12" fmla="val 1221"/>
                <a:gd name="f13" fmla="val 2678"/>
                <a:gd name="f14" fmla="val 2639"/>
                <a:gd name="f15" fmla="val 2836"/>
                <a:gd name="f16" fmla="val 2796"/>
                <a:gd name="f17" fmla="val 3080"/>
                <a:gd name="f18" fmla="val 3237"/>
                <a:gd name="f19" fmla="val 2637"/>
                <a:gd name="f20" fmla="val 3278"/>
                <a:gd name="f21" fmla="val 2560"/>
                <a:gd name="f22" fmla="val 3302"/>
                <a:gd name="f23" fmla="val 2473"/>
                <a:gd name="f24" fmla="val 2360"/>
                <a:gd name="f25" fmla="val 2232"/>
                <a:gd name="f26" fmla="val 3263"/>
                <a:gd name="f27" fmla="val 2143"/>
                <a:gd name="f28" fmla="val 3174"/>
                <a:gd name="f29" fmla="val 725"/>
                <a:gd name="f30" fmla="val 1756"/>
                <a:gd name="f31" fmla="val 2481"/>
                <a:gd name="f32" fmla="val 3529"/>
                <a:gd name="f33" fmla="val 5978"/>
                <a:gd name="f34" fmla="val 5892"/>
                <a:gd name="f35" fmla="val 3615"/>
                <a:gd name="f36" fmla="val 6049"/>
                <a:gd name="f37" fmla="val 3458"/>
                <a:gd name="f38" fmla="val 3017"/>
                <a:gd name="f39" fmla="val 2962"/>
                <a:gd name="f40" fmla="val 2883"/>
                <a:gd name="f41" fmla="val 2773"/>
                <a:gd name="f42" fmla="*/ f0 1 6050"/>
                <a:gd name="f43" fmla="*/ f1 1 5979"/>
                <a:gd name="f44" fmla="+- f4 0 f2"/>
                <a:gd name="f45" fmla="+- f3 0 f2"/>
                <a:gd name="f46" fmla="*/ f45 1 6050"/>
                <a:gd name="f47" fmla="*/ f44 1 5979"/>
                <a:gd name="f48" fmla="*/ f2 1 f46"/>
                <a:gd name="f49" fmla="*/ f3 1 f46"/>
                <a:gd name="f50" fmla="*/ f2 1 f47"/>
                <a:gd name="f51" fmla="*/ f4 1 f47"/>
                <a:gd name="f52" fmla="*/ f48 f42 1"/>
                <a:gd name="f53" fmla="*/ f49 f42 1"/>
                <a:gd name="f54" fmla="*/ f51 f43 1"/>
                <a:gd name="f55" fmla="*/ f50 f43 1"/>
              </a:gdLst>
              <a:cxnLst>
                <a:cxn ang="3cd4">
                  <a:pos x="hc" y="t"/>
                </a:cxn>
                <a:cxn ang="0">
                  <a:pos x="r" y="vc"/>
                </a:cxn>
                <a:cxn ang="cd4">
                  <a:pos x="hc" y="b"/>
                </a:cxn>
                <a:cxn ang="cd2">
                  <a:pos x="l" y="vc"/>
                </a:cxn>
              </a:cxnLst>
              <a:rect l="f52" t="f55" r="f53" b="f54"/>
              <a:pathLst>
                <a:path w="6050" h="5979">
                  <a:moveTo>
                    <a:pt x="f5" y="f2"/>
                  </a:moveTo>
                  <a:cubicBezTo>
                    <a:pt x="f6" y="f2"/>
                    <a:pt x="f7" y="f8"/>
                    <a:pt x="f9" y="f10"/>
                  </a:cubicBezTo>
                  <a:lnTo>
                    <a:pt x="f11" y="f12"/>
                  </a:lnTo>
                  <a:lnTo>
                    <a:pt x="f13" y="f14"/>
                  </a:lnTo>
                  <a:cubicBezTo>
                    <a:pt x="f15" y="f16"/>
                    <a:pt x="f15" y="f17"/>
                    <a:pt x="f13" y="f18"/>
                  </a:cubicBezTo>
                  <a:cubicBezTo>
                    <a:pt x="f19" y="f20"/>
                    <a:pt x="f21" y="f22"/>
                    <a:pt x="f23" y="f22"/>
                  </a:cubicBezTo>
                  <a:cubicBezTo>
                    <a:pt x="f24" y="f22"/>
                    <a:pt x="f25" y="f26"/>
                    <a:pt x="f27" y="f28"/>
                  </a:cubicBezTo>
                  <a:lnTo>
                    <a:pt x="f29" y="f30"/>
                  </a:lnTo>
                  <a:lnTo>
                    <a:pt x="f2" y="f31"/>
                  </a:lnTo>
                  <a:lnTo>
                    <a:pt x="f32" y="f33"/>
                  </a:lnTo>
                  <a:lnTo>
                    <a:pt x="f34" y="f35"/>
                  </a:lnTo>
                  <a:cubicBezTo>
                    <a:pt x="f36" y="f37"/>
                    <a:pt x="f36" y="f28"/>
                    <a:pt x="f34" y="f38"/>
                  </a:cubicBezTo>
                  <a:lnTo>
                    <a:pt x="f39" y="f10"/>
                  </a:lnTo>
                  <a:cubicBezTo>
                    <a:pt x="f40" y="f8"/>
                    <a:pt x="f41"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83" name="Google Shape;6014;p67">
              <a:extLst>
                <a:ext uri="{FF2B5EF4-FFF2-40B4-BE49-F238E27FC236}">
                  <a16:creationId xmlns:a16="http://schemas.microsoft.com/office/drawing/2014/main" id="{20146D1E-31D0-49C1-AE71-168FB425DDEA}"/>
                </a:ext>
              </a:extLst>
            </p:cNvPr>
            <p:cNvSpPr/>
            <p:nvPr/>
          </p:nvSpPr>
          <p:spPr>
            <a:xfrm>
              <a:off x="10235766" y="2606067"/>
              <a:ext cx="372224" cy="372224"/>
            </a:xfrm>
            <a:custGeom>
              <a:gdLst>
                <a:gd name="f0" fmla="val w"/>
                <a:gd name="f1" fmla="val h"/>
                <a:gd name="f2" fmla="val 0"/>
                <a:gd name="f3" fmla="val 8539"/>
                <a:gd name="f4" fmla="val 2679"/>
                <a:gd name="f5" fmla="val 1"/>
                <a:gd name="f6" fmla="val 2678"/>
                <a:gd name="f7" fmla="val 5861"/>
                <a:gd name="f8" fmla="val 8538"/>
                <a:gd name="f9" fmla="val 5860"/>
                <a:gd name="f10" fmla="*/ f0 1 8539"/>
                <a:gd name="f11" fmla="*/ f1 1 8539"/>
                <a:gd name="f12" fmla="+- f3 0 f2"/>
                <a:gd name="f13" fmla="*/ f12 1 8539"/>
                <a:gd name="f14" fmla="*/ f2 1 f13"/>
                <a:gd name="f15" fmla="*/ f3 1 f13"/>
                <a:gd name="f16" fmla="*/ f14 f10 1"/>
                <a:gd name="f17" fmla="*/ f15 f10 1"/>
                <a:gd name="f18" fmla="*/ f15 f11 1"/>
                <a:gd name="f19" fmla="*/ f14 f11 1"/>
              </a:gdLst>
              <a:cxnLst>
                <a:cxn ang="3cd4">
                  <a:pos x="hc" y="t"/>
                </a:cxn>
                <a:cxn ang="0">
                  <a:pos x="r" y="vc"/>
                </a:cxn>
                <a:cxn ang="cd4">
                  <a:pos x="hc" y="b"/>
                </a:cxn>
                <a:cxn ang="cd2">
                  <a:pos x="l" y="vc"/>
                </a:cxn>
              </a:cxnLst>
              <a:rect l="f16" t="f19" r="f17" b="f18"/>
              <a:pathLst>
                <a:path w="8539" h="8539">
                  <a:moveTo>
                    <a:pt x="f4" y="f2"/>
                  </a:moveTo>
                  <a:lnTo>
                    <a:pt x="f5" y="f6"/>
                  </a:lnTo>
                  <a:lnTo>
                    <a:pt x="f7" y="f8"/>
                  </a:lnTo>
                  <a:lnTo>
                    <a:pt x="f3" y="f9"/>
                  </a:lnTo>
                  <a:lnTo>
                    <a:pt x="f4"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84" name="Google Shape;6015;p67">
              <a:extLst>
                <a:ext uri="{FF2B5EF4-FFF2-40B4-BE49-F238E27FC236}">
                  <a16:creationId xmlns:a16="http://schemas.microsoft.com/office/drawing/2014/main" id="{31D30FF5-2817-4FF1-AEA3-CD50C48E2592}"/>
                </a:ext>
              </a:extLst>
            </p:cNvPr>
            <p:cNvSpPr/>
            <p:nvPr/>
          </p:nvSpPr>
          <p:spPr>
            <a:xfrm>
              <a:off x="10522805" y="2893051"/>
              <a:ext cx="153216" cy="149604"/>
            </a:xfrm>
            <a:custGeom>
              <a:gdLst>
                <a:gd name="f0" fmla="val w"/>
                <a:gd name="f1" fmla="val h"/>
                <a:gd name="f2" fmla="val 0"/>
                <a:gd name="f3" fmla="val 3515"/>
                <a:gd name="f4" fmla="val 3432"/>
                <a:gd name="f5" fmla="val 2426"/>
                <a:gd name="f6" fmla="val 1"/>
                <a:gd name="f7" fmla="val 2427"/>
                <a:gd name="f8" fmla="val 2899"/>
                <a:gd name="f9" fmla="val 3404"/>
                <a:gd name="f10" fmla="val 2948"/>
                <a:gd name="f11" fmla="val 3423"/>
                <a:gd name="f12" fmla="val 2996"/>
                <a:gd name="f13" fmla="val 3044"/>
                <a:gd name="f14" fmla="val 3302"/>
                <a:gd name="f15" fmla="val 3514"/>
                <a:gd name="f16" fmla="val 3166"/>
                <a:gd name="f17" fmla="val 3434"/>
                <a:gd name="f18" fmla="*/ f0 1 3515"/>
                <a:gd name="f19" fmla="*/ f1 1 3432"/>
                <a:gd name="f20" fmla="+- f4 0 f2"/>
                <a:gd name="f21" fmla="+- f3 0 f2"/>
                <a:gd name="f22" fmla="*/ f21 1 3515"/>
                <a:gd name="f23" fmla="*/ f20 1 3432"/>
                <a:gd name="f24" fmla="*/ f2 1 f22"/>
                <a:gd name="f25" fmla="*/ f3 1 f22"/>
                <a:gd name="f26" fmla="*/ f2 1 f23"/>
                <a:gd name="f27" fmla="*/ f4 1 f23"/>
                <a:gd name="f28" fmla="*/ f24 f18 1"/>
                <a:gd name="f29" fmla="*/ f25 f18 1"/>
                <a:gd name="f30" fmla="*/ f27 f19 1"/>
                <a:gd name="f31" fmla="*/ f26 f19 1"/>
              </a:gdLst>
              <a:cxnLst>
                <a:cxn ang="3cd4">
                  <a:pos x="hc" y="t"/>
                </a:cxn>
                <a:cxn ang="0">
                  <a:pos x="r" y="vc"/>
                </a:cxn>
                <a:cxn ang="cd4">
                  <a:pos x="hc" y="b"/>
                </a:cxn>
                <a:cxn ang="cd2">
                  <a:pos x="l" y="vc"/>
                </a:cxn>
              </a:cxnLst>
              <a:rect l="f28" t="f31" r="f29" b="f30"/>
              <a:pathLst>
                <a:path w="3515" h="3432">
                  <a:moveTo>
                    <a:pt x="f5" y="f6"/>
                  </a:moveTo>
                  <a:lnTo>
                    <a:pt x="f2" y="f7"/>
                  </a:lnTo>
                  <a:lnTo>
                    <a:pt x="f8" y="f9"/>
                  </a:lnTo>
                  <a:cubicBezTo>
                    <a:pt x="f10" y="f11"/>
                    <a:pt x="f12" y="f4"/>
                    <a:pt x="f13" y="f4"/>
                  </a:cubicBezTo>
                  <a:cubicBezTo>
                    <a:pt x="f14" y="f4"/>
                    <a:pt x="f15" y="f16"/>
                    <a:pt x="f17" y="f8"/>
                  </a:cubicBezTo>
                  <a:lnTo>
                    <a:pt x="f5"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85" name="Google Shape;6016;p67">
              <a:extLst>
                <a:ext uri="{FF2B5EF4-FFF2-40B4-BE49-F238E27FC236}">
                  <a16:creationId xmlns:a16="http://schemas.microsoft.com/office/drawing/2014/main" id="{F6408327-BCCD-4368-B362-E85CF4C7F835}"/>
                </a:ext>
              </a:extLst>
            </p:cNvPr>
            <p:cNvSpPr/>
            <p:nvPr/>
          </p:nvSpPr>
          <p:spPr>
            <a:xfrm>
              <a:off x="10131405" y="2779117"/>
              <a:ext cx="262323" cy="260631"/>
            </a:xfrm>
            <a:custGeom>
              <a:gdLst>
                <a:gd name="f0" fmla="val w"/>
                <a:gd name="f1" fmla="val h"/>
                <a:gd name="f2" fmla="val 0"/>
                <a:gd name="f3" fmla="val 6018"/>
                <a:gd name="f4" fmla="val 5979"/>
                <a:gd name="f5" fmla="val 2521"/>
                <a:gd name="f6" fmla="val 1796"/>
                <a:gd name="f7" fmla="val 725"/>
                <a:gd name="f8" fmla="val 3308"/>
                <a:gd name="f9" fmla="val 2205"/>
                <a:gd name="f10" fmla="val 3466"/>
                <a:gd name="f11" fmla="val 2363"/>
                <a:gd name="f12" fmla="val 2646"/>
                <a:gd name="f13" fmla="val 2804"/>
                <a:gd name="f14" fmla="val 3230"/>
                <a:gd name="f15" fmla="val 2883"/>
                <a:gd name="f16" fmla="val 3119"/>
                <a:gd name="f17" fmla="val 2922"/>
                <a:gd name="f18" fmla="val 3009"/>
                <a:gd name="f19" fmla="val 2899"/>
                <a:gd name="f20" fmla="val 2789"/>
                <a:gd name="f21" fmla="val 2710"/>
                <a:gd name="f22" fmla="val 1229"/>
                <a:gd name="f23" fmla="val 1292"/>
                <a:gd name="f24" fmla="val 158"/>
                <a:gd name="f25" fmla="val 2520"/>
                <a:gd name="f26" fmla="val 2962"/>
                <a:gd name="f27" fmla="val 3056"/>
                <a:gd name="f28" fmla="val 5860"/>
                <a:gd name="f29" fmla="val 3135"/>
                <a:gd name="f30" fmla="val 5939"/>
                <a:gd name="f31" fmla="val 3245"/>
                <a:gd name="f32" fmla="val 5978"/>
                <a:gd name="f33" fmla="val 3356"/>
                <a:gd name="f34" fmla="val 3576"/>
                <a:gd name="f35" fmla="val 3655"/>
                <a:gd name="f36" fmla="val 3497"/>
                <a:gd name="f37" fmla="*/ f0 1 6018"/>
                <a:gd name="f38" fmla="*/ f1 1 5979"/>
                <a:gd name="f39" fmla="+- f4 0 f2"/>
                <a:gd name="f40" fmla="+- f3 0 f2"/>
                <a:gd name="f41" fmla="*/ f40 1 6018"/>
                <a:gd name="f42" fmla="*/ f39 1 5979"/>
                <a:gd name="f43" fmla="*/ f2 1 f41"/>
                <a:gd name="f44" fmla="*/ f3 1 f41"/>
                <a:gd name="f45" fmla="*/ f2 1 f42"/>
                <a:gd name="f46" fmla="*/ f4 1 f42"/>
                <a:gd name="f47" fmla="*/ f43 f37 1"/>
                <a:gd name="f48" fmla="*/ f44 f37 1"/>
                <a:gd name="f49" fmla="*/ f46 f38 1"/>
                <a:gd name="f50" fmla="*/ f45 f38 1"/>
              </a:gdLst>
              <a:cxnLst>
                <a:cxn ang="3cd4">
                  <a:pos x="hc" y="t"/>
                </a:cxn>
                <a:cxn ang="0">
                  <a:pos x="r" y="vc"/>
                </a:cxn>
                <a:cxn ang="cd4">
                  <a:pos x="hc" y="b"/>
                </a:cxn>
                <a:cxn ang="cd2">
                  <a:pos x="l" y="vc"/>
                </a:cxn>
              </a:cxnLst>
              <a:rect l="f47" t="f50" r="f48" b="f49"/>
              <a:pathLst>
                <a:path w="6018" h="5979">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4" y="f11"/>
                  </a:lnTo>
                  <a:cubicBezTo>
                    <a:pt x="f2" y="f25"/>
                    <a:pt x="f2" y="f13"/>
                    <a:pt x="f24" y="f26"/>
                  </a:cubicBezTo>
                  <a:lnTo>
                    <a:pt x="f27" y="f28"/>
                  </a:lnTo>
                  <a:cubicBezTo>
                    <a:pt x="f29" y="f30"/>
                    <a:pt x="f31" y="f32"/>
                    <a:pt x="f33" y="f32"/>
                  </a:cubicBezTo>
                  <a:cubicBezTo>
                    <a:pt x="f10" y="f32"/>
                    <a:pt x="f34" y="f30"/>
                    <a:pt x="f35" y="f28"/>
                  </a:cubicBezTo>
                  <a:lnTo>
                    <a:pt x="f3" y="f36"/>
                  </a:lnTo>
                  <a:lnTo>
                    <a:pt x="f5"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86" name="Google Shape;6017;p67">
              <a:extLst>
                <a:ext uri="{FF2B5EF4-FFF2-40B4-BE49-F238E27FC236}">
                  <a16:creationId xmlns:a16="http://schemas.microsoft.com/office/drawing/2014/main" id="{BAD5ED06-A432-4E79-8B11-FBAB98EA8610}"/>
                </a:ext>
              </a:extLst>
            </p:cNvPr>
            <p:cNvSpPr/>
            <p:nvPr/>
          </p:nvSpPr>
          <p:spPr>
            <a:xfrm>
              <a:off x="10113529" y="2490020"/>
              <a:ext cx="160714" cy="153180"/>
            </a:xfrm>
            <a:custGeom>
              <a:gdLst>
                <a:gd name="f0" fmla="val w"/>
                <a:gd name="f1" fmla="val h"/>
                <a:gd name="f2" fmla="val 0"/>
                <a:gd name="f3" fmla="val 3687"/>
                <a:gd name="f4" fmla="val 3514"/>
                <a:gd name="f5" fmla="val 2281"/>
                <a:gd name="f6" fmla="val 1915"/>
                <a:gd name="f7" fmla="val 1545"/>
                <a:gd name="f8" fmla="val 142"/>
                <a:gd name="f9" fmla="val 1261"/>
                <a:gd name="f10" fmla="val 426"/>
                <a:gd name="f11" fmla="val 568"/>
                <a:gd name="f12" fmla="val 1119"/>
                <a:gd name="f13" fmla="val 1"/>
                <a:gd name="f14" fmla="val 1686"/>
                <a:gd name="f15" fmla="val 2568"/>
                <a:gd name="f16" fmla="val 3135"/>
                <a:gd name="f17" fmla="val 946"/>
                <a:gd name="f18" fmla="val 3513"/>
                <a:gd name="f19" fmla="val 804"/>
                <a:gd name="f20" fmla="val 3277"/>
                <a:gd name="f21" fmla="val 3010"/>
                <a:gd name="f22" fmla="val 2647"/>
                <a:gd name="f23" fmla="*/ f0 1 3687"/>
                <a:gd name="f24" fmla="*/ f1 1 3514"/>
                <a:gd name="f25" fmla="+- f4 0 f2"/>
                <a:gd name="f26" fmla="+- f3 0 f2"/>
                <a:gd name="f27" fmla="*/ f26 1 3687"/>
                <a:gd name="f28" fmla="*/ f25 1 3514"/>
                <a:gd name="f29" fmla="*/ f2 1 f27"/>
                <a:gd name="f30" fmla="*/ f3 1 f27"/>
                <a:gd name="f31" fmla="*/ f2 1 f28"/>
                <a:gd name="f32" fmla="*/ f4 1 f28"/>
                <a:gd name="f33" fmla="*/ f29 f23 1"/>
                <a:gd name="f34" fmla="*/ f30 f23 1"/>
                <a:gd name="f35" fmla="*/ f32 f24 1"/>
                <a:gd name="f36" fmla="*/ f31 f24 1"/>
              </a:gdLst>
              <a:cxnLst>
                <a:cxn ang="3cd4">
                  <a:pos x="hc" y="t"/>
                </a:cxn>
                <a:cxn ang="0">
                  <a:pos x="r" y="vc"/>
                </a:cxn>
                <a:cxn ang="cd4">
                  <a:pos x="hc" y="b"/>
                </a:cxn>
                <a:cxn ang="cd2">
                  <a:pos x="l" y="vc"/>
                </a:cxn>
              </a:cxnLst>
              <a:rect l="f33" t="f36" r="f34" b="f35"/>
              <a:pathLst>
                <a:path w="3686" h="3513">
                  <a:moveTo>
                    <a:pt x="f5" y="f2"/>
                  </a:moveTo>
                  <a:cubicBezTo>
                    <a:pt x="f6" y="f2"/>
                    <a:pt x="f7" y="f8"/>
                    <a:pt x="f9" y="f10"/>
                  </a:cubicBezTo>
                  <a:lnTo>
                    <a:pt x="f11" y="f12"/>
                  </a:lnTo>
                  <a:cubicBezTo>
                    <a:pt x="f13" y="f14"/>
                    <a:pt x="f13" y="f15"/>
                    <a:pt x="f11" y="f16"/>
                  </a:cubicBezTo>
                  <a:lnTo>
                    <a:pt x="f17" y="f18"/>
                  </a:lnTo>
                  <a:lnTo>
                    <a:pt x="f3" y="f19"/>
                  </a:lnTo>
                  <a:lnTo>
                    <a:pt x="f20" y="f10"/>
                  </a:lnTo>
                  <a:cubicBezTo>
                    <a:pt x="f21" y="f8"/>
                    <a:pt x="f22"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sp>
        <p:nvSpPr>
          <p:cNvPr id="87" name="Google Shape;6042;p67">
            <a:extLst>
              <a:ext uri="{FF2B5EF4-FFF2-40B4-BE49-F238E27FC236}">
                <a16:creationId xmlns:a16="http://schemas.microsoft.com/office/drawing/2014/main" id="{2B1ADD64-E5BE-446B-8F00-2EA195A5E394}"/>
              </a:ext>
            </a:extLst>
          </p:cNvPr>
          <p:cNvSpPr/>
          <p:nvPr/>
        </p:nvSpPr>
        <p:spPr>
          <a:xfrm>
            <a:off x="6935788" y="2523414"/>
            <a:ext cx="543875" cy="551282"/>
          </a:xfrm>
          <a:custGeom>
            <a:gdLst>
              <a:gd name="f0" fmla="val w"/>
              <a:gd name="f1" fmla="val h"/>
              <a:gd name="f2" fmla="val 0"/>
              <a:gd name="f3" fmla="val 12477"/>
              <a:gd name="f4" fmla="val 12647"/>
              <a:gd name="f5" fmla="val 3750"/>
              <a:gd name="f6" fmla="val 4538"/>
              <a:gd name="f7" fmla="val 4223"/>
              <a:gd name="f8" fmla="val 4601"/>
              <a:gd name="f9" fmla="val 4884"/>
              <a:gd name="f10" fmla="val 5357"/>
              <a:gd name="f11" fmla="val 5829"/>
              <a:gd name="f12" fmla="val 6176"/>
              <a:gd name="f13" fmla="val 3277"/>
              <a:gd name="f14" fmla="val 2931"/>
              <a:gd name="f15" fmla="val 6239"/>
              <a:gd name="f16" fmla="val 6711"/>
              <a:gd name="f17" fmla="val 7058"/>
              <a:gd name="f18" fmla="val 5766"/>
              <a:gd name="f19" fmla="val 5420"/>
              <a:gd name="f20" fmla="val 8728"/>
              <a:gd name="f21" fmla="val 9200"/>
              <a:gd name="f22" fmla="val 9547"/>
              <a:gd name="f23" fmla="val 8255"/>
              <a:gd name="f24" fmla="val 7877"/>
              <a:gd name="f25" fmla="val 1"/>
              <a:gd name="f26" fmla="val 2805"/>
              <a:gd name="f27" fmla="val 2395"/>
              <a:gd name="f28" fmla="val 7436"/>
              <a:gd name="f29" fmla="val 1387"/>
              <a:gd name="f30" fmla="val 3309"/>
              <a:gd name="f31" fmla="val 10082"/>
              <a:gd name="f32" fmla="val 12256"/>
              <a:gd name="f33" fmla="val 12486"/>
              <a:gd name="f34" fmla="val 3502"/>
              <a:gd name="f35" fmla="val 12646"/>
              <a:gd name="f36" fmla="val 3715"/>
              <a:gd name="f37" fmla="val 3824"/>
              <a:gd name="f38" fmla="val 3938"/>
              <a:gd name="f39" fmla="val 12604"/>
              <a:gd name="f40" fmla="val 4034"/>
              <a:gd name="f41" fmla="val 12508"/>
              <a:gd name="f42" fmla="val 5609"/>
              <a:gd name="f43" fmla="val 10681"/>
              <a:gd name="f44" fmla="val 5798"/>
              <a:gd name="f45" fmla="val 5987"/>
              <a:gd name="f46" fmla="val 10713"/>
              <a:gd name="f47" fmla="val 9641"/>
              <a:gd name="f48" fmla="val 8350"/>
              <a:gd name="f49" fmla="val 9704"/>
              <a:gd name="f50" fmla="*/ f0 1 12477"/>
              <a:gd name="f51" fmla="*/ f1 1 12647"/>
              <a:gd name="f52" fmla="+- f4 0 f2"/>
              <a:gd name="f53" fmla="+- f3 0 f2"/>
              <a:gd name="f54" fmla="*/ f53 1 12477"/>
              <a:gd name="f55" fmla="*/ f52 1 12647"/>
              <a:gd name="f56" fmla="*/ f2 1 f54"/>
              <a:gd name="f57" fmla="*/ f3 1 f54"/>
              <a:gd name="f58" fmla="*/ f2 1 f55"/>
              <a:gd name="f59" fmla="*/ f4 1 f55"/>
              <a:gd name="f60" fmla="*/ f56 f50 1"/>
              <a:gd name="f61" fmla="*/ f57 f50 1"/>
              <a:gd name="f62" fmla="*/ f59 f51 1"/>
              <a:gd name="f63" fmla="*/ f58 f51 1"/>
            </a:gdLst>
            <a:cxnLst>
              <a:cxn ang="3cd4">
                <a:pos x="hc" y="t"/>
              </a:cxn>
              <a:cxn ang="0">
                <a:pos x="r" y="vc"/>
              </a:cxn>
              <a:cxn ang="cd4">
                <a:pos x="hc" y="b"/>
              </a:cxn>
              <a:cxn ang="cd2">
                <a:pos x="l" y="vc"/>
              </a:cxn>
            </a:cxnLst>
            <a:rect l="f60" t="f63" r="f61" b="f62"/>
            <a:pathLst>
              <a:path w="12477" h="1264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6"/>
                </a:moveTo>
                <a:cubicBezTo>
                  <a:pt x="f16" y="f6"/>
                  <a:pt x="f17" y="f9"/>
                  <a:pt x="f17" y="f10"/>
                </a:cubicBezTo>
                <a:cubicBezTo>
                  <a:pt x="f17" y="f11"/>
                  <a:pt x="f16" y="f12"/>
                  <a:pt x="f15" y="f12"/>
                </a:cubicBezTo>
                <a:cubicBezTo>
                  <a:pt x="f18" y="f12"/>
                  <a:pt x="f19" y="f11"/>
                  <a:pt x="f19" y="f10"/>
                </a:cubicBezTo>
                <a:cubicBezTo>
                  <a:pt x="f19" y="f9"/>
                  <a:pt x="f18" y="f6"/>
                  <a:pt x="f15" y="f6"/>
                </a:cubicBezTo>
                <a:close/>
                <a:moveTo>
                  <a:pt x="f20" y="f6"/>
                </a:moveTo>
                <a:cubicBezTo>
                  <a:pt x="f21" y="f6"/>
                  <a:pt x="f22" y="f9"/>
                  <a:pt x="f22" y="f10"/>
                </a:cubicBezTo>
                <a:cubicBezTo>
                  <a:pt x="f22" y="f11"/>
                  <a:pt x="f21" y="f12"/>
                  <a:pt x="f20" y="f12"/>
                </a:cubicBezTo>
                <a:cubicBezTo>
                  <a:pt x="f23" y="f12"/>
                  <a:pt x="f24" y="f11"/>
                  <a:pt x="f24" y="f10"/>
                </a:cubicBezTo>
                <a:cubicBezTo>
                  <a:pt x="f24" y="f9"/>
                  <a:pt x="f23" y="f6"/>
                  <a:pt x="f20" y="f6"/>
                </a:cubicBezTo>
                <a:close/>
                <a:moveTo>
                  <a:pt x="f15" y="f25"/>
                </a:moveTo>
                <a:cubicBezTo>
                  <a:pt x="f26" y="f25"/>
                  <a:pt x="f25" y="f27"/>
                  <a:pt x="f25" y="f10"/>
                </a:cubicBezTo>
                <a:cubicBezTo>
                  <a:pt x="f25" y="f28"/>
                  <a:pt x="f29" y="f21"/>
                  <a:pt x="f30" y="f31"/>
                </a:cubicBezTo>
                <a:lnTo>
                  <a:pt x="f30" y="f32"/>
                </a:lnTo>
                <a:cubicBezTo>
                  <a:pt x="f30" y="f33"/>
                  <a:pt x="f34" y="f35"/>
                  <a:pt x="f36" y="f35"/>
                </a:cubicBezTo>
                <a:cubicBezTo>
                  <a:pt x="f37" y="f35"/>
                  <a:pt x="f38" y="f39"/>
                  <a:pt x="f40" y="f41"/>
                </a:cubicBezTo>
                <a:lnTo>
                  <a:pt x="f42" y="f43"/>
                </a:lnTo>
                <a:cubicBezTo>
                  <a:pt x="f44" y="f43"/>
                  <a:pt x="f45" y="f46"/>
                  <a:pt x="f15" y="f46"/>
                </a:cubicBezTo>
                <a:cubicBezTo>
                  <a:pt x="f47" y="f46"/>
                  <a:pt x="f3" y="f48"/>
                  <a:pt x="f3" y="f10"/>
                </a:cubicBezTo>
                <a:cubicBezTo>
                  <a:pt x="f3" y="f27"/>
                  <a:pt x="f49" y="f25"/>
                  <a:pt x="f15" y="f25"/>
                </a:cubicBezTo>
                <a:close/>
              </a:path>
            </a:pathLst>
          </a:custGeom>
          <a:solidFill>
            <a:schemeClr val="bg1">
              <a:lumMod val="50000"/>
            </a:schemeClr>
          </a:solid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nvGrpSpPr>
          <p:cNvPr id="88" name="Google Shape;6047;p67">
            <a:extLst>
              <a:ext uri="{FF2B5EF4-FFF2-40B4-BE49-F238E27FC236}">
                <a16:creationId xmlns:a16="http://schemas.microsoft.com/office/drawing/2014/main" id="{385CEBAD-21EC-4554-A90A-BAAB86559D15}"/>
              </a:ext>
            </a:extLst>
          </p:cNvPr>
          <p:cNvGrpSpPr/>
          <p:nvPr/>
        </p:nvGrpSpPr>
        <p:grpSpPr>
          <a:xfrm>
            <a:off x="10973888" y="2490313"/>
            <a:ext cx="553458" cy="504036"/>
            <a:chOff x="10973888" y="2490313"/>
            <a:chExt cx="553458" cy="504036"/>
          </a:xfrm>
          <a:solidFill>
            <a:schemeClr val="bg1">
              <a:lumMod val="50000"/>
            </a:schemeClr>
          </a:solidFill>
        </p:grpSpPr>
        <p:sp>
          <p:nvSpPr>
            <p:cNvPr id="89" name="Google Shape;6048;p67">
              <a:extLst>
                <a:ext uri="{FF2B5EF4-FFF2-40B4-BE49-F238E27FC236}">
                  <a16:creationId xmlns:a16="http://schemas.microsoft.com/office/drawing/2014/main" id="{D214DB20-0B9D-45E1-A972-9FD53685B4D9}"/>
                </a:ext>
              </a:extLst>
            </p:cNvPr>
            <p:cNvSpPr/>
            <p:nvPr/>
          </p:nvSpPr>
          <p:spPr>
            <a:xfrm>
              <a:off x="11251298" y="2561719"/>
              <a:ext cx="276048" cy="432630"/>
            </a:xfrm>
            <a:custGeom>
              <a:gdLst>
                <a:gd name="f0" fmla="val w"/>
                <a:gd name="f1" fmla="val h"/>
                <a:gd name="f2" fmla="val 0"/>
                <a:gd name="f3" fmla="val 6333"/>
                <a:gd name="f4" fmla="val 9925"/>
                <a:gd name="f5" fmla="val 4694"/>
                <a:gd name="f6" fmla="val 1"/>
                <a:gd name="f7" fmla="val 7877"/>
                <a:gd name="f8" fmla="val 8097"/>
                <a:gd name="f9" fmla="val 4474"/>
                <a:gd name="f10" fmla="val 8255"/>
                <a:gd name="f11" fmla="val 4253"/>
                <a:gd name="f12" fmla="val 2993"/>
                <a:gd name="f13" fmla="val 1638"/>
                <a:gd name="f14" fmla="val 8696"/>
                <a:gd name="f15" fmla="val 693"/>
                <a:gd name="f16" fmla="val 9452"/>
                <a:gd name="f17" fmla="val 536"/>
                <a:gd name="f18" fmla="val 9546"/>
                <a:gd name="f19" fmla="val 189"/>
                <a:gd name="f20" fmla="val 5073"/>
                <a:gd name="f21" fmla="val 5734"/>
                <a:gd name="f22" fmla="val 9357"/>
                <a:gd name="f23" fmla="val 1229"/>
                <a:gd name="f24" fmla="val 5766"/>
                <a:gd name="f25" fmla="*/ f0 1 6333"/>
                <a:gd name="f26" fmla="*/ f1 1 9925"/>
                <a:gd name="f27" fmla="+- f4 0 f2"/>
                <a:gd name="f28" fmla="+- f3 0 f2"/>
                <a:gd name="f29" fmla="*/ f28 1 6333"/>
                <a:gd name="f30" fmla="*/ f27 1 9925"/>
                <a:gd name="f31" fmla="*/ f2 1 f29"/>
                <a:gd name="f32" fmla="*/ f3 1 f29"/>
                <a:gd name="f33" fmla="*/ f2 1 f30"/>
                <a:gd name="f34" fmla="*/ f4 1 f30"/>
                <a:gd name="f35" fmla="*/ f31 f25 1"/>
                <a:gd name="f36" fmla="*/ f32 f25 1"/>
                <a:gd name="f37" fmla="*/ f34 f26 1"/>
                <a:gd name="f38" fmla="*/ f33 f26 1"/>
              </a:gdLst>
              <a:cxnLst>
                <a:cxn ang="3cd4">
                  <a:pos x="hc" y="t"/>
                </a:cxn>
                <a:cxn ang="0">
                  <a:pos x="r" y="vc"/>
                </a:cxn>
                <a:cxn ang="cd4">
                  <a:pos x="hc" y="b"/>
                </a:cxn>
                <a:cxn ang="cd2">
                  <a:pos x="l" y="vc"/>
                </a:cxn>
              </a:cxnLst>
              <a:rect l="f35" t="f38" r="f36" b="f37"/>
              <a:pathLst>
                <a:path w="6333" h="9925">
                  <a:moveTo>
                    <a:pt x="f5" y="f6"/>
                  </a:moveTo>
                  <a:lnTo>
                    <a:pt x="f5" y="f7"/>
                  </a:lnTo>
                  <a:cubicBezTo>
                    <a:pt x="f5" y="f8"/>
                    <a:pt x="f9" y="f10"/>
                    <a:pt x="f11" y="f10"/>
                  </a:cubicBezTo>
                  <a:cubicBezTo>
                    <a:pt x="f12" y="f10"/>
                    <a:pt x="f13" y="f14"/>
                    <a:pt x="f15" y="f16"/>
                  </a:cubicBezTo>
                  <a:cubicBezTo>
                    <a:pt x="f17" y="f18"/>
                    <a:pt x="f19" y="f4"/>
                    <a:pt x="f2" y="f4"/>
                  </a:cubicBezTo>
                  <a:lnTo>
                    <a:pt x="f20" y="f4"/>
                  </a:lnTo>
                  <a:cubicBezTo>
                    <a:pt x="f21" y="f4"/>
                    <a:pt x="f3" y="f22"/>
                    <a:pt x="f3" y="f14"/>
                  </a:cubicBezTo>
                  <a:lnTo>
                    <a:pt x="f3" y="f23"/>
                  </a:lnTo>
                  <a:cubicBezTo>
                    <a:pt x="f3" y="f17"/>
                    <a:pt x="f24" y="f6"/>
                    <a:pt x="f20"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90" name="Google Shape;6049;p67">
              <a:extLst>
                <a:ext uri="{FF2B5EF4-FFF2-40B4-BE49-F238E27FC236}">
                  <a16:creationId xmlns:a16="http://schemas.microsoft.com/office/drawing/2014/main" id="{0D536FD6-7A00-4D73-8C56-FE003C083A81}"/>
                </a:ext>
              </a:extLst>
            </p:cNvPr>
            <p:cNvSpPr/>
            <p:nvPr/>
          </p:nvSpPr>
          <p:spPr>
            <a:xfrm>
              <a:off x="11080991" y="2490313"/>
              <a:ext cx="151132" cy="449116"/>
            </a:xfrm>
            <a:custGeom>
              <a:gdLst>
                <a:gd name="f0" fmla="val w"/>
                <a:gd name="f1" fmla="val h"/>
                <a:gd name="f2" fmla="val 0"/>
                <a:gd name="f3" fmla="val 3467"/>
                <a:gd name="f4" fmla="val 10303"/>
                <a:gd name="f5" fmla="val 1"/>
                <a:gd name="f6" fmla="val 9105"/>
                <a:gd name="f7" fmla="val 1166"/>
                <a:gd name="f8" fmla="val 9200"/>
                <a:gd name="f9" fmla="val 2489"/>
                <a:gd name="f10" fmla="val 9578"/>
                <a:gd name="f11" fmla="val 3466"/>
                <a:gd name="f12" fmla="val 10302"/>
                <a:gd name="f13" fmla="val 1197"/>
                <a:gd name="f14" fmla="val 473"/>
                <a:gd name="f15" fmla="val 1229"/>
                <a:gd name="f16" fmla="val 95"/>
                <a:gd name="f17" fmla="*/ f0 1 3467"/>
                <a:gd name="f18" fmla="*/ f1 1 10303"/>
                <a:gd name="f19" fmla="+- f4 0 f2"/>
                <a:gd name="f20" fmla="+- f3 0 f2"/>
                <a:gd name="f21" fmla="*/ f20 1 3467"/>
                <a:gd name="f22" fmla="*/ f19 1 10303"/>
                <a:gd name="f23" fmla="*/ f2 1 f21"/>
                <a:gd name="f24" fmla="*/ f3 1 f21"/>
                <a:gd name="f25" fmla="*/ f2 1 f22"/>
                <a:gd name="f26" fmla="*/ f4 1 f22"/>
                <a:gd name="f27" fmla="*/ f23 f17 1"/>
                <a:gd name="f28" fmla="*/ f24 f17 1"/>
                <a:gd name="f29" fmla="*/ f26 f18 1"/>
                <a:gd name="f30" fmla="*/ f25 f18 1"/>
              </a:gdLst>
              <a:cxnLst>
                <a:cxn ang="3cd4">
                  <a:pos x="hc" y="t"/>
                </a:cxn>
                <a:cxn ang="0">
                  <a:pos x="r" y="vc"/>
                </a:cxn>
                <a:cxn ang="cd4">
                  <a:pos x="hc" y="b"/>
                </a:cxn>
                <a:cxn ang="cd2">
                  <a:pos x="l" y="vc"/>
                </a:cxn>
              </a:cxnLst>
              <a:rect l="f27" t="f30" r="f28" b="f29"/>
              <a:pathLst>
                <a:path w="3467" h="10303">
                  <a:moveTo>
                    <a:pt x="f5" y="f2"/>
                  </a:moveTo>
                  <a:lnTo>
                    <a:pt x="f5" y="f6"/>
                  </a:lnTo>
                  <a:cubicBezTo>
                    <a:pt x="f7" y="f8"/>
                    <a:pt x="f9" y="f10"/>
                    <a:pt x="f11" y="f12"/>
                  </a:cubicBezTo>
                  <a:lnTo>
                    <a:pt x="f11" y="f13"/>
                  </a:lnTo>
                  <a:cubicBezTo>
                    <a:pt x="f9" y="f14"/>
                    <a:pt x="f15" y="f16"/>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91" name="Google Shape;6050;p67">
              <a:extLst>
                <a:ext uri="{FF2B5EF4-FFF2-40B4-BE49-F238E27FC236}">
                  <a16:creationId xmlns:a16="http://schemas.microsoft.com/office/drawing/2014/main" id="{AD2A5C0E-E470-48FB-9C4D-30087818D4AE}"/>
                </a:ext>
              </a:extLst>
            </p:cNvPr>
            <p:cNvSpPr/>
            <p:nvPr/>
          </p:nvSpPr>
          <p:spPr>
            <a:xfrm>
              <a:off x="11267776" y="2490313"/>
              <a:ext cx="151086" cy="449116"/>
            </a:xfrm>
            <a:custGeom>
              <a:gdLst>
                <a:gd name="f0" fmla="val w"/>
                <a:gd name="f1" fmla="val h"/>
                <a:gd name="f2" fmla="val 0"/>
                <a:gd name="f3" fmla="val 3466"/>
                <a:gd name="f4" fmla="val 10303"/>
                <a:gd name="f5" fmla="val 2300"/>
                <a:gd name="f6" fmla="val 95"/>
                <a:gd name="f7" fmla="val 977"/>
                <a:gd name="f8" fmla="val 473"/>
                <a:gd name="f9" fmla="val 1197"/>
                <a:gd name="f10" fmla="val 10302"/>
                <a:gd name="f11" fmla="val 9578"/>
                <a:gd name="f12" fmla="val 2237"/>
                <a:gd name="f13" fmla="val 9200"/>
                <a:gd name="f14" fmla="val 9105"/>
                <a:gd name="f15" fmla="*/ f0 1 3466"/>
                <a:gd name="f16" fmla="*/ f1 1 10303"/>
                <a:gd name="f17" fmla="+- f4 0 f2"/>
                <a:gd name="f18" fmla="+- f3 0 f2"/>
                <a:gd name="f19" fmla="*/ f18 1 3466"/>
                <a:gd name="f20" fmla="*/ f17 1 10303"/>
                <a:gd name="f21" fmla="*/ f2 1 f19"/>
                <a:gd name="f22" fmla="*/ f3 1 f19"/>
                <a:gd name="f23" fmla="*/ f2 1 f20"/>
                <a:gd name="f24" fmla="*/ f4 1 f20"/>
                <a:gd name="f25" fmla="*/ f21 f15 1"/>
                <a:gd name="f26" fmla="*/ f22 f15 1"/>
                <a:gd name="f27" fmla="*/ f24 f16 1"/>
                <a:gd name="f28" fmla="*/ f23 f16 1"/>
              </a:gdLst>
              <a:cxnLst>
                <a:cxn ang="3cd4">
                  <a:pos x="hc" y="t"/>
                </a:cxn>
                <a:cxn ang="0">
                  <a:pos x="r" y="vc"/>
                </a:cxn>
                <a:cxn ang="cd4">
                  <a:pos x="hc" y="b"/>
                </a:cxn>
                <a:cxn ang="cd2">
                  <a:pos x="l" y="vc"/>
                </a:cxn>
              </a:cxnLst>
              <a:rect l="f25" t="f28" r="f26" b="f27"/>
              <a:pathLst>
                <a:path w="3466" h="10303">
                  <a:moveTo>
                    <a:pt x="f3" y="f2"/>
                  </a:moveTo>
                  <a:cubicBezTo>
                    <a:pt x="f5" y="f6"/>
                    <a:pt x="f7" y="f8"/>
                    <a:pt x="f2" y="f9"/>
                  </a:cubicBezTo>
                  <a:lnTo>
                    <a:pt x="f2" y="f10"/>
                  </a:lnTo>
                  <a:cubicBezTo>
                    <a:pt x="f7" y="f11"/>
                    <a:pt x="f12" y="f13"/>
                    <a:pt x="f3" y="f14"/>
                  </a:cubicBez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92" name="Google Shape;6051;p67">
              <a:extLst>
                <a:ext uri="{FF2B5EF4-FFF2-40B4-BE49-F238E27FC236}">
                  <a16:creationId xmlns:a16="http://schemas.microsoft.com/office/drawing/2014/main" id="{C22803CD-2F14-4BEF-AD93-592297794DA4}"/>
                </a:ext>
              </a:extLst>
            </p:cNvPr>
            <p:cNvSpPr/>
            <p:nvPr/>
          </p:nvSpPr>
          <p:spPr>
            <a:xfrm>
              <a:off x="10973888" y="2561719"/>
              <a:ext cx="274713" cy="432630"/>
            </a:xfrm>
            <a:custGeom>
              <a:gdLst>
                <a:gd name="f0" fmla="val w"/>
                <a:gd name="f1" fmla="val h"/>
                <a:gd name="f2" fmla="val 0"/>
                <a:gd name="f3" fmla="val 6302"/>
                <a:gd name="f4" fmla="val 9925"/>
                <a:gd name="f5" fmla="val 1229"/>
                <a:gd name="f6" fmla="val 1"/>
                <a:gd name="f7" fmla="val 567"/>
                <a:gd name="f8" fmla="val 536"/>
                <a:gd name="f9" fmla="val 1198"/>
                <a:gd name="f10" fmla="val 8664"/>
                <a:gd name="f11" fmla="val 32"/>
                <a:gd name="f12" fmla="val 9357"/>
                <a:gd name="f13" fmla="val 6301"/>
                <a:gd name="f14" fmla="val 6112"/>
                <a:gd name="f15" fmla="val 5766"/>
                <a:gd name="f16" fmla="val 9609"/>
                <a:gd name="f17" fmla="val 5608"/>
                <a:gd name="f18" fmla="val 9452"/>
                <a:gd name="f19" fmla="val 4631"/>
                <a:gd name="f20" fmla="val 3277"/>
                <a:gd name="f21" fmla="val 8255"/>
                <a:gd name="f22" fmla="val 2048"/>
                <a:gd name="f23" fmla="val 1828"/>
                <a:gd name="f24" fmla="val 1638"/>
                <a:gd name="f25" fmla="val 8066"/>
                <a:gd name="f26" fmla="val 7877"/>
                <a:gd name="f27" fmla="*/ f0 1 6302"/>
                <a:gd name="f28" fmla="*/ f1 1 9925"/>
                <a:gd name="f29" fmla="+- f4 0 f2"/>
                <a:gd name="f30" fmla="+- f3 0 f2"/>
                <a:gd name="f31" fmla="*/ f30 1 6302"/>
                <a:gd name="f32" fmla="*/ f29 1 9925"/>
                <a:gd name="f33" fmla="*/ f2 1 f31"/>
                <a:gd name="f34" fmla="*/ f3 1 f31"/>
                <a:gd name="f35" fmla="*/ f2 1 f32"/>
                <a:gd name="f36" fmla="*/ f4 1 f32"/>
                <a:gd name="f37" fmla="*/ f33 f27 1"/>
                <a:gd name="f38" fmla="*/ f34 f27 1"/>
                <a:gd name="f39" fmla="*/ f36 f28 1"/>
                <a:gd name="f40" fmla="*/ f35 f28 1"/>
              </a:gdLst>
              <a:cxnLst>
                <a:cxn ang="3cd4">
                  <a:pos x="hc" y="t"/>
                </a:cxn>
                <a:cxn ang="0">
                  <a:pos x="r" y="vc"/>
                </a:cxn>
                <a:cxn ang="cd4">
                  <a:pos x="hc" y="b"/>
                </a:cxn>
                <a:cxn ang="cd2">
                  <a:pos x="l" y="vc"/>
                </a:cxn>
              </a:cxnLst>
              <a:rect l="f37" t="f40" r="f38" b="f39"/>
              <a:pathLst>
                <a:path w="6302" h="9925">
                  <a:moveTo>
                    <a:pt x="f5" y="f6"/>
                  </a:moveTo>
                  <a:cubicBezTo>
                    <a:pt x="f7" y="f6"/>
                    <a:pt x="f2" y="f8"/>
                    <a:pt x="f2" y="f9"/>
                  </a:cubicBezTo>
                  <a:lnTo>
                    <a:pt x="f2" y="f10"/>
                  </a:lnTo>
                  <a:cubicBezTo>
                    <a:pt x="f11" y="f12"/>
                    <a:pt x="f7" y="f4"/>
                    <a:pt x="f5" y="f4"/>
                  </a:cubicBezTo>
                  <a:lnTo>
                    <a:pt x="f13" y="f4"/>
                  </a:lnTo>
                  <a:cubicBezTo>
                    <a:pt x="f14" y="f4"/>
                    <a:pt x="f15" y="f16"/>
                    <a:pt x="f17" y="f18"/>
                  </a:cubicBezTo>
                  <a:cubicBezTo>
                    <a:pt x="f19" y="f10"/>
                    <a:pt x="f20" y="f21"/>
                    <a:pt x="f22" y="f21"/>
                  </a:cubicBezTo>
                  <a:cubicBezTo>
                    <a:pt x="f23" y="f21"/>
                    <a:pt x="f24" y="f25"/>
                    <a:pt x="f24" y="f26"/>
                  </a:cubicBezTo>
                  <a:lnTo>
                    <a:pt x="f24"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grpSp>
        <p:nvGrpSpPr>
          <p:cNvPr id="93" name="Google Shape;6072;p67">
            <a:extLst>
              <a:ext uri="{FF2B5EF4-FFF2-40B4-BE49-F238E27FC236}">
                <a16:creationId xmlns:a16="http://schemas.microsoft.com/office/drawing/2014/main" id="{2AB71F34-FF0D-4D64-82CF-D19775546894}"/>
              </a:ext>
            </a:extLst>
          </p:cNvPr>
          <p:cNvGrpSpPr/>
          <p:nvPr/>
        </p:nvGrpSpPr>
        <p:grpSpPr>
          <a:xfrm>
            <a:off x="7701991" y="2496467"/>
            <a:ext cx="553503" cy="553166"/>
            <a:chOff x="7701991" y="2496467"/>
            <a:chExt cx="553503" cy="553166"/>
          </a:xfrm>
          <a:solidFill>
            <a:schemeClr val="bg1">
              <a:lumMod val="50000"/>
            </a:schemeClr>
          </a:solidFill>
        </p:grpSpPr>
        <p:sp>
          <p:nvSpPr>
            <p:cNvPr id="94" name="Google Shape;6073;p67">
              <a:extLst>
                <a:ext uri="{FF2B5EF4-FFF2-40B4-BE49-F238E27FC236}">
                  <a16:creationId xmlns:a16="http://schemas.microsoft.com/office/drawing/2014/main" id="{C3732658-4646-44ED-8F4F-742BEFBC81FA}"/>
                </a:ext>
              </a:extLst>
            </p:cNvPr>
            <p:cNvSpPr/>
            <p:nvPr/>
          </p:nvSpPr>
          <p:spPr>
            <a:xfrm>
              <a:off x="7701991" y="2595021"/>
              <a:ext cx="72831" cy="428496"/>
            </a:xfrm>
            <a:custGeom>
              <a:gdLst>
                <a:gd name="f0" fmla="val w"/>
                <a:gd name="f1" fmla="val h"/>
                <a:gd name="f2" fmla="val 0"/>
                <a:gd name="f3" fmla="val 1671"/>
                <a:gd name="f4" fmla="val 9830"/>
                <a:gd name="f5" fmla="val 1"/>
                <a:gd name="f6" fmla="val 1670"/>
                <a:gd name="f7" fmla="val 8192"/>
                <a:gd name="f8" fmla="val 1639"/>
                <a:gd name="f9" fmla="*/ f0 1 1671"/>
                <a:gd name="f10" fmla="*/ f1 1 9830"/>
                <a:gd name="f11" fmla="+- f4 0 f2"/>
                <a:gd name="f12" fmla="+- f3 0 f2"/>
                <a:gd name="f13" fmla="*/ f12 1 1671"/>
                <a:gd name="f14" fmla="*/ f11 1 9830"/>
                <a:gd name="f15" fmla="*/ f2 1 f13"/>
                <a:gd name="f16" fmla="*/ f3 1 f13"/>
                <a:gd name="f17" fmla="*/ f2 1 f14"/>
                <a:gd name="f18" fmla="*/ f4 1 f14"/>
                <a:gd name="f19" fmla="*/ f15 f9 1"/>
                <a:gd name="f20" fmla="*/ f16 f9 1"/>
                <a:gd name="f21" fmla="*/ f18 f10 1"/>
                <a:gd name="f22" fmla="*/ f17 f10 1"/>
              </a:gdLst>
              <a:cxnLst>
                <a:cxn ang="3cd4">
                  <a:pos x="hc" y="t"/>
                </a:cxn>
                <a:cxn ang="0">
                  <a:pos x="r" y="vc"/>
                </a:cxn>
                <a:cxn ang="cd4">
                  <a:pos x="hc" y="b"/>
                </a:cxn>
                <a:cxn ang="cd2">
                  <a:pos x="l" y="vc"/>
                </a:cxn>
              </a:cxnLst>
              <a:rect l="f19" t="f22" r="f20" b="f21"/>
              <a:pathLst>
                <a:path w="1670" h="9830">
                  <a:moveTo>
                    <a:pt x="f5" y="f2"/>
                  </a:moveTo>
                  <a:lnTo>
                    <a:pt x="f5" y="f4"/>
                  </a:lnTo>
                  <a:lnTo>
                    <a:pt x="f6" y="f7"/>
                  </a:lnTo>
                  <a:lnTo>
                    <a:pt x="f6" y="f8"/>
                  </a:lnTo>
                  <a:lnTo>
                    <a:pt x="f5"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95" name="Google Shape;6074;p67">
              <a:extLst>
                <a:ext uri="{FF2B5EF4-FFF2-40B4-BE49-F238E27FC236}">
                  <a16:creationId xmlns:a16="http://schemas.microsoft.com/office/drawing/2014/main" id="{6426767E-931F-4F74-BC79-F273BB05DA58}"/>
                </a:ext>
              </a:extLst>
            </p:cNvPr>
            <p:cNvSpPr/>
            <p:nvPr/>
          </p:nvSpPr>
          <p:spPr>
            <a:xfrm>
              <a:off x="8182663" y="2595021"/>
              <a:ext cx="72831" cy="428496"/>
            </a:xfrm>
            <a:custGeom>
              <a:gdLst>
                <a:gd name="f0" fmla="val w"/>
                <a:gd name="f1" fmla="val h"/>
                <a:gd name="f2" fmla="val 0"/>
                <a:gd name="f3" fmla="val 1671"/>
                <a:gd name="f4" fmla="val 9830"/>
                <a:gd name="f5" fmla="val 1670"/>
                <a:gd name="f6" fmla="val 1639"/>
                <a:gd name="f7" fmla="val 8192"/>
                <a:gd name="f8" fmla="*/ f0 1 1671"/>
                <a:gd name="f9" fmla="*/ f1 1 9830"/>
                <a:gd name="f10" fmla="+- f4 0 f2"/>
                <a:gd name="f11" fmla="+- f3 0 f2"/>
                <a:gd name="f12" fmla="*/ f11 1 1671"/>
                <a:gd name="f13" fmla="*/ f10 1 9830"/>
                <a:gd name="f14" fmla="*/ f2 1 f12"/>
                <a:gd name="f15" fmla="*/ f3 1 f12"/>
                <a:gd name="f16" fmla="*/ f2 1 f13"/>
                <a:gd name="f17" fmla="*/ f4 1 f13"/>
                <a:gd name="f18" fmla="*/ f14 f8 1"/>
                <a:gd name="f19" fmla="*/ f15 f8 1"/>
                <a:gd name="f20" fmla="*/ f17 f9 1"/>
                <a:gd name="f21" fmla="*/ f16 f9 1"/>
              </a:gdLst>
              <a:cxnLst>
                <a:cxn ang="3cd4">
                  <a:pos x="hc" y="t"/>
                </a:cxn>
                <a:cxn ang="0">
                  <a:pos x="r" y="vc"/>
                </a:cxn>
                <a:cxn ang="cd4">
                  <a:pos x="hc" y="b"/>
                </a:cxn>
                <a:cxn ang="cd2">
                  <a:pos x="l" y="vc"/>
                </a:cxn>
              </a:cxnLst>
              <a:rect l="f18" t="f21" r="f19" b="f20"/>
              <a:pathLst>
                <a:path w="1670" h="9830">
                  <a:moveTo>
                    <a:pt x="f5" y="f2"/>
                  </a:moveTo>
                  <a:lnTo>
                    <a:pt x="f2" y="f6"/>
                  </a:lnTo>
                  <a:lnTo>
                    <a:pt x="f2" y="f7"/>
                  </a:lnTo>
                  <a:lnTo>
                    <a:pt x="f5" y="f4"/>
                  </a:lnTo>
                  <a:lnTo>
                    <a:pt x="f5"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96" name="Google Shape;6075;p67">
              <a:extLst>
                <a:ext uri="{FF2B5EF4-FFF2-40B4-BE49-F238E27FC236}">
                  <a16:creationId xmlns:a16="http://schemas.microsoft.com/office/drawing/2014/main" id="{89A91212-40CD-4C6B-A3D4-5EB666138B5A}"/>
                </a:ext>
              </a:extLst>
            </p:cNvPr>
            <p:cNvSpPr/>
            <p:nvPr/>
          </p:nvSpPr>
          <p:spPr>
            <a:xfrm>
              <a:off x="7810484" y="2677408"/>
              <a:ext cx="336526" cy="263722"/>
            </a:xfrm>
            <a:custGeom>
              <a:gdLst>
                <a:gd name="f0" fmla="val w"/>
                <a:gd name="f1" fmla="val h"/>
                <a:gd name="f2" fmla="val 0"/>
                <a:gd name="f3" fmla="val 7720"/>
                <a:gd name="f4" fmla="val 6050"/>
                <a:gd name="f5" fmla="val 1"/>
                <a:gd name="f6" fmla="val 3592"/>
                <a:gd name="f7" fmla="val 4821"/>
                <a:gd name="f8" fmla="val 4600"/>
                <a:gd name="f9" fmla="val 3781"/>
                <a:gd name="f10" fmla="val 4411"/>
                <a:gd name="f11" fmla="val 4002"/>
                <a:gd name="f12" fmla="val 6491"/>
                <a:gd name="f13" fmla="val 6743"/>
                <a:gd name="f14" fmla="val 6932"/>
                <a:gd name="f15" fmla="val 7719"/>
                <a:gd name="f16" fmla="*/ f0 1 7720"/>
                <a:gd name="f17" fmla="*/ f1 1 6050"/>
                <a:gd name="f18" fmla="+- f4 0 f2"/>
                <a:gd name="f19" fmla="+- f3 0 f2"/>
                <a:gd name="f20" fmla="*/ f19 1 7720"/>
                <a:gd name="f21" fmla="*/ f18 1 6050"/>
                <a:gd name="f22" fmla="*/ f2 1 f20"/>
                <a:gd name="f23" fmla="*/ f3 1 f20"/>
                <a:gd name="f24" fmla="*/ f2 1 f21"/>
                <a:gd name="f25" fmla="*/ f4 1 f21"/>
                <a:gd name="f26" fmla="*/ f22 f16 1"/>
                <a:gd name="f27" fmla="*/ f23 f16 1"/>
                <a:gd name="f28" fmla="*/ f25 f17 1"/>
                <a:gd name="f29" fmla="*/ f24 f17 1"/>
              </a:gdLst>
              <a:cxnLst>
                <a:cxn ang="3cd4">
                  <a:pos x="hc" y="t"/>
                </a:cxn>
                <a:cxn ang="0">
                  <a:pos x="r" y="vc"/>
                </a:cxn>
                <a:cxn ang="cd4">
                  <a:pos x="hc" y="b"/>
                </a:cxn>
                <a:cxn ang="cd2">
                  <a:pos x="l" y="vc"/>
                </a:cxn>
              </a:cxnLst>
              <a:rect l="f26" t="f29" r="f27" b="f28"/>
              <a:pathLst>
                <a:path w="7718" h="6050">
                  <a:moveTo>
                    <a:pt x="f5" y="f5"/>
                  </a:moveTo>
                  <a:lnTo>
                    <a:pt x="f5" y="f4"/>
                  </a:lnTo>
                  <a:lnTo>
                    <a:pt x="f6" y="f4"/>
                  </a:lnTo>
                  <a:lnTo>
                    <a:pt x="f6" y="f7"/>
                  </a:lnTo>
                  <a:cubicBezTo>
                    <a:pt x="f6" y="f8"/>
                    <a:pt x="f9" y="f10"/>
                    <a:pt x="f11" y="f10"/>
                  </a:cubicBezTo>
                  <a:lnTo>
                    <a:pt x="f12" y="f10"/>
                  </a:lnTo>
                  <a:cubicBezTo>
                    <a:pt x="f13" y="f10"/>
                    <a:pt x="f14" y="f8"/>
                    <a:pt x="f14" y="f7"/>
                  </a:cubicBezTo>
                  <a:lnTo>
                    <a:pt x="f14" y="f4"/>
                  </a:lnTo>
                  <a:lnTo>
                    <a:pt x="f15" y="f4"/>
                  </a:lnTo>
                  <a:lnTo>
                    <a:pt x="f15"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97" name="Google Shape;6076;p67">
              <a:extLst>
                <a:ext uri="{FF2B5EF4-FFF2-40B4-BE49-F238E27FC236}">
                  <a16:creationId xmlns:a16="http://schemas.microsoft.com/office/drawing/2014/main" id="{5C1518E7-D827-4EDF-9E07-F6585A1610B0}"/>
                </a:ext>
              </a:extLst>
            </p:cNvPr>
            <p:cNvSpPr/>
            <p:nvPr/>
          </p:nvSpPr>
          <p:spPr>
            <a:xfrm>
              <a:off x="7728106" y="2978191"/>
              <a:ext cx="501283" cy="71442"/>
            </a:xfrm>
            <a:custGeom>
              <a:gdLst>
                <a:gd name="f0" fmla="val w"/>
                <a:gd name="f1" fmla="val h"/>
                <a:gd name="f2" fmla="val 0"/>
                <a:gd name="f3" fmla="val 11500"/>
                <a:gd name="f4" fmla="val 1639"/>
                <a:gd name="f5" fmla="val 1638"/>
                <a:gd name="f6" fmla="val 9830"/>
                <a:gd name="f7" fmla="*/ f0 1 11500"/>
                <a:gd name="f8" fmla="*/ f1 1 1639"/>
                <a:gd name="f9" fmla="+- f4 0 f2"/>
                <a:gd name="f10" fmla="+- f3 0 f2"/>
                <a:gd name="f11" fmla="*/ f10 1 11500"/>
                <a:gd name="f12" fmla="*/ f9 1 1639"/>
                <a:gd name="f13" fmla="*/ f2 1 f11"/>
                <a:gd name="f14" fmla="*/ f3 1 f11"/>
                <a:gd name="f15" fmla="*/ f2 1 f12"/>
                <a:gd name="f16" fmla="*/ f4 1 f12"/>
                <a:gd name="f17" fmla="*/ f13 f7 1"/>
                <a:gd name="f18" fmla="*/ f14 f7 1"/>
                <a:gd name="f19" fmla="*/ f16 f8 1"/>
                <a:gd name="f20" fmla="*/ f15 f8 1"/>
              </a:gdLst>
              <a:cxnLst>
                <a:cxn ang="3cd4">
                  <a:pos x="hc" y="t"/>
                </a:cxn>
                <a:cxn ang="0">
                  <a:pos x="r" y="vc"/>
                </a:cxn>
                <a:cxn ang="cd4">
                  <a:pos x="hc" y="b"/>
                </a:cxn>
                <a:cxn ang="cd2">
                  <a:pos x="l" y="vc"/>
                </a:cxn>
              </a:cxnLst>
              <a:rect l="f17" t="f20" r="f18" b="f19"/>
              <a:pathLst>
                <a:path w="11500" h="1639">
                  <a:moveTo>
                    <a:pt x="f4" y="f2"/>
                  </a:moveTo>
                  <a:lnTo>
                    <a:pt x="f2" y="f5"/>
                  </a:lnTo>
                  <a:lnTo>
                    <a:pt x="f3" y="f5"/>
                  </a:lnTo>
                  <a:lnTo>
                    <a:pt x="f6"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98" name="Google Shape;6077;p67">
              <a:extLst>
                <a:ext uri="{FF2B5EF4-FFF2-40B4-BE49-F238E27FC236}">
                  <a16:creationId xmlns:a16="http://schemas.microsoft.com/office/drawing/2014/main" id="{D904ECAC-8350-4548-BF90-CFF2BDFA991F}"/>
                </a:ext>
              </a:extLst>
            </p:cNvPr>
            <p:cNvSpPr/>
            <p:nvPr/>
          </p:nvSpPr>
          <p:spPr>
            <a:xfrm>
              <a:off x="7726707" y="2496467"/>
              <a:ext cx="502691" cy="145289"/>
            </a:xfrm>
            <a:custGeom>
              <a:gdLst>
                <a:gd name="f0" fmla="val w"/>
                <a:gd name="f1" fmla="val h"/>
                <a:gd name="f2" fmla="val 0"/>
                <a:gd name="f3" fmla="val 11532"/>
                <a:gd name="f4" fmla="val 3333"/>
                <a:gd name="f5" fmla="val 5798"/>
                <a:gd name="f6" fmla="val 1033"/>
                <a:gd name="f7" fmla="val 6459"/>
                <a:gd name="f8" fmla="val 1694"/>
                <a:gd name="f9" fmla="val 5136"/>
                <a:gd name="f10" fmla="val 5750"/>
                <a:gd name="f11" fmla="val 1"/>
                <a:gd name="f12" fmla="val 5640"/>
                <a:gd name="f13" fmla="val 5530"/>
                <a:gd name="f14" fmla="val 40"/>
                <a:gd name="f15" fmla="val 5451"/>
                <a:gd name="f16" fmla="val 119"/>
                <a:gd name="f17" fmla="val 3939"/>
                <a:gd name="f18" fmla="val 1663"/>
                <a:gd name="f19" fmla="val 1639"/>
                <a:gd name="f20" fmla="val 3332"/>
                <a:gd name="f21" fmla="val 9862"/>
                <a:gd name="f22" fmla="val 7593"/>
                <a:gd name="f23" fmla="val 6050"/>
                <a:gd name="f24" fmla="val 5971"/>
                <a:gd name="f25" fmla="val 5861"/>
                <a:gd name="f26" fmla="*/ f0 1 11532"/>
                <a:gd name="f27" fmla="*/ f1 1 3333"/>
                <a:gd name="f28" fmla="+- f4 0 f2"/>
                <a:gd name="f29" fmla="+- f3 0 f2"/>
                <a:gd name="f30" fmla="*/ f29 1 11532"/>
                <a:gd name="f31" fmla="*/ f28 1 3333"/>
                <a:gd name="f32" fmla="*/ f2 1 f30"/>
                <a:gd name="f33" fmla="*/ f3 1 f30"/>
                <a:gd name="f34" fmla="*/ f2 1 f31"/>
                <a:gd name="f35" fmla="*/ f4 1 f31"/>
                <a:gd name="f36" fmla="*/ f32 f26 1"/>
                <a:gd name="f37" fmla="*/ f33 f26 1"/>
                <a:gd name="f38" fmla="*/ f35 f27 1"/>
                <a:gd name="f39" fmla="*/ f34 f27 1"/>
              </a:gdLst>
              <a:cxnLst>
                <a:cxn ang="3cd4">
                  <a:pos x="hc" y="t"/>
                </a:cxn>
                <a:cxn ang="0">
                  <a:pos x="r" y="vc"/>
                </a:cxn>
                <a:cxn ang="cd4">
                  <a:pos x="hc" y="b"/>
                </a:cxn>
                <a:cxn ang="cd2">
                  <a:pos x="l" y="vc"/>
                </a:cxn>
              </a:cxnLst>
              <a:rect l="f36" t="f39" r="f37" b="f38"/>
              <a:pathLst>
                <a:path w="11532" h="3332">
                  <a:moveTo>
                    <a:pt x="f5" y="f6"/>
                  </a:moveTo>
                  <a:lnTo>
                    <a:pt x="f7" y="f8"/>
                  </a:lnTo>
                  <a:lnTo>
                    <a:pt x="f9" y="f8"/>
                  </a:lnTo>
                  <a:lnTo>
                    <a:pt x="f5" y="f6"/>
                  </a:lnTo>
                  <a:close/>
                  <a:moveTo>
                    <a:pt x="f10" y="f11"/>
                  </a:moveTo>
                  <a:cubicBezTo>
                    <a:pt x="f12" y="f11"/>
                    <a:pt x="f13" y="f14"/>
                    <a:pt x="f15" y="f16"/>
                  </a:cubicBezTo>
                  <a:lnTo>
                    <a:pt x="f17" y="f18"/>
                  </a:lnTo>
                  <a:lnTo>
                    <a:pt x="f11" y="f18"/>
                  </a:lnTo>
                  <a:lnTo>
                    <a:pt x="f19" y="f20"/>
                  </a:lnTo>
                  <a:lnTo>
                    <a:pt x="f21" y="f20"/>
                  </a:lnTo>
                  <a:lnTo>
                    <a:pt x="f3" y="f18"/>
                  </a:lnTo>
                  <a:lnTo>
                    <a:pt x="f22" y="f18"/>
                  </a:lnTo>
                  <a:lnTo>
                    <a:pt x="f23" y="f16"/>
                  </a:lnTo>
                  <a:cubicBezTo>
                    <a:pt x="f24" y="f14"/>
                    <a:pt x="f25" y="f11"/>
                    <a:pt x="f10" y="f11"/>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grpSp>
        <p:nvGrpSpPr>
          <p:cNvPr id="99" name="Google Shape;6107;p67">
            <a:extLst>
              <a:ext uri="{FF2B5EF4-FFF2-40B4-BE49-F238E27FC236}">
                <a16:creationId xmlns:a16="http://schemas.microsoft.com/office/drawing/2014/main" id="{57368869-DFCF-4E8E-872B-017C9C8ABD5F}"/>
              </a:ext>
            </a:extLst>
          </p:cNvPr>
          <p:cNvGrpSpPr/>
          <p:nvPr/>
        </p:nvGrpSpPr>
        <p:grpSpPr>
          <a:xfrm>
            <a:off x="8529349" y="2475143"/>
            <a:ext cx="557601" cy="550761"/>
            <a:chOff x="8529349" y="2475143"/>
            <a:chExt cx="557601" cy="550761"/>
          </a:xfrm>
          <a:solidFill>
            <a:schemeClr val="bg1">
              <a:lumMod val="50000"/>
            </a:schemeClr>
          </a:solidFill>
        </p:grpSpPr>
        <p:sp>
          <p:nvSpPr>
            <p:cNvPr id="100" name="Google Shape;6108;p67">
              <a:extLst>
                <a:ext uri="{FF2B5EF4-FFF2-40B4-BE49-F238E27FC236}">
                  <a16:creationId xmlns:a16="http://schemas.microsoft.com/office/drawing/2014/main" id="{C646B6F2-C933-4FF1-98E3-445002D8D9CD}"/>
                </a:ext>
              </a:extLst>
            </p:cNvPr>
            <p:cNvSpPr/>
            <p:nvPr/>
          </p:nvSpPr>
          <p:spPr>
            <a:xfrm>
              <a:off x="8529349" y="2682200"/>
              <a:ext cx="347508" cy="343704"/>
            </a:xfrm>
            <a:custGeom>
              <a:gdLst>
                <a:gd name="f0" fmla="val w"/>
                <a:gd name="f1" fmla="val h"/>
                <a:gd name="f2" fmla="val 0"/>
                <a:gd name="f3" fmla="val 7972"/>
                <a:gd name="f4" fmla="val 7885"/>
                <a:gd name="f5" fmla="val 3245"/>
                <a:gd name="f6" fmla="val 473"/>
                <a:gd name="f7" fmla="val 2804"/>
                <a:gd name="f8" fmla="val 3277"/>
                <a:gd name="f9" fmla="val 4064"/>
                <a:gd name="f10" fmla="val 4568"/>
                <a:gd name="f11" fmla="val 3403"/>
                <a:gd name="f12" fmla="val 7530"/>
                <a:gd name="f13" fmla="val 3639"/>
                <a:gd name="f14" fmla="val 7766"/>
                <a:gd name="f15" fmla="val 3954"/>
                <a:gd name="f16" fmla="val 7884"/>
                <a:gd name="f17" fmla="val 4277"/>
                <a:gd name="f18" fmla="val 4600"/>
                <a:gd name="f19" fmla="val 4931"/>
                <a:gd name="f20" fmla="val 5199"/>
                <a:gd name="f21" fmla="val 7971"/>
                <a:gd name="f22" fmla="val 4726"/>
                <a:gd name="f23" fmla="*/ f0 1 7972"/>
                <a:gd name="f24" fmla="*/ f1 1 7885"/>
                <a:gd name="f25" fmla="+- f4 0 f2"/>
                <a:gd name="f26" fmla="+- f3 0 f2"/>
                <a:gd name="f27" fmla="*/ f26 1 7972"/>
                <a:gd name="f28" fmla="*/ f25 1 7885"/>
                <a:gd name="f29" fmla="*/ f2 1 f27"/>
                <a:gd name="f30" fmla="*/ f3 1 f27"/>
                <a:gd name="f31" fmla="*/ f2 1 f28"/>
                <a:gd name="f32" fmla="*/ f4 1 f28"/>
                <a:gd name="f33" fmla="*/ f29 f23 1"/>
                <a:gd name="f34" fmla="*/ f30 f23 1"/>
                <a:gd name="f35" fmla="*/ f32 f24 1"/>
                <a:gd name="f36" fmla="*/ f31 f24 1"/>
              </a:gdLst>
              <a:cxnLst>
                <a:cxn ang="3cd4">
                  <a:pos x="hc" y="t"/>
                </a:cxn>
                <a:cxn ang="0">
                  <a:pos x="r" y="vc"/>
                </a:cxn>
                <a:cxn ang="cd4">
                  <a:pos x="hc" y="b"/>
                </a:cxn>
                <a:cxn ang="cd2">
                  <a:pos x="l" y="vc"/>
                </a:cxn>
              </a:cxnLst>
              <a:rect l="f33" t="f36" r="f34" b="f35"/>
              <a:pathLst>
                <a:path w="7971" h="7885">
                  <a:moveTo>
                    <a:pt x="f5" y="f2"/>
                  </a:moveTo>
                  <a:lnTo>
                    <a:pt x="f6" y="f7"/>
                  </a:lnTo>
                  <a:cubicBezTo>
                    <a:pt x="f2" y="f8"/>
                    <a:pt x="f2" y="f9"/>
                    <a:pt x="f6" y="f10"/>
                  </a:cubicBezTo>
                  <a:lnTo>
                    <a:pt x="f11" y="f12"/>
                  </a:lnTo>
                  <a:cubicBezTo>
                    <a:pt x="f13" y="f14"/>
                    <a:pt x="f15" y="f16"/>
                    <a:pt x="f17" y="f16"/>
                  </a:cubicBezTo>
                  <a:cubicBezTo>
                    <a:pt x="f18" y="f16"/>
                    <a:pt x="f19" y="f14"/>
                    <a:pt x="f20" y="f12"/>
                  </a:cubicBezTo>
                  <a:lnTo>
                    <a:pt x="f21" y="f22"/>
                  </a:lnTo>
                  <a:lnTo>
                    <a:pt x="f5"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101" name="Google Shape;6109;p67">
              <a:extLst>
                <a:ext uri="{FF2B5EF4-FFF2-40B4-BE49-F238E27FC236}">
                  <a16:creationId xmlns:a16="http://schemas.microsoft.com/office/drawing/2014/main" id="{66C46C29-6AA1-487D-9917-2DC64AD3CB3F}"/>
                </a:ext>
              </a:extLst>
            </p:cNvPr>
            <p:cNvSpPr/>
            <p:nvPr/>
          </p:nvSpPr>
          <p:spPr>
            <a:xfrm>
              <a:off x="8695514" y="2475143"/>
              <a:ext cx="391436" cy="387001"/>
            </a:xfrm>
            <a:custGeom>
              <a:gdLst>
                <a:gd name="f0" fmla="val w"/>
                <a:gd name="f1" fmla="val h"/>
                <a:gd name="f2" fmla="val 0"/>
                <a:gd name="f3" fmla="val 8980"/>
                <a:gd name="f4" fmla="val 8878"/>
                <a:gd name="f5" fmla="val 4395"/>
                <a:gd name="f6" fmla="val 1"/>
                <a:gd name="f7" fmla="val 4285"/>
                <a:gd name="f8" fmla="val 4175"/>
                <a:gd name="f9" fmla="val 40"/>
                <a:gd name="f10" fmla="val 4096"/>
                <a:gd name="f11" fmla="val 119"/>
                <a:gd name="f12" fmla="val 4152"/>
                <a:gd name="f13" fmla="val 4726"/>
                <a:gd name="f14" fmla="val 8877"/>
                <a:gd name="f15" fmla="val 8822"/>
                <a:gd name="f16" fmla="val 4845"/>
                <a:gd name="f17" fmla="val 8979"/>
                <a:gd name="f18" fmla="val 4687"/>
                <a:gd name="f19" fmla="val 4404"/>
                <a:gd name="f20" fmla="val 4246"/>
                <a:gd name="f21" fmla="val 4695"/>
                <a:gd name="f22" fmla="val 4616"/>
                <a:gd name="f23" fmla="val 4506"/>
                <a:gd name="f24" fmla="*/ f0 1 8980"/>
                <a:gd name="f25" fmla="*/ f1 1 8878"/>
                <a:gd name="f26" fmla="+- f4 0 f2"/>
                <a:gd name="f27" fmla="+- f3 0 f2"/>
                <a:gd name="f28" fmla="*/ f27 1 8980"/>
                <a:gd name="f29" fmla="*/ f26 1 8878"/>
                <a:gd name="f30" fmla="*/ f2 1 f28"/>
                <a:gd name="f31" fmla="*/ f3 1 f28"/>
                <a:gd name="f32" fmla="*/ f2 1 f29"/>
                <a:gd name="f33" fmla="*/ f4 1 f29"/>
                <a:gd name="f34" fmla="*/ f30 f24 1"/>
                <a:gd name="f35" fmla="*/ f31 f24 1"/>
                <a:gd name="f36" fmla="*/ f33 f25 1"/>
                <a:gd name="f37" fmla="*/ f32 f25 1"/>
              </a:gdLst>
              <a:cxnLst>
                <a:cxn ang="3cd4">
                  <a:pos x="hc" y="t"/>
                </a:cxn>
                <a:cxn ang="0">
                  <a:pos x="r" y="vc"/>
                </a:cxn>
                <a:cxn ang="cd4">
                  <a:pos x="hc" y="b"/>
                </a:cxn>
                <a:cxn ang="cd2">
                  <a:pos x="l" y="vc"/>
                </a:cxn>
              </a:cxnLst>
              <a:rect l="f34" t="f37" r="f35" b="f36"/>
              <a:pathLst>
                <a:path w="8980" h="8878">
                  <a:moveTo>
                    <a:pt x="f5" y="f6"/>
                  </a:moveTo>
                  <a:cubicBezTo>
                    <a:pt x="f7" y="f6"/>
                    <a:pt x="f8" y="f9"/>
                    <a:pt x="f10" y="f11"/>
                  </a:cubicBezTo>
                  <a:lnTo>
                    <a:pt x="f6" y="f12"/>
                  </a:lnTo>
                  <a:lnTo>
                    <a:pt x="f13" y="f14"/>
                  </a:lnTo>
                  <a:lnTo>
                    <a:pt x="f15" y="f16"/>
                  </a:lnTo>
                  <a:cubicBezTo>
                    <a:pt x="f17" y="f18"/>
                    <a:pt x="f17" y="f19"/>
                    <a:pt x="f15" y="f20"/>
                  </a:cubicBezTo>
                  <a:lnTo>
                    <a:pt x="f21" y="f11"/>
                  </a:lnTo>
                  <a:cubicBezTo>
                    <a:pt x="f22" y="f9"/>
                    <a:pt x="f23"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grpSp>
        <p:nvGrpSpPr>
          <p:cNvPr id="102" name="Google Shape;5593;p66">
            <a:extLst>
              <a:ext uri="{FF2B5EF4-FFF2-40B4-BE49-F238E27FC236}">
                <a16:creationId xmlns:a16="http://schemas.microsoft.com/office/drawing/2014/main" id="{6F84CF8A-E0C3-4A04-8324-095135354FEC}"/>
              </a:ext>
            </a:extLst>
          </p:cNvPr>
          <p:cNvGrpSpPr/>
          <p:nvPr/>
        </p:nvGrpSpPr>
        <p:grpSpPr>
          <a:xfrm>
            <a:off x="5180725" y="3466334"/>
            <a:ext cx="669093" cy="669094"/>
            <a:chOff x="5180725" y="3466334"/>
            <a:chExt cx="669093" cy="669094"/>
          </a:xfrm>
          <a:solidFill>
            <a:schemeClr val="bg1">
              <a:lumMod val="50000"/>
            </a:schemeClr>
          </a:solidFill>
        </p:grpSpPr>
        <p:sp>
          <p:nvSpPr>
            <p:cNvPr id="103" name="Google Shape;5594;p66">
              <a:extLst>
                <a:ext uri="{FF2B5EF4-FFF2-40B4-BE49-F238E27FC236}">
                  <a16:creationId xmlns:a16="http://schemas.microsoft.com/office/drawing/2014/main" id="{671954BD-B798-4CC6-A38D-F0B78D98E048}"/>
                </a:ext>
              </a:extLst>
            </p:cNvPr>
            <p:cNvSpPr/>
            <p:nvPr/>
          </p:nvSpPr>
          <p:spPr>
            <a:xfrm>
              <a:off x="5377988" y="3898937"/>
              <a:ext cx="274429" cy="236491"/>
            </a:xfrm>
            <a:custGeom>
              <a:gdLst>
                <a:gd name="f0" fmla="val w"/>
                <a:gd name="f1" fmla="val h"/>
                <a:gd name="f2" fmla="val 0"/>
                <a:gd name="f3" fmla="val 7905"/>
                <a:gd name="f4" fmla="val 6812"/>
                <a:gd name="f5" fmla="val 6213"/>
                <a:gd name="f6" fmla="val 1129"/>
                <a:gd name="f7" fmla="val 6523"/>
                <a:gd name="f8" fmla="val 6776"/>
                <a:gd name="f9" fmla="val 1379"/>
                <a:gd name="f10" fmla="val 1693"/>
                <a:gd name="f11" fmla="val 2006"/>
                <a:gd name="f12" fmla="val 2259"/>
                <a:gd name="f13" fmla="val 1696"/>
                <a:gd name="f14" fmla="val 1383"/>
                <a:gd name="f15" fmla="val 1130"/>
                <a:gd name="f16" fmla="val 3388"/>
                <a:gd name="f17" fmla="val 3638"/>
                <a:gd name="f18" fmla="val 3951"/>
                <a:gd name="f19" fmla="val 4264"/>
                <a:gd name="f20" fmla="val 4517"/>
                <a:gd name="f21" fmla="val 6249"/>
                <a:gd name="f22" fmla="val 6559"/>
                <a:gd name="f23" fmla="val 253"/>
                <a:gd name="f24" fmla="val 567"/>
                <a:gd name="f25" fmla="val 7342"/>
                <a:gd name="f26" fmla="val 7652"/>
                <a:gd name="f27" fmla="*/ f0 1 7905"/>
                <a:gd name="f28" fmla="*/ f1 1 6812"/>
                <a:gd name="f29" fmla="+- f4 0 f2"/>
                <a:gd name="f30" fmla="+- f3 0 f2"/>
                <a:gd name="f31" fmla="*/ f30 1 7905"/>
                <a:gd name="f32" fmla="*/ f29 1 6812"/>
                <a:gd name="f33" fmla="*/ f2 1 f31"/>
                <a:gd name="f34" fmla="*/ f3 1 f31"/>
                <a:gd name="f35" fmla="*/ f2 1 f32"/>
                <a:gd name="f36" fmla="*/ f4 1 f32"/>
                <a:gd name="f37" fmla="*/ f33 f27 1"/>
                <a:gd name="f38" fmla="*/ f34 f27 1"/>
                <a:gd name="f39" fmla="*/ f36 f28 1"/>
                <a:gd name="f40" fmla="*/ f35 f28 1"/>
              </a:gdLst>
              <a:cxnLst>
                <a:cxn ang="3cd4">
                  <a:pos x="hc" y="t"/>
                </a:cxn>
                <a:cxn ang="0">
                  <a:pos x="r" y="vc"/>
                </a:cxn>
                <a:cxn ang="cd4">
                  <a:pos x="hc" y="b"/>
                </a:cxn>
                <a:cxn ang="cd2">
                  <a:pos x="l" y="vc"/>
                </a:cxn>
              </a:cxnLst>
              <a:rect l="f37" t="f40" r="f38" b="f39"/>
              <a:pathLst>
                <a:path w="7903" h="681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 y="f2"/>
                  </a:moveTo>
                  <a:lnTo>
                    <a:pt x="f2" y="f21"/>
                  </a:lnTo>
                  <a:cubicBezTo>
                    <a:pt x="f2" y="f22"/>
                    <a:pt x="f23" y="f4"/>
                    <a:pt x="f24" y="f4"/>
                  </a:cubicBezTo>
                  <a:lnTo>
                    <a:pt x="f25" y="f4"/>
                  </a:lnTo>
                  <a:cubicBezTo>
                    <a:pt x="f26" y="f4"/>
                    <a:pt x="f3" y="f22"/>
                    <a:pt x="f3" y="f21"/>
                  </a:cubicBez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104" name="Google Shape;5595;p66">
              <a:extLst>
                <a:ext uri="{FF2B5EF4-FFF2-40B4-BE49-F238E27FC236}">
                  <a16:creationId xmlns:a16="http://schemas.microsoft.com/office/drawing/2014/main" id="{46C43CBA-9313-4762-971C-F58CA7D75147}"/>
                </a:ext>
              </a:extLst>
            </p:cNvPr>
            <p:cNvSpPr/>
            <p:nvPr/>
          </p:nvSpPr>
          <p:spPr>
            <a:xfrm>
              <a:off x="5180725" y="3466334"/>
              <a:ext cx="669093" cy="550221"/>
            </a:xfrm>
            <a:custGeom>
              <a:gdLst>
                <a:gd name="f0" fmla="val w"/>
                <a:gd name="f1" fmla="val h"/>
                <a:gd name="f2" fmla="val 0"/>
                <a:gd name="f3" fmla="val 19273"/>
                <a:gd name="f4" fmla="val 15849"/>
                <a:gd name="f5" fmla="val 4553"/>
                <a:gd name="f6" fmla="val 4518"/>
                <a:gd name="f7" fmla="val 5686"/>
                <a:gd name="f8" fmla="val 3424"/>
                <a:gd name="f9" fmla="val 4948"/>
                <a:gd name="f10" fmla="val 4710"/>
                <a:gd name="f11" fmla="val 3617"/>
                <a:gd name="f12" fmla="val 3852"/>
                <a:gd name="f13" fmla="val 15418"/>
                <a:gd name="f14" fmla="val 15653"/>
                <a:gd name="f15" fmla="val 15845"/>
                <a:gd name="f16" fmla="val 14716"/>
                <a:gd name="f17" fmla="val 10199"/>
                <a:gd name="f18" fmla="val 1130"/>
                <a:gd name="f19" fmla="val 3954"/>
                <a:gd name="f20" fmla="val 4265"/>
                <a:gd name="f21" fmla="val 10452"/>
                <a:gd name="f22" fmla="val 10765"/>
                <a:gd name="f23" fmla="val 13587"/>
                <a:gd name="f24" fmla="val 6815"/>
                <a:gd name="f25" fmla="val 5682"/>
                <a:gd name="f26" fmla="val 16412"/>
                <a:gd name="f27" fmla="val 9074"/>
                <a:gd name="f28" fmla="val 16722"/>
                <a:gd name="f29" fmla="val 16975"/>
                <a:gd name="f30" fmla="val 9324"/>
                <a:gd name="f31" fmla="val 9637"/>
                <a:gd name="f32" fmla="val 9950"/>
                <a:gd name="f33" fmla="val 10203"/>
                <a:gd name="f34" fmla="val 15282"/>
                <a:gd name="f35" fmla="val 14969"/>
                <a:gd name="f36" fmla="val 10782"/>
                <a:gd name="f37" fmla="val 1"/>
                <a:gd name="f38" fmla="val 10776"/>
                <a:gd name="f39" fmla="val 10771"/>
                <a:gd name="f40" fmla="val 5119"/>
                <a:gd name="f41" fmla="val 4806"/>
                <a:gd name="f42" fmla="val 254"/>
                <a:gd name="f43" fmla="val 567"/>
                <a:gd name="f44" fmla="val 3388"/>
                <a:gd name="f45" fmla="val 2993"/>
                <a:gd name="f46" fmla="val 2295"/>
                <a:gd name="f47" fmla="val 4087"/>
                <a:gd name="f48" fmla="val 1693"/>
                <a:gd name="f49" fmla="val 756"/>
                <a:gd name="f50" fmla="val 6442"/>
                <a:gd name="f51" fmla="val 7378"/>
                <a:gd name="f52" fmla="val 14154"/>
                <a:gd name="f53" fmla="val 15090"/>
                <a:gd name="f54" fmla="val 15846"/>
                <a:gd name="f55" fmla="val 12461"/>
                <a:gd name="f56" fmla="val 3990"/>
                <a:gd name="f57" fmla="val 3677"/>
                <a:gd name="f58" fmla="val 12208"/>
                <a:gd name="f59" fmla="val 11895"/>
                <a:gd name="f60" fmla="val 11582"/>
                <a:gd name="f61" fmla="val 11332"/>
                <a:gd name="f62" fmla="val 15593"/>
                <a:gd name="f63" fmla="val 17541"/>
                <a:gd name="f64" fmla="val 18474"/>
                <a:gd name="f65" fmla="val 19272"/>
                <a:gd name="f66" fmla="val 15087"/>
                <a:gd name="f67" fmla="val 6445"/>
                <a:gd name="f68" fmla="val 16276"/>
                <a:gd name="f69" fmla="val 14385"/>
                <a:gd name="f70" fmla="val 11026"/>
                <a:gd name="f71" fmla="val 30"/>
                <a:gd name="f72" fmla="val 11079"/>
                <a:gd name="f73" fmla="*/ f0 1 19273"/>
                <a:gd name="f74" fmla="*/ f1 1 15849"/>
                <a:gd name="f75" fmla="+- f4 0 f2"/>
                <a:gd name="f76" fmla="+- f3 0 f2"/>
                <a:gd name="f77" fmla="*/ f76 1 19273"/>
                <a:gd name="f78" fmla="*/ f75 1 15849"/>
                <a:gd name="f79" fmla="*/ f2 1 f77"/>
                <a:gd name="f80" fmla="*/ f3 1 f77"/>
                <a:gd name="f81" fmla="*/ f2 1 f78"/>
                <a:gd name="f82" fmla="*/ f4 1 f78"/>
                <a:gd name="f83" fmla="*/ f79 f73 1"/>
                <a:gd name="f84" fmla="*/ f80 f73 1"/>
                <a:gd name="f85" fmla="*/ f82 f74 1"/>
                <a:gd name="f86" fmla="*/ f81 f74 1"/>
              </a:gdLst>
              <a:cxnLst>
                <a:cxn ang="3cd4">
                  <a:pos x="hc" y="t"/>
                </a:cxn>
                <a:cxn ang="0">
                  <a:pos x="r" y="vc"/>
                </a:cxn>
                <a:cxn ang="cd4">
                  <a:pos x="hc" y="b"/>
                </a:cxn>
                <a:cxn ang="cd2">
                  <a:pos x="l" y="vc"/>
                </a:cxn>
              </a:cxnLst>
              <a:rect l="f83" t="f86" r="f84" b="f85"/>
              <a:pathLst>
                <a:path w="19273" h="15849">
                  <a:moveTo>
                    <a:pt x="f5" y="f6"/>
                  </a:moveTo>
                  <a:lnTo>
                    <a:pt x="f5" y="f7"/>
                  </a:lnTo>
                  <a:lnTo>
                    <a:pt x="f8" y="f7"/>
                  </a:lnTo>
                  <a:lnTo>
                    <a:pt x="f8" y="f9"/>
                  </a:lnTo>
                  <a:cubicBezTo>
                    <a:pt x="f8" y="f10"/>
                    <a:pt x="f11" y="f6"/>
                    <a:pt x="f12" y="f6"/>
                  </a:cubicBezTo>
                  <a:close/>
                  <a:moveTo>
                    <a:pt x="f13" y="f6"/>
                  </a:moveTo>
                  <a:cubicBezTo>
                    <a:pt x="f14" y="f6"/>
                    <a:pt x="f15" y="f10"/>
                    <a:pt x="f15" y="f9"/>
                  </a:cubicBezTo>
                  <a:lnTo>
                    <a:pt x="f15" y="f7"/>
                  </a:lnTo>
                  <a:lnTo>
                    <a:pt x="f16" y="f7"/>
                  </a:lnTo>
                  <a:lnTo>
                    <a:pt x="f16" y="f6"/>
                  </a:lnTo>
                  <a:close/>
                  <a:moveTo>
                    <a:pt x="f17" y="f18"/>
                  </a:moveTo>
                  <a:lnTo>
                    <a:pt x="f17" y="f19"/>
                  </a:lnTo>
                  <a:cubicBezTo>
                    <a:pt x="f17" y="f20"/>
                    <a:pt x="f21" y="f6"/>
                    <a:pt x="f22" y="f6"/>
                  </a:cubicBezTo>
                  <a:lnTo>
                    <a:pt x="f23" y="f6"/>
                  </a:lnTo>
                  <a:lnTo>
                    <a:pt x="f23" y="f24"/>
                  </a:lnTo>
                  <a:lnTo>
                    <a:pt x="f25" y="f24"/>
                  </a:lnTo>
                  <a:lnTo>
                    <a:pt x="f25" y="f18"/>
                  </a:lnTo>
                  <a:close/>
                  <a:moveTo>
                    <a:pt x="f26" y="f27"/>
                  </a:moveTo>
                  <a:cubicBezTo>
                    <a:pt x="f28" y="f27"/>
                    <a:pt x="f29" y="f30"/>
                    <a:pt x="f29" y="f31"/>
                  </a:cubicBezTo>
                  <a:cubicBezTo>
                    <a:pt x="f29" y="f32"/>
                    <a:pt x="f28" y="f33"/>
                    <a:pt x="f26" y="f33"/>
                  </a:cubicBezTo>
                  <a:lnTo>
                    <a:pt x="f34" y="f33"/>
                  </a:lnTo>
                  <a:cubicBezTo>
                    <a:pt x="f35" y="f33"/>
                    <a:pt x="f16" y="f32"/>
                    <a:pt x="f16" y="f31"/>
                  </a:cubicBezTo>
                  <a:cubicBezTo>
                    <a:pt x="f16" y="f30"/>
                    <a:pt x="f35" y="f27"/>
                    <a:pt x="f34" y="f27"/>
                  </a:cubicBezTo>
                  <a:close/>
                  <a:moveTo>
                    <a:pt x="f36" y="f37"/>
                  </a:moveTo>
                  <a:cubicBezTo>
                    <a:pt x="f38" y="f37"/>
                    <a:pt x="f39" y="f37"/>
                    <a:pt x="f22" y="f37"/>
                  </a:cubicBezTo>
                  <a:lnTo>
                    <a:pt x="f40" y="f37"/>
                  </a:lnTo>
                  <a:cubicBezTo>
                    <a:pt x="f41" y="f37"/>
                    <a:pt x="f5" y="f42"/>
                    <a:pt x="f5" y="f43"/>
                  </a:cubicBezTo>
                  <a:lnTo>
                    <a:pt x="f5" y="f44"/>
                  </a:lnTo>
                  <a:lnTo>
                    <a:pt x="f12" y="f44"/>
                  </a:lnTo>
                  <a:cubicBezTo>
                    <a:pt x="f45" y="f44"/>
                    <a:pt x="f46" y="f47"/>
                    <a:pt x="f46" y="f9"/>
                  </a:cubicBezTo>
                  <a:lnTo>
                    <a:pt x="f46" y="f7"/>
                  </a:lnTo>
                  <a:lnTo>
                    <a:pt x="f48" y="f7"/>
                  </a:lnTo>
                  <a:cubicBezTo>
                    <a:pt x="f49" y="f7"/>
                    <a:pt x="f2" y="f50"/>
                    <a:pt x="f2" y="f51"/>
                  </a:cubicBezTo>
                  <a:lnTo>
                    <a:pt x="f2" y="f52"/>
                  </a:lnTo>
                  <a:cubicBezTo>
                    <a:pt x="f2" y="f53"/>
                    <a:pt x="f49" y="f54"/>
                    <a:pt x="f48" y="f4"/>
                  </a:cubicBezTo>
                  <a:lnTo>
                    <a:pt x="f5" y="f4"/>
                  </a:lnTo>
                  <a:lnTo>
                    <a:pt x="f5" y="f55"/>
                  </a:lnTo>
                  <a:lnTo>
                    <a:pt x="f56" y="f55"/>
                  </a:lnTo>
                  <a:cubicBezTo>
                    <a:pt x="f57" y="f55"/>
                    <a:pt x="f8" y="f58"/>
                    <a:pt x="f8" y="f59"/>
                  </a:cubicBezTo>
                  <a:cubicBezTo>
                    <a:pt x="f8" y="f60"/>
                    <a:pt x="f57" y="f61"/>
                    <a:pt x="f56" y="f61"/>
                  </a:cubicBezTo>
                  <a:lnTo>
                    <a:pt x="f34" y="f61"/>
                  </a:lnTo>
                  <a:cubicBezTo>
                    <a:pt x="f62" y="f61"/>
                    <a:pt x="f15" y="f60"/>
                    <a:pt x="f15" y="f59"/>
                  </a:cubicBezTo>
                  <a:cubicBezTo>
                    <a:pt x="f15" y="f58"/>
                    <a:pt x="f62" y="f55"/>
                    <a:pt x="f34" y="f55"/>
                  </a:cubicBezTo>
                  <a:lnTo>
                    <a:pt x="f16" y="f55"/>
                  </a:lnTo>
                  <a:lnTo>
                    <a:pt x="f16" y="f4"/>
                  </a:lnTo>
                  <a:lnTo>
                    <a:pt x="f63" y="f4"/>
                  </a:lnTo>
                  <a:cubicBezTo>
                    <a:pt x="f64" y="f4"/>
                    <a:pt x="f65" y="f66"/>
                    <a:pt x="f65" y="f52"/>
                  </a:cubicBezTo>
                  <a:lnTo>
                    <a:pt x="f65" y="f51"/>
                  </a:lnTo>
                  <a:cubicBezTo>
                    <a:pt x="f65" y="f67"/>
                    <a:pt x="f64" y="f7"/>
                    <a:pt x="f63" y="f7"/>
                  </a:cubicBezTo>
                  <a:lnTo>
                    <a:pt x="f29" y="f7"/>
                  </a:lnTo>
                  <a:lnTo>
                    <a:pt x="f29" y="f9"/>
                  </a:lnTo>
                  <a:cubicBezTo>
                    <a:pt x="f29" y="f47"/>
                    <a:pt x="f68" y="f44"/>
                    <a:pt x="f13" y="f44"/>
                  </a:cubicBezTo>
                  <a:lnTo>
                    <a:pt x="f69" y="f44"/>
                  </a:lnTo>
                  <a:cubicBezTo>
                    <a:pt x="f70" y="f71"/>
                    <a:pt x="f72" y="f37"/>
                    <a:pt x="f36" y="f37"/>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grpSp>
        <p:nvGrpSpPr>
          <p:cNvPr id="105" name="Google Shape;5596;p66">
            <a:extLst>
              <a:ext uri="{FF2B5EF4-FFF2-40B4-BE49-F238E27FC236}">
                <a16:creationId xmlns:a16="http://schemas.microsoft.com/office/drawing/2014/main" id="{06AAE7AB-A0E7-4A25-9691-7CC6F6599321}"/>
              </a:ext>
            </a:extLst>
          </p:cNvPr>
          <p:cNvGrpSpPr/>
          <p:nvPr/>
        </p:nvGrpSpPr>
        <p:grpSpPr>
          <a:xfrm>
            <a:off x="6907679" y="3560865"/>
            <a:ext cx="526694" cy="526694"/>
            <a:chOff x="6907679" y="3560865"/>
            <a:chExt cx="526694" cy="526694"/>
          </a:xfrm>
          <a:solidFill>
            <a:schemeClr val="bg1">
              <a:lumMod val="50000"/>
            </a:schemeClr>
          </a:solidFill>
        </p:grpSpPr>
        <p:sp>
          <p:nvSpPr>
            <p:cNvPr id="106" name="Google Shape;5597;p66">
              <a:extLst>
                <a:ext uri="{FF2B5EF4-FFF2-40B4-BE49-F238E27FC236}">
                  <a16:creationId xmlns:a16="http://schemas.microsoft.com/office/drawing/2014/main" id="{C65C802F-DB84-4A48-BA1C-BA53E703309F}"/>
                </a:ext>
              </a:extLst>
            </p:cNvPr>
            <p:cNvSpPr/>
            <p:nvPr/>
          </p:nvSpPr>
          <p:spPr>
            <a:xfrm>
              <a:off x="6907679" y="3777935"/>
              <a:ext cx="526694" cy="309624"/>
            </a:xfrm>
            <a:custGeom>
              <a:gdLst>
                <a:gd name="f0" fmla="val w"/>
                <a:gd name="f1" fmla="val h"/>
                <a:gd name="f2" fmla="val 0"/>
                <a:gd name="f3" fmla="val 19273"/>
                <a:gd name="f4" fmla="val 11330"/>
                <a:gd name="f5" fmla="val 5120"/>
                <a:gd name="f6" fmla="val 1130"/>
                <a:gd name="f7" fmla="val 5433"/>
                <a:gd name="f8" fmla="val 5683"/>
                <a:gd name="f9" fmla="val 1380"/>
                <a:gd name="f10" fmla="val 1693"/>
                <a:gd name="f11" fmla="val 2006"/>
                <a:gd name="f12" fmla="val 2259"/>
                <a:gd name="f13" fmla="val 2861"/>
                <a:gd name="f14" fmla="val 2548"/>
                <a:gd name="f15" fmla="val 2298"/>
                <a:gd name="f16" fmla="val 10766"/>
                <a:gd name="f17" fmla="val 11079"/>
                <a:gd name="f18" fmla="val 11329"/>
                <a:gd name="f19" fmla="val 8507"/>
                <a:gd name="f20" fmla="val 8194"/>
                <a:gd name="f21" fmla="val 7944"/>
                <a:gd name="f22" fmla="val 16412"/>
                <a:gd name="f23" fmla="val 16725"/>
                <a:gd name="f24" fmla="val 16975"/>
                <a:gd name="f25" fmla="val 14153"/>
                <a:gd name="f26" fmla="val 13840"/>
                <a:gd name="f27" fmla="val 13590"/>
                <a:gd name="f28" fmla="val 4518"/>
                <a:gd name="f29" fmla="val 4767"/>
                <a:gd name="f30" fmla="val 5081"/>
                <a:gd name="f31" fmla="val 5394"/>
                <a:gd name="f32" fmla="val 5647"/>
                <a:gd name="f33" fmla="val 7941"/>
                <a:gd name="f34" fmla="val 8818"/>
                <a:gd name="f35" fmla="val 9071"/>
                <a:gd name="f36" fmla="val 1"/>
                <a:gd name="f37" fmla="val 9637"/>
                <a:gd name="f38" fmla="val 10570"/>
                <a:gd name="f39" fmla="val 759"/>
                <a:gd name="f40" fmla="val 1696"/>
                <a:gd name="f41" fmla="val 17580"/>
                <a:gd name="f42" fmla="val 18514"/>
                <a:gd name="f43" fmla="*/ f0 1 19273"/>
                <a:gd name="f44" fmla="*/ f1 1 11330"/>
                <a:gd name="f45" fmla="+- f4 0 f2"/>
                <a:gd name="f46" fmla="+- f3 0 f2"/>
                <a:gd name="f47" fmla="*/ f46 1 19273"/>
                <a:gd name="f48" fmla="*/ f45 1 11330"/>
                <a:gd name="f49" fmla="*/ f2 1 f47"/>
                <a:gd name="f50" fmla="*/ f3 1 f47"/>
                <a:gd name="f51" fmla="*/ f2 1 f48"/>
                <a:gd name="f52" fmla="*/ f4 1 f48"/>
                <a:gd name="f53" fmla="*/ f49 f43 1"/>
                <a:gd name="f54" fmla="*/ f50 f43 1"/>
                <a:gd name="f55" fmla="*/ f52 f44 1"/>
                <a:gd name="f56" fmla="*/ f51 f44 1"/>
              </a:gdLst>
              <a:cxnLst>
                <a:cxn ang="3cd4">
                  <a:pos x="hc" y="t"/>
                </a:cxn>
                <a:cxn ang="0">
                  <a:pos x="r" y="vc"/>
                </a:cxn>
                <a:cxn ang="cd4">
                  <a:pos x="hc" y="b"/>
                </a:cxn>
                <a:cxn ang="cd2">
                  <a:pos x="l" y="vc"/>
                </a:cxn>
              </a:cxnLst>
              <a:rect l="f53" t="f56" r="f54" b="f55"/>
              <a:pathLst>
                <a:path w="19273" h="11330">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7" y="f12"/>
                    <a:pt x="f16" y="f12"/>
                  </a:cubicBezTo>
                  <a:lnTo>
                    <a:pt x="f19" y="f12"/>
                  </a:lnTo>
                  <a:cubicBezTo>
                    <a:pt x="f20" y="f12"/>
                    <a:pt x="f21" y="f11"/>
                    <a:pt x="f21" y="f10"/>
                  </a:cubicBezTo>
                  <a:cubicBezTo>
                    <a:pt x="f21" y="f9"/>
                    <a:pt x="f20" y="f6"/>
                    <a:pt x="f19" y="f6"/>
                  </a:cubicBezTo>
                  <a:close/>
                  <a:moveTo>
                    <a:pt x="f22" y="f6"/>
                  </a:moveTo>
                  <a:cubicBezTo>
                    <a:pt x="f23" y="f6"/>
                    <a:pt x="f24" y="f9"/>
                    <a:pt x="f24" y="f10"/>
                  </a:cubicBezTo>
                  <a:cubicBezTo>
                    <a:pt x="f24" y="f11"/>
                    <a:pt x="f23" y="f12"/>
                    <a:pt x="f22" y="f12"/>
                  </a:cubicBezTo>
                  <a:lnTo>
                    <a:pt x="f25" y="f12"/>
                  </a:lnTo>
                  <a:cubicBezTo>
                    <a:pt x="f26" y="f12"/>
                    <a:pt x="f27" y="f11"/>
                    <a:pt x="f27" y="f10"/>
                  </a:cubicBezTo>
                  <a:cubicBezTo>
                    <a:pt x="f27" y="f9"/>
                    <a:pt x="f26" y="f6"/>
                    <a:pt x="f25" y="f6"/>
                  </a:cubicBezTo>
                  <a:close/>
                  <a:moveTo>
                    <a:pt x="f5" y="f28"/>
                  </a:moveTo>
                  <a:cubicBezTo>
                    <a:pt x="f7" y="f28"/>
                    <a:pt x="f8" y="f29"/>
                    <a:pt x="f8" y="f30"/>
                  </a:cubicBezTo>
                  <a:cubicBezTo>
                    <a:pt x="f8" y="f31"/>
                    <a:pt x="f7" y="f32"/>
                    <a:pt x="f5" y="f32"/>
                  </a:cubicBezTo>
                  <a:lnTo>
                    <a:pt x="f13" y="f32"/>
                  </a:lnTo>
                  <a:cubicBezTo>
                    <a:pt x="f14" y="f32"/>
                    <a:pt x="f15" y="f31"/>
                    <a:pt x="f15" y="f30"/>
                  </a:cubicBezTo>
                  <a:cubicBezTo>
                    <a:pt x="f15" y="f29"/>
                    <a:pt x="f14" y="f28"/>
                    <a:pt x="f13" y="f28"/>
                  </a:cubicBezTo>
                  <a:close/>
                  <a:moveTo>
                    <a:pt x="f16" y="f28"/>
                  </a:moveTo>
                  <a:cubicBezTo>
                    <a:pt x="f17" y="f28"/>
                    <a:pt x="f18" y="f29"/>
                    <a:pt x="f18" y="f30"/>
                  </a:cubicBezTo>
                  <a:cubicBezTo>
                    <a:pt x="f18" y="f31"/>
                    <a:pt x="f17" y="f32"/>
                    <a:pt x="f16" y="f32"/>
                  </a:cubicBezTo>
                  <a:lnTo>
                    <a:pt x="f19" y="f32"/>
                  </a:lnTo>
                  <a:cubicBezTo>
                    <a:pt x="f20" y="f32"/>
                    <a:pt x="f21" y="f31"/>
                    <a:pt x="f21" y="f30"/>
                  </a:cubicBezTo>
                  <a:cubicBezTo>
                    <a:pt x="f21" y="f29"/>
                    <a:pt x="f20" y="f28"/>
                    <a:pt x="f19" y="f28"/>
                  </a:cubicBezTo>
                  <a:close/>
                  <a:moveTo>
                    <a:pt x="f22" y="f28"/>
                  </a:moveTo>
                  <a:cubicBezTo>
                    <a:pt x="f23" y="f28"/>
                    <a:pt x="f24" y="f29"/>
                    <a:pt x="f24" y="f30"/>
                  </a:cubicBezTo>
                  <a:cubicBezTo>
                    <a:pt x="f24" y="f31"/>
                    <a:pt x="f23" y="f32"/>
                    <a:pt x="f22" y="f32"/>
                  </a:cubicBezTo>
                  <a:lnTo>
                    <a:pt x="f25" y="f32"/>
                  </a:lnTo>
                  <a:cubicBezTo>
                    <a:pt x="f26" y="f32"/>
                    <a:pt x="f27" y="f31"/>
                    <a:pt x="f27" y="f30"/>
                  </a:cubicBezTo>
                  <a:cubicBezTo>
                    <a:pt x="f27" y="f29"/>
                    <a:pt x="f26" y="f28"/>
                    <a:pt x="f25" y="f28"/>
                  </a:cubicBezTo>
                  <a:close/>
                  <a:moveTo>
                    <a:pt x="f5" y="f33"/>
                  </a:moveTo>
                  <a:cubicBezTo>
                    <a:pt x="f7" y="f33"/>
                    <a:pt x="f8" y="f20"/>
                    <a:pt x="f8" y="f19"/>
                  </a:cubicBezTo>
                  <a:cubicBezTo>
                    <a:pt x="f8" y="f34"/>
                    <a:pt x="f7" y="f35"/>
                    <a:pt x="f5" y="f35"/>
                  </a:cubicBezTo>
                  <a:lnTo>
                    <a:pt x="f13" y="f35"/>
                  </a:lnTo>
                  <a:cubicBezTo>
                    <a:pt x="f14" y="f35"/>
                    <a:pt x="f15" y="f34"/>
                    <a:pt x="f15" y="f19"/>
                  </a:cubicBezTo>
                  <a:cubicBezTo>
                    <a:pt x="f15" y="f20"/>
                    <a:pt x="f14" y="f33"/>
                    <a:pt x="f13" y="f33"/>
                  </a:cubicBezTo>
                  <a:close/>
                  <a:moveTo>
                    <a:pt x="f16" y="f33"/>
                  </a:moveTo>
                  <a:cubicBezTo>
                    <a:pt x="f17" y="f33"/>
                    <a:pt x="f18" y="f20"/>
                    <a:pt x="f18" y="f19"/>
                  </a:cubicBezTo>
                  <a:cubicBezTo>
                    <a:pt x="f18" y="f34"/>
                    <a:pt x="f17" y="f35"/>
                    <a:pt x="f16" y="f35"/>
                  </a:cubicBezTo>
                  <a:lnTo>
                    <a:pt x="f19" y="f35"/>
                  </a:lnTo>
                  <a:cubicBezTo>
                    <a:pt x="f20" y="f35"/>
                    <a:pt x="f21" y="f34"/>
                    <a:pt x="f21" y="f19"/>
                  </a:cubicBezTo>
                  <a:cubicBezTo>
                    <a:pt x="f21" y="f20"/>
                    <a:pt x="f20" y="f33"/>
                    <a:pt x="f19" y="f33"/>
                  </a:cubicBezTo>
                  <a:close/>
                  <a:moveTo>
                    <a:pt x="f22" y="f33"/>
                  </a:moveTo>
                  <a:cubicBezTo>
                    <a:pt x="f23" y="f33"/>
                    <a:pt x="f24" y="f20"/>
                    <a:pt x="f24" y="f19"/>
                  </a:cubicBezTo>
                  <a:cubicBezTo>
                    <a:pt x="f24" y="f34"/>
                    <a:pt x="f23" y="f35"/>
                    <a:pt x="f22" y="f35"/>
                  </a:cubicBezTo>
                  <a:lnTo>
                    <a:pt x="f25" y="f35"/>
                  </a:lnTo>
                  <a:cubicBezTo>
                    <a:pt x="f26" y="f35"/>
                    <a:pt x="f27" y="f34"/>
                    <a:pt x="f27" y="f19"/>
                  </a:cubicBezTo>
                  <a:cubicBezTo>
                    <a:pt x="f27" y="f20"/>
                    <a:pt x="f26" y="f33"/>
                    <a:pt x="f25" y="f33"/>
                  </a:cubicBezTo>
                  <a:close/>
                  <a:moveTo>
                    <a:pt x="f36" y="f36"/>
                  </a:moveTo>
                  <a:lnTo>
                    <a:pt x="f36" y="f37"/>
                  </a:lnTo>
                  <a:cubicBezTo>
                    <a:pt x="f36" y="f38"/>
                    <a:pt x="f39" y="f18"/>
                    <a:pt x="f40" y="f18"/>
                  </a:cubicBezTo>
                  <a:lnTo>
                    <a:pt x="f41" y="f18"/>
                  </a:lnTo>
                  <a:cubicBezTo>
                    <a:pt x="f42" y="f18"/>
                    <a:pt x="f3" y="f38"/>
                    <a:pt x="f3" y="f37"/>
                  </a:cubicBezTo>
                  <a:lnTo>
                    <a:pt x="f3" y="f3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107" name="Google Shape;5598;p66">
              <a:extLst>
                <a:ext uri="{FF2B5EF4-FFF2-40B4-BE49-F238E27FC236}">
                  <a16:creationId xmlns:a16="http://schemas.microsoft.com/office/drawing/2014/main" id="{60AFDDD2-B590-424E-8C80-350919423C39}"/>
                </a:ext>
              </a:extLst>
            </p:cNvPr>
            <p:cNvSpPr/>
            <p:nvPr/>
          </p:nvSpPr>
          <p:spPr>
            <a:xfrm>
              <a:off x="6907679" y="3560865"/>
              <a:ext cx="526694" cy="186244"/>
            </a:xfrm>
            <a:custGeom>
              <a:gdLst>
                <a:gd name="f0" fmla="val w"/>
                <a:gd name="f1" fmla="val h"/>
                <a:gd name="f2" fmla="val 0"/>
                <a:gd name="f3" fmla="val 19273"/>
                <a:gd name="f4" fmla="val 6815"/>
                <a:gd name="f5" fmla="val 3990"/>
                <a:gd name="f6" fmla="val 1129"/>
                <a:gd name="f7" fmla="val 4304"/>
                <a:gd name="f8" fmla="val 4557"/>
                <a:gd name="f9" fmla="val 1382"/>
                <a:gd name="f10" fmla="val 1695"/>
                <a:gd name="f11" fmla="val 3954"/>
                <a:gd name="f12" fmla="val 4264"/>
                <a:gd name="f13" fmla="val 4517"/>
                <a:gd name="f14" fmla="val 3677"/>
                <a:gd name="f15" fmla="val 3427"/>
                <a:gd name="f16" fmla="val 9637"/>
                <a:gd name="f17" fmla="val 9950"/>
                <a:gd name="f18" fmla="val 10203"/>
                <a:gd name="f19" fmla="val 9323"/>
                <a:gd name="f20" fmla="val 9073"/>
                <a:gd name="f21" fmla="val 15283"/>
                <a:gd name="f22" fmla="val 15596"/>
                <a:gd name="f23" fmla="val 15849"/>
                <a:gd name="f24" fmla="val 14969"/>
                <a:gd name="f25" fmla="val 14719"/>
                <a:gd name="f26" fmla="val 3054"/>
                <a:gd name="f27" fmla="val 2298"/>
                <a:gd name="f28" fmla="val 759"/>
                <a:gd name="f29" fmla="val 2258"/>
                <a:gd name="f30" fmla="val 1696"/>
                <a:gd name="f31" fmla="val 1"/>
                <a:gd name="f32" fmla="val 3017"/>
                <a:gd name="f33" fmla="val 6814"/>
                <a:gd name="f34" fmla="val 18514"/>
                <a:gd name="f35" fmla="val 17580"/>
                <a:gd name="f36" fmla="val 16978"/>
                <a:gd name="f37" fmla="val 16219"/>
                <a:gd name="f38" fmla="val 14346"/>
                <a:gd name="f39" fmla="val 13590"/>
                <a:gd name="f40" fmla="val 11332"/>
                <a:gd name="f41" fmla="val 10573"/>
                <a:gd name="f42" fmla="val 8700"/>
                <a:gd name="f43" fmla="val 7944"/>
                <a:gd name="f44" fmla="val 5686"/>
                <a:gd name="f45" fmla="val 4927"/>
                <a:gd name="f46" fmla="*/ f0 1 19273"/>
                <a:gd name="f47" fmla="*/ f1 1 6815"/>
                <a:gd name="f48" fmla="+- f4 0 f2"/>
                <a:gd name="f49" fmla="+- f3 0 f2"/>
                <a:gd name="f50" fmla="*/ f49 1 19273"/>
                <a:gd name="f51" fmla="*/ f48 1 6815"/>
                <a:gd name="f52" fmla="*/ f2 1 f50"/>
                <a:gd name="f53" fmla="*/ f3 1 f50"/>
                <a:gd name="f54" fmla="*/ f2 1 f51"/>
                <a:gd name="f55" fmla="*/ f4 1 f51"/>
                <a:gd name="f56" fmla="*/ f52 f46 1"/>
                <a:gd name="f57" fmla="*/ f53 f46 1"/>
                <a:gd name="f58" fmla="*/ f55 f47 1"/>
                <a:gd name="f59" fmla="*/ f54 f47 1"/>
              </a:gdLst>
              <a:cxnLst>
                <a:cxn ang="3cd4">
                  <a:pos x="hc" y="t"/>
                </a:cxn>
                <a:cxn ang="0">
                  <a:pos x="r" y="vc"/>
                </a:cxn>
                <a:cxn ang="cd4">
                  <a:pos x="hc" y="b"/>
                </a:cxn>
                <a:cxn ang="cd2">
                  <a:pos x="l" y="vc"/>
                </a:cxn>
              </a:cxnLst>
              <a:rect l="f56" t="f59" r="f57" b="f58"/>
              <a:pathLst>
                <a:path w="19273" h="6815">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16" y="f6"/>
                  </a:moveTo>
                  <a:cubicBezTo>
                    <a:pt x="f17" y="f6"/>
                    <a:pt x="f18" y="f9"/>
                    <a:pt x="f18" y="f10"/>
                  </a:cubicBezTo>
                  <a:lnTo>
                    <a:pt x="f18" y="f11"/>
                  </a:lnTo>
                  <a:cubicBezTo>
                    <a:pt x="f18" y="f12"/>
                    <a:pt x="f17" y="f13"/>
                    <a:pt x="f16" y="f13"/>
                  </a:cubicBezTo>
                  <a:cubicBezTo>
                    <a:pt x="f19" y="f13"/>
                    <a:pt x="f20" y="f12"/>
                    <a:pt x="f20" y="f11"/>
                  </a:cubicBezTo>
                  <a:lnTo>
                    <a:pt x="f20" y="f10"/>
                  </a:lnTo>
                  <a:cubicBezTo>
                    <a:pt x="f20" y="f9"/>
                    <a:pt x="f19" y="f6"/>
                    <a:pt x="f16" y="f6"/>
                  </a:cubicBezTo>
                  <a:close/>
                  <a:moveTo>
                    <a:pt x="f21" y="f6"/>
                  </a:moveTo>
                  <a:cubicBezTo>
                    <a:pt x="f22" y="f6"/>
                    <a:pt x="f23" y="f9"/>
                    <a:pt x="f23" y="f10"/>
                  </a:cubicBezTo>
                  <a:lnTo>
                    <a:pt x="f23" y="f11"/>
                  </a:lnTo>
                  <a:cubicBezTo>
                    <a:pt x="f23" y="f12"/>
                    <a:pt x="f22" y="f13"/>
                    <a:pt x="f21" y="f13"/>
                  </a:cubicBezTo>
                  <a:cubicBezTo>
                    <a:pt x="f24" y="f13"/>
                    <a:pt x="f25" y="f12"/>
                    <a:pt x="f25" y="f11"/>
                  </a:cubicBezTo>
                  <a:lnTo>
                    <a:pt x="f25" y="f10"/>
                  </a:lnTo>
                  <a:cubicBezTo>
                    <a:pt x="f25" y="f9"/>
                    <a:pt x="f24" y="f6"/>
                    <a:pt x="f21" y="f6"/>
                  </a:cubicBezTo>
                  <a:close/>
                  <a:moveTo>
                    <a:pt x="f5" y="f2"/>
                  </a:moveTo>
                  <a:cubicBezTo>
                    <a:pt x="f26" y="f2"/>
                    <a:pt x="f27" y="f28"/>
                    <a:pt x="f27" y="f10"/>
                  </a:cubicBezTo>
                  <a:lnTo>
                    <a:pt x="f27" y="f29"/>
                  </a:lnTo>
                  <a:lnTo>
                    <a:pt x="f30" y="f29"/>
                  </a:lnTo>
                  <a:cubicBezTo>
                    <a:pt x="f28" y="f29"/>
                    <a:pt x="f31" y="f32"/>
                    <a:pt x="f31" y="f11"/>
                  </a:cubicBezTo>
                  <a:lnTo>
                    <a:pt x="f31" y="f33"/>
                  </a:lnTo>
                  <a:lnTo>
                    <a:pt x="f3" y="f33"/>
                  </a:lnTo>
                  <a:lnTo>
                    <a:pt x="f3" y="f11"/>
                  </a:lnTo>
                  <a:cubicBezTo>
                    <a:pt x="f3" y="f32"/>
                    <a:pt x="f34" y="f29"/>
                    <a:pt x="f35" y="f29"/>
                  </a:cubicBezTo>
                  <a:lnTo>
                    <a:pt x="f36" y="f29"/>
                  </a:lnTo>
                  <a:lnTo>
                    <a:pt x="f36" y="f10"/>
                  </a:lnTo>
                  <a:cubicBezTo>
                    <a:pt x="f36" y="f28"/>
                    <a:pt x="f37" y="f2"/>
                    <a:pt x="f21" y="f2"/>
                  </a:cubicBezTo>
                  <a:cubicBezTo>
                    <a:pt x="f38" y="f2"/>
                    <a:pt x="f39" y="f28"/>
                    <a:pt x="f39" y="f10"/>
                  </a:cubicBezTo>
                  <a:lnTo>
                    <a:pt x="f39" y="f29"/>
                  </a:lnTo>
                  <a:lnTo>
                    <a:pt x="f40" y="f29"/>
                  </a:lnTo>
                  <a:lnTo>
                    <a:pt x="f40" y="f10"/>
                  </a:lnTo>
                  <a:cubicBezTo>
                    <a:pt x="f40" y="f28"/>
                    <a:pt x="f41" y="f2"/>
                    <a:pt x="f16" y="f2"/>
                  </a:cubicBezTo>
                  <a:cubicBezTo>
                    <a:pt x="f42" y="f2"/>
                    <a:pt x="f43" y="f28"/>
                    <a:pt x="f43" y="f10"/>
                  </a:cubicBezTo>
                  <a:lnTo>
                    <a:pt x="f43" y="f29"/>
                  </a:lnTo>
                  <a:lnTo>
                    <a:pt x="f44" y="f29"/>
                  </a:lnTo>
                  <a:lnTo>
                    <a:pt x="f44" y="f10"/>
                  </a:lnTo>
                  <a:cubicBezTo>
                    <a:pt x="f44" y="f28"/>
                    <a:pt x="f45"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grpSp>
        <p:nvGrpSpPr>
          <p:cNvPr id="108" name="Google Shape;5651;p66">
            <a:extLst>
              <a:ext uri="{FF2B5EF4-FFF2-40B4-BE49-F238E27FC236}">
                <a16:creationId xmlns:a16="http://schemas.microsoft.com/office/drawing/2014/main" id="{01A82497-5266-47A8-9AF1-B21362DDE610}"/>
              </a:ext>
            </a:extLst>
          </p:cNvPr>
          <p:cNvGrpSpPr/>
          <p:nvPr/>
        </p:nvGrpSpPr>
        <p:grpSpPr>
          <a:xfrm>
            <a:off x="10124373" y="3635901"/>
            <a:ext cx="588398" cy="379265"/>
            <a:chOff x="10124373" y="3635901"/>
            <a:chExt cx="588398" cy="379265"/>
          </a:xfrm>
          <a:solidFill>
            <a:schemeClr val="bg1">
              <a:lumMod val="50000"/>
            </a:schemeClr>
          </a:solidFill>
        </p:grpSpPr>
        <p:sp>
          <p:nvSpPr>
            <p:cNvPr id="109" name="Google Shape;5652;p66">
              <a:extLst>
                <a:ext uri="{FF2B5EF4-FFF2-40B4-BE49-F238E27FC236}">
                  <a16:creationId xmlns:a16="http://schemas.microsoft.com/office/drawing/2014/main" id="{2AF6CABB-8AB2-41C8-8864-0722A3E52D89}"/>
                </a:ext>
              </a:extLst>
            </p:cNvPr>
            <p:cNvSpPr/>
            <p:nvPr/>
          </p:nvSpPr>
          <p:spPr>
            <a:xfrm>
              <a:off x="10124373" y="3659895"/>
              <a:ext cx="588398" cy="355271"/>
            </a:xfrm>
            <a:custGeom>
              <a:gdLst>
                <a:gd name="f0" fmla="val w"/>
                <a:gd name="f1" fmla="val h"/>
                <a:gd name="f2" fmla="val 0"/>
                <a:gd name="f3" fmla="val 19273"/>
                <a:gd name="f4" fmla="val 11637"/>
                <a:gd name="f5" fmla="val 266"/>
                <a:gd name="f6" fmla="val 1"/>
                <a:gd name="f7" fmla="val 91"/>
                <a:gd name="f8" fmla="val 272"/>
                <a:gd name="f9" fmla="val 585"/>
                <a:gd name="f10" fmla="val 907"/>
                <a:gd name="f11" fmla="val 9941"/>
                <a:gd name="f12" fmla="val 10877"/>
                <a:gd name="f13" fmla="val 757"/>
                <a:gd name="f14" fmla="val 11633"/>
                <a:gd name="f15" fmla="val 1693"/>
                <a:gd name="f16" fmla="val 11636"/>
                <a:gd name="f17" fmla="val 17577"/>
                <a:gd name="f18" fmla="val 18514"/>
                <a:gd name="f19" fmla="val 19270"/>
                <a:gd name="f20" fmla="val 19176"/>
                <a:gd name="f21" fmla="val 19005"/>
                <a:gd name="f22" fmla="val 9974"/>
                <a:gd name="f23" fmla="val 7005"/>
                <a:gd name="f24" fmla="val 9873"/>
                <a:gd name="f25" fmla="val 7080"/>
                <a:gd name="f26" fmla="val 9754"/>
                <a:gd name="f27" fmla="val 7118"/>
                <a:gd name="f28" fmla="val 9635"/>
                <a:gd name="f29" fmla="val 9516"/>
                <a:gd name="f30" fmla="val 9397"/>
                <a:gd name="f31" fmla="val 9296"/>
                <a:gd name="f32" fmla="*/ f0 1 19273"/>
                <a:gd name="f33" fmla="*/ f1 1 11637"/>
                <a:gd name="f34" fmla="+- f4 0 f2"/>
                <a:gd name="f35" fmla="+- f3 0 f2"/>
                <a:gd name="f36" fmla="*/ f35 1 19273"/>
                <a:gd name="f37" fmla="*/ f34 1 11637"/>
                <a:gd name="f38" fmla="*/ f2 1 f36"/>
                <a:gd name="f39" fmla="*/ f3 1 f36"/>
                <a:gd name="f40" fmla="*/ f2 1 f37"/>
                <a:gd name="f41" fmla="*/ f4 1 f37"/>
                <a:gd name="f42" fmla="*/ f38 f32 1"/>
                <a:gd name="f43" fmla="*/ f39 f32 1"/>
                <a:gd name="f44" fmla="*/ f41 f33 1"/>
                <a:gd name="f45" fmla="*/ f40 f33 1"/>
              </a:gdLst>
              <a:cxnLst>
                <a:cxn ang="3cd4">
                  <a:pos x="hc" y="t"/>
                </a:cxn>
                <a:cxn ang="0">
                  <a:pos x="r" y="vc"/>
                </a:cxn>
                <a:cxn ang="cd4">
                  <a:pos x="hc" y="b"/>
                </a:cxn>
                <a:cxn ang="cd2">
                  <a:pos x="l" y="vc"/>
                </a:cxn>
              </a:cxnLst>
              <a:rect l="f42" t="f45" r="f43" b="f44"/>
              <a:pathLst>
                <a:path w="19273" h="11637">
                  <a:moveTo>
                    <a:pt x="f5" y="f6"/>
                  </a:moveTo>
                  <a:cubicBezTo>
                    <a:pt x="f7" y="f8"/>
                    <a:pt x="f6" y="f9"/>
                    <a:pt x="f6" y="f10"/>
                  </a:cubicBezTo>
                  <a:lnTo>
                    <a:pt x="f6" y="f11"/>
                  </a:lnTo>
                  <a:cubicBezTo>
                    <a:pt x="f6" y="f12"/>
                    <a:pt x="f13" y="f14"/>
                    <a:pt x="f15" y="f16"/>
                  </a:cubicBezTo>
                  <a:lnTo>
                    <a:pt x="f17" y="f16"/>
                  </a:lnTo>
                  <a:cubicBezTo>
                    <a:pt x="f18" y="f14"/>
                    <a:pt x="f19" y="f12"/>
                    <a:pt x="f3" y="f11"/>
                  </a:cubicBezTo>
                  <a:lnTo>
                    <a:pt x="f3" y="f10"/>
                  </a:lnTo>
                  <a:cubicBezTo>
                    <a:pt x="f19" y="f9"/>
                    <a:pt x="f20" y="f8"/>
                    <a:pt x="f21" y="f6"/>
                  </a:cubicBezTo>
                  <a:lnTo>
                    <a:pt x="f22" y="f23"/>
                  </a:lnTo>
                  <a:cubicBezTo>
                    <a:pt x="f24" y="f25"/>
                    <a:pt x="f26" y="f27"/>
                    <a:pt x="f28" y="f27"/>
                  </a:cubicBezTo>
                  <a:cubicBezTo>
                    <a:pt x="f29" y="f27"/>
                    <a:pt x="f30" y="f25"/>
                    <a:pt x="f31" y="f23"/>
                  </a:cubicBezTo>
                  <a:lnTo>
                    <a:pt x="f5"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110" name="Google Shape;5653;p66">
              <a:extLst>
                <a:ext uri="{FF2B5EF4-FFF2-40B4-BE49-F238E27FC236}">
                  <a16:creationId xmlns:a16="http://schemas.microsoft.com/office/drawing/2014/main" id="{BE69BA15-0A0E-477A-8970-9924FE443036}"/>
                </a:ext>
              </a:extLst>
            </p:cNvPr>
            <p:cNvSpPr/>
            <p:nvPr/>
          </p:nvSpPr>
          <p:spPr>
            <a:xfrm>
              <a:off x="10160885" y="3635901"/>
              <a:ext cx="515310" cy="202475"/>
            </a:xfrm>
            <a:custGeom>
              <a:gdLst>
                <a:gd name="f0" fmla="val w"/>
                <a:gd name="f1" fmla="val h"/>
                <a:gd name="f2" fmla="val 0"/>
                <a:gd name="f3" fmla="val 16879"/>
                <a:gd name="f4" fmla="val 6632"/>
                <a:gd name="f5" fmla="val 497"/>
                <a:gd name="f6" fmla="val 1"/>
                <a:gd name="f7" fmla="val 328"/>
                <a:gd name="f8" fmla="val 160"/>
                <a:gd name="f9" fmla="val 31"/>
                <a:gd name="f10" fmla="val 82"/>
                <a:gd name="f11" fmla="val 8441"/>
                <a:gd name="f12" fmla="val 6631"/>
                <a:gd name="f13" fmla="val 16878"/>
                <a:gd name="f14" fmla="val 16719"/>
                <a:gd name="f15" fmla="val 16550"/>
                <a:gd name="f16" fmla="val 16381"/>
                <a:gd name="f17" fmla="*/ f0 1 16879"/>
                <a:gd name="f18" fmla="*/ f1 1 6632"/>
                <a:gd name="f19" fmla="+- f4 0 f2"/>
                <a:gd name="f20" fmla="+- f3 0 f2"/>
                <a:gd name="f21" fmla="*/ f20 1 16879"/>
                <a:gd name="f22" fmla="*/ f19 1 6632"/>
                <a:gd name="f23" fmla="*/ f2 1 f21"/>
                <a:gd name="f24" fmla="*/ f3 1 f21"/>
                <a:gd name="f25" fmla="*/ f2 1 f22"/>
                <a:gd name="f26" fmla="*/ f4 1 f22"/>
                <a:gd name="f27" fmla="*/ f23 f17 1"/>
                <a:gd name="f28" fmla="*/ f24 f17 1"/>
                <a:gd name="f29" fmla="*/ f26 f18 1"/>
                <a:gd name="f30" fmla="*/ f25 f18 1"/>
              </a:gdLst>
              <a:cxnLst>
                <a:cxn ang="3cd4">
                  <a:pos x="hc" y="t"/>
                </a:cxn>
                <a:cxn ang="0">
                  <a:pos x="r" y="vc"/>
                </a:cxn>
                <a:cxn ang="cd4">
                  <a:pos x="hc" y="b"/>
                </a:cxn>
                <a:cxn ang="cd2">
                  <a:pos x="l" y="vc"/>
                </a:cxn>
              </a:cxnLst>
              <a:rect l="f27" t="f30" r="f28" b="f29"/>
              <a:pathLst>
                <a:path w="16879" h="6632">
                  <a:moveTo>
                    <a:pt x="f5" y="f6"/>
                  </a:moveTo>
                  <a:cubicBezTo>
                    <a:pt x="f7" y="f6"/>
                    <a:pt x="f8" y="f9"/>
                    <a:pt x="f2" y="f10"/>
                  </a:cubicBezTo>
                  <a:lnTo>
                    <a:pt x="f11" y="f12"/>
                  </a:lnTo>
                  <a:lnTo>
                    <a:pt x="f13" y="f10"/>
                  </a:lnTo>
                  <a:cubicBezTo>
                    <a:pt x="f14" y="f9"/>
                    <a:pt x="f15" y="f6"/>
                    <a:pt x="f16"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grpSp>
        <p:nvGrpSpPr>
          <p:cNvPr id="111" name="Google Shape;5775;p66">
            <a:extLst>
              <a:ext uri="{FF2B5EF4-FFF2-40B4-BE49-F238E27FC236}">
                <a16:creationId xmlns:a16="http://schemas.microsoft.com/office/drawing/2014/main" id="{5C368182-8A5F-47D4-8995-E3E224F1CD9F}"/>
              </a:ext>
            </a:extLst>
          </p:cNvPr>
          <p:cNvGrpSpPr/>
          <p:nvPr/>
        </p:nvGrpSpPr>
        <p:grpSpPr>
          <a:xfrm>
            <a:off x="8576550" y="3664412"/>
            <a:ext cx="451905" cy="423659"/>
            <a:chOff x="8576550" y="3664412"/>
            <a:chExt cx="451905" cy="423659"/>
          </a:xfrm>
          <a:solidFill>
            <a:schemeClr val="bg1">
              <a:lumMod val="50000"/>
            </a:schemeClr>
          </a:solidFill>
        </p:grpSpPr>
        <p:sp>
          <p:nvSpPr>
            <p:cNvPr id="112" name="Google Shape;5776;p66">
              <a:extLst>
                <a:ext uri="{FF2B5EF4-FFF2-40B4-BE49-F238E27FC236}">
                  <a16:creationId xmlns:a16="http://schemas.microsoft.com/office/drawing/2014/main" id="{EA80DA90-5FD9-4202-B61F-935B75A38ACA}"/>
                </a:ext>
              </a:extLst>
            </p:cNvPr>
            <p:cNvSpPr/>
            <p:nvPr/>
          </p:nvSpPr>
          <p:spPr>
            <a:xfrm>
              <a:off x="8656835" y="4035100"/>
              <a:ext cx="177942" cy="52971"/>
            </a:xfrm>
            <a:custGeom>
              <a:gdLst>
                <a:gd name="f0" fmla="val w"/>
                <a:gd name="f1" fmla="val h"/>
                <a:gd name="f2" fmla="val 0"/>
                <a:gd name="f3" fmla="val 7589"/>
                <a:gd name="f4" fmla="val 2259"/>
                <a:gd name="f5" fmla="val 2792"/>
                <a:gd name="f6" fmla="val 2415"/>
                <a:gd name="f7" fmla="val 1130"/>
                <a:gd name="f8" fmla="val 567"/>
                <a:gd name="f9" fmla="val 253"/>
                <a:gd name="f10" fmla="val 1383"/>
                <a:gd name="f11" fmla="val 1696"/>
                <a:gd name="f12" fmla="val 2006"/>
                <a:gd name="f13" fmla="val 7101"/>
                <a:gd name="f14" fmla="val 1831"/>
                <a:gd name="f15" fmla="val 6821"/>
                <a:gd name="f16" fmla="val 1214"/>
                <a:gd name="f17" fmla="*/ f0 1 7589"/>
                <a:gd name="f18" fmla="*/ f1 1 2259"/>
                <a:gd name="f19" fmla="+- f4 0 f2"/>
                <a:gd name="f20" fmla="+- f3 0 f2"/>
                <a:gd name="f21" fmla="*/ f20 1 7589"/>
                <a:gd name="f22" fmla="*/ f19 1 2259"/>
                <a:gd name="f23" fmla="*/ f2 1 f21"/>
                <a:gd name="f24" fmla="*/ f3 1 f21"/>
                <a:gd name="f25" fmla="*/ f2 1 f22"/>
                <a:gd name="f26" fmla="*/ f4 1 f22"/>
                <a:gd name="f27" fmla="*/ f23 f17 1"/>
                <a:gd name="f28" fmla="*/ f24 f17 1"/>
                <a:gd name="f29" fmla="*/ f26 f18 1"/>
                <a:gd name="f30" fmla="*/ f25 f18 1"/>
              </a:gdLst>
              <a:cxnLst>
                <a:cxn ang="3cd4">
                  <a:pos x="hc" y="t"/>
                </a:cxn>
                <a:cxn ang="0">
                  <a:pos x="r" y="vc"/>
                </a:cxn>
                <a:cxn ang="cd4">
                  <a:pos x="hc" y="b"/>
                </a:cxn>
                <a:cxn ang="cd2">
                  <a:pos x="l" y="vc"/>
                </a:cxn>
              </a:cxnLst>
              <a:rect l="f27" t="f30" r="f28" b="f29"/>
              <a:pathLst>
                <a:path w="7589" h="2259">
                  <a:moveTo>
                    <a:pt x="f5" y="f2"/>
                  </a:moveTo>
                  <a:lnTo>
                    <a:pt x="f6" y="f7"/>
                  </a:lnTo>
                  <a:lnTo>
                    <a:pt x="f8" y="f7"/>
                  </a:lnTo>
                  <a:cubicBezTo>
                    <a:pt x="f9" y="f7"/>
                    <a:pt x="f2" y="f10"/>
                    <a:pt x="f2" y="f11"/>
                  </a:cubicBezTo>
                  <a:cubicBezTo>
                    <a:pt x="f2" y="f12"/>
                    <a:pt x="f9" y="f4"/>
                    <a:pt x="f8" y="f4"/>
                  </a:cubicBezTo>
                  <a:lnTo>
                    <a:pt x="f3" y="f4"/>
                  </a:lnTo>
                  <a:cubicBezTo>
                    <a:pt x="f13" y="f14"/>
                    <a:pt x="f15" y="f16"/>
                    <a:pt x="f15" y="f8"/>
                  </a:cubicBezTo>
                  <a:lnTo>
                    <a:pt x="f15"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113" name="Google Shape;5777;p66">
              <a:extLst>
                <a:ext uri="{FF2B5EF4-FFF2-40B4-BE49-F238E27FC236}">
                  <a16:creationId xmlns:a16="http://schemas.microsoft.com/office/drawing/2014/main" id="{1AF4037A-31E7-4C44-9C9A-DE51E8B56EDB}"/>
                </a:ext>
              </a:extLst>
            </p:cNvPr>
            <p:cNvSpPr/>
            <p:nvPr/>
          </p:nvSpPr>
          <p:spPr>
            <a:xfrm>
              <a:off x="8576550" y="3955657"/>
              <a:ext cx="240222" cy="52989"/>
            </a:xfrm>
            <a:custGeom>
              <a:gdLst>
                <a:gd name="f0" fmla="val w"/>
                <a:gd name="f1" fmla="val h"/>
                <a:gd name="f2" fmla="val 0"/>
                <a:gd name="f3" fmla="val 10245"/>
                <a:gd name="f4" fmla="val 2260"/>
                <a:gd name="f5" fmla="val 1"/>
                <a:gd name="f6" fmla="val 567"/>
                <a:gd name="f7" fmla="val 1500"/>
                <a:gd name="f8" fmla="val 756"/>
                <a:gd name="f9" fmla="val 2259"/>
                <a:gd name="f10" fmla="val 1693"/>
                <a:gd name="f11" fmla="*/ f0 1 10245"/>
                <a:gd name="f12" fmla="*/ f1 1 2260"/>
                <a:gd name="f13" fmla="+- f4 0 f2"/>
                <a:gd name="f14" fmla="+- f3 0 f2"/>
                <a:gd name="f15" fmla="*/ f14 1 10245"/>
                <a:gd name="f16" fmla="*/ f13 1 2260"/>
                <a:gd name="f17" fmla="*/ f2 1 f15"/>
                <a:gd name="f18" fmla="*/ f3 1 f15"/>
                <a:gd name="f19" fmla="*/ f2 1 f16"/>
                <a:gd name="f20" fmla="*/ f4 1 f16"/>
                <a:gd name="f21" fmla="*/ f17 f11 1"/>
                <a:gd name="f22" fmla="*/ f18 f11 1"/>
                <a:gd name="f23" fmla="*/ f20 f12 1"/>
                <a:gd name="f24" fmla="*/ f19 f12 1"/>
              </a:gdLst>
              <a:cxnLst>
                <a:cxn ang="3cd4">
                  <a:pos x="hc" y="t"/>
                </a:cxn>
                <a:cxn ang="0">
                  <a:pos x="r" y="vc"/>
                </a:cxn>
                <a:cxn ang="cd4">
                  <a:pos x="hc" y="b"/>
                </a:cxn>
                <a:cxn ang="cd2">
                  <a:pos x="l" y="vc"/>
                </a:cxn>
              </a:cxnLst>
              <a:rect l="f21" t="f24" r="f22" b="f23"/>
              <a:pathLst>
                <a:path w="10245" h="2260">
                  <a:moveTo>
                    <a:pt x="f5" y="f5"/>
                  </a:moveTo>
                  <a:lnTo>
                    <a:pt x="f5" y="f6"/>
                  </a:lnTo>
                  <a:cubicBezTo>
                    <a:pt x="f5" y="f7"/>
                    <a:pt x="f8" y="f9"/>
                    <a:pt x="f10" y="f9"/>
                  </a:cubicBezTo>
                  <a:lnTo>
                    <a:pt x="f3" y="f9"/>
                  </a:lnTo>
                  <a:lnTo>
                    <a:pt x="f3"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114" name="Google Shape;5778;p66">
              <a:extLst>
                <a:ext uri="{FF2B5EF4-FFF2-40B4-BE49-F238E27FC236}">
                  <a16:creationId xmlns:a16="http://schemas.microsoft.com/office/drawing/2014/main" id="{A7CAF8EF-4BA9-446A-ABD3-DD2F9115A659}"/>
                </a:ext>
              </a:extLst>
            </p:cNvPr>
            <p:cNvSpPr/>
            <p:nvPr/>
          </p:nvSpPr>
          <p:spPr>
            <a:xfrm>
              <a:off x="8843244" y="3876242"/>
              <a:ext cx="158886" cy="132405"/>
            </a:xfrm>
            <a:custGeom>
              <a:gdLst>
                <a:gd name="f0" fmla="val w"/>
                <a:gd name="f1" fmla="val h"/>
                <a:gd name="f2" fmla="val 0"/>
                <a:gd name="f3" fmla="val 6776"/>
                <a:gd name="f4" fmla="val 5647"/>
                <a:gd name="f5" fmla="val 5646"/>
                <a:gd name="f6" fmla="val 6775"/>
                <a:gd name="f7" fmla="*/ f0 1 6776"/>
                <a:gd name="f8" fmla="*/ f1 1 5647"/>
                <a:gd name="f9" fmla="+- f4 0 f2"/>
                <a:gd name="f10" fmla="+- f3 0 f2"/>
                <a:gd name="f11" fmla="*/ f10 1 6776"/>
                <a:gd name="f12" fmla="*/ f9 1 5647"/>
                <a:gd name="f13" fmla="*/ f2 1 f11"/>
                <a:gd name="f14" fmla="*/ f3 1 f11"/>
                <a:gd name="f15" fmla="*/ f2 1 f12"/>
                <a:gd name="f16" fmla="*/ f4 1 f12"/>
                <a:gd name="f17" fmla="*/ f13 f7 1"/>
                <a:gd name="f18" fmla="*/ f14 f7 1"/>
                <a:gd name="f19" fmla="*/ f16 f8 1"/>
                <a:gd name="f20" fmla="*/ f15 f8 1"/>
              </a:gdLst>
              <a:cxnLst>
                <a:cxn ang="3cd4">
                  <a:pos x="hc" y="t"/>
                </a:cxn>
                <a:cxn ang="0">
                  <a:pos x="r" y="vc"/>
                </a:cxn>
                <a:cxn ang="cd4">
                  <a:pos x="hc" y="b"/>
                </a:cxn>
                <a:cxn ang="cd2">
                  <a:pos x="l" y="vc"/>
                </a:cxn>
              </a:cxnLst>
              <a:rect l="f17" t="f20" r="f18" b="f19"/>
              <a:pathLst>
                <a:path w="6775" h="5647">
                  <a:moveTo>
                    <a:pt x="f2" y="f2"/>
                  </a:moveTo>
                  <a:lnTo>
                    <a:pt x="f2" y="f5"/>
                  </a:lnTo>
                  <a:lnTo>
                    <a:pt x="f6" y="f5"/>
                  </a:lnTo>
                  <a:lnTo>
                    <a:pt x="f6"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115" name="Google Shape;5779;p66">
              <a:extLst>
                <a:ext uri="{FF2B5EF4-FFF2-40B4-BE49-F238E27FC236}">
                  <a16:creationId xmlns:a16="http://schemas.microsoft.com/office/drawing/2014/main" id="{A664826A-127E-4EDD-9144-D6038E303CF4}"/>
                </a:ext>
              </a:extLst>
            </p:cNvPr>
            <p:cNvSpPr/>
            <p:nvPr/>
          </p:nvSpPr>
          <p:spPr>
            <a:xfrm>
              <a:off x="8843244" y="4035100"/>
              <a:ext cx="158886" cy="39767"/>
            </a:xfrm>
            <a:custGeom>
              <a:gdLst>
                <a:gd name="f0" fmla="val w"/>
                <a:gd name="f1" fmla="val h"/>
                <a:gd name="f2" fmla="val 0"/>
                <a:gd name="f3" fmla="val 6776"/>
                <a:gd name="f4" fmla="val 1696"/>
                <a:gd name="f5" fmla="val 567"/>
                <a:gd name="f6" fmla="val 1190"/>
                <a:gd name="f7" fmla="val 506"/>
                <a:gd name="f8" fmla="val 1129"/>
                <a:gd name="f9" fmla="val 5646"/>
                <a:gd name="f10" fmla="val 6270"/>
                <a:gd name="f11" fmla="val 6775"/>
                <a:gd name="f12" fmla="*/ f0 1 6776"/>
                <a:gd name="f13" fmla="*/ f1 1 1696"/>
                <a:gd name="f14" fmla="+- f4 0 f2"/>
                <a:gd name="f15" fmla="+- f3 0 f2"/>
                <a:gd name="f16" fmla="*/ f15 1 6776"/>
                <a:gd name="f17" fmla="*/ f14 1 1696"/>
                <a:gd name="f18" fmla="*/ f2 1 f16"/>
                <a:gd name="f19" fmla="*/ f3 1 f16"/>
                <a:gd name="f20" fmla="*/ f2 1 f17"/>
                <a:gd name="f21" fmla="*/ f4 1 f17"/>
                <a:gd name="f22" fmla="*/ f18 f12 1"/>
                <a:gd name="f23" fmla="*/ f19 f12 1"/>
                <a:gd name="f24" fmla="*/ f21 f13 1"/>
                <a:gd name="f25" fmla="*/ f20 f13 1"/>
              </a:gdLst>
              <a:cxnLst>
                <a:cxn ang="3cd4">
                  <a:pos x="hc" y="t"/>
                </a:cxn>
                <a:cxn ang="0">
                  <a:pos x="r" y="vc"/>
                </a:cxn>
                <a:cxn ang="cd4">
                  <a:pos x="hc" y="b"/>
                </a:cxn>
                <a:cxn ang="cd2">
                  <a:pos x="l" y="vc"/>
                </a:cxn>
              </a:cxnLst>
              <a:rect l="f22" t="f25" r="f23" b="f24"/>
              <a:pathLst>
                <a:path w="6775" h="1695">
                  <a:moveTo>
                    <a:pt x="f2" y="f2"/>
                  </a:moveTo>
                  <a:lnTo>
                    <a:pt x="f2" y="f5"/>
                  </a:lnTo>
                  <a:cubicBezTo>
                    <a:pt x="f2" y="f6"/>
                    <a:pt x="f7" y="f4"/>
                    <a:pt x="f8" y="f4"/>
                  </a:cubicBezTo>
                  <a:lnTo>
                    <a:pt x="f9" y="f4"/>
                  </a:lnTo>
                  <a:cubicBezTo>
                    <a:pt x="f10" y="f4"/>
                    <a:pt x="f11" y="f6"/>
                    <a:pt x="f11" y="f5"/>
                  </a:cubicBezTo>
                  <a:lnTo>
                    <a:pt x="f11"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116" name="Google Shape;5780;p66">
              <a:extLst>
                <a:ext uri="{FF2B5EF4-FFF2-40B4-BE49-F238E27FC236}">
                  <a16:creationId xmlns:a16="http://schemas.microsoft.com/office/drawing/2014/main" id="{2AC9F817-964D-4F37-9760-86D14A99052F}"/>
                </a:ext>
              </a:extLst>
            </p:cNvPr>
            <p:cNvSpPr/>
            <p:nvPr/>
          </p:nvSpPr>
          <p:spPr>
            <a:xfrm>
              <a:off x="8576550" y="3664412"/>
              <a:ext cx="451905" cy="264801"/>
            </a:xfrm>
            <a:custGeom>
              <a:gdLst>
                <a:gd name="f0" fmla="val w"/>
                <a:gd name="f1" fmla="val h"/>
                <a:gd name="f2" fmla="val 0"/>
                <a:gd name="f3" fmla="val 19273"/>
                <a:gd name="f4" fmla="val 11293"/>
                <a:gd name="f5" fmla="val 1693"/>
                <a:gd name="f6" fmla="val 756"/>
                <a:gd name="f7" fmla="val 1"/>
                <a:gd name="f8" fmla="val 759"/>
                <a:gd name="f9" fmla="val 1696"/>
                <a:gd name="f10" fmla="val 10245"/>
                <a:gd name="f11" fmla="val 7342"/>
                <a:gd name="f12" fmla="val 6092"/>
                <a:gd name="f13" fmla="val 11257"/>
                <a:gd name="f14" fmla="val 5083"/>
                <a:gd name="f15" fmla="val 12503"/>
                <a:gd name="f16" fmla="val 17020"/>
                <a:gd name="f17" fmla="val 18201"/>
                <a:gd name="f18" fmla="val 19179"/>
                <a:gd name="f19" fmla="val 5993"/>
                <a:gd name="f20" fmla="val 7167"/>
                <a:gd name="f21" fmla="val 19270"/>
                <a:gd name="f22" fmla="val 18514"/>
                <a:gd name="f23" fmla="val 17577"/>
                <a:gd name="f24" fmla="*/ f0 1 19273"/>
                <a:gd name="f25" fmla="*/ f1 1 11293"/>
                <a:gd name="f26" fmla="+- f4 0 f2"/>
                <a:gd name="f27" fmla="+- f3 0 f2"/>
                <a:gd name="f28" fmla="*/ f27 1 19273"/>
                <a:gd name="f29" fmla="*/ f26 1 11293"/>
                <a:gd name="f30" fmla="*/ f2 1 f28"/>
                <a:gd name="f31" fmla="*/ f3 1 f28"/>
                <a:gd name="f32" fmla="*/ f2 1 f29"/>
                <a:gd name="f33" fmla="*/ f4 1 f29"/>
                <a:gd name="f34" fmla="*/ f30 f24 1"/>
                <a:gd name="f35" fmla="*/ f31 f24 1"/>
                <a:gd name="f36" fmla="*/ f33 f25 1"/>
                <a:gd name="f37" fmla="*/ f32 f25 1"/>
              </a:gdLst>
              <a:cxnLst>
                <a:cxn ang="3cd4">
                  <a:pos x="hc" y="t"/>
                </a:cxn>
                <a:cxn ang="0">
                  <a:pos x="r" y="vc"/>
                </a:cxn>
                <a:cxn ang="cd4">
                  <a:pos x="hc" y="b"/>
                </a:cxn>
                <a:cxn ang="cd2">
                  <a:pos x="l" y="vc"/>
                </a:cxn>
              </a:cxnLst>
              <a:rect l="f34" t="f37" r="f35" b="f36"/>
              <a:pathLst>
                <a:path w="19273" h="11293">
                  <a:moveTo>
                    <a:pt x="f5" y="f2"/>
                  </a:moveTo>
                  <a:cubicBezTo>
                    <a:pt x="f6" y="f2"/>
                    <a:pt x="f7" y="f8"/>
                    <a:pt x="f7" y="f9"/>
                  </a:cubicBezTo>
                  <a:lnTo>
                    <a:pt x="f7" y="f4"/>
                  </a:lnTo>
                  <a:lnTo>
                    <a:pt x="f10" y="f4"/>
                  </a:lnTo>
                  <a:lnTo>
                    <a:pt x="f10" y="f11"/>
                  </a:lnTo>
                  <a:cubicBezTo>
                    <a:pt x="f10" y="f12"/>
                    <a:pt x="f13" y="f14"/>
                    <a:pt x="f15" y="f14"/>
                  </a:cubicBezTo>
                  <a:lnTo>
                    <a:pt x="f16" y="f14"/>
                  </a:lnTo>
                  <a:cubicBezTo>
                    <a:pt x="f17" y="f14"/>
                    <a:pt x="f18" y="f19"/>
                    <a:pt x="f3" y="f20"/>
                  </a:cubicBezTo>
                  <a:lnTo>
                    <a:pt x="f3" y="f9"/>
                  </a:lnTo>
                  <a:cubicBezTo>
                    <a:pt x="f21" y="f8"/>
                    <a:pt x="f22" y="f2"/>
                    <a:pt x="f23"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117" name="Google Shape;5781;p66">
              <a:extLst>
                <a:ext uri="{FF2B5EF4-FFF2-40B4-BE49-F238E27FC236}">
                  <a16:creationId xmlns:a16="http://schemas.microsoft.com/office/drawing/2014/main" id="{0ACBF266-E333-41BE-89E4-F3309060D39F}"/>
                </a:ext>
              </a:extLst>
            </p:cNvPr>
            <p:cNvSpPr/>
            <p:nvPr/>
          </p:nvSpPr>
          <p:spPr>
            <a:xfrm>
              <a:off x="8843244" y="3810076"/>
              <a:ext cx="158886" cy="39694"/>
            </a:xfrm>
            <a:custGeom>
              <a:gdLst>
                <a:gd name="f0" fmla="val w"/>
                <a:gd name="f1" fmla="val h"/>
                <a:gd name="f2" fmla="val 0"/>
                <a:gd name="f3" fmla="val 6776"/>
                <a:gd name="f4" fmla="val 1693"/>
                <a:gd name="f5" fmla="val 1129"/>
                <a:gd name="f6" fmla="val 1"/>
                <a:gd name="f7" fmla="val 506"/>
                <a:gd name="f8" fmla="val 503"/>
                <a:gd name="f9" fmla="val 1130"/>
                <a:gd name="f10" fmla="val 6775"/>
                <a:gd name="f11" fmla="val 6270"/>
                <a:gd name="f12" fmla="val 5646"/>
                <a:gd name="f13" fmla="*/ f0 1 6776"/>
                <a:gd name="f14" fmla="*/ f1 1 1693"/>
                <a:gd name="f15" fmla="+- f4 0 f2"/>
                <a:gd name="f16" fmla="+- f3 0 f2"/>
                <a:gd name="f17" fmla="*/ f16 1 6776"/>
                <a:gd name="f18" fmla="*/ f15 1 1693"/>
                <a:gd name="f19" fmla="*/ f2 1 f17"/>
                <a:gd name="f20" fmla="*/ f3 1 f17"/>
                <a:gd name="f21" fmla="*/ f2 1 f18"/>
                <a:gd name="f22" fmla="*/ f4 1 f18"/>
                <a:gd name="f23" fmla="*/ f19 f13 1"/>
                <a:gd name="f24" fmla="*/ f20 f13 1"/>
                <a:gd name="f25" fmla="*/ f22 f14 1"/>
                <a:gd name="f26" fmla="*/ f21 f14 1"/>
              </a:gdLst>
              <a:cxnLst>
                <a:cxn ang="3cd4">
                  <a:pos x="hc" y="t"/>
                </a:cxn>
                <a:cxn ang="0">
                  <a:pos x="r" y="vc"/>
                </a:cxn>
                <a:cxn ang="cd4">
                  <a:pos x="hc" y="b"/>
                </a:cxn>
                <a:cxn ang="cd2">
                  <a:pos x="l" y="vc"/>
                </a:cxn>
              </a:cxnLst>
              <a:rect l="f23" t="f26" r="f24" b="f25"/>
              <a:pathLst>
                <a:path w="6775" h="1693">
                  <a:moveTo>
                    <a:pt x="f5" y="f6"/>
                  </a:moveTo>
                  <a:cubicBezTo>
                    <a:pt x="f7" y="f6"/>
                    <a:pt x="f2" y="f8"/>
                    <a:pt x="f2" y="f9"/>
                  </a:cubicBezTo>
                  <a:lnTo>
                    <a:pt x="f2" y="f4"/>
                  </a:lnTo>
                  <a:lnTo>
                    <a:pt x="f10" y="f4"/>
                  </a:lnTo>
                  <a:lnTo>
                    <a:pt x="f10" y="f9"/>
                  </a:lnTo>
                  <a:cubicBezTo>
                    <a:pt x="f10" y="f8"/>
                    <a:pt x="f11" y="f6"/>
                    <a:pt x="f12"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sp>
        <p:nvSpPr>
          <p:cNvPr id="118" name="Text Placeholder 1">
            <a:extLst>
              <a:ext uri="{FF2B5EF4-FFF2-40B4-BE49-F238E27FC236}">
                <a16:creationId xmlns:a16="http://schemas.microsoft.com/office/drawing/2014/main" id="{06EC05D4-288C-46FA-87B0-6F489EE134D2}"/>
              </a:ext>
            </a:extLst>
          </p:cNvPr>
          <p:cNvSpPr txBox="1">
            <a:spLocks noGrp="1"/>
          </p:cNvSpPr>
          <p:nvPr>
            <p:ph type="body" idx="4294967295"/>
          </p:nvPr>
        </p:nvSpPr>
        <p:spPr>
          <a:xfrm>
            <a:off x="1691329" y="308866"/>
            <a:ext cx="8826602" cy="407383"/>
          </a:xfrm>
          <a:prstGeom prst="rect">
            <a:avLst/>
          </a:prstGeom>
        </p:spPr>
        <p:txBody>
          <a:bodyPr anchor="ctr" anchorCtr="1">
            <a:noAutofit/>
          </a:bodyPr>
          <a:lstStyle/>
          <a:p>
            <a:pPr marL="0" lvl="0" indent="0" algn="ctr">
              <a:buNone/>
            </a:pPr>
            <a:r>
              <a:rPr lang="en-US" sz="4800">
                <a:latin typeface="Arial"/>
                <a:cs typeface="Arial" panose="020b0604020202020204" pitchFamily="34" charset="0"/>
              </a:rPr>
              <a:t>Fully Editable Icon Sets: A</a:t>
            </a:r>
          </a:p>
        </p:txBody>
      </p:sp>
    </p:spTree>
    <p:extLst>
      <p:ext uri="{BB962C8B-B14F-4D97-AF65-F5344CB8AC3E}">
        <p14:creationId xmlns:p14="http://schemas.microsoft.com/office/powerpoint/2010/main" val="4085509721"/>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Freeform 108">
            <a:extLst>
              <a:ext uri="{FF2B5EF4-FFF2-40B4-BE49-F238E27FC236}">
                <a16:creationId xmlns:a16="http://schemas.microsoft.com/office/drawing/2014/main" id="{A4A10AD2-61D7-4F89-BA0E-77D024120854}"/>
              </a:ext>
            </a:extLst>
          </p:cNvPr>
          <p:cNvSpPr/>
          <p:nvPr/>
        </p:nvSpPr>
        <p:spPr>
          <a:xfrm>
            <a:off x="6041075" y="1656600"/>
            <a:ext cx="553870" cy="652296"/>
          </a:xfrm>
          <a:custGeom>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 0 0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 0 0 1423"/>
              <a:gd name="f497" fmla="*/ f0 1 341005"/>
              <a:gd name="f498" fmla="*/ f1 1 376812"/>
              <a:gd name="f499" fmla="+- f4 0 f2"/>
              <a:gd name="f500" fmla="+- f3 0 f2"/>
              <a:gd name="f501" fmla="*/ f500 1 341005"/>
              <a:gd name="f502" fmla="*/ f499 1 376812"/>
              <a:gd name="f503" fmla="*/ f2 1 f501"/>
              <a:gd name="f504" fmla="*/ f3 1 f501"/>
              <a:gd name="f505" fmla="*/ f2 1 f502"/>
              <a:gd name="f506" fmla="*/ f4 1 f502"/>
              <a:gd name="f507" fmla="*/ f503 f497 1"/>
              <a:gd name="f508" fmla="*/ f504 f497 1"/>
              <a:gd name="f509" fmla="*/ f506 f498 1"/>
              <a:gd name="f510" fmla="*/ f505 f498 1"/>
            </a:gdLst>
            <a:cxnLst>
              <a:cxn ang="3cd4">
                <a:pos x="hc" y="t"/>
              </a:cxn>
              <a:cxn ang="0">
                <a:pos x="r" y="vc"/>
              </a:cxn>
              <a:cxn ang="cd4">
                <a:pos x="hc" y="b"/>
              </a:cxn>
              <a:cxn ang="cd2">
                <a:pos x="l" y="vc"/>
              </a:cxn>
            </a:cxnLst>
            <a:rect l="f507" t="f510" r="f508" b="f509"/>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chemeClr val="bg1">
              <a:lumMod val="50000"/>
            </a:schemeClr>
          </a:solidFill>
          <a:ln cap="flat">
            <a:noFill/>
            <a:prstDash val="solid"/>
          </a:ln>
        </p:spPr>
        <p:txBody>
          <a:bodyPr vert="horz" wrap="square" lIns="121916" tIns="60963" rIns="121916" bIns="60963" anchor="ctr" anchorCtr="1" compatLnSpc="1">
            <a:noAutofit/>
          </a:bodyPr>
          <a:lstStyle/>
          <a:p>
            <a:pPr marL="0" marR="0" lvl="0" indent="0" algn="ct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맑은 고딕" pitchFamily="34"/>
            </a:endParaRPr>
          </a:p>
        </p:txBody>
      </p:sp>
      <p:sp>
        <p:nvSpPr>
          <p:cNvPr id="4" name="Oval 8">
            <a:extLst>
              <a:ext uri="{FF2B5EF4-FFF2-40B4-BE49-F238E27FC236}">
                <a16:creationId xmlns:a16="http://schemas.microsoft.com/office/drawing/2014/main" id="{2C8081FE-CD6F-4BD2-AD82-7E1F6CB42F63}"/>
              </a:ext>
            </a:extLst>
          </p:cNvPr>
          <p:cNvSpPr/>
          <p:nvPr/>
        </p:nvSpPr>
        <p:spPr>
          <a:xfrm>
            <a:off x="6965204" y="1671111"/>
            <a:ext cx="581787" cy="623255"/>
          </a:xfrm>
          <a:custGeom>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 f4 0 f2"/>
              <a:gd name="f546" fmla="+- f3 0 f2"/>
              <a:gd name="f547" fmla="*/ f546 1 3068057"/>
              <a:gd name="f548" fmla="*/ f545 1 3083879"/>
              <a:gd name="f549" fmla="*/ f2 1 f547"/>
              <a:gd name="f550" fmla="*/ f3 1 f547"/>
              <a:gd name="f551" fmla="*/ f2 1 f548"/>
              <a:gd name="f552" fmla="*/ f4 1 f548"/>
              <a:gd name="f553" fmla="*/ f549 f543 1"/>
              <a:gd name="f554" fmla="*/ f550 f543 1"/>
              <a:gd name="f555" fmla="*/ f552 f544 1"/>
              <a:gd name="f556" fmla="*/ f551 f544 1"/>
            </a:gdLst>
            <a:cxnLst>
              <a:cxn ang="3cd4">
                <a:pos x="hc" y="t"/>
              </a:cxn>
              <a:cxn ang="0">
                <a:pos x="r" y="vc"/>
              </a:cxn>
              <a:cxn ang="cd4">
                <a:pos x="hc" y="b"/>
              </a:cxn>
              <a:cxn ang="cd2">
                <a:pos x="l" y="vc"/>
              </a:cxn>
            </a:cxnLst>
            <a:rect l="f553" t="f556" r="f554" b="f555"/>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chemeClr val="bg1">
              <a:lumMod val="50000"/>
            </a:schemeClr>
          </a:solidFill>
          <a:ln cap="flat">
            <a:noFill/>
            <a:prstDash val="solid"/>
          </a:ln>
        </p:spPr>
        <p:txBody>
          <a:bodyPr vert="horz" wrap="square" lIns="121916" tIns="60963" rIns="121916" bIns="60963" anchor="ctr" anchorCtr="1" compatLnSpc="1">
            <a:noAutofit/>
          </a:bodyPr>
          <a:lstStyle/>
          <a:p>
            <a:pPr marL="0" marR="0" lvl="0" indent="0" algn="ct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맑은 고딕" pitchFamily="34"/>
            </a:endParaRPr>
          </a:p>
        </p:txBody>
      </p:sp>
      <p:grpSp>
        <p:nvGrpSpPr>
          <p:cNvPr id="5" name="Group 110">
            <a:extLst>
              <a:ext uri="{FF2B5EF4-FFF2-40B4-BE49-F238E27FC236}">
                <a16:creationId xmlns:a16="http://schemas.microsoft.com/office/drawing/2014/main" id="{5BAC77AF-9CEB-48CD-B3C8-5755904A17B4}"/>
              </a:ext>
            </a:extLst>
          </p:cNvPr>
          <p:cNvGrpSpPr/>
          <p:nvPr/>
        </p:nvGrpSpPr>
        <p:grpSpPr>
          <a:xfrm>
            <a:off x="5116241" y="1656600"/>
            <a:ext cx="553870" cy="652296"/>
            <a:chOff x="5116241" y="1656600"/>
            <a:chExt cx="553870" cy="652296"/>
          </a:xfrm>
          <a:solidFill>
            <a:schemeClr val="bg1">
              <a:lumMod val="50000"/>
            </a:schemeClr>
          </a:solidFill>
        </p:grpSpPr>
        <p:sp>
          <p:nvSpPr>
            <p:cNvPr id="6" name="Freeform 111">
              <a:extLst>
                <a:ext uri="{FF2B5EF4-FFF2-40B4-BE49-F238E27FC236}">
                  <a16:creationId xmlns:a16="http://schemas.microsoft.com/office/drawing/2014/main" id="{4963FA35-40FC-4590-9F88-D1C482DD30D4}"/>
                </a:ext>
              </a:extLst>
            </p:cNvPr>
            <p:cNvSpPr/>
            <p:nvPr/>
          </p:nvSpPr>
          <p:spPr>
            <a:xfrm>
              <a:off x="5116241" y="1656600"/>
              <a:ext cx="553870" cy="652296"/>
            </a:xfrm>
            <a:custGeom>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 0 0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 0 0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 f7 0 f5"/>
                <a:gd name="f83" fmla="+- f6 0 f5"/>
                <a:gd name="f84" fmla="*/ f79 f0 1"/>
                <a:gd name="f85" fmla="*/ f83 1 5331558"/>
                <a:gd name="f86" fmla="*/ f82 1 5891405"/>
                <a:gd name="f87" fmla="*/ 968 f82 1"/>
                <a:gd name="f88" fmla="*/ 1181117 f82 1"/>
                <a:gd name="f89" fmla="*/ 3328959 f82 1"/>
                <a:gd name="f90" fmla="*/ 3735758 f82 1"/>
                <a:gd name="f91" fmla="*/ 3871219 f82 1"/>
                <a:gd name="f92" fmla="*/ 4062605 f82 1"/>
                <a:gd name="f93" fmla="*/ 4317787 f82 1"/>
                <a:gd name="f94" fmla="*/ 4977005 f82 1"/>
                <a:gd name="f95" fmla="*/ 5039972 f82 1"/>
                <a:gd name="f96" fmla="*/ 5891405 f82 1"/>
                <a:gd name="f97" fmla="*/ 5859508 f82 1"/>
                <a:gd name="f98" fmla="*/ 3520345 f82 1"/>
                <a:gd name="f99" fmla="*/ 3079808 f82 1"/>
                <a:gd name="f100" fmla="*/ 2980491 f83 1"/>
                <a:gd name="f101" fmla="*/ 726547 f83 1"/>
                <a:gd name="f102" fmla="*/ 486068 f83 1"/>
                <a:gd name="f103" fmla="*/ 2371366 f82 1"/>
                <a:gd name="f104" fmla="*/ 4803 f83 1"/>
                <a:gd name="f105" fmla="*/ 460575 f83 1"/>
                <a:gd name="f106" fmla="*/ 289487 f83 1"/>
                <a:gd name="f107" fmla="*/ 480873 f83 1"/>
                <a:gd name="f108" fmla="*/ 322351 f83 1"/>
                <a:gd name="f109" fmla="*/ 513737 f83 1"/>
                <a:gd name="f110" fmla="*/ 449942 f83 1"/>
                <a:gd name="f111" fmla="*/ 1704584 f83 1"/>
                <a:gd name="f112" fmla="*/ 1895970 f83 1"/>
                <a:gd name="f113" fmla="*/ 4734863 f83 1"/>
                <a:gd name="f114" fmla="*/ 4841189 f83 1"/>
                <a:gd name="f115" fmla="*/ f84 1 f2"/>
                <a:gd name="f116" fmla="*/ f87 1 5891405"/>
                <a:gd name="f117" fmla="*/ f88 1 5891405"/>
                <a:gd name="f118" fmla="*/ f89 1 5891405"/>
                <a:gd name="f119" fmla="*/ f90 1 5891405"/>
                <a:gd name="f120" fmla="*/ f91 1 5891405"/>
                <a:gd name="f121" fmla="*/ f92 1 5891405"/>
                <a:gd name="f122" fmla="*/ f93 1 5891405"/>
                <a:gd name="f123" fmla="*/ f94 1 5891405"/>
                <a:gd name="f124" fmla="*/ f95 1 5891405"/>
                <a:gd name="f125" fmla="*/ f96 1 5891405"/>
                <a:gd name="f126" fmla="*/ f97 1 5891405"/>
                <a:gd name="f127" fmla="*/ f98 1 5891405"/>
                <a:gd name="f128" fmla="*/ f99 1 5891405"/>
                <a:gd name="f129" fmla="*/ f100 1 5331558"/>
                <a:gd name="f130" fmla="*/ f101 1 5331558"/>
                <a:gd name="f131" fmla="*/ f102 1 5331558"/>
                <a:gd name="f132" fmla="*/ f103 1 5891405"/>
                <a:gd name="f133" fmla="*/ f104 1 5331558"/>
                <a:gd name="f134" fmla="*/ f105 1 5331558"/>
                <a:gd name="f135" fmla="*/ f106 1 5331558"/>
                <a:gd name="f136" fmla="*/ f107 1 5331558"/>
                <a:gd name="f137" fmla="*/ f108 1 5331558"/>
                <a:gd name="f138" fmla="*/ f109 1 5331558"/>
                <a:gd name="f139" fmla="*/ f110 1 5331558"/>
                <a:gd name="f140" fmla="*/ f111 1 5331558"/>
                <a:gd name="f141" fmla="*/ f112 1 5331558"/>
                <a:gd name="f142" fmla="*/ f113 1 5331558"/>
                <a:gd name="f143" fmla="*/ f114 1 5331558"/>
                <a:gd name="f144" fmla="*/ f5 1 f85"/>
                <a:gd name="f145" fmla="*/ f6 1 f85"/>
                <a:gd name="f146" fmla="*/ f5 1 f86"/>
                <a:gd name="f147" fmla="*/ f7 1 f86"/>
                <a:gd name="f148" fmla="+- f115 0 f1"/>
                <a:gd name="f149" fmla="*/ f129 1 f85"/>
                <a:gd name="f150" fmla="*/ f116 1 f86"/>
                <a:gd name="f151" fmla="*/ f130 1 f85"/>
                <a:gd name="f152" fmla="*/ f117 1 f86"/>
                <a:gd name="f153" fmla="*/ f131 1 f85"/>
                <a:gd name="f154" fmla="*/ f132 1 f86"/>
                <a:gd name="f155" fmla="*/ f133 1 f85"/>
                <a:gd name="f156" fmla="*/ f128 1 f86"/>
                <a:gd name="f157" fmla="*/ f134 1 f85"/>
                <a:gd name="f158" fmla="*/ f118 1 f86"/>
                <a:gd name="f159" fmla="*/ f135 1 f85"/>
                <a:gd name="f160" fmla="*/ f119 1 f86"/>
                <a:gd name="f161" fmla="*/ f136 1 f85"/>
                <a:gd name="f162" fmla="*/ f120 1 f86"/>
                <a:gd name="f163" fmla="*/ f137 1 f85"/>
                <a:gd name="f164" fmla="*/ f121 1 f86"/>
                <a:gd name="f165" fmla="*/ f138 1 f85"/>
                <a:gd name="f166" fmla="*/ f122 1 f86"/>
                <a:gd name="f167" fmla="*/ f139 1 f85"/>
                <a:gd name="f168" fmla="*/ f123 1 f86"/>
                <a:gd name="f169" fmla="*/ f140 1 f85"/>
                <a:gd name="f170" fmla="*/ f124 1 f86"/>
                <a:gd name="f171" fmla="*/ f141 1 f85"/>
                <a:gd name="f172" fmla="*/ f125 1 f86"/>
                <a:gd name="f173" fmla="*/ f142 1 f85"/>
                <a:gd name="f174" fmla="*/ f126 1 f86"/>
                <a:gd name="f175" fmla="*/ f143 1 f85"/>
                <a:gd name="f176" fmla="*/ f127 1 f86"/>
                <a:gd name="f177" fmla="*/ f144 f80 1"/>
                <a:gd name="f178" fmla="*/ f145 f80 1"/>
                <a:gd name="f179" fmla="*/ f147 f81 1"/>
                <a:gd name="f180" fmla="*/ f146 f81 1"/>
                <a:gd name="f181" fmla="*/ f149 f80 1"/>
                <a:gd name="f182" fmla="*/ f150 f81 1"/>
                <a:gd name="f183" fmla="*/ f151 f80 1"/>
                <a:gd name="f184" fmla="*/ f152 f81 1"/>
                <a:gd name="f185" fmla="*/ f153 f80 1"/>
                <a:gd name="f186" fmla="*/ f154 f81 1"/>
                <a:gd name="f187" fmla="*/ f155 f80 1"/>
                <a:gd name="f188" fmla="*/ f156 f81 1"/>
                <a:gd name="f189" fmla="*/ f157 f80 1"/>
                <a:gd name="f190" fmla="*/ f158 f81 1"/>
                <a:gd name="f191" fmla="*/ f159 f80 1"/>
                <a:gd name="f192" fmla="*/ f160 f81 1"/>
                <a:gd name="f193" fmla="*/ f161 f80 1"/>
                <a:gd name="f194" fmla="*/ f162 f81 1"/>
                <a:gd name="f195" fmla="*/ f163 f80 1"/>
                <a:gd name="f196" fmla="*/ f164 f81 1"/>
                <a:gd name="f197" fmla="*/ f165 f80 1"/>
                <a:gd name="f198" fmla="*/ f166 f81 1"/>
                <a:gd name="f199" fmla="*/ f167 f80 1"/>
                <a:gd name="f200" fmla="*/ f168 f81 1"/>
                <a:gd name="f201" fmla="*/ f169 f80 1"/>
                <a:gd name="f202" fmla="*/ f170 f81 1"/>
                <a:gd name="f203" fmla="*/ f171 f80 1"/>
                <a:gd name="f204" fmla="*/ f172 f81 1"/>
                <a:gd name="f205" fmla="*/ f173 f80 1"/>
                <a:gd name="f206" fmla="*/ f174 f81 1"/>
                <a:gd name="f207" fmla="*/ f175 f80 1"/>
                <a:gd name="f208" fmla="*/ f176 f81 1"/>
              </a:gdLst>
              <a:cxnLst>
                <a:cxn ang="3cd4">
                  <a:pos x="hc" y="t"/>
                </a:cxn>
                <a:cxn ang="0">
                  <a:pos x="r" y="vc"/>
                </a:cxn>
                <a:cxn ang="cd4">
                  <a:pos x="hc" y="b"/>
                </a:cxn>
                <a:cxn ang="cd2">
                  <a:pos x="l" y="vc"/>
                </a:cxn>
                <a:cxn ang="f148">
                  <a:pos x="f181" y="f182"/>
                </a:cxn>
                <a:cxn ang="f148">
                  <a:pos x="f183" y="f184"/>
                </a:cxn>
                <a:cxn ang="f148">
                  <a:pos x="f185" y="f186"/>
                </a:cxn>
                <a:cxn ang="f148">
                  <a:pos x="f187" y="f188"/>
                </a:cxn>
                <a:cxn ang="f148">
                  <a:pos x="f189" y="f190"/>
                </a:cxn>
                <a:cxn ang="f148">
                  <a:pos x="f191" y="f192"/>
                </a:cxn>
                <a:cxn ang="f148">
                  <a:pos x="f193" y="f194"/>
                </a:cxn>
                <a:cxn ang="f148">
                  <a:pos x="f195" y="f196"/>
                </a:cxn>
                <a:cxn ang="f148">
                  <a:pos x="f197" y="f198"/>
                </a:cxn>
                <a:cxn ang="f148">
                  <a:pos x="f199" y="f200"/>
                </a:cxn>
                <a:cxn ang="f148">
                  <a:pos x="f201" y="f202"/>
                </a:cxn>
                <a:cxn ang="f148">
                  <a:pos x="f203" y="f204"/>
                </a:cxn>
                <a:cxn ang="f148">
                  <a:pos x="f205" y="f206"/>
                </a:cxn>
                <a:cxn ang="f148">
                  <a:pos x="f207" y="f208"/>
                </a:cxn>
                <a:cxn ang="f148">
                  <a:pos x="f181" y="f182"/>
                </a:cxn>
              </a:cxnLst>
              <a:rect l="f177" t="f180" r="f178" b="f179"/>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grpFill/>
            <a:ln cap="flat">
              <a:noFill/>
              <a:prstDash val="solid"/>
            </a:ln>
          </p:spPr>
          <p:txBody>
            <a:bodyPr vert="horz" wrap="square" lIns="121916" tIns="60963" rIns="121916" bIns="60963" anchor="ctr" anchorCtr="1" compatLnSpc="1">
              <a:noAutofit/>
            </a:bodyPr>
            <a:lstStyle/>
            <a:p>
              <a:pPr marL="0" marR="0" lvl="0" indent="0" algn="ct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맑은 고딕" pitchFamily="34"/>
              </a:endParaRPr>
            </a:p>
          </p:txBody>
        </p:sp>
        <p:sp>
          <p:nvSpPr>
            <p:cNvPr id="7" name="Oval 37">
              <a:extLst>
                <a:ext uri="{FF2B5EF4-FFF2-40B4-BE49-F238E27FC236}">
                  <a16:creationId xmlns:a16="http://schemas.microsoft.com/office/drawing/2014/main" id="{7999532A-F0C0-434C-A4C3-9B0AAEC8285A}"/>
                </a:ext>
              </a:extLst>
            </p:cNvPr>
            <p:cNvSpPr/>
            <p:nvPr/>
          </p:nvSpPr>
          <p:spPr>
            <a:xfrm rot="18100528">
              <a:off x="5310665" y="1643303"/>
              <a:ext cx="290230" cy="406021"/>
            </a:xfrm>
            <a:custGeom>
              <a:gdLst>
                <a:gd name="f0" fmla="val w"/>
                <a:gd name="f1" fmla="val h"/>
                <a:gd name="f2" fmla="val 0"/>
                <a:gd name="f3" fmla="val 1170491"/>
                <a:gd name="f4" fmla="val 1745209"/>
                <a:gd name="f5" fmla="val 429221"/>
                <a:gd name="f6" fmla="val 671495"/>
                <a:gd name="f7" fmla="val 415869"/>
                <a:gd name="f8" fmla="val 670322"/>
                <a:gd name="f9" fmla="val 402356"/>
                <a:gd name="f10" fmla="val 670624"/>
                <a:gd name="f11" fmla="val 388917"/>
                <a:gd name="f12" fmla="val 672439"/>
                <a:gd name="f13" fmla="val 370997"/>
                <a:gd name="f14" fmla="val 674859"/>
                <a:gd name="f15" fmla="val 353207"/>
                <a:gd name="f16" fmla="val 679968"/>
                <a:gd name="f17" fmla="val 336101"/>
                <a:gd name="f18" fmla="val 687858"/>
                <a:gd name="f19" fmla="val 344770"/>
                <a:gd name="f20" fmla="val 708640"/>
                <a:gd name="f21" fmla="val 405276"/>
                <a:gd name="f22" fmla="val 680369"/>
                <a:gd name="f23" fmla="val 475531"/>
                <a:gd name="f24" fmla="val 691805"/>
                <a:gd name="f25" fmla="val 523918"/>
                <a:gd name="f26" fmla="val 737799"/>
                <a:gd name="f27" fmla="val 569388"/>
                <a:gd name="f28" fmla="val 781022"/>
                <a:gd name="f29" fmla="val 587723"/>
                <a:gd name="f30" fmla="val 847396"/>
                <a:gd name="f31" fmla="val 571504"/>
                <a:gd name="f32" fmla="val 910067"/>
                <a:gd name="f33" fmla="val 593243"/>
                <a:gd name="f34" fmla="val 915886"/>
                <a:gd name="f35" fmla="val 611678"/>
                <a:gd name="f36" fmla="val 844923"/>
                <a:gd name="f37" fmla="val 590662"/>
                <a:gd name="f38" fmla="val 769719"/>
                <a:gd name="f39" fmla="val 538740"/>
                <a:gd name="f40" fmla="val 720849"/>
                <a:gd name="f41" fmla="val 507886"/>
                <a:gd name="f42" fmla="val 691808"/>
                <a:gd name="f43" fmla="val 469277"/>
                <a:gd name="f44" fmla="val 675014"/>
                <a:gd name="f45" fmla="val 588421"/>
                <a:gd name="f46" fmla="val 580980"/>
                <a:gd name="f47" fmla="val 534186"/>
                <a:gd name="f48" fmla="val 581239"/>
                <a:gd name="f49" fmla="val 482134"/>
                <a:gd name="f50" fmla="val 605639"/>
                <a:gd name="f51" fmla="val 446738"/>
                <a:gd name="f52" fmla="val 649695"/>
                <a:gd name="f53" fmla="val 463760"/>
                <a:gd name="f54" fmla="val 664437"/>
                <a:gd name="f55" fmla="val 505329"/>
                <a:gd name="f56" fmla="val 612166"/>
                <a:gd name="f57" fmla="val 573320"/>
                <a:gd name="f58" fmla="val 591099"/>
                <a:gd name="f59" fmla="val 637132"/>
                <a:gd name="f60" fmla="val 610714"/>
                <a:gd name="f61" fmla="val 697098"/>
                <a:gd name="f62" fmla="val 629147"/>
                <a:gd name="f63" fmla="val 743088"/>
                <a:gd name="f64" fmla="val 680397"/>
                <a:gd name="f65" fmla="val 756495"/>
                <a:gd name="f66" fmla="val 743730"/>
                <a:gd name="f67" fmla="val 778549"/>
                <a:gd name="f68" fmla="val 739251"/>
                <a:gd name="f69" fmla="val 763432"/>
                <a:gd name="f70" fmla="val 667508"/>
                <a:gd name="f71" fmla="val 711108"/>
                <a:gd name="f72" fmla="val 609548"/>
                <a:gd name="f73" fmla="val 642848"/>
                <a:gd name="f74" fmla="val 588934"/>
                <a:gd name="f75" fmla="val 624821"/>
                <a:gd name="f76" fmla="val 583490"/>
                <a:gd name="f77" fmla="val 606500"/>
                <a:gd name="f78" fmla="val 580894"/>
                <a:gd name="f79" fmla="val 533817"/>
                <a:gd name="f80" fmla="val 617807"/>
                <a:gd name="f81" fmla="val 1"/>
                <a:gd name="f82" fmla="val 687626"/>
                <a:gd name="f83" fmla="val 60667"/>
                <a:gd name="f84" fmla="val 697680"/>
                <a:gd name="f85" fmla="val 141081"/>
                <a:gd name="f86" fmla="val 603869"/>
                <a:gd name="f87" fmla="val 182843"/>
                <a:gd name="f88" fmla="val 547102"/>
                <a:gd name="f89" fmla="val 268997"/>
                <a:gd name="f90" fmla="val 562024"/>
                <a:gd name="f91" fmla="val 352718"/>
                <a:gd name="f92" fmla="val 584367"/>
                <a:gd name="f93" fmla="val 347971"/>
                <a:gd name="f94" fmla="val 570422"/>
                <a:gd name="f95" fmla="val 267354"/>
                <a:gd name="f96" fmla="val 633895"/>
                <a:gd name="f97" fmla="val 183716"/>
                <a:gd name="f98" fmla="val 732836"/>
                <a:gd name="f99" fmla="val 150639"/>
                <a:gd name="f100" fmla="val 738208"/>
                <a:gd name="f101" fmla="val 147500"/>
                <a:gd name="f102" fmla="val 743991"/>
                <a:gd name="f103" fmla="val 147205"/>
                <a:gd name="f104" fmla="val 749842"/>
                <a:gd name="f105" fmla="val 844103"/>
                <a:gd name="f106" fmla="val 920515"/>
                <a:gd name="f107" fmla="val 223618"/>
                <a:gd name="f108" fmla="val 317877"/>
                <a:gd name="f109" fmla="val 910716"/>
                <a:gd name="f110" fmla="val 366417"/>
                <a:gd name="f111" fmla="val 366418"/>
                <a:gd name="f112" fmla="val 371433"/>
                <a:gd name="f113" fmla="val 997755"/>
                <a:gd name="f114" fmla="val 379016"/>
                <a:gd name="f115" fmla="val 1056877"/>
                <a:gd name="f116" fmla="val 445155"/>
                <a:gd name="f117" fmla="val 525101"/>
                <a:gd name="f118" fmla="val 1047351"/>
                <a:gd name="f119" fmla="val 572282"/>
                <a:gd name="f120" fmla="val 1119671"/>
                <a:gd name="f121" fmla="val 602218"/>
                <a:gd name="f122" fmla="val 673500"/>
                <a:gd name="f123" fmla="val 756650"/>
                <a:gd name="f124" fmla="val 1170490"/>
                <a:gd name="f125" fmla="val 802863"/>
                <a:gd name="f126" fmla="val 1154794"/>
                <a:gd name="f127" fmla="val 845409"/>
                <a:gd name="f128" fmla="val 1127569"/>
                <a:gd name="f129" fmla="val 878235"/>
                <a:gd name="f130" fmla="val 1080615"/>
                <a:gd name="f131" fmla="val 934488"/>
                <a:gd name="f132" fmla="val 1014142"/>
                <a:gd name="f133" fmla="val 959925"/>
                <a:gd name="f134" fmla="val 954678"/>
                <a:gd name="f135" fmla="val 939840"/>
                <a:gd name="f136" fmla="val 947373"/>
                <a:gd name="f137" fmla="val 961469"/>
                <a:gd name="f138" fmla="val 1000817"/>
                <a:gd name="f139" fmla="val 979520"/>
                <a:gd name="f140" fmla="val 1058949"/>
                <a:gd name="f141" fmla="val 966083"/>
                <a:gd name="f142" fmla="val 1106746"/>
                <a:gd name="f143" fmla="val 928282"/>
                <a:gd name="f144" fmla="val 1128548"/>
                <a:gd name="f145" fmla="val 955588"/>
                <a:gd name="f146" fmla="val 1138907"/>
                <a:gd name="f147" fmla="val 990708"/>
                <a:gd name="f148" fmla="val 1028247"/>
                <a:gd name="f149" fmla="val 1124134"/>
                <a:gd name="f150" fmla="val 1071328"/>
                <a:gd name="f151" fmla="val 1204237"/>
                <a:gd name="f152" fmla="val 981133"/>
                <a:gd name="f153" fmla="val 1223220"/>
                <a:gd name="f154" fmla="val 889088"/>
                <a:gd name="f155" fmla="val 1236998"/>
                <a:gd name="f156" fmla="val 805358"/>
                <a:gd name="f157" fmla="val 1200898"/>
                <a:gd name="f158" fmla="val 777272"/>
                <a:gd name="f159" fmla="val 1134408"/>
                <a:gd name="f160" fmla="val 791057"/>
                <a:gd name="f161" fmla="val 1124903"/>
                <a:gd name="f162" fmla="val 802061"/>
                <a:gd name="f163" fmla="val 1111678"/>
                <a:gd name="f164" fmla="val 810210"/>
                <a:gd name="f165" fmla="val 1096167"/>
                <a:gd name="f166" fmla="val 831546"/>
                <a:gd name="f167" fmla="val 1055553"/>
                <a:gd name="f168" fmla="val 830022"/>
                <a:gd name="f169" fmla="val 1005443"/>
                <a:gd name="f170" fmla="val 806195"/>
                <a:gd name="f171" fmla="val 964175"/>
                <a:gd name="f172" fmla="val 787267"/>
                <a:gd name="f173" fmla="val 975103"/>
                <a:gd name="f174" fmla="val 807161"/>
                <a:gd name="f175" fmla="val 1009560"/>
                <a:gd name="f176" fmla="val 808703"/>
                <a:gd name="f177" fmla="val 1051275"/>
                <a:gd name="f178" fmla="val 791333"/>
                <a:gd name="f179" fmla="val 1085110"/>
                <a:gd name="f180" fmla="val 784855"/>
                <a:gd name="f181" fmla="val 1097727"/>
                <a:gd name="f182" fmla="val 776117"/>
                <a:gd name="f183" fmla="val 1108536"/>
                <a:gd name="f184" fmla="val 763385"/>
                <a:gd name="f185" fmla="val 1114320"/>
                <a:gd name="f186" fmla="val 744063"/>
                <a:gd name="f187" fmla="val 1119497"/>
                <a:gd name="f188" fmla="val 747716"/>
                <a:gd name="f189" fmla="val 1128718"/>
                <a:gd name="f190" fmla="val 731558"/>
                <a:gd name="f191" fmla="val 1137628"/>
                <a:gd name="f192" fmla="val 712804"/>
                <a:gd name="f193" fmla="val 1141697"/>
                <a:gd name="f194" fmla="val 693327"/>
                <a:gd name="f195" fmla="val 1140344"/>
                <a:gd name="f196" fmla="val 655409"/>
                <a:gd name="f197" fmla="val 1137711"/>
                <a:gd name="f198" fmla="val 620494"/>
                <a:gd name="f199" fmla="val 1114908"/>
                <a:gd name="f200" fmla="val 601213"/>
                <a:gd name="f201" fmla="val 1080185"/>
                <a:gd name="f202" fmla="val 582082"/>
                <a:gd name="f203" fmla="val 1090754"/>
                <a:gd name="f204" fmla="val 605167"/>
                <a:gd name="f205" fmla="val 1132362"/>
                <a:gd name="f206" fmla="val 647281"/>
                <a:gd name="f207" fmla="val 1159482"/>
                <a:gd name="f208" fmla="val 693051"/>
                <a:gd name="f209" fmla="val 1162221"/>
                <a:gd name="f210" fmla="val 715413"/>
                <a:gd name="f211" fmla="val 1163558"/>
                <a:gd name="f212" fmla="val 736989"/>
                <a:gd name="f213" fmla="val 1158982"/>
                <a:gd name="f214" fmla="val 755684"/>
                <a:gd name="f215" fmla="val 1148835"/>
                <a:gd name="f216" fmla="val 792539"/>
                <a:gd name="f217" fmla="val 1222022"/>
                <a:gd name="f218" fmla="val 887119"/>
                <a:gd name="f219" fmla="val 1262260"/>
                <a:gd name="f220" fmla="val 989751"/>
                <a:gd name="f221" fmla="val 1247587"/>
                <a:gd name="f222" fmla="val 1000157"/>
                <a:gd name="f223" fmla="val 1267987"/>
                <a:gd name="f224" fmla="val 1004489"/>
                <a:gd name="f225" fmla="val 1291252"/>
                <a:gd name="f226" fmla="val 1004488"/>
                <a:gd name="f227" fmla="val 1315531"/>
                <a:gd name="f228" fmla="val 1381750"/>
                <a:gd name="f229" fmla="val 972258"/>
                <a:gd name="f230" fmla="val 1440443"/>
                <a:gd name="f231" fmla="val 920375"/>
                <a:gd name="f232" fmla="val 1473506"/>
                <a:gd name="f233" fmla="val 913116"/>
                <a:gd name="f234" fmla="val 1474079"/>
                <a:gd name="f235" fmla="val 850536"/>
                <a:gd name="f236" fmla="val 1469665"/>
                <a:gd name="f237" fmla="val 794159"/>
                <a:gd name="f238" fmla="val 1430126"/>
                <a:gd name="f239" fmla="val 766796"/>
                <a:gd name="f240" fmla="val 1371458"/>
                <a:gd name="f241" fmla="val 746323"/>
                <a:gd name="f242" fmla="val 1380801"/>
                <a:gd name="f243" fmla="val 776874"/>
                <a:gd name="f244" fmla="val 1446464"/>
                <a:gd name="f245" fmla="val 839753"/>
                <a:gd name="f246" fmla="val 1490827"/>
                <a:gd name="f247" fmla="val 909888"/>
                <a:gd name="f248" fmla="val 1496052"/>
                <a:gd name="f249" fmla="val 891948"/>
                <a:gd name="f250" fmla="val 1561049"/>
                <a:gd name="f251" fmla="val 840393"/>
                <a:gd name="f252" fmla="val 1611456"/>
                <a:gd name="f253" fmla="val 774838"/>
                <a:gd name="f254" fmla="val 1628054"/>
                <a:gd name="f255" fmla="val 686646"/>
                <a:gd name="f256" fmla="val 1642970"/>
                <a:gd name="f257" fmla="val 605133"/>
                <a:gd name="f258" fmla="val 1612285"/>
                <a:gd name="f259" fmla="val 571751"/>
                <a:gd name="f260" fmla="val 1552195"/>
                <a:gd name="f261" fmla="val 550649"/>
                <a:gd name="f262" fmla="val 1566422"/>
                <a:gd name="f263" fmla="val 577499"/>
                <a:gd name="f264" fmla="val 1609979"/>
                <a:gd name="f265" fmla="val 626419"/>
                <a:gd name="f266" fmla="val 1639383"/>
                <a:gd name="f267" fmla="val 685031"/>
                <a:gd name="f268" fmla="val 1648114"/>
                <a:gd name="f269" fmla="val 659684"/>
                <a:gd name="f270" fmla="val 1706013"/>
                <a:gd name="f271" fmla="val 601329"/>
                <a:gd name="f272" fmla="val 1745210"/>
                <a:gd name="f273" fmla="val 533818"/>
                <a:gd name="f274" fmla="val 455549"/>
                <a:gd name="f275" fmla="val 416747"/>
                <a:gd name="f276" fmla="val 1692524"/>
                <a:gd name="f277" fmla="val 372301"/>
                <a:gd name="f278" fmla="val 1619888"/>
                <a:gd name="f279" fmla="val 366380"/>
                <a:gd name="f280" fmla="val 1592106"/>
                <a:gd name="f281" fmla="val 305091"/>
                <a:gd name="f282" fmla="val 1567105"/>
                <a:gd name="f283" fmla="val 259811"/>
                <a:gd name="f284" fmla="val 1511085"/>
                <a:gd name="f285" fmla="val 250590"/>
                <a:gd name="f286" fmla="val 1443452"/>
                <a:gd name="f287" fmla="val 203712"/>
                <a:gd name="f288" fmla="val 1453117"/>
                <a:gd name="f289" fmla="val 158965"/>
                <a:gd name="f290" fmla="val 1444975"/>
                <a:gd name="f291" fmla="val 117260"/>
                <a:gd name="f292" fmla="val 1407178"/>
                <a:gd name="f293" fmla="val 55030"/>
                <a:gd name="f294" fmla="val 1350772"/>
                <a:gd name="f295" fmla="val 44039"/>
                <a:gd name="f296" fmla="val 1258933"/>
                <a:gd name="f297" fmla="val 90593"/>
                <a:gd name="f298" fmla="val 1192598"/>
                <a:gd name="f299" fmla="val 186799"/>
                <a:gd name="f300" fmla="val 1224213"/>
                <a:gd name="f301" fmla="val 285304"/>
                <a:gd name="f302" fmla="val 1199642"/>
                <a:gd name="f303" fmla="val 330760"/>
                <a:gd name="f304" fmla="val 1129474"/>
                <a:gd name="f305" fmla="val 344999"/>
                <a:gd name="f306" fmla="val 1132822"/>
                <a:gd name="f307" fmla="val 420009"/>
                <a:gd name="f308" fmla="val 1139731"/>
                <a:gd name="f309" fmla="val 490500"/>
                <a:gd name="f310" fmla="val 1101048"/>
                <a:gd name="f311" fmla="val 524987"/>
                <a:gd name="f312" fmla="val 1034051"/>
                <a:gd name="f313" fmla="val 505360"/>
                <a:gd name="f314" fmla="val 1023014"/>
                <a:gd name="f315" fmla="val 475089"/>
                <a:gd name="f316" fmla="val 1082544"/>
                <a:gd name="f317" fmla="val 412689"/>
                <a:gd name="f318" fmla="val 1116790"/>
                <a:gd name="f319" fmla="val 346243"/>
                <a:gd name="f320" fmla="val 1110339"/>
                <a:gd name="f321" fmla="val 283801"/>
                <a:gd name="f322" fmla="val 1104277"/>
                <a:gd name="f323" fmla="val 228486"/>
                <a:gd name="f324" fmla="val 1063265"/>
                <a:gd name="f325" fmla="val 202679"/>
                <a:gd name="f326" fmla="val 1003895"/>
                <a:gd name="f327" fmla="val 181967"/>
                <a:gd name="f328" fmla="val 1012696"/>
                <a:gd name="f329" fmla="val 205492"/>
                <a:gd name="f330" fmla="val 1066954"/>
                <a:gd name="f331" fmla="val 250941"/>
                <a:gd name="f332" fmla="val 1107583"/>
                <a:gd name="f333" fmla="val 305288"/>
                <a:gd name="f334" fmla="val 1123484"/>
                <a:gd name="f335" fmla="val 260051"/>
                <a:gd name="f336" fmla="val 1186174"/>
                <a:gd name="f337" fmla="val 162021"/>
                <a:gd name="f338" fmla="val 1201884"/>
                <a:gd name="f339" fmla="val 70961"/>
                <a:gd name="f340" fmla="val 1161909"/>
                <a:gd name="f341" fmla="val 64874"/>
                <a:gd name="f342" fmla="val 1160625"/>
                <a:gd name="f343" fmla="val 60391"/>
                <a:gd name="f344" fmla="val 1156961"/>
                <a:gd name="f345" fmla="val 56055"/>
                <a:gd name="f346" fmla="val 1153032"/>
                <a:gd name="f347" fmla="+- 0 0 13786"/>
                <a:gd name="f348" fmla="val 1089729"/>
                <a:gd name="f349" fmla="+- 0 0 19088"/>
                <a:gd name="f350" fmla="val 981796"/>
                <a:gd name="f351" fmla="val 44214"/>
                <a:gd name="f352" fmla="val 911953"/>
                <a:gd name="f353" fmla="val 84073"/>
                <a:gd name="f354" fmla="val 882569"/>
                <a:gd name="f355" fmla="val 76811"/>
                <a:gd name="f356" fmla="val 875989"/>
                <a:gd name="f357" fmla="val 80179"/>
                <a:gd name="f358" fmla="val 872273"/>
                <a:gd name="f359" fmla="val 28040"/>
                <a:gd name="f360" fmla="val 814783"/>
                <a:gd name="f361" fmla="val 28651"/>
                <a:gd name="f362" fmla="val 726072"/>
                <a:gd name="f363" fmla="val 82340"/>
                <a:gd name="f364" fmla="val 666836"/>
                <a:gd name="f365" fmla="val 121082"/>
                <a:gd name="f366" fmla="val 638275"/>
                <a:gd name="f367" fmla="val 89526"/>
                <a:gd name="f368" fmla="val 571593"/>
                <a:gd name="f369" fmla="val 96788"/>
                <a:gd name="f370" fmla="val 490523"/>
                <a:gd name="f371" fmla="val 145805"/>
                <a:gd name="f372" fmla="val 430894"/>
                <a:gd name="f373" fmla="val 198586"/>
                <a:gd name="f374" fmla="val 400645"/>
                <a:gd name="f375" fmla="val 259015"/>
                <a:gd name="f376" fmla="val 385179"/>
                <a:gd name="f377" fmla="val 321878"/>
                <a:gd name="f378" fmla="val 383347"/>
                <a:gd name="f379" fmla="val 321111"/>
                <a:gd name="f380" fmla="val 357014"/>
                <a:gd name="f381" fmla="val 257723"/>
                <a:gd name="f382" fmla="val 358862"/>
                <a:gd name="f383" fmla="val 196668"/>
                <a:gd name="f384" fmla="val 373772"/>
                <a:gd name="f385" fmla="val 141180"/>
                <a:gd name="f386" fmla="val 399723"/>
                <a:gd name="f387" fmla="val 117813"/>
                <a:gd name="f388" fmla="val 370058"/>
                <a:gd name="f389" fmla="val 106816"/>
                <a:gd name="f390" fmla="val 332072"/>
                <a:gd name="f391" fmla="val 291518"/>
                <a:gd name="f392" fmla="val 170286"/>
                <a:gd name="f393" fmla="val 205094"/>
                <a:gd name="f394" fmla="val 72008"/>
                <a:gd name="f395" fmla="val 326327"/>
                <a:gd name="f396" fmla="val 350305"/>
                <a:gd name="f397" fmla="val 373385"/>
                <a:gd name="f398" fmla="val 75853"/>
                <a:gd name="f399" fmla="val 394659"/>
                <a:gd name="f400" fmla="val 83948"/>
                <a:gd name="f401" fmla="val 425371"/>
                <a:gd name="f402" fmla="val 33609"/>
                <a:gd name="f403" fmla="val 467237"/>
                <a:gd name="f404" fmla="*/ f0 1 1170491"/>
                <a:gd name="f405" fmla="*/ f1 1 1745209"/>
                <a:gd name="f406" fmla="+- f4 0 f2"/>
                <a:gd name="f407" fmla="+- f3 0 f2"/>
                <a:gd name="f408" fmla="*/ f407 1 1170491"/>
                <a:gd name="f409" fmla="*/ f406 1 1745209"/>
                <a:gd name="f410" fmla="*/ f2 1 f408"/>
                <a:gd name="f411" fmla="*/ f3 1 f408"/>
                <a:gd name="f412" fmla="*/ f2 1 f409"/>
                <a:gd name="f413" fmla="*/ f4 1 f409"/>
                <a:gd name="f414" fmla="*/ f410 f404 1"/>
                <a:gd name="f415" fmla="*/ f411 f404 1"/>
                <a:gd name="f416" fmla="*/ f413 f405 1"/>
                <a:gd name="f417" fmla="*/ f412 f405 1"/>
              </a:gdLst>
              <a:cxnLst>
                <a:cxn ang="3cd4">
                  <a:pos x="hc" y="t"/>
                </a:cxn>
                <a:cxn ang="0">
                  <a:pos x="r" y="vc"/>
                </a:cxn>
                <a:cxn ang="cd4">
                  <a:pos x="hc" y="b"/>
                </a:cxn>
                <a:cxn ang="cd2">
                  <a:pos x="l" y="vc"/>
                </a:cxn>
              </a:cxnLst>
              <a:rect l="f414" t="f417" r="f415" b="f416"/>
              <a:pathLst>
                <a:path w="1170491" h="1745208">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31" y="f32"/>
                  </a:cubicBezTo>
                  <a:lnTo>
                    <a:pt x="f33" y="f34"/>
                  </a:lnTo>
                  <a:cubicBezTo>
                    <a:pt x="f35" y="f36"/>
                    <a:pt x="f37" y="f38"/>
                    <a:pt x="f39" y="f40"/>
                  </a:cubicBezTo>
                  <a:cubicBezTo>
                    <a:pt x="f41" y="f42"/>
                    <a:pt x="f43" y="f44"/>
                    <a:pt x="f5" y="f6"/>
                  </a:cubicBezTo>
                  <a:close/>
                  <a:moveTo>
                    <a:pt x="f45" y="f46"/>
                  </a:moveTo>
                  <a:cubicBezTo>
                    <a:pt x="f47" y="f48"/>
                    <a:pt x="f49" y="f50"/>
                    <a:pt x="f51" y="f52"/>
                  </a:cubicBezTo>
                  <a:lnTo>
                    <a:pt x="f53" y="f54"/>
                  </a:lnTo>
                  <a:cubicBezTo>
                    <a:pt x="f55" y="f56"/>
                    <a:pt x="f57" y="f58"/>
                    <a:pt x="f59" y="f60"/>
                  </a:cubicBezTo>
                  <a:cubicBezTo>
                    <a:pt x="f61" y="f62"/>
                    <a:pt x="f63" y="f64"/>
                    <a:pt x="f65" y="f66"/>
                  </a:cubicBezTo>
                  <a:lnTo>
                    <a:pt x="f67" y="f68"/>
                  </a:lnTo>
                  <a:cubicBezTo>
                    <a:pt x="f69" y="f70"/>
                    <a:pt x="f71" y="f72"/>
                    <a:pt x="f73" y="f74"/>
                  </a:cubicBezTo>
                  <a:cubicBezTo>
                    <a:pt x="f75" y="f76"/>
                    <a:pt x="f77" y="f78"/>
                    <a:pt x="f45" y="f46"/>
                  </a:cubicBezTo>
                  <a:close/>
                  <a:moveTo>
                    <a:pt x="f79" y="f2"/>
                  </a:moveTo>
                  <a:cubicBezTo>
                    <a:pt x="f80" y="f81"/>
                    <a:pt x="f82" y="f83"/>
                    <a:pt x="f84" y="f85"/>
                  </a:cubicBezTo>
                  <a:cubicBezTo>
                    <a:pt x="f86" y="f87"/>
                    <a:pt x="f88" y="f89"/>
                    <a:pt x="f90" y="f91"/>
                  </a:cubicBezTo>
                  <a:lnTo>
                    <a:pt x="f92" y="f93"/>
                  </a:lnTo>
                  <a:cubicBezTo>
                    <a:pt x="f94" y="f95"/>
                    <a:pt x="f96" y="f97"/>
                    <a:pt x="f98" y="f99"/>
                  </a:cubicBezTo>
                  <a:cubicBezTo>
                    <a:pt x="f100" y="f101"/>
                    <a:pt x="f102" y="f103"/>
                    <a:pt x="f104" y="f103"/>
                  </a:cubicBezTo>
                  <a:cubicBezTo>
                    <a:pt x="f105" y="f103"/>
                    <a:pt x="f106" y="f107"/>
                    <a:pt x="f106" y="f108"/>
                  </a:cubicBezTo>
                  <a:lnTo>
                    <a:pt x="f109" y="f110"/>
                  </a:lnTo>
                  <a:lnTo>
                    <a:pt x="f106" y="f111"/>
                  </a:lnTo>
                  <a:lnTo>
                    <a:pt x="f106" y="f112"/>
                  </a:lnTo>
                  <a:cubicBezTo>
                    <a:pt x="f113" y="f114"/>
                    <a:pt x="f115" y="f116"/>
                    <a:pt x="f115" y="f117"/>
                  </a:cubicBezTo>
                  <a:lnTo>
                    <a:pt x="f118" y="f119"/>
                  </a:lnTo>
                  <a:cubicBezTo>
                    <a:pt x="f120" y="f121"/>
                    <a:pt x="f3" y="f122"/>
                    <a:pt x="f3" y="f123"/>
                  </a:cubicBezTo>
                  <a:cubicBezTo>
                    <a:pt x="f124" y="f125"/>
                    <a:pt x="f126" y="f127"/>
                    <a:pt x="f128" y="f129"/>
                  </a:cubicBezTo>
                  <a:cubicBezTo>
                    <a:pt x="f130" y="f131"/>
                    <a:pt x="f132" y="f133"/>
                    <a:pt x="f134" y="f135"/>
                  </a:cubicBezTo>
                  <a:lnTo>
                    <a:pt x="f136" y="f137"/>
                  </a:lnTo>
                  <a:cubicBezTo>
                    <a:pt x="f138" y="f139"/>
                    <a:pt x="f140" y="f141"/>
                    <a:pt x="f142" y="f143"/>
                  </a:cubicBezTo>
                  <a:cubicBezTo>
                    <a:pt x="f144" y="f145"/>
                    <a:pt x="f146" y="f147"/>
                    <a:pt x="f146" y="f148"/>
                  </a:cubicBezTo>
                  <a:cubicBezTo>
                    <a:pt x="f146" y="f149"/>
                    <a:pt x="f150" y="f151"/>
                    <a:pt x="f152" y="f153"/>
                  </a:cubicBezTo>
                  <a:cubicBezTo>
                    <a:pt x="f154" y="f155"/>
                    <a:pt x="f156" y="f157"/>
                    <a:pt x="f158" y="f159"/>
                  </a:cubicBezTo>
                  <a:cubicBezTo>
                    <a:pt x="f160" y="f161"/>
                    <a:pt x="f162" y="f163"/>
                    <a:pt x="f164" y="f165"/>
                  </a:cubicBezTo>
                  <a:cubicBezTo>
                    <a:pt x="f166" y="f167"/>
                    <a:pt x="f168" y="f169"/>
                    <a:pt x="f170" y="f171"/>
                  </a:cubicBezTo>
                  <a:lnTo>
                    <a:pt x="f172" y="f173"/>
                  </a:lnTo>
                  <a:cubicBezTo>
                    <a:pt x="f174" y="f175"/>
                    <a:pt x="f176" y="f177"/>
                    <a:pt x="f178" y="f179"/>
                  </a:cubicBezTo>
                  <a:cubicBezTo>
                    <a:pt x="f180" y="f181"/>
                    <a:pt x="f182" y="f183"/>
                    <a:pt x="f184" y="f185"/>
                  </a:cubicBezTo>
                  <a:lnTo>
                    <a:pt x="f186" y="f187"/>
                  </a:lnTo>
                  <a:lnTo>
                    <a:pt x="f188" y="f189"/>
                  </a:lnTo>
                  <a:cubicBezTo>
                    <a:pt x="f190" y="f191"/>
                    <a:pt x="f192" y="f193"/>
                    <a:pt x="f194" y="f195"/>
                  </a:cubicBezTo>
                  <a:cubicBezTo>
                    <a:pt x="f196" y="f197"/>
                    <a:pt x="f198" y="f199"/>
                    <a:pt x="f200" y="f201"/>
                  </a:cubicBezTo>
                  <a:lnTo>
                    <a:pt x="f202" y="f203"/>
                  </a:ln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6" y="f228"/>
                    <a:pt x="f229" y="f230"/>
                    <a:pt x="f231" y="f232"/>
                  </a:cubicBezTo>
                  <a:lnTo>
                    <a:pt x="f233" y="f234"/>
                  </a:lnTo>
                  <a:cubicBezTo>
                    <a:pt x="f235" y="f236"/>
                    <a:pt x="f237" y="f238"/>
                    <a:pt x="f239" y="f240"/>
                  </a:cubicBezTo>
                  <a:lnTo>
                    <a:pt x="f241" y="f242"/>
                  </a:lnTo>
                  <a:cubicBezTo>
                    <a:pt x="f243" y="f244"/>
                    <a:pt x="f245" y="f246"/>
                    <a:pt x="f247" y="f248"/>
                  </a:cubicBezTo>
                  <a:cubicBezTo>
                    <a:pt x="f249" y="f250"/>
                    <a:pt x="f251" y="f252"/>
                    <a:pt x="f253" y="f254"/>
                  </a:cubicBezTo>
                  <a:cubicBezTo>
                    <a:pt x="f255" y="f256"/>
                    <a:pt x="f257" y="f258"/>
                    <a:pt x="f259" y="f260"/>
                  </a:cubicBezTo>
                  <a:lnTo>
                    <a:pt x="f261" y="f262"/>
                  </a:lnTo>
                  <a:cubicBezTo>
                    <a:pt x="f263" y="f264"/>
                    <a:pt x="f265" y="f266"/>
                    <a:pt x="f267" y="f268"/>
                  </a:cubicBezTo>
                  <a:cubicBezTo>
                    <a:pt x="f269" y="f270"/>
                    <a:pt x="f271" y="f272"/>
                    <a:pt x="f273" y="f4"/>
                  </a:cubicBezTo>
                  <a:cubicBezTo>
                    <a:pt x="f274" y="f272"/>
                    <a:pt x="f275" y="f276"/>
                    <a:pt x="f277" y="f278"/>
                  </a:cubicBezTo>
                  <a:lnTo>
                    <a:pt x="f279" y="f280"/>
                  </a:lnTo>
                  <a:cubicBezTo>
                    <a:pt x="f281" y="f282"/>
                    <a:pt x="f283" y="f284"/>
                    <a:pt x="f285" y="f286"/>
                  </a:cubicBezTo>
                  <a:cubicBezTo>
                    <a:pt x="f287" y="f288"/>
                    <a:pt x="f289" y="f290"/>
                    <a:pt x="f291" y="f292"/>
                  </a:cubicBezTo>
                  <a:cubicBezTo>
                    <a:pt x="f293" y="f294"/>
                    <a:pt x="f295" y="f296"/>
                    <a:pt x="f297" y="f298"/>
                  </a:cubicBezTo>
                  <a:cubicBezTo>
                    <a:pt x="f299" y="f300"/>
                    <a:pt x="f301" y="f302"/>
                    <a:pt x="f303" y="f304"/>
                  </a:cubicBezTo>
                  <a:lnTo>
                    <a:pt x="f305" y="f306"/>
                  </a:lnTo>
                  <a:cubicBezTo>
                    <a:pt x="f307" y="f308"/>
                    <a:pt x="f309" y="f310"/>
                    <a:pt x="f311" y="f312"/>
                  </a:cubicBezTo>
                  <a:lnTo>
                    <a:pt x="f313" y="f314"/>
                  </a:lnTo>
                  <a:cubicBezTo>
                    <a:pt x="f315" y="f316"/>
                    <a:pt x="f317" y="f318"/>
                    <a:pt x="f319" y="f320"/>
                  </a:cubicBezTo>
                  <a:cubicBezTo>
                    <a:pt x="f321" y="f322"/>
                    <a:pt x="f323" y="f324"/>
                    <a:pt x="f325" y="f326"/>
                  </a:cubicBezTo>
                  <a:lnTo>
                    <a:pt x="f327" y="f328"/>
                  </a:lnTo>
                  <a:cubicBezTo>
                    <a:pt x="f329" y="f330"/>
                    <a:pt x="f331" y="f332"/>
                    <a:pt x="f333" y="f334"/>
                  </a:cubicBezTo>
                  <a:cubicBezTo>
                    <a:pt x="f335" y="f336"/>
                    <a:pt x="f337" y="f338"/>
                    <a:pt x="f339" y="f340"/>
                  </a:cubicBezTo>
                  <a:cubicBezTo>
                    <a:pt x="f341" y="f342"/>
                    <a:pt x="f343" y="f344"/>
                    <a:pt x="f345" y="f346"/>
                  </a:cubicBezTo>
                  <a:cubicBezTo>
                    <a:pt x="f347" y="f348"/>
                    <a:pt x="f349" y="f350"/>
                    <a:pt x="f351" y="f352"/>
                  </a:cubicBezTo>
                  <a:lnTo>
                    <a:pt x="f353" y="f354"/>
                  </a:lnTo>
                  <a:lnTo>
                    <a:pt x="f355" y="f356"/>
                  </a:lnTo>
                  <a:lnTo>
                    <a:pt x="f357" y="f358"/>
                  </a:lnTo>
                  <a:cubicBezTo>
                    <a:pt x="f359" y="f360"/>
                    <a:pt x="f361" y="f362"/>
                    <a:pt x="f363" y="f364"/>
                  </a:cubicBezTo>
                  <a:lnTo>
                    <a:pt x="f365" y="f366"/>
                  </a:lnTo>
                  <a:cubicBezTo>
                    <a:pt x="f367" y="f368"/>
                    <a:pt x="f369" y="f370"/>
                    <a:pt x="f371" y="f372"/>
                  </a:cubicBezTo>
                  <a:cubicBezTo>
                    <a:pt x="f373" y="f374"/>
                    <a:pt x="f375" y="f376"/>
                    <a:pt x="f377" y="f378"/>
                  </a:cubicBezTo>
                  <a:lnTo>
                    <a:pt x="f379" y="f380"/>
                  </a:lnTo>
                  <a:cubicBezTo>
                    <a:pt x="f381" y="f382"/>
                    <a:pt x="f383" y="f384"/>
                    <a:pt x="f385" y="f386"/>
                  </a:cubicBezTo>
                  <a:cubicBezTo>
                    <a:pt x="f387" y="f388"/>
                    <a:pt x="f389" y="f390"/>
                    <a:pt x="f389" y="f391"/>
                  </a:cubicBezTo>
                  <a:cubicBezTo>
                    <a:pt x="f389" y="f392"/>
                    <a:pt x="f393" y="f394"/>
                    <a:pt x="f395" y="f394"/>
                  </a:cubicBezTo>
                  <a:cubicBezTo>
                    <a:pt x="f396" y="f394"/>
                    <a:pt x="f397" y="f398"/>
                    <a:pt x="f399" y="f400"/>
                  </a:cubicBezTo>
                  <a:cubicBezTo>
                    <a:pt x="f401" y="f402"/>
                    <a:pt x="f403" y="f2"/>
                    <a:pt x="f79" y="f2"/>
                  </a:cubicBezTo>
                  <a:close/>
                </a:path>
              </a:pathLst>
            </a:custGeom>
            <a:grpFill/>
            <a:ln cap="flat">
              <a:noFill/>
              <a:prstDash val="solid"/>
            </a:ln>
          </p:spPr>
          <p:txBody>
            <a:bodyPr vert="horz" wrap="square" lIns="121916" tIns="60963" rIns="121916" bIns="60963" anchor="ctr" anchorCtr="1" compatLnSpc="1">
              <a:noAutofit/>
            </a:bodyPr>
            <a:lstStyle/>
            <a:p>
              <a:pPr marL="0" marR="0" lvl="0" indent="0" algn="ct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맑은 고딕" pitchFamily="34"/>
              </a:endParaRPr>
            </a:p>
          </p:txBody>
        </p:sp>
      </p:grpSp>
      <p:sp>
        <p:nvSpPr>
          <p:cNvPr id="8" name="Rectangle 19">
            <a:extLst>
              <a:ext uri="{FF2B5EF4-FFF2-40B4-BE49-F238E27FC236}">
                <a16:creationId xmlns:a16="http://schemas.microsoft.com/office/drawing/2014/main" id="{4EB3F87B-EC3E-4937-96F1-8C42DF5A7F8E}"/>
              </a:ext>
            </a:extLst>
          </p:cNvPr>
          <p:cNvSpPr/>
          <p:nvPr/>
        </p:nvSpPr>
        <p:spPr>
          <a:xfrm>
            <a:off x="4210226" y="1691996"/>
            <a:ext cx="496363" cy="581494"/>
          </a:xfrm>
          <a:custGeom>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 0 0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 0 0 5451"/>
              <a:gd name="f267" fmla="*/ f0 1 2926108"/>
              <a:gd name="f268" fmla="*/ f1 1 3216409"/>
              <a:gd name="f269" fmla="+- f4 0 f2"/>
              <a:gd name="f270" fmla="+- f3 0 f2"/>
              <a:gd name="f271" fmla="*/ f270 1 2926108"/>
              <a:gd name="f272" fmla="*/ f269 1 3216409"/>
              <a:gd name="f273" fmla="*/ f2 1 f271"/>
              <a:gd name="f274" fmla="*/ f3 1 f271"/>
              <a:gd name="f275" fmla="*/ f2 1 f272"/>
              <a:gd name="f276" fmla="*/ f4 1 f272"/>
              <a:gd name="f277" fmla="*/ f273 f267 1"/>
              <a:gd name="f278" fmla="*/ f274 f267 1"/>
              <a:gd name="f279" fmla="*/ f276 f268 1"/>
              <a:gd name="f280" fmla="*/ f275 f268 1"/>
            </a:gdLst>
            <a:cxnLst>
              <a:cxn ang="3cd4">
                <a:pos x="hc" y="t"/>
              </a:cxn>
              <a:cxn ang="0">
                <a:pos x="r" y="vc"/>
              </a:cxn>
              <a:cxn ang="cd4">
                <a:pos x="hc" y="b"/>
              </a:cxn>
              <a:cxn ang="cd2">
                <a:pos x="l" y="vc"/>
              </a:cxn>
            </a:cxnLst>
            <a:rect l="f277" t="f280" r="f278" b="f279"/>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chemeClr val="bg1">
              <a:lumMod val="50000"/>
            </a:schemeClr>
          </a:solidFill>
          <a:ln cap="flat">
            <a:noFill/>
            <a:prstDash val="solid"/>
          </a:ln>
        </p:spPr>
        <p:txBody>
          <a:bodyPr vert="horz" wrap="square" lIns="121916" tIns="60963" rIns="121916" bIns="60963" anchor="ctr" anchorCtr="1" compatLnSpc="1">
            <a:noAutofit/>
          </a:bodyPr>
          <a:lstStyle/>
          <a:p>
            <a:pPr marL="0" marR="0" lvl="0" indent="0" algn="ct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맑은 고딕" pitchFamily="34"/>
            </a:endParaRPr>
          </a:p>
        </p:txBody>
      </p:sp>
      <p:sp>
        <p:nvSpPr>
          <p:cNvPr id="9" name="Oval 47">
            <a:extLst>
              <a:ext uri="{FF2B5EF4-FFF2-40B4-BE49-F238E27FC236}">
                <a16:creationId xmlns:a16="http://schemas.microsoft.com/office/drawing/2014/main" id="{E05CFB8A-FCA6-47E3-82D3-735C30F653E2}"/>
              </a:ext>
            </a:extLst>
          </p:cNvPr>
          <p:cNvSpPr/>
          <p:nvPr/>
        </p:nvSpPr>
        <p:spPr>
          <a:xfrm>
            <a:off x="11312005" y="1671148"/>
            <a:ext cx="584731" cy="623191"/>
          </a:xfrm>
          <a:custGeom>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 f3 0 f2"/>
              <a:gd name="f14" fmla="*/ f13 1 3240000"/>
              <a:gd name="f15" fmla="*/ f2 1 f14"/>
              <a:gd name="f16" fmla="*/ f3 1 f14"/>
              <a:gd name="f17" fmla="*/ f15 f11 1"/>
              <a:gd name="f18" fmla="*/ f16 f11 1"/>
              <a:gd name="f19" fmla="*/ f16 f12 1"/>
              <a:gd name="f20" fmla="*/ f15 f12 1"/>
            </a:gdLst>
            <a:cxnLst>
              <a:cxn ang="3cd4">
                <a:pos x="hc" y="t"/>
              </a:cxn>
              <a:cxn ang="0">
                <a:pos x="r" y="vc"/>
              </a:cxn>
              <a:cxn ang="cd4">
                <a:pos x="hc" y="b"/>
              </a:cxn>
              <a:cxn ang="cd2">
                <a:pos x="l" y="vc"/>
              </a:cxn>
            </a:cxnLst>
            <a:rect l="f17" t="f20" r="f18" b="f19"/>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chemeClr val="bg1">
              <a:lumMod val="50000"/>
            </a:schemeClr>
          </a:solidFill>
          <a:ln cap="flat">
            <a:noFill/>
            <a:prstDash val="solid"/>
          </a:ln>
        </p:spPr>
        <p:txBody>
          <a:bodyPr vert="horz" wrap="square" lIns="121916" tIns="60963" rIns="121916" bIns="60963" anchor="ctr" anchorCtr="1" compatLnSpc="1">
            <a:noAutofit/>
          </a:bodyPr>
          <a:lstStyle/>
          <a:p>
            <a:pPr marL="0" marR="0" lvl="0" indent="0" algn="ct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맑은 고딕" pitchFamily="34"/>
            </a:endParaRPr>
          </a:p>
        </p:txBody>
      </p:sp>
      <p:sp>
        <p:nvSpPr>
          <p:cNvPr id="10" name="Rounded Rectangle 2">
            <a:extLst>
              <a:ext uri="{FF2B5EF4-FFF2-40B4-BE49-F238E27FC236}">
                <a16:creationId xmlns:a16="http://schemas.microsoft.com/office/drawing/2014/main" id="{4F7BFA33-43BE-4A94-BF87-F64CDE4E2EA1}"/>
              </a:ext>
            </a:extLst>
          </p:cNvPr>
          <p:cNvSpPr/>
          <p:nvPr/>
        </p:nvSpPr>
        <p:spPr>
          <a:xfrm>
            <a:off x="5106631" y="5441804"/>
            <a:ext cx="573081" cy="610782"/>
          </a:xfrm>
          <a:custGeom>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 f7 0 f5"/>
              <a:gd name="f120" fmla="+- f6 0 f5"/>
              <a:gd name="f121" fmla="*/ f116 f0 1"/>
              <a:gd name="f122" fmla="*/ f120 1 3960440"/>
              <a:gd name="f123" fmla="*/ f119 1 3960000"/>
              <a:gd name="f124" fmla="*/ 1979373 f120 1"/>
              <a:gd name="f125" fmla="*/ 472350 f119 1"/>
              <a:gd name="f126" fmla="*/ 813783 f120 1"/>
              <a:gd name="f127" fmla="*/ 1434034 f119 1"/>
              <a:gd name="f128" fmla="*/ 2217373 f120 1"/>
              <a:gd name="f129" fmla="*/ 1339611 f120 1"/>
              <a:gd name="f130" fmla="*/ 3487664 f119 1"/>
              <a:gd name="f131" fmla="*/ 436907 f120 1"/>
              <a:gd name="f132" fmla="*/ 0 f119 1"/>
              <a:gd name="f133" fmla="*/ 3523533 f120 1"/>
              <a:gd name="f134" fmla="*/ 3960440 f120 1"/>
              <a:gd name="f135" fmla="*/ 436907 f119 1"/>
              <a:gd name="f136" fmla="*/ 3523093 f119 1"/>
              <a:gd name="f137" fmla="*/ 3960000 f119 1"/>
              <a:gd name="f138" fmla="*/ 0 f120 1"/>
              <a:gd name="f139" fmla="*/ 1119009 f120 1"/>
              <a:gd name="f140" fmla="*/ 2222584 f119 1"/>
              <a:gd name="f141" fmla="*/ 1234998 f120 1"/>
              <a:gd name="f142" fmla="*/ 1431771 f119 1"/>
              <a:gd name="f143" fmla="*/ 1915898 f120 1"/>
              <a:gd name="f144" fmla="*/ 1219889 f119 1"/>
              <a:gd name="f145" fmla="*/ 1589196 f120 1"/>
              <a:gd name="f146" fmla="*/ 1434803 f119 1"/>
              <a:gd name="f147" fmla="*/ 1574511 f120 1"/>
              <a:gd name="f148" fmla="*/ 1939931 f119 1"/>
              <a:gd name="f149" fmla="*/ 2135727 f120 1"/>
              <a:gd name="f150" fmla="*/ 1554876 f119 1"/>
              <a:gd name="f151" fmla="*/ 891303 f119 1"/>
              <a:gd name="f152" fmla="*/ 2783502 f120 1"/>
              <a:gd name="f153" fmla="*/ 1606823 f119 1"/>
              <a:gd name="f154" fmla="*/ 2456028 f120 1"/>
              <a:gd name="f155" fmla="*/ 2225955 f119 1"/>
              <a:gd name="f156" fmla="*/ 2026974 f120 1"/>
              <a:gd name="f157" fmla="*/ 2018938 f119 1"/>
              <a:gd name="f158" fmla="*/ 1887692 f120 1"/>
              <a:gd name="f159" fmla="*/ 2422431 f119 1"/>
              <a:gd name="f160" fmla="*/ 2336342 f120 1"/>
              <a:gd name="f161" fmla="*/ 2720202 f119 1"/>
              <a:gd name="f162" fmla="*/ 3176454 f120 1"/>
              <a:gd name="f163" fmla="*/ 1627140 f119 1"/>
              <a:gd name="f164" fmla="*/ 1328015 f120 1"/>
              <a:gd name="f165" fmla="*/ 1812920 f119 1"/>
              <a:gd name="f166" fmla="*/ f121 1 f2"/>
              <a:gd name="f167" fmla="*/ f124 1 3960440"/>
              <a:gd name="f168" fmla="*/ f125 1 3960000"/>
              <a:gd name="f169" fmla="*/ f126 1 3960440"/>
              <a:gd name="f170" fmla="*/ f127 1 3960000"/>
              <a:gd name="f171" fmla="*/ f128 1 3960440"/>
              <a:gd name="f172" fmla="*/ f129 1 3960440"/>
              <a:gd name="f173" fmla="*/ f130 1 3960000"/>
              <a:gd name="f174" fmla="*/ f131 1 3960440"/>
              <a:gd name="f175" fmla="*/ f132 1 3960000"/>
              <a:gd name="f176" fmla="*/ f133 1 3960440"/>
              <a:gd name="f177" fmla="*/ f134 1 3960440"/>
              <a:gd name="f178" fmla="*/ f135 1 3960000"/>
              <a:gd name="f179" fmla="*/ f136 1 3960000"/>
              <a:gd name="f180" fmla="*/ f137 1 3960000"/>
              <a:gd name="f181" fmla="*/ f138 1 3960440"/>
              <a:gd name="f182" fmla="*/ f139 1 3960440"/>
              <a:gd name="f183" fmla="*/ f140 1 3960000"/>
              <a:gd name="f184" fmla="*/ f141 1 3960440"/>
              <a:gd name="f185" fmla="*/ f142 1 3960000"/>
              <a:gd name="f186" fmla="*/ f143 1 3960440"/>
              <a:gd name="f187" fmla="*/ f144 1 3960000"/>
              <a:gd name="f188" fmla="*/ f145 1 3960440"/>
              <a:gd name="f189" fmla="*/ f146 1 3960000"/>
              <a:gd name="f190" fmla="*/ f147 1 3960440"/>
              <a:gd name="f191" fmla="*/ f148 1 3960000"/>
              <a:gd name="f192" fmla="*/ f149 1 3960440"/>
              <a:gd name="f193" fmla="*/ f150 1 3960000"/>
              <a:gd name="f194" fmla="*/ f151 1 3960000"/>
              <a:gd name="f195" fmla="*/ f152 1 3960440"/>
              <a:gd name="f196" fmla="*/ f153 1 3960000"/>
              <a:gd name="f197" fmla="*/ f154 1 3960440"/>
              <a:gd name="f198" fmla="*/ f155 1 3960000"/>
              <a:gd name="f199" fmla="*/ f156 1 3960440"/>
              <a:gd name="f200" fmla="*/ f157 1 3960000"/>
              <a:gd name="f201" fmla="*/ f158 1 3960440"/>
              <a:gd name="f202" fmla="*/ f159 1 3960000"/>
              <a:gd name="f203" fmla="*/ f160 1 3960440"/>
              <a:gd name="f204" fmla="*/ f161 1 3960000"/>
              <a:gd name="f205" fmla="*/ f162 1 3960440"/>
              <a:gd name="f206" fmla="*/ f163 1 3960000"/>
              <a:gd name="f207" fmla="*/ f164 1 3960440"/>
              <a:gd name="f208" fmla="*/ f165 1 3960000"/>
              <a:gd name="f209" fmla="*/ f5 1 f122"/>
              <a:gd name="f210" fmla="*/ f6 1 f122"/>
              <a:gd name="f211" fmla="*/ f5 1 f123"/>
              <a:gd name="f212" fmla="*/ f7 1 f123"/>
              <a:gd name="f213" fmla="+- f166 0 f1"/>
              <a:gd name="f214" fmla="*/ f167 1 f122"/>
              <a:gd name="f215" fmla="*/ f168 1 f123"/>
              <a:gd name="f216" fmla="*/ f169 1 f122"/>
              <a:gd name="f217" fmla="*/ f170 1 f123"/>
              <a:gd name="f218" fmla="*/ f182 1 f122"/>
              <a:gd name="f219" fmla="*/ f183 1 f123"/>
              <a:gd name="f220" fmla="*/ f207 1 f122"/>
              <a:gd name="f221" fmla="*/ f208 1 f123"/>
              <a:gd name="f222" fmla="*/ f184 1 f122"/>
              <a:gd name="f223" fmla="*/ f185 1 f123"/>
              <a:gd name="f224" fmla="*/ f171 1 f122"/>
              <a:gd name="f225" fmla="*/ f194 1 f123"/>
              <a:gd name="f226" fmla="*/ f195 1 f122"/>
              <a:gd name="f227" fmla="*/ f196 1 f123"/>
              <a:gd name="f228" fmla="*/ f197 1 f122"/>
              <a:gd name="f229" fmla="*/ f198 1 f123"/>
              <a:gd name="f230" fmla="*/ f199 1 f122"/>
              <a:gd name="f231" fmla="*/ f200 1 f123"/>
              <a:gd name="f232" fmla="*/ f192 1 f122"/>
              <a:gd name="f233" fmla="*/ f193 1 f123"/>
              <a:gd name="f234" fmla="*/ f186 1 f122"/>
              <a:gd name="f235" fmla="*/ f187 1 f123"/>
              <a:gd name="f236" fmla="*/ f188 1 f122"/>
              <a:gd name="f237" fmla="*/ f189 1 f123"/>
              <a:gd name="f238" fmla="*/ f190 1 f122"/>
              <a:gd name="f239" fmla="*/ f191 1 f123"/>
              <a:gd name="f240" fmla="*/ f172 1 f122"/>
              <a:gd name="f241" fmla="*/ f173 1 f123"/>
              <a:gd name="f242" fmla="*/ f201 1 f122"/>
              <a:gd name="f243" fmla="*/ f202 1 f123"/>
              <a:gd name="f244" fmla="*/ f203 1 f122"/>
              <a:gd name="f245" fmla="*/ f204 1 f123"/>
              <a:gd name="f246" fmla="*/ f205 1 f122"/>
              <a:gd name="f247" fmla="*/ f206 1 f123"/>
              <a:gd name="f248" fmla="*/ f174 1 f122"/>
              <a:gd name="f249" fmla="*/ f175 1 f123"/>
              <a:gd name="f250" fmla="*/ f176 1 f122"/>
              <a:gd name="f251" fmla="*/ f177 1 f122"/>
              <a:gd name="f252" fmla="*/ f178 1 f123"/>
              <a:gd name="f253" fmla="*/ f179 1 f123"/>
              <a:gd name="f254" fmla="*/ f180 1 f123"/>
              <a:gd name="f255" fmla="*/ f181 1 f122"/>
              <a:gd name="f256" fmla="*/ f209 f117 1"/>
              <a:gd name="f257" fmla="*/ f210 f117 1"/>
              <a:gd name="f258" fmla="*/ f212 f118 1"/>
              <a:gd name="f259" fmla="*/ f211 f118 1"/>
              <a:gd name="f260" fmla="*/ f214 f117 1"/>
              <a:gd name="f261" fmla="*/ f215 f118 1"/>
              <a:gd name="f262" fmla="*/ f216 f117 1"/>
              <a:gd name="f263" fmla="*/ f217 f118 1"/>
              <a:gd name="f264" fmla="*/ f218 f117 1"/>
              <a:gd name="f265" fmla="*/ f219 f118 1"/>
              <a:gd name="f266" fmla="*/ f220 f117 1"/>
              <a:gd name="f267" fmla="*/ f221 f118 1"/>
              <a:gd name="f268" fmla="*/ f222 f117 1"/>
              <a:gd name="f269" fmla="*/ f223 f118 1"/>
              <a:gd name="f270" fmla="*/ f224 f117 1"/>
              <a:gd name="f271" fmla="*/ f225 f118 1"/>
              <a:gd name="f272" fmla="*/ f226 f117 1"/>
              <a:gd name="f273" fmla="*/ f227 f118 1"/>
              <a:gd name="f274" fmla="*/ f228 f117 1"/>
              <a:gd name="f275" fmla="*/ f229 f118 1"/>
              <a:gd name="f276" fmla="*/ f230 f117 1"/>
              <a:gd name="f277" fmla="*/ f231 f118 1"/>
              <a:gd name="f278" fmla="*/ f232 f117 1"/>
              <a:gd name="f279" fmla="*/ f233 f118 1"/>
              <a:gd name="f280" fmla="*/ f234 f117 1"/>
              <a:gd name="f281" fmla="*/ f235 f118 1"/>
              <a:gd name="f282" fmla="*/ f236 f117 1"/>
              <a:gd name="f283" fmla="*/ f237 f118 1"/>
              <a:gd name="f284" fmla="*/ f238 f117 1"/>
              <a:gd name="f285" fmla="*/ f239 f118 1"/>
              <a:gd name="f286" fmla="*/ f240 f117 1"/>
              <a:gd name="f287" fmla="*/ f241 f118 1"/>
              <a:gd name="f288" fmla="*/ f242 f117 1"/>
              <a:gd name="f289" fmla="*/ f243 f118 1"/>
              <a:gd name="f290" fmla="*/ f244 f117 1"/>
              <a:gd name="f291" fmla="*/ f245 f118 1"/>
              <a:gd name="f292" fmla="*/ f246 f117 1"/>
              <a:gd name="f293" fmla="*/ f247 f118 1"/>
              <a:gd name="f294" fmla="*/ f248 f117 1"/>
              <a:gd name="f295" fmla="*/ f249 f118 1"/>
              <a:gd name="f296" fmla="*/ f250 f117 1"/>
              <a:gd name="f297" fmla="*/ f251 f117 1"/>
              <a:gd name="f298" fmla="*/ f252 f118 1"/>
              <a:gd name="f299" fmla="*/ f253 f118 1"/>
              <a:gd name="f300" fmla="*/ f254 f118 1"/>
              <a:gd name="f301" fmla="*/ f255 f117 1"/>
            </a:gdLst>
            <a:cxnLst>
              <a:cxn ang="3cd4">
                <a:pos x="hc" y="t"/>
              </a:cxn>
              <a:cxn ang="0">
                <a:pos x="r" y="vc"/>
              </a:cxn>
              <a:cxn ang="cd4">
                <a:pos x="hc" y="b"/>
              </a:cxn>
              <a:cxn ang="cd2">
                <a:pos x="l" y="vc"/>
              </a:cxn>
              <a:cxn ang="f213">
                <a:pos x="f260" y="f261"/>
              </a:cxn>
              <a:cxn ang="f213">
                <a:pos x="f262" y="f263"/>
              </a:cxn>
              <a:cxn ang="f213">
                <a:pos x="f264" y="f265"/>
              </a:cxn>
              <a:cxn ang="f213">
                <a:pos x="f266" y="f267"/>
              </a:cxn>
              <a:cxn ang="f213">
                <a:pos x="f268" y="f269"/>
              </a:cxn>
              <a:cxn ang="f213">
                <a:pos x="f270" y="f271"/>
              </a:cxn>
              <a:cxn ang="f213">
                <a:pos x="f272" y="f273"/>
              </a:cxn>
              <a:cxn ang="f213">
                <a:pos x="f274" y="f275"/>
              </a:cxn>
              <a:cxn ang="f213">
                <a:pos x="f276" y="f277"/>
              </a:cxn>
              <a:cxn ang="f213">
                <a:pos x="f278" y="f279"/>
              </a:cxn>
              <a:cxn ang="f213">
                <a:pos x="f280" y="f281"/>
              </a:cxn>
              <a:cxn ang="f213">
                <a:pos x="f282" y="f283"/>
              </a:cxn>
              <a:cxn ang="f213">
                <a:pos x="f284" y="f285"/>
              </a:cxn>
              <a:cxn ang="f213">
                <a:pos x="f286" y="f287"/>
              </a:cxn>
              <a:cxn ang="f213">
                <a:pos x="f288" y="f289"/>
              </a:cxn>
              <a:cxn ang="f213">
                <a:pos x="f290" y="f291"/>
              </a:cxn>
              <a:cxn ang="f213">
                <a:pos x="f292" y="f293"/>
              </a:cxn>
              <a:cxn ang="f213">
                <a:pos x="f260" y="f261"/>
              </a:cxn>
              <a:cxn ang="f213">
                <a:pos x="f294" y="f295"/>
              </a:cxn>
              <a:cxn ang="f213">
                <a:pos x="f296" y="f295"/>
              </a:cxn>
              <a:cxn ang="f213">
                <a:pos x="f297" y="f298"/>
              </a:cxn>
              <a:cxn ang="f213">
                <a:pos x="f297" y="f299"/>
              </a:cxn>
              <a:cxn ang="f213">
                <a:pos x="f296" y="f300"/>
              </a:cxn>
              <a:cxn ang="f213">
                <a:pos x="f294" y="f300"/>
              </a:cxn>
              <a:cxn ang="f213">
                <a:pos x="f301" y="f299"/>
              </a:cxn>
              <a:cxn ang="f213">
                <a:pos x="f301" y="f298"/>
              </a:cxn>
              <a:cxn ang="f213">
                <a:pos x="f294" y="f295"/>
              </a:cxn>
            </a:cxnLst>
            <a:rect l="f256" t="f259" r="f257" b="f258"/>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a typeface="맑은 고딕" pitchFamily="34"/>
            </a:endParaRPr>
          </a:p>
        </p:txBody>
      </p:sp>
      <p:sp>
        <p:nvSpPr>
          <p:cNvPr id="11" name="Rounded Rectangle 8">
            <a:extLst>
              <a:ext uri="{FF2B5EF4-FFF2-40B4-BE49-F238E27FC236}">
                <a16:creationId xmlns:a16="http://schemas.microsoft.com/office/drawing/2014/main" id="{F882877B-73E7-4F8C-9302-848288455064}"/>
              </a:ext>
            </a:extLst>
          </p:cNvPr>
          <p:cNvSpPr/>
          <p:nvPr/>
        </p:nvSpPr>
        <p:spPr>
          <a:xfrm>
            <a:off x="4171821" y="5441804"/>
            <a:ext cx="573145" cy="610782"/>
          </a:xfrm>
          <a:custGeom>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 f7 0 f5"/>
              <a:gd name="f67" fmla="+- f6 0 f5"/>
              <a:gd name="f68" fmla="*/ f63 f0 1"/>
              <a:gd name="f69" fmla="*/ f67 1 3888432"/>
              <a:gd name="f70" fmla="*/ f66 1 3960440"/>
              <a:gd name="f71" fmla="*/ 554477 f67 1"/>
              <a:gd name="f72" fmla="*/ 1512168 f66 1"/>
              <a:gd name="f73" fmla="*/ 3312368 f66 1"/>
              <a:gd name="f74" fmla="*/ 1201638 f67 1"/>
              <a:gd name="f75" fmla="*/ 2136833 f67 1"/>
              <a:gd name="f76" fmla="*/ 1785510 f66 1"/>
              <a:gd name="f77" fmla="*/ 1510185 f66 1"/>
              <a:gd name="f78" fmla="*/ 1489672 f67 1"/>
              <a:gd name="f79" fmla="*/ 3310385 f66 1"/>
              <a:gd name="f80" fmla="*/ 2673919 f67 1"/>
              <a:gd name="f81" fmla="*/ 2138897 f66 1"/>
              <a:gd name="f82" fmla="*/ 2679688 f67 1"/>
              <a:gd name="f83" fmla="*/ 3312366 f66 1"/>
              <a:gd name="f84" fmla="*/ 3326849 f67 1"/>
              <a:gd name="f85" fmla="*/ 3333768 f67 1"/>
              <a:gd name="f86" fmla="*/ 2128613 f66 1"/>
              <a:gd name="f87" fmla="*/ 2840340 f67 1"/>
              <a:gd name="f88" fmla="*/ 1479943 f66 1"/>
              <a:gd name="f89" fmla="*/ 878058 f67 1"/>
              <a:gd name="f90" fmla="*/ 648072 f66 1"/>
              <a:gd name="f91" fmla="*/ 971653 f66 1"/>
              <a:gd name="f92" fmla="*/ 1295234 f66 1"/>
              <a:gd name="f93" fmla="*/ 1201639 f67 1"/>
              <a:gd name="f94" fmla="*/ 333511 f67 1"/>
              <a:gd name="f95" fmla="*/ 0 f66 1"/>
              <a:gd name="f96" fmla="*/ 3554921 f67 1"/>
              <a:gd name="f97" fmla="*/ 3888432 f67 1"/>
              <a:gd name="f98" fmla="*/ 333511 f66 1"/>
              <a:gd name="f99" fmla="*/ 3626929 f66 1"/>
              <a:gd name="f100" fmla="*/ 3960440 f66 1"/>
              <a:gd name="f101" fmla="*/ 0 f67 1"/>
              <a:gd name="f102" fmla="*/ 2147184 f67 1"/>
              <a:gd name="f103" fmla="*/ 2155564 f66 1"/>
              <a:gd name="f104" fmla="*/ f68 1 f2"/>
              <a:gd name="f105" fmla="*/ f71 1 3888432"/>
              <a:gd name="f106" fmla="*/ f72 1 3960440"/>
              <a:gd name="f107" fmla="*/ f73 1 3960440"/>
              <a:gd name="f108" fmla="*/ f74 1 3888432"/>
              <a:gd name="f109" fmla="*/ f75 1 3888432"/>
              <a:gd name="f110" fmla="*/ f76 1 3960440"/>
              <a:gd name="f111" fmla="*/ f77 1 3960440"/>
              <a:gd name="f112" fmla="*/ f78 1 3888432"/>
              <a:gd name="f113" fmla="*/ f79 1 3960440"/>
              <a:gd name="f114" fmla="*/ f80 1 3888432"/>
              <a:gd name="f115" fmla="*/ f81 1 3960440"/>
              <a:gd name="f116" fmla="*/ f82 1 3888432"/>
              <a:gd name="f117" fmla="*/ f83 1 3960440"/>
              <a:gd name="f118" fmla="*/ f84 1 3888432"/>
              <a:gd name="f119" fmla="*/ f85 1 3888432"/>
              <a:gd name="f120" fmla="*/ f86 1 3960440"/>
              <a:gd name="f121" fmla="*/ f87 1 3888432"/>
              <a:gd name="f122" fmla="*/ f88 1 3960440"/>
              <a:gd name="f123" fmla="*/ f89 1 3888432"/>
              <a:gd name="f124" fmla="*/ f90 1 3960440"/>
              <a:gd name="f125" fmla="*/ f91 1 3960440"/>
              <a:gd name="f126" fmla="*/ f92 1 3960440"/>
              <a:gd name="f127" fmla="*/ f93 1 3888432"/>
              <a:gd name="f128" fmla="*/ f94 1 3888432"/>
              <a:gd name="f129" fmla="*/ f95 1 3960440"/>
              <a:gd name="f130" fmla="*/ f96 1 3888432"/>
              <a:gd name="f131" fmla="*/ f97 1 3888432"/>
              <a:gd name="f132" fmla="*/ f98 1 3960440"/>
              <a:gd name="f133" fmla="*/ f99 1 3960440"/>
              <a:gd name="f134" fmla="*/ f100 1 3960440"/>
              <a:gd name="f135" fmla="*/ f101 1 3888432"/>
              <a:gd name="f136" fmla="*/ f102 1 3888432"/>
              <a:gd name="f137" fmla="*/ f103 1 3960440"/>
              <a:gd name="f138" fmla="*/ f5 1 f69"/>
              <a:gd name="f139" fmla="*/ f6 1 f69"/>
              <a:gd name="f140" fmla="*/ f5 1 f70"/>
              <a:gd name="f141" fmla="*/ f7 1 f70"/>
              <a:gd name="f142" fmla="+- f104 0 f1"/>
              <a:gd name="f143" fmla="*/ f105 1 f69"/>
              <a:gd name="f144" fmla="*/ f106 1 f70"/>
              <a:gd name="f145" fmla="*/ f107 1 f70"/>
              <a:gd name="f146" fmla="*/ f108 1 f69"/>
              <a:gd name="f147" fmla="*/ f121 1 f69"/>
              <a:gd name="f148" fmla="*/ f122 1 f70"/>
              <a:gd name="f149" fmla="*/ f109 1 f69"/>
              <a:gd name="f150" fmla="*/ f110 1 f70"/>
              <a:gd name="f151" fmla="*/ f111 1 f70"/>
              <a:gd name="f152" fmla="*/ f112 1 f69"/>
              <a:gd name="f153" fmla="*/ f113 1 f70"/>
              <a:gd name="f154" fmla="*/ f136 1 f69"/>
              <a:gd name="f155" fmla="*/ f137 1 f70"/>
              <a:gd name="f156" fmla="*/ f114 1 f69"/>
              <a:gd name="f157" fmla="*/ f115 1 f70"/>
              <a:gd name="f158" fmla="*/ f116 1 f69"/>
              <a:gd name="f159" fmla="*/ f117 1 f70"/>
              <a:gd name="f160" fmla="*/ f118 1 f69"/>
              <a:gd name="f161" fmla="*/ f119 1 f69"/>
              <a:gd name="f162" fmla="*/ f120 1 f70"/>
              <a:gd name="f163" fmla="*/ f123 1 f69"/>
              <a:gd name="f164" fmla="*/ f124 1 f70"/>
              <a:gd name="f165" fmla="*/ f125 1 f70"/>
              <a:gd name="f166" fmla="*/ f126 1 f70"/>
              <a:gd name="f167" fmla="*/ f127 1 f69"/>
              <a:gd name="f168" fmla="*/ f128 1 f69"/>
              <a:gd name="f169" fmla="*/ f129 1 f70"/>
              <a:gd name="f170" fmla="*/ f130 1 f69"/>
              <a:gd name="f171" fmla="*/ f131 1 f69"/>
              <a:gd name="f172" fmla="*/ f132 1 f70"/>
              <a:gd name="f173" fmla="*/ f133 1 f70"/>
              <a:gd name="f174" fmla="*/ f134 1 f70"/>
              <a:gd name="f175" fmla="*/ f135 1 f69"/>
              <a:gd name="f176" fmla="*/ f138 f64 1"/>
              <a:gd name="f177" fmla="*/ f139 f64 1"/>
              <a:gd name="f178" fmla="*/ f141 f65 1"/>
              <a:gd name="f179" fmla="*/ f140 f65 1"/>
              <a:gd name="f180" fmla="*/ f143 f64 1"/>
              <a:gd name="f181" fmla="*/ f144 f65 1"/>
              <a:gd name="f182" fmla="*/ f145 f65 1"/>
              <a:gd name="f183" fmla="*/ f146 f64 1"/>
              <a:gd name="f184" fmla="*/ f147 f64 1"/>
              <a:gd name="f185" fmla="*/ f148 f65 1"/>
              <a:gd name="f186" fmla="*/ f149 f64 1"/>
              <a:gd name="f187" fmla="*/ f150 f65 1"/>
              <a:gd name="f188" fmla="*/ f151 f65 1"/>
              <a:gd name="f189" fmla="*/ f152 f64 1"/>
              <a:gd name="f190" fmla="*/ f153 f65 1"/>
              <a:gd name="f191" fmla="*/ f154 f64 1"/>
              <a:gd name="f192" fmla="*/ f155 f65 1"/>
              <a:gd name="f193" fmla="*/ f156 f64 1"/>
              <a:gd name="f194" fmla="*/ f157 f65 1"/>
              <a:gd name="f195" fmla="*/ f158 f64 1"/>
              <a:gd name="f196" fmla="*/ f159 f65 1"/>
              <a:gd name="f197" fmla="*/ f160 f64 1"/>
              <a:gd name="f198" fmla="*/ f161 f64 1"/>
              <a:gd name="f199" fmla="*/ f162 f65 1"/>
              <a:gd name="f200" fmla="*/ f163 f64 1"/>
              <a:gd name="f201" fmla="*/ f164 f65 1"/>
              <a:gd name="f202" fmla="*/ f165 f65 1"/>
              <a:gd name="f203" fmla="*/ f166 f65 1"/>
              <a:gd name="f204" fmla="*/ f167 f64 1"/>
              <a:gd name="f205" fmla="*/ f168 f64 1"/>
              <a:gd name="f206" fmla="*/ f169 f65 1"/>
              <a:gd name="f207" fmla="*/ f170 f64 1"/>
              <a:gd name="f208" fmla="*/ f171 f64 1"/>
              <a:gd name="f209" fmla="*/ f172 f65 1"/>
              <a:gd name="f210" fmla="*/ f173 f65 1"/>
              <a:gd name="f211" fmla="*/ f174 f65 1"/>
              <a:gd name="f212" fmla="*/ f175 f64 1"/>
            </a:gdLst>
            <a:cxnLst>
              <a:cxn ang="3cd4">
                <a:pos x="hc" y="t"/>
              </a:cxn>
              <a:cxn ang="0">
                <a:pos x="r" y="vc"/>
              </a:cxn>
              <a:cxn ang="cd4">
                <a:pos x="hc" y="b"/>
              </a:cxn>
              <a:cxn ang="cd2">
                <a:pos x="l" y="vc"/>
              </a:cxn>
              <a:cxn ang="f142">
                <a:pos x="f180" y="f181"/>
              </a:cxn>
              <a:cxn ang="f142">
                <a:pos x="f180" y="f182"/>
              </a:cxn>
              <a:cxn ang="f142">
                <a:pos x="f183" y="f182"/>
              </a:cxn>
              <a:cxn ang="f142">
                <a:pos x="f183" y="f181"/>
              </a:cxn>
              <a:cxn ang="f142">
                <a:pos x="f180" y="f181"/>
              </a:cxn>
              <a:cxn ang="f142">
                <a:pos x="f184" y="f185"/>
              </a:cxn>
              <a:cxn ang="f142">
                <a:pos x="f186" y="f187"/>
              </a:cxn>
              <a:cxn ang="f142">
                <a:pos x="f186" y="f188"/>
              </a:cxn>
              <a:cxn ang="f142">
                <a:pos x="f189" y="f188"/>
              </a:cxn>
              <a:cxn ang="f142">
                <a:pos x="f189" y="f190"/>
              </a:cxn>
              <a:cxn ang="f142">
                <a:pos x="f186" y="f190"/>
              </a:cxn>
              <a:cxn ang="f142">
                <a:pos x="f191" y="f192"/>
              </a:cxn>
              <a:cxn ang="f142">
                <a:pos x="f193" y="f194"/>
              </a:cxn>
              <a:cxn ang="f142">
                <a:pos x="f195" y="f196"/>
              </a:cxn>
              <a:cxn ang="f142">
                <a:pos x="f197" y="f196"/>
              </a:cxn>
              <a:cxn ang="f142">
                <a:pos x="f198" y="f199"/>
              </a:cxn>
              <a:cxn ang="f142">
                <a:pos x="f184" y="f185"/>
              </a:cxn>
              <a:cxn ang="f142">
                <a:pos x="f200" y="f201"/>
              </a:cxn>
              <a:cxn ang="f142">
                <a:pos x="f180" y="f202"/>
              </a:cxn>
              <a:cxn ang="f142">
                <a:pos x="f200" y="f203"/>
              </a:cxn>
              <a:cxn ang="f142">
                <a:pos x="f204" y="f202"/>
              </a:cxn>
              <a:cxn ang="f142">
                <a:pos x="f200" y="f201"/>
              </a:cxn>
              <a:cxn ang="f142">
                <a:pos x="f205" y="f206"/>
              </a:cxn>
              <a:cxn ang="f142">
                <a:pos x="f207" y="f206"/>
              </a:cxn>
              <a:cxn ang="f142">
                <a:pos x="f208" y="f209"/>
              </a:cxn>
              <a:cxn ang="f142">
                <a:pos x="f208" y="f210"/>
              </a:cxn>
              <a:cxn ang="f142">
                <a:pos x="f207" y="f211"/>
              </a:cxn>
              <a:cxn ang="f142">
                <a:pos x="f205" y="f211"/>
              </a:cxn>
              <a:cxn ang="f142">
                <a:pos x="f212" y="f210"/>
              </a:cxn>
              <a:cxn ang="f142">
                <a:pos x="f212" y="f209"/>
              </a:cxn>
              <a:cxn ang="f142">
                <a:pos x="f205" y="f206"/>
              </a:cxn>
            </a:cxnLst>
            <a:rect l="f176" t="f179" r="f177" b="f178"/>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a typeface="맑은 고딕" pitchFamily="34"/>
            </a:endParaRPr>
          </a:p>
        </p:txBody>
      </p:sp>
      <p:sp>
        <p:nvSpPr>
          <p:cNvPr id="12" name="Rounded Rectangle 2">
            <a:extLst>
              <a:ext uri="{FF2B5EF4-FFF2-40B4-BE49-F238E27FC236}">
                <a16:creationId xmlns:a16="http://schemas.microsoft.com/office/drawing/2014/main" id="{C59D2B77-FE50-46CA-AF1E-54BF97F72CA2}"/>
              </a:ext>
            </a:extLst>
          </p:cNvPr>
          <p:cNvSpPr/>
          <p:nvPr/>
        </p:nvSpPr>
        <p:spPr>
          <a:xfrm>
            <a:off x="6969556" y="5441804"/>
            <a:ext cx="573081" cy="610782"/>
          </a:xfrm>
          <a:custGeom>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 f6 0 f5"/>
              <a:gd name="f119" fmla="*/ f115 f0 1"/>
              <a:gd name="f120" fmla="*/ f118 1 3960000"/>
              <a:gd name="f121" fmla="*/ 3160999 f118 1"/>
              <a:gd name="f122" fmla="*/ 1374274 f118 1"/>
              <a:gd name="f123" fmla="*/ 3155132 f118 1"/>
              <a:gd name="f124" fmla="*/ 1419362 f118 1"/>
              <a:gd name="f125" fmla="*/ 1921633 f118 1"/>
              <a:gd name="f126" fmla="*/ 1942445 f118 1"/>
              <a:gd name="f127" fmla="*/ 1570340 f118 1"/>
              <a:gd name="f128" fmla="*/ 2257108 f118 1"/>
              <a:gd name="f129" fmla="*/ 3207849 f118 1"/>
              <a:gd name="f130" fmla="*/ 1493166 f118 1"/>
              <a:gd name="f131" fmla="*/ 2995677 f118 1"/>
              <a:gd name="f132" fmla="*/ 1008938 f118 1"/>
              <a:gd name="f133" fmla="*/ 308009 f118 1"/>
              <a:gd name="f134" fmla="*/ 0 f118 1"/>
              <a:gd name="f135" fmla="*/ 3651991 f118 1"/>
              <a:gd name="f136" fmla="*/ 3960000 f118 1"/>
              <a:gd name="f137" fmla="*/ 3140091 f118 1"/>
              <a:gd name="f138" fmla="*/ 1227260 f118 1"/>
              <a:gd name="f139" fmla="*/ 3449507 f118 1"/>
              <a:gd name="f140" fmla="*/ 1170564 f118 1"/>
              <a:gd name="f141" fmla="*/ 3324107 f118 1"/>
              <a:gd name="f142" fmla="*/ 851504 f118 1"/>
              <a:gd name="f143" fmla="*/ 1292845 f118 1"/>
              <a:gd name="f144" fmla="*/ 2496208 f118 1"/>
              <a:gd name="f145" fmla="*/ 770986 f118 1"/>
              <a:gd name="f146" fmla="*/ 815277 f118 1"/>
              <a:gd name="f147" fmla="*/ 836121 f118 1"/>
              <a:gd name="f148" fmla="*/ 965659 f118 1"/>
              <a:gd name="f149" fmla="*/ 1735195 f118 1"/>
              <a:gd name="f150" fmla="*/ 1196057 f118 1"/>
              <a:gd name="f151" fmla="*/ 1486410 f118 1"/>
              <a:gd name="f152" fmla="*/ 2607420 f118 1"/>
              <a:gd name="f153" fmla="*/ 813848 f118 1"/>
              <a:gd name="f154" fmla="*/ 2296824 f118 1"/>
              <a:gd name="f155" fmla="*/ 570453 f118 1"/>
              <a:gd name="f156" fmla="*/ 1629310 f118 1"/>
              <a:gd name="f157" fmla="*/ 489408 f118 1"/>
              <a:gd name="f158" fmla="*/ 2829018 f118 1"/>
              <a:gd name="f159" fmla="*/ 2062787 f118 1"/>
              <a:gd name="f160" fmla="*/ 3146219 f118 1"/>
              <a:gd name="f161" fmla="*/ 3074271 f118 1"/>
              <a:gd name="f162" fmla="*/ 2105563 f118 1"/>
              <a:gd name="f163" fmla="*/ f119 1 f2"/>
              <a:gd name="f164" fmla="*/ f121 1 3960000"/>
              <a:gd name="f165" fmla="*/ f122 1 3960000"/>
              <a:gd name="f166" fmla="*/ f123 1 3960000"/>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5 1 f120"/>
              <a:gd name="f207" fmla="*/ f6 1 f120"/>
              <a:gd name="f208" fmla="+- f163 0 f1"/>
              <a:gd name="f209" fmla="*/ f164 1 f120"/>
              <a:gd name="f210" fmla="*/ f165 1 f120"/>
              <a:gd name="f211" fmla="*/ f166 1 f120"/>
              <a:gd name="f212" fmla="*/ f167 1 f120"/>
              <a:gd name="f213" fmla="*/ f187 1 f120"/>
              <a:gd name="f214" fmla="*/ f188 1 f120"/>
              <a:gd name="f215" fmla="*/ f168 1 f120"/>
              <a:gd name="f216" fmla="*/ f186 1 f120"/>
              <a:gd name="f217" fmla="*/ f169 1 f120"/>
              <a:gd name="f218" fmla="*/ f170 1 f120"/>
              <a:gd name="f219" fmla="*/ f189 1 f120"/>
              <a:gd name="f220" fmla="*/ f190 1 f120"/>
              <a:gd name="f221" fmla="*/ f191 1 f120"/>
              <a:gd name="f222" fmla="*/ f192 1 f120"/>
              <a:gd name="f223" fmla="*/ f198 1 f120"/>
              <a:gd name="f224" fmla="*/ f199 1 f120"/>
              <a:gd name="f225" fmla="*/ f193 1 f120"/>
              <a:gd name="f226" fmla="*/ f171 1 f120"/>
              <a:gd name="f227" fmla="*/ f196 1 f120"/>
              <a:gd name="f228" fmla="*/ f197 1 f120"/>
              <a:gd name="f229" fmla="*/ f194 1 f120"/>
              <a:gd name="f230" fmla="*/ f195 1 f120"/>
              <a:gd name="f231" fmla="*/ f200 1 f120"/>
              <a:gd name="f232" fmla="*/ f201 1 f120"/>
              <a:gd name="f233" fmla="*/ f202 1 f120"/>
              <a:gd name="f234" fmla="*/ f203 1 f120"/>
              <a:gd name="f235" fmla="*/ f204 1 f120"/>
              <a:gd name="f236" fmla="*/ f205 1 f120"/>
              <a:gd name="f237" fmla="*/ f172 1 f120"/>
              <a:gd name="f238" fmla="*/ f173 1 f120"/>
              <a:gd name="f239" fmla="*/ f182 1 f120"/>
              <a:gd name="f240" fmla="*/ f183 1 f120"/>
              <a:gd name="f241" fmla="*/ f180 1 f120"/>
              <a:gd name="f242" fmla="*/ f181 1 f120"/>
              <a:gd name="f243" fmla="*/ f184 1 f120"/>
              <a:gd name="f244" fmla="*/ f185 1 f120"/>
              <a:gd name="f245" fmla="*/ f174 1 f120"/>
              <a:gd name="f246" fmla="*/ f175 1 f120"/>
              <a:gd name="f247" fmla="*/ f176 1 f120"/>
              <a:gd name="f248" fmla="*/ f177 1 f120"/>
              <a:gd name="f249" fmla="*/ f178 1 f120"/>
              <a:gd name="f250" fmla="*/ f179 1 f120"/>
              <a:gd name="f251" fmla="*/ f206 f116 1"/>
              <a:gd name="f252" fmla="*/ f207 f116 1"/>
              <a:gd name="f253" fmla="*/ f207 f117 1"/>
              <a:gd name="f254" fmla="*/ f206 f117 1"/>
              <a:gd name="f255" fmla="*/ f209 f116 1"/>
              <a:gd name="f256" fmla="*/ f210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6 1"/>
              <a:gd name="f297" fmla="*/ f247 f117 1"/>
              <a:gd name="f298" fmla="*/ f249 f117 1"/>
              <a:gd name="f299" fmla="*/ f250 f117 1"/>
              <a:gd name="f300" fmla="*/ f248 f116 1"/>
            </a:gdLst>
            <a:cxnLst>
              <a:cxn ang="3cd4">
                <a:pos x="hc" y="t"/>
              </a:cxn>
              <a:cxn ang="0">
                <a:pos x="r" y="vc"/>
              </a:cxn>
              <a:cxn ang="cd4">
                <a:pos x="hc" y="b"/>
              </a:cxn>
              <a:cxn ang="cd2">
                <a:pos x="l" y="vc"/>
              </a:cxn>
              <a:cxn ang="f208">
                <a:pos x="f255" y="f256"/>
              </a:cxn>
              <a:cxn ang="f208">
                <a:pos x="f257" y="f258"/>
              </a:cxn>
              <a:cxn ang="f208">
                <a:pos x="f255" y="f256"/>
              </a:cxn>
              <a:cxn ang="f208">
                <a:pos x="f259" y="f260"/>
              </a:cxn>
              <a:cxn ang="f208">
                <a:pos x="f261" y="f262"/>
              </a:cxn>
              <a:cxn ang="f208">
                <a:pos x="f263" y="f264"/>
              </a:cxn>
              <a:cxn ang="f208">
                <a:pos x="f265" y="f266"/>
              </a:cxn>
              <a:cxn ang="f208">
                <a:pos x="f267" y="f268"/>
              </a:cxn>
              <a:cxn ang="f208">
                <a:pos x="f269" y="f270"/>
              </a:cxn>
              <a:cxn ang="f208">
                <a:pos x="f271" y="f272"/>
              </a:cxn>
              <a:cxn ang="f208">
                <a:pos x="f273" y="f274"/>
              </a:cxn>
              <a:cxn ang="f208">
                <a:pos x="f275" y="f276"/>
              </a:cxn>
              <a:cxn ang="f208">
                <a:pos x="f277" y="f278"/>
              </a:cxn>
              <a:cxn ang="f208">
                <a:pos x="f279" y="f280"/>
              </a:cxn>
              <a:cxn ang="f208">
                <a:pos x="f281" y="f282"/>
              </a:cxn>
              <a:cxn ang="f208">
                <a:pos x="f283" y="f284"/>
              </a:cxn>
              <a:cxn ang="f208">
                <a:pos x="f285" y="f286"/>
              </a:cxn>
              <a:cxn ang="f208">
                <a:pos x="f287" y="f288"/>
              </a:cxn>
              <a:cxn ang="f208">
                <a:pos x="f289" y="f290"/>
              </a:cxn>
              <a:cxn ang="f208">
                <a:pos x="f291" y="f292"/>
              </a:cxn>
              <a:cxn ang="f208">
                <a:pos x="f259" y="f260"/>
              </a:cxn>
              <a:cxn ang="f208">
                <a:pos x="f293" y="f294"/>
              </a:cxn>
              <a:cxn ang="f208">
                <a:pos x="f295" y="f294"/>
              </a:cxn>
              <a:cxn ang="f208">
                <a:pos x="f296" y="f297"/>
              </a:cxn>
              <a:cxn ang="f208">
                <a:pos x="f296" y="f298"/>
              </a:cxn>
              <a:cxn ang="f208">
                <a:pos x="f295" y="f299"/>
              </a:cxn>
              <a:cxn ang="f208">
                <a:pos x="f293" y="f299"/>
              </a:cxn>
              <a:cxn ang="f208">
                <a:pos x="f300" y="f298"/>
              </a:cxn>
              <a:cxn ang="f208">
                <a:pos x="f300" y="f297"/>
              </a:cxn>
              <a:cxn ang="f208">
                <a:pos x="f293" y="f294"/>
              </a:cxn>
            </a:cxnLst>
            <a:rect l="f251" t="f254" r="f252" b="f253"/>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a typeface="맑은 고딕" pitchFamily="34"/>
            </a:endParaRPr>
          </a:p>
        </p:txBody>
      </p:sp>
      <p:sp>
        <p:nvSpPr>
          <p:cNvPr id="13" name="Rounded Rectangle 3">
            <a:extLst>
              <a:ext uri="{FF2B5EF4-FFF2-40B4-BE49-F238E27FC236}">
                <a16:creationId xmlns:a16="http://schemas.microsoft.com/office/drawing/2014/main" id="{EEE0896D-6311-479A-B02B-EEA48D04133D}"/>
              </a:ext>
            </a:extLst>
          </p:cNvPr>
          <p:cNvSpPr/>
          <p:nvPr/>
        </p:nvSpPr>
        <p:spPr>
          <a:xfrm>
            <a:off x="6031464" y="5441804"/>
            <a:ext cx="573081" cy="610782"/>
          </a:xfrm>
          <a:custGeom>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 f6 0 f5"/>
              <a:gd name="f50" fmla="*/ f46 f0 1"/>
              <a:gd name="f51" fmla="*/ f49 1 3960000"/>
              <a:gd name="f52" fmla="*/ 2841893 f49 1"/>
              <a:gd name="f53" fmla="*/ 181064 f49 1"/>
              <a:gd name="f54" fmla="*/ 2105790 f49 1"/>
              <a:gd name="f55" fmla="*/ 859562 f49 1"/>
              <a:gd name="f56" fmla="*/ 2106860 f49 1"/>
              <a:gd name="f57" fmla="*/ 863292 f49 1"/>
              <a:gd name="f58" fmla="*/ 1248172 f49 1"/>
              <a:gd name="f59" fmla="*/ 1691968 f49 1"/>
              <a:gd name="f60" fmla="*/ 1824236 f49 1"/>
              <a:gd name="f61" fmla="*/ 3779396 f49 1"/>
              <a:gd name="f62" fmla="*/ 2754932 f49 1"/>
              <a:gd name="f63" fmla="*/ 3305869 f49 1"/>
              <a:gd name="f64" fmla="*/ 1813665 f49 1"/>
              <a:gd name="f65" fmla="*/ 3348152 f49 1"/>
              <a:gd name="f66" fmla="*/ 907124 f49 1"/>
              <a:gd name="f67" fmla="*/ 3369037 f49 1"/>
              <a:gd name="f68" fmla="*/ 308009 f49 1"/>
              <a:gd name="f69" fmla="*/ 0 f49 1"/>
              <a:gd name="f70" fmla="*/ 3651991 f49 1"/>
              <a:gd name="f71" fmla="*/ 3960000 f49 1"/>
              <a:gd name="f72" fmla="*/ 704441 f49 1"/>
              <a:gd name="f73" fmla="*/ 3410216 f49 1"/>
              <a:gd name="f74" fmla="*/ 195189 f49 1"/>
              <a:gd name="f75" fmla="*/ f50 1 f2"/>
              <a:gd name="f76" fmla="*/ f52 1 3960000"/>
              <a:gd name="f77" fmla="*/ f53 1 3960000"/>
              <a:gd name="f78" fmla="*/ f54 1 3960000"/>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5 1 f51"/>
              <a:gd name="f100" fmla="*/ f6 1 f51"/>
              <a:gd name="f101" fmla="+- f75 0 f1"/>
              <a:gd name="f102" fmla="*/ f76 1 f51"/>
              <a:gd name="f103" fmla="*/ f77 1 f51"/>
              <a:gd name="f104" fmla="*/ f78 1 f51"/>
              <a:gd name="f105" fmla="*/ f79 1 f51"/>
              <a:gd name="f106" fmla="*/ f80 1 f51"/>
              <a:gd name="f107" fmla="*/ f81 1 f51"/>
              <a:gd name="f108" fmla="*/ f82 1 f51"/>
              <a:gd name="f109" fmla="*/ f83 1 f51"/>
              <a:gd name="f110" fmla="*/ f84 1 f51"/>
              <a:gd name="f111" fmla="*/ f85 1 f51"/>
              <a:gd name="f112" fmla="*/ f86 1 f51"/>
              <a:gd name="f113" fmla="*/ f87 1 f51"/>
              <a:gd name="f114" fmla="*/ f88 1 f51"/>
              <a:gd name="f115" fmla="*/ f89 1 f51"/>
              <a:gd name="f116" fmla="*/ f90 1 f51"/>
              <a:gd name="f117" fmla="*/ f91 1 f51"/>
              <a:gd name="f118" fmla="*/ f96 1 f51"/>
              <a:gd name="f119" fmla="*/ f97 1 f51"/>
              <a:gd name="f120" fmla="*/ f98 1 f51"/>
              <a:gd name="f121" fmla="*/ f92 1 f51"/>
              <a:gd name="f122" fmla="*/ f93 1 f51"/>
              <a:gd name="f123" fmla="*/ f94 1 f51"/>
              <a:gd name="f124" fmla="*/ f95 1 f51"/>
              <a:gd name="f125" fmla="*/ f99 f47 1"/>
              <a:gd name="f126" fmla="*/ f100 f47 1"/>
              <a:gd name="f127" fmla="*/ f100 f48 1"/>
              <a:gd name="f128" fmla="*/ f99 f48 1"/>
              <a:gd name="f129" fmla="*/ f102 f47 1"/>
              <a:gd name="f130" fmla="*/ f103 f48 1"/>
              <a:gd name="f131" fmla="*/ f104 f47 1"/>
              <a:gd name="f132" fmla="*/ f105 f48 1"/>
              <a:gd name="f133" fmla="*/ f106 f47 1"/>
              <a:gd name="f134" fmla="*/ f107 f48 1"/>
              <a:gd name="f135" fmla="*/ f108 f48 1"/>
              <a:gd name="f136" fmla="*/ f109 f47 1"/>
              <a:gd name="f137" fmla="*/ f110 f48 1"/>
              <a:gd name="f138" fmla="*/ f111 f48 1"/>
              <a:gd name="f139" fmla="*/ f112 f47 1"/>
              <a:gd name="f140" fmla="*/ f113 f47 1"/>
              <a:gd name="f141" fmla="*/ f114 f48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7 1"/>
              <a:gd name="f152" fmla="*/ f121 f48 1"/>
              <a:gd name="f153" fmla="*/ f123 f48 1"/>
              <a:gd name="f154" fmla="*/ f124 f48 1"/>
              <a:gd name="f155" fmla="*/ f122 f47 1"/>
            </a:gdLst>
            <a:cxnLst>
              <a:cxn ang="3cd4">
                <a:pos x="hc" y="t"/>
              </a:cxn>
              <a:cxn ang="0">
                <a:pos x="r" y="vc"/>
              </a:cxn>
              <a:cxn ang="cd4">
                <a:pos x="hc" y="b"/>
              </a:cxn>
              <a:cxn ang="cd2">
                <a:pos x="l" y="vc"/>
              </a:cxn>
              <a:cxn ang="f101">
                <a:pos x="f129" y="f130"/>
              </a:cxn>
              <a:cxn ang="f101">
                <a:pos x="f131" y="f132"/>
              </a:cxn>
              <a:cxn ang="f101">
                <a:pos x="f133" y="f134"/>
              </a:cxn>
              <a:cxn ang="f101">
                <a:pos x="f133" y="f135"/>
              </a:cxn>
              <a:cxn ang="f101">
                <a:pos x="f136" y="f135"/>
              </a:cxn>
              <a:cxn ang="f101">
                <a:pos x="f136" y="f137"/>
              </a:cxn>
              <a:cxn ang="f101">
                <a:pos x="f133" y="f137"/>
              </a:cxn>
              <a:cxn ang="f101">
                <a:pos x="f133" y="f138"/>
              </a:cxn>
              <a:cxn ang="f101">
                <a:pos x="f139" y="f138"/>
              </a:cxn>
              <a:cxn ang="f101">
                <a:pos x="f139" y="f137"/>
              </a:cxn>
              <a:cxn ang="f101">
                <a:pos x="f140" y="f141"/>
              </a:cxn>
              <a:cxn ang="f101">
                <a:pos x="f142" y="f135"/>
              </a:cxn>
              <a:cxn ang="f101">
                <a:pos x="f139" y="f135"/>
              </a:cxn>
              <a:cxn ang="f101">
                <a:pos x="f139" y="f143"/>
              </a:cxn>
              <a:cxn ang="f101">
                <a:pos x="f144" y="f145"/>
              </a:cxn>
              <a:cxn ang="f101">
                <a:pos x="f146" y="f147"/>
              </a:cxn>
              <a:cxn ang="f101">
                <a:pos x="f129" y="f130"/>
              </a:cxn>
              <a:cxn ang="f101">
                <a:pos x="f148" y="f149"/>
              </a:cxn>
              <a:cxn ang="f101">
                <a:pos x="f150" y="f149"/>
              </a:cxn>
              <a:cxn ang="f101">
                <a:pos x="f151" y="f152"/>
              </a:cxn>
              <a:cxn ang="f101">
                <a:pos x="f151" y="f153"/>
              </a:cxn>
              <a:cxn ang="f101">
                <a:pos x="f150" y="f154"/>
              </a:cxn>
              <a:cxn ang="f101">
                <a:pos x="f148" y="f154"/>
              </a:cxn>
              <a:cxn ang="f101">
                <a:pos x="f155" y="f153"/>
              </a:cxn>
              <a:cxn ang="f101">
                <a:pos x="f155" y="f152"/>
              </a:cxn>
              <a:cxn ang="f101">
                <a:pos x="f148" y="f149"/>
              </a:cxn>
            </a:cxnLst>
            <a:rect l="f125" t="f128" r="f126" b="f127"/>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a typeface="맑은 고딕" pitchFamily="34"/>
            </a:endParaRPr>
          </a:p>
        </p:txBody>
      </p:sp>
      <p:sp>
        <p:nvSpPr>
          <p:cNvPr id="14" name="Rounded Rectangle 10">
            <a:extLst>
              <a:ext uri="{FF2B5EF4-FFF2-40B4-BE49-F238E27FC236}">
                <a16:creationId xmlns:a16="http://schemas.microsoft.com/office/drawing/2014/main" id="{190724C8-272A-462E-8AFD-BA6B9DF424BE}"/>
              </a:ext>
            </a:extLst>
          </p:cNvPr>
          <p:cNvSpPr/>
          <p:nvPr/>
        </p:nvSpPr>
        <p:spPr>
          <a:xfrm>
            <a:off x="7924638" y="5429387"/>
            <a:ext cx="575130" cy="623191"/>
          </a:xfrm>
          <a:custGeom>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 f4 0 f2"/>
              <a:gd name="f90" fmla="+- f3 0 f2"/>
              <a:gd name="f91" fmla="*/ f90 1 3186824"/>
              <a:gd name="f92" fmla="*/ f89 1 3240000"/>
              <a:gd name="f93" fmla="*/ f2 1 f91"/>
              <a:gd name="f94" fmla="*/ f3 1 f91"/>
              <a:gd name="f95" fmla="*/ f2 1 f92"/>
              <a:gd name="f96" fmla="*/ f4 1 f92"/>
              <a:gd name="f97" fmla="*/ f93 f87 1"/>
              <a:gd name="f98" fmla="*/ f94 f87 1"/>
              <a:gd name="f99" fmla="*/ f96 f88 1"/>
              <a:gd name="f100" fmla="*/ f95 f88 1"/>
            </a:gdLst>
            <a:cxnLst>
              <a:cxn ang="3cd4">
                <a:pos x="hc" y="t"/>
              </a:cxn>
              <a:cxn ang="0">
                <a:pos x="r" y="vc"/>
              </a:cxn>
              <a:cxn ang="cd4">
                <a:pos x="hc" y="b"/>
              </a:cxn>
              <a:cxn ang="cd2">
                <a:pos x="l" y="vc"/>
              </a:cxn>
            </a:cxnLst>
            <a:rect l="f97" t="f100" r="f98" b="f99"/>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chemeClr val="bg1">
              <a:lumMod val="50000"/>
            </a:schemeClr>
          </a:solidFill>
          <a:ln cap="flat">
            <a:noFill/>
            <a:prstDash val="solid"/>
          </a:ln>
        </p:spPr>
        <p:txBody>
          <a:bodyPr vert="horz" wrap="square" lIns="121916" tIns="60963" rIns="121916" bIns="60963" anchor="ctr" anchorCtr="1" compatLnSpc="1">
            <a:noAutofit/>
          </a:bodyPr>
          <a:lstStyle/>
          <a:p>
            <a:pPr marL="0" marR="0" lvl="0" indent="0" algn="ct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맑은 고딕" pitchFamily="34"/>
            </a:endParaRPr>
          </a:p>
        </p:txBody>
      </p:sp>
      <p:sp>
        <p:nvSpPr>
          <p:cNvPr id="15" name="Block Arc 6">
            <a:extLst>
              <a:ext uri="{FF2B5EF4-FFF2-40B4-BE49-F238E27FC236}">
                <a16:creationId xmlns:a16="http://schemas.microsoft.com/office/drawing/2014/main" id="{D1DDB464-AE8A-465E-B0E3-B590BFEADDC5}"/>
              </a:ext>
            </a:extLst>
          </p:cNvPr>
          <p:cNvSpPr/>
          <p:nvPr/>
        </p:nvSpPr>
        <p:spPr>
          <a:xfrm>
            <a:off x="8814587" y="5472318"/>
            <a:ext cx="539148" cy="580269"/>
          </a:xfrm>
          <a:custGeom>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 0 0 162814"/>
              <a:gd name="f166" fmla="val 1890787"/>
              <a:gd name="f167" fmla="+- 0 0 79956"/>
              <a:gd name="f168" fmla="val 1005863"/>
              <a:gd name="f169" fmla="val 489947"/>
              <a:gd name="f170" fmla="val 453774"/>
              <a:gd name="f171" fmla="val 810518"/>
              <a:gd name="f172" fmla="val 143225"/>
              <a:gd name="f173" fmla="val 1231454"/>
              <a:gd name="f174" fmla="+- 0 0 9956"/>
              <a:gd name="f175" fmla="+- 0 0 -90"/>
              <a:gd name="f176" fmla="*/ f3 1 3189723"/>
              <a:gd name="f177" fmla="*/ f4 1 3221116"/>
              <a:gd name="f178" fmla="+- f7 0 f5"/>
              <a:gd name="f179" fmla="+- f6 0 f5"/>
              <a:gd name="f180" fmla="*/ f175 f0 1"/>
              <a:gd name="f181" fmla="*/ f179 1 3189723"/>
              <a:gd name="f182" fmla="*/ f178 1 3221116"/>
              <a:gd name="f183" fmla="*/ 2175617 f178 1"/>
              <a:gd name="f184" fmla="*/ 2178566 f178 1"/>
              <a:gd name="f185" fmla="*/ 1144372 f178 1"/>
              <a:gd name="f186" fmla="*/ 1159393 f178 1"/>
              <a:gd name="f187" fmla="*/ 1703728 f178 1"/>
              <a:gd name="f188" fmla="*/ 2152290 f178 1"/>
              <a:gd name="f189" fmla="*/ 1654259 f178 1"/>
              <a:gd name="f190" fmla="*/ 1515986 f178 1"/>
              <a:gd name="f191" fmla="*/ 501 f178 1"/>
              <a:gd name="f192" fmla="*/ 324821 f178 1"/>
              <a:gd name="f193" fmla="*/ 2588887 f178 1"/>
              <a:gd name="f194" fmla="*/ 2195096 f178 1"/>
              <a:gd name="f195" fmla="*/ 2527630 f178 1"/>
              <a:gd name="f196" fmla="*/ 1665044 f178 1"/>
              <a:gd name="f197" fmla="*/ 819983 f178 1"/>
              <a:gd name="f198" fmla="*/ 807930 f178 1"/>
              <a:gd name="f199" fmla="*/ 802457 f178 1"/>
              <a:gd name="f200" fmla="*/ 801708 f178 1"/>
              <a:gd name="f201" fmla="*/ 1110076 f178 1"/>
              <a:gd name="f202" fmla="*/ 875315 f178 1"/>
              <a:gd name="f203" fmla="*/ 2054049 f178 1"/>
              <a:gd name="f204" fmla="*/ 2179658 f178 1"/>
              <a:gd name="f205" fmla="*/ 2188689 f178 1"/>
              <a:gd name="f206" fmla="*/ 2175828 f178 1"/>
              <a:gd name="f207" fmla="*/ 653899 f178 1"/>
              <a:gd name="f208" fmla="*/ 749845 f178 1"/>
              <a:gd name="f209" fmla="*/ 2301392 f178 1"/>
              <a:gd name="f210" fmla="*/ 2684410 f178 1"/>
              <a:gd name="f211" fmla="*/ 3053856 f178 1"/>
              <a:gd name="f212" fmla="*/ 2539075 f178 1"/>
              <a:gd name="f213" fmla="*/ 453774 f178 1"/>
              <a:gd name="f214" fmla="*/ 2249544 f178 1"/>
              <a:gd name="f215" fmla="*/ 2664630 f179 1"/>
              <a:gd name="f216" fmla="*/ 2658205 f179 1"/>
              <a:gd name="f217" fmla="*/ 1477043 f179 1"/>
              <a:gd name="f218" fmla="*/ 1409070 f179 1"/>
              <a:gd name="f219" fmla="*/ 1152384 f179 1"/>
              <a:gd name="f220" fmla="*/ 1514013 f179 1"/>
              <a:gd name="f221" fmla="*/ 1850815 f179 1"/>
              <a:gd name="f222" fmla="*/ 1830467 f179 1"/>
              <a:gd name="f223" fmla="*/ 1651152 f179 1"/>
              <a:gd name="f224" fmla="*/ 2580395 f179 1"/>
              <a:gd name="f225" fmla="*/ 3030464 f179 1"/>
              <a:gd name="f226" fmla="*/ 2585849 f179 1"/>
              <a:gd name="f227" fmla="*/ 1973374 f179 1"/>
              <a:gd name="f228" fmla="*/ 1390827 f179 1"/>
              <a:gd name="f229" fmla="*/ 783896 f179 1"/>
              <a:gd name="f230" fmla="*/ 1268509 f179 1"/>
              <a:gd name="f231" fmla="*/ 1328805 f179 1"/>
              <a:gd name="f232" fmla="*/ 1462242 f179 1"/>
              <a:gd name="f233" fmla="*/ 1956122 f179 1"/>
              <a:gd name="f234" fmla="*/ 2333414 f179 1"/>
              <a:gd name="f235" fmla="*/ 2324788 f179 1"/>
              <a:gd name="f236" fmla="*/ 2661746 f179 1"/>
              <a:gd name="f237" fmla="*/ 2691046 f179 1"/>
              <a:gd name="f238" fmla="*/ 2667011 f179 1"/>
              <a:gd name="f239" fmla="*/ 2332141 f179 1"/>
              <a:gd name="f240" fmla="*/ 776764 f179 1"/>
              <a:gd name="f241" fmla="*/ 631487 f179 1"/>
              <a:gd name="f242" fmla="*/ 2142017 f179 1"/>
              <a:gd name="f243" fmla="*/ 2324866 f179 1"/>
              <a:gd name="f244" fmla="*/ 294693 f179 1"/>
              <a:gd name="f245" fmla="*/ 489947 f179 1"/>
              <a:gd name="f246" fmla="*/ f180 1 f2"/>
              <a:gd name="f247" fmla="*/ f183 1 3221116"/>
              <a:gd name="f248" fmla="*/ f184 1 3221116"/>
              <a:gd name="f249" fmla="*/ f185 1 3221116"/>
              <a:gd name="f250" fmla="*/ f186 1 3221116"/>
              <a:gd name="f251" fmla="*/ f187 1 3221116"/>
              <a:gd name="f252" fmla="*/ f188 1 3221116"/>
              <a:gd name="f253" fmla="*/ f189 1 3221116"/>
              <a:gd name="f254" fmla="*/ f190 1 3221116"/>
              <a:gd name="f255" fmla="*/ f191 1 3221116"/>
              <a:gd name="f256" fmla="*/ f192 1 3221116"/>
              <a:gd name="f257" fmla="*/ f193 1 3221116"/>
              <a:gd name="f258" fmla="*/ f194 1 3221116"/>
              <a:gd name="f259" fmla="*/ f195 1 3221116"/>
              <a:gd name="f260" fmla="*/ f196 1 3221116"/>
              <a:gd name="f261" fmla="*/ f197 1 3221116"/>
              <a:gd name="f262" fmla="*/ f198 1 3221116"/>
              <a:gd name="f263" fmla="*/ f199 1 3221116"/>
              <a:gd name="f264" fmla="*/ f200 1 3221116"/>
              <a:gd name="f265" fmla="*/ f201 1 3221116"/>
              <a:gd name="f266" fmla="*/ f202 1 3221116"/>
              <a:gd name="f267" fmla="*/ f203 1 3221116"/>
              <a:gd name="f268" fmla="*/ f204 1 3221116"/>
              <a:gd name="f269" fmla="*/ f205 1 3221116"/>
              <a:gd name="f270" fmla="*/ f206 1 3221116"/>
              <a:gd name="f271" fmla="*/ f207 1 3221116"/>
              <a:gd name="f272" fmla="*/ f208 1 3221116"/>
              <a:gd name="f273" fmla="*/ f209 1 3221116"/>
              <a:gd name="f274" fmla="*/ f210 1 3221116"/>
              <a:gd name="f275" fmla="*/ f211 1 3221116"/>
              <a:gd name="f276" fmla="*/ f212 1 3221116"/>
              <a:gd name="f277" fmla="*/ f213 1 3221116"/>
              <a:gd name="f278" fmla="*/ f214 1 3221116"/>
              <a:gd name="f279" fmla="*/ f215 1 3189723"/>
              <a:gd name="f280" fmla="*/ f216 1 3189723"/>
              <a:gd name="f281" fmla="*/ f217 1 3189723"/>
              <a:gd name="f282" fmla="*/ f218 1 3189723"/>
              <a:gd name="f283" fmla="*/ f219 1 3189723"/>
              <a:gd name="f284" fmla="*/ f220 1 3189723"/>
              <a:gd name="f285" fmla="*/ f221 1 3189723"/>
              <a:gd name="f286" fmla="*/ f222 1 3189723"/>
              <a:gd name="f287" fmla="*/ f223 1 3189723"/>
              <a:gd name="f288" fmla="*/ f224 1 3189723"/>
              <a:gd name="f289" fmla="*/ f225 1 3189723"/>
              <a:gd name="f290" fmla="*/ f226 1 3189723"/>
              <a:gd name="f291" fmla="*/ f227 1 3189723"/>
              <a:gd name="f292" fmla="*/ f228 1 3189723"/>
              <a:gd name="f293" fmla="*/ f229 1 3189723"/>
              <a:gd name="f294" fmla="*/ f230 1 3189723"/>
              <a:gd name="f295" fmla="*/ f231 1 3189723"/>
              <a:gd name="f296" fmla="*/ f232 1 3189723"/>
              <a:gd name="f297" fmla="*/ f233 1 3189723"/>
              <a:gd name="f298" fmla="*/ f234 1 3189723"/>
              <a:gd name="f299" fmla="*/ f235 1 3189723"/>
              <a:gd name="f300" fmla="*/ f236 1 3189723"/>
              <a:gd name="f301" fmla="*/ f237 1 3189723"/>
              <a:gd name="f302" fmla="*/ f238 1 3189723"/>
              <a:gd name="f303" fmla="*/ f239 1 3189723"/>
              <a:gd name="f304" fmla="*/ f240 1 3189723"/>
              <a:gd name="f305" fmla="*/ f241 1 3189723"/>
              <a:gd name="f306" fmla="*/ f242 1 3189723"/>
              <a:gd name="f307" fmla="*/ f243 1 3189723"/>
              <a:gd name="f308" fmla="*/ f244 1 3189723"/>
              <a:gd name="f309" fmla="*/ f245 1 3189723"/>
              <a:gd name="f310" fmla="*/ f5 1 f181"/>
              <a:gd name="f311" fmla="*/ f6 1 f181"/>
              <a:gd name="f312" fmla="*/ f5 1 f182"/>
              <a:gd name="f313" fmla="*/ f7 1 f182"/>
              <a:gd name="f314" fmla="+- f246 0 f1"/>
              <a:gd name="f315" fmla="*/ f279 1 f181"/>
              <a:gd name="f316" fmla="*/ f247 1 f182"/>
              <a:gd name="f317" fmla="*/ f280 1 f181"/>
              <a:gd name="f318" fmla="*/ f248 1 f182"/>
              <a:gd name="f319" fmla="*/ f281 1 f181"/>
              <a:gd name="f320" fmla="*/ f249 1 f182"/>
              <a:gd name="f321" fmla="*/ f282 1 f181"/>
              <a:gd name="f322" fmla="*/ f250 1 f182"/>
              <a:gd name="f323" fmla="*/ f283 1 f181"/>
              <a:gd name="f324" fmla="*/ f251 1 f182"/>
              <a:gd name="f325" fmla="*/ f284 1 f181"/>
              <a:gd name="f326" fmla="*/ f252 1 f182"/>
              <a:gd name="f327" fmla="*/ f285 1 f181"/>
              <a:gd name="f328" fmla="*/ f253 1 f182"/>
              <a:gd name="f329" fmla="*/ f286 1 f181"/>
              <a:gd name="f330" fmla="*/ f254 1 f182"/>
              <a:gd name="f331" fmla="*/ f287 1 f181"/>
              <a:gd name="f332" fmla="*/ f255 1 f182"/>
              <a:gd name="f333" fmla="*/ f288 1 f181"/>
              <a:gd name="f334" fmla="*/ f256 1 f182"/>
              <a:gd name="f335" fmla="*/ f289 1 f181"/>
              <a:gd name="f336" fmla="*/ f278 1 f182"/>
              <a:gd name="f337" fmla="*/ f290 1 f181"/>
              <a:gd name="f338" fmla="*/ f257 1 f182"/>
              <a:gd name="f339" fmla="*/ f291 1 f181"/>
              <a:gd name="f340" fmla="*/ f258 1 f182"/>
              <a:gd name="f341" fmla="*/ f292 1 f181"/>
              <a:gd name="f342" fmla="*/ f259 1 f182"/>
              <a:gd name="f343" fmla="*/ f293 1 f181"/>
              <a:gd name="f344" fmla="*/ f260 1 f182"/>
              <a:gd name="f345" fmla="*/ f294 1 f181"/>
              <a:gd name="f346" fmla="*/ f261 1 f182"/>
              <a:gd name="f347" fmla="*/ f295 1 f181"/>
              <a:gd name="f348" fmla="*/ f262 1 f182"/>
              <a:gd name="f349" fmla="*/ f263 1 f182"/>
              <a:gd name="f350" fmla="*/ f296 1 f181"/>
              <a:gd name="f351" fmla="*/ f264 1 f182"/>
              <a:gd name="f352" fmla="*/ f297 1 f181"/>
              <a:gd name="f353" fmla="*/ f265 1 f182"/>
              <a:gd name="f354" fmla="*/ f266 1 f182"/>
              <a:gd name="f355" fmla="*/ f298 1 f181"/>
              <a:gd name="f356" fmla="*/ f299 1 f181"/>
              <a:gd name="f357" fmla="*/ f267 1 f182"/>
              <a:gd name="f358" fmla="*/ f300 1 f181"/>
              <a:gd name="f359" fmla="*/ f268 1 f182"/>
              <a:gd name="f360" fmla="*/ f301 1 f181"/>
              <a:gd name="f361" fmla="*/ f269 1 f182"/>
              <a:gd name="f362" fmla="*/ f302 1 f181"/>
              <a:gd name="f363" fmla="*/ f270 1 f182"/>
              <a:gd name="f364" fmla="*/ f303 1 f181"/>
              <a:gd name="f365" fmla="*/ f271 1 f182"/>
              <a:gd name="f366" fmla="*/ f304 1 f181"/>
              <a:gd name="f367" fmla="*/ f272 1 f182"/>
              <a:gd name="f368" fmla="*/ f305 1 f181"/>
              <a:gd name="f369" fmla="*/ f273 1 f182"/>
              <a:gd name="f370" fmla="*/ f306 1 f181"/>
              <a:gd name="f371" fmla="*/ f274 1 f182"/>
              <a:gd name="f372" fmla="*/ f307 1 f181"/>
              <a:gd name="f373" fmla="*/ f275 1 f182"/>
              <a:gd name="f374" fmla="*/ f308 1 f181"/>
              <a:gd name="f375" fmla="*/ f276 1 f182"/>
              <a:gd name="f376" fmla="*/ f309 1 f181"/>
              <a:gd name="f377" fmla="*/ f277 1 f182"/>
              <a:gd name="f378" fmla="*/ f310 f176 1"/>
              <a:gd name="f379" fmla="*/ f311 f176 1"/>
              <a:gd name="f380" fmla="*/ f313 f177 1"/>
              <a:gd name="f381" fmla="*/ f312 f177 1"/>
              <a:gd name="f382" fmla="*/ f315 f176 1"/>
              <a:gd name="f383" fmla="*/ f316 f177 1"/>
              <a:gd name="f384" fmla="*/ f317 f176 1"/>
              <a:gd name="f385" fmla="*/ f318 f177 1"/>
              <a:gd name="f386" fmla="*/ f319 f176 1"/>
              <a:gd name="f387" fmla="*/ f320 f177 1"/>
              <a:gd name="f388" fmla="*/ f321 f176 1"/>
              <a:gd name="f389" fmla="*/ f322 f177 1"/>
              <a:gd name="f390" fmla="*/ f323 f176 1"/>
              <a:gd name="f391" fmla="*/ f324 f177 1"/>
              <a:gd name="f392" fmla="*/ f325 f176 1"/>
              <a:gd name="f393" fmla="*/ f326 f177 1"/>
              <a:gd name="f394" fmla="*/ f327 f176 1"/>
              <a:gd name="f395" fmla="*/ f328 f177 1"/>
              <a:gd name="f396" fmla="*/ f329 f176 1"/>
              <a:gd name="f397" fmla="*/ f330 f177 1"/>
              <a:gd name="f398" fmla="*/ f331 f176 1"/>
              <a:gd name="f399" fmla="*/ f332 f177 1"/>
              <a:gd name="f400" fmla="*/ f333 f176 1"/>
              <a:gd name="f401" fmla="*/ f334 f177 1"/>
              <a:gd name="f402" fmla="*/ f335 f176 1"/>
              <a:gd name="f403" fmla="*/ f336 f177 1"/>
              <a:gd name="f404" fmla="*/ f337 f176 1"/>
              <a:gd name="f405" fmla="*/ f338 f177 1"/>
              <a:gd name="f406" fmla="*/ f339 f176 1"/>
              <a:gd name="f407" fmla="*/ f340 f177 1"/>
              <a:gd name="f408" fmla="*/ f341 f176 1"/>
              <a:gd name="f409" fmla="*/ f342 f177 1"/>
              <a:gd name="f410" fmla="*/ f343 f176 1"/>
              <a:gd name="f411" fmla="*/ f344 f177 1"/>
              <a:gd name="f412" fmla="*/ f345 f176 1"/>
              <a:gd name="f413" fmla="*/ f346 f177 1"/>
              <a:gd name="f414" fmla="*/ f347 f176 1"/>
              <a:gd name="f415" fmla="*/ f348 f177 1"/>
              <a:gd name="f416" fmla="*/ f349 f177 1"/>
              <a:gd name="f417" fmla="*/ f350 f176 1"/>
              <a:gd name="f418" fmla="*/ f351 f177 1"/>
              <a:gd name="f419" fmla="*/ f352 f176 1"/>
              <a:gd name="f420" fmla="*/ f353 f177 1"/>
              <a:gd name="f421" fmla="*/ f354 f177 1"/>
              <a:gd name="f422" fmla="*/ f355 f176 1"/>
              <a:gd name="f423" fmla="*/ f356 f176 1"/>
              <a:gd name="f424" fmla="*/ f357 f177 1"/>
              <a:gd name="f425" fmla="*/ f358 f176 1"/>
              <a:gd name="f426" fmla="*/ f359 f177 1"/>
              <a:gd name="f427" fmla="*/ f360 f176 1"/>
              <a:gd name="f428" fmla="*/ f361 f177 1"/>
              <a:gd name="f429" fmla="*/ f362 f176 1"/>
              <a:gd name="f430" fmla="*/ f363 f177 1"/>
              <a:gd name="f431" fmla="*/ f364 f176 1"/>
              <a:gd name="f432" fmla="*/ f365 f177 1"/>
              <a:gd name="f433" fmla="*/ f366 f176 1"/>
              <a:gd name="f434" fmla="*/ f367 f177 1"/>
              <a:gd name="f435" fmla="*/ f368 f176 1"/>
              <a:gd name="f436" fmla="*/ f369 f177 1"/>
              <a:gd name="f437" fmla="*/ f370 f176 1"/>
              <a:gd name="f438" fmla="*/ f371 f177 1"/>
              <a:gd name="f439" fmla="*/ f372 f176 1"/>
              <a:gd name="f440" fmla="*/ f373 f177 1"/>
              <a:gd name="f441" fmla="*/ f374 f176 1"/>
              <a:gd name="f442" fmla="*/ f375 f177 1"/>
              <a:gd name="f443" fmla="*/ f376 f176 1"/>
              <a:gd name="f444" fmla="*/ f377 f177 1"/>
            </a:gdLst>
            <a:cxnLst>
              <a:cxn ang="3cd4">
                <a:pos x="hc" y="t"/>
              </a:cxn>
              <a:cxn ang="0">
                <a:pos x="r" y="vc"/>
              </a:cxn>
              <a:cxn ang="cd4">
                <a:pos x="hc" y="b"/>
              </a:cxn>
              <a:cxn ang="cd2">
                <a:pos x="l" y="vc"/>
              </a:cxn>
              <a:cxn ang="f314">
                <a:pos x="f382" y="f383"/>
              </a:cxn>
              <a:cxn ang="f314">
                <a:pos x="f384" y="f385"/>
              </a:cxn>
              <a:cxn ang="f314">
                <a:pos x="f382" y="f383"/>
              </a:cxn>
              <a:cxn ang="f314">
                <a:pos x="f386" y="f387"/>
              </a:cxn>
              <a:cxn ang="f314">
                <a:pos x="f388" y="f389"/>
              </a:cxn>
              <a:cxn ang="f314">
                <a:pos x="f390" y="f391"/>
              </a:cxn>
              <a:cxn ang="f314">
                <a:pos x="f392" y="f393"/>
              </a:cxn>
              <a:cxn ang="f314">
                <a:pos x="f394" y="f395"/>
              </a:cxn>
              <a:cxn ang="f314">
                <a:pos x="f396" y="f397"/>
              </a:cxn>
              <a:cxn ang="f314">
                <a:pos x="f386" y="f387"/>
              </a:cxn>
              <a:cxn ang="f314">
                <a:pos x="f398" y="f399"/>
              </a:cxn>
              <a:cxn ang="f314">
                <a:pos x="f400" y="f401"/>
              </a:cxn>
              <a:cxn ang="f314">
                <a:pos x="f402" y="f403"/>
              </a:cxn>
              <a:cxn ang="f314">
                <a:pos x="f404" y="f405"/>
              </a:cxn>
              <a:cxn ang="f314">
                <a:pos x="f406" y="f407"/>
              </a:cxn>
              <a:cxn ang="f314">
                <a:pos x="f408" y="f409"/>
              </a:cxn>
              <a:cxn ang="f314">
                <a:pos x="f410" y="f411"/>
              </a:cxn>
              <a:cxn ang="f314">
                <a:pos x="f412" y="f413"/>
              </a:cxn>
              <a:cxn ang="f314">
                <a:pos x="f414" y="f415"/>
              </a:cxn>
              <a:cxn ang="f314">
                <a:pos x="f408" y="f416"/>
              </a:cxn>
              <a:cxn ang="f314">
                <a:pos x="f417" y="f418"/>
              </a:cxn>
              <a:cxn ang="f314">
                <a:pos x="f419" y="f420"/>
              </a:cxn>
              <a:cxn ang="f314">
                <a:pos x="f406" y="f421"/>
              </a:cxn>
              <a:cxn ang="f314">
                <a:pos x="f422" y="f421"/>
              </a:cxn>
              <a:cxn ang="f314">
                <a:pos x="f423" y="f424"/>
              </a:cxn>
              <a:cxn ang="f314">
                <a:pos x="f425" y="f426"/>
              </a:cxn>
              <a:cxn ang="f314">
                <a:pos x="f427" y="f428"/>
              </a:cxn>
              <a:cxn ang="f314">
                <a:pos x="f429" y="f430"/>
              </a:cxn>
              <a:cxn ang="f314">
                <a:pos x="f431" y="f432"/>
              </a:cxn>
              <a:cxn ang="f314">
                <a:pos x="f433" y="f434"/>
              </a:cxn>
              <a:cxn ang="f314">
                <a:pos x="f435" y="f436"/>
              </a:cxn>
              <a:cxn ang="f314">
                <a:pos x="f437" y="f438"/>
              </a:cxn>
              <a:cxn ang="f314">
                <a:pos x="f439" y="f440"/>
              </a:cxn>
              <a:cxn ang="f314">
                <a:pos x="f441" y="f442"/>
              </a:cxn>
              <a:cxn ang="f314">
                <a:pos x="f443" y="f444"/>
              </a:cxn>
              <a:cxn ang="f314">
                <a:pos x="f398" y="f399"/>
              </a:cxn>
            </a:cxnLst>
            <a:rect l="f378" t="f381" r="f379" b="f380"/>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chemeClr val="bg1">
              <a:lumMod val="50000"/>
            </a:schemeClr>
          </a:solidFill>
          <a:ln cap="flat">
            <a:noFill/>
            <a:prstDash val="solid"/>
          </a:ln>
        </p:spPr>
        <p:txBody>
          <a:bodyPr vert="horz" wrap="square" lIns="121916" tIns="60963" rIns="121916" bIns="60963" anchor="ctr" anchorCtr="1" compatLnSpc="1">
            <a:noAutofit/>
          </a:bodyPr>
          <a:lstStyle/>
          <a:p>
            <a:pPr marL="0" marR="0" lvl="0" indent="0" algn="ct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a typeface="맑은 고딕" pitchFamily="34"/>
            </a:endParaRPr>
          </a:p>
        </p:txBody>
      </p:sp>
      <p:grpSp>
        <p:nvGrpSpPr>
          <p:cNvPr id="16" name="Google Shape;10001;p74">
            <a:extLst>
              <a:ext uri="{FF2B5EF4-FFF2-40B4-BE49-F238E27FC236}">
                <a16:creationId xmlns:a16="http://schemas.microsoft.com/office/drawing/2014/main" id="{5289F387-DAB1-4F36-B40C-9F59E1705156}"/>
              </a:ext>
            </a:extLst>
          </p:cNvPr>
          <p:cNvGrpSpPr/>
          <p:nvPr/>
        </p:nvGrpSpPr>
        <p:grpSpPr>
          <a:xfrm>
            <a:off x="10468700" y="5417609"/>
            <a:ext cx="547789" cy="583844"/>
            <a:chOff x="10468700" y="5417609"/>
            <a:chExt cx="547789" cy="583844"/>
          </a:xfrm>
          <a:solidFill>
            <a:schemeClr val="bg1">
              <a:lumMod val="50000"/>
            </a:schemeClr>
          </a:solidFill>
        </p:grpSpPr>
        <p:sp>
          <p:nvSpPr>
            <p:cNvPr id="17" name="Google Shape;10002;p74">
              <a:extLst>
                <a:ext uri="{FF2B5EF4-FFF2-40B4-BE49-F238E27FC236}">
                  <a16:creationId xmlns:a16="http://schemas.microsoft.com/office/drawing/2014/main" id="{A945BAFF-42AA-4639-B6CF-89088E7742F1}"/>
                </a:ext>
              </a:extLst>
            </p:cNvPr>
            <p:cNvSpPr/>
            <p:nvPr/>
          </p:nvSpPr>
          <p:spPr>
            <a:xfrm>
              <a:off x="10468700" y="5494364"/>
              <a:ext cx="475744" cy="507089"/>
            </a:xfrm>
            <a:custGeom>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 f4 0 f2"/>
                <a:gd name="f22" fmla="+- f3 0 f2"/>
                <a:gd name="f23" fmla="*/ f22 1 11027"/>
                <a:gd name="f24" fmla="*/ f21 1 11028"/>
                <a:gd name="f25" fmla="*/ f2 1 f23"/>
                <a:gd name="f26" fmla="*/ f3 1 f23"/>
                <a:gd name="f27" fmla="*/ f2 1 f24"/>
                <a:gd name="f28" fmla="*/ f4 1 f24"/>
                <a:gd name="f29" fmla="*/ f25 f19 1"/>
                <a:gd name="f30" fmla="*/ f26 f19 1"/>
                <a:gd name="f31" fmla="*/ f28 f20 1"/>
                <a:gd name="f32" fmla="*/ f27 f20 1"/>
              </a:gdLst>
              <a:cxnLst>
                <a:cxn ang="3cd4">
                  <a:pos x="hc" y="t"/>
                </a:cxn>
                <a:cxn ang="0">
                  <a:pos x="r" y="vc"/>
                </a:cxn>
                <a:cxn ang="cd4">
                  <a:pos x="hc" y="b"/>
                </a:cxn>
                <a:cxn ang="cd2">
                  <a:pos x="l" y="vc"/>
                </a:cxn>
              </a:cxnLst>
              <a:rect l="f29" t="f32" r="f30" b="f31"/>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10003;p74">
              <a:extLst>
                <a:ext uri="{FF2B5EF4-FFF2-40B4-BE49-F238E27FC236}">
                  <a16:creationId xmlns:a16="http://schemas.microsoft.com/office/drawing/2014/main" id="{3FEC386A-4B54-4CBD-89AB-8F73F05F5D4B}"/>
                </a:ext>
              </a:extLst>
            </p:cNvPr>
            <p:cNvSpPr/>
            <p:nvPr/>
          </p:nvSpPr>
          <p:spPr>
            <a:xfrm>
              <a:off x="10759571" y="5417609"/>
              <a:ext cx="256918" cy="270918"/>
            </a:xfrm>
            <a:custGeom>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 f4 0 f2"/>
                <a:gd name="f19" fmla="+- f3 0 f2"/>
                <a:gd name="f20" fmla="*/ f19 1 5955"/>
                <a:gd name="f21" fmla="*/ f18 1 5892"/>
                <a:gd name="f22" fmla="*/ f2 1 f20"/>
                <a:gd name="f23" fmla="*/ f3 1 f20"/>
                <a:gd name="f24" fmla="*/ f2 1 f21"/>
                <a:gd name="f25" fmla="*/ f4 1 f21"/>
                <a:gd name="f26" fmla="*/ f22 f16 1"/>
                <a:gd name="f27" fmla="*/ f23 f16 1"/>
                <a:gd name="f28" fmla="*/ f25 f17 1"/>
                <a:gd name="f29" fmla="*/ f24 f17 1"/>
              </a:gdLst>
              <a:cxnLst>
                <a:cxn ang="3cd4">
                  <a:pos x="hc" y="t"/>
                </a:cxn>
                <a:cxn ang="0">
                  <a:pos x="r" y="vc"/>
                </a:cxn>
                <a:cxn ang="cd4">
                  <a:pos x="hc" y="b"/>
                </a:cxn>
                <a:cxn ang="cd2">
                  <a:pos x="l" y="vc"/>
                </a:cxn>
              </a:cxnLst>
              <a:rect l="f26" t="f29" r="f27" b="f28"/>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9" name="Google Shape;10027;p74">
            <a:extLst>
              <a:ext uri="{FF2B5EF4-FFF2-40B4-BE49-F238E27FC236}">
                <a16:creationId xmlns:a16="http://schemas.microsoft.com/office/drawing/2014/main" id="{61C4F576-4814-4073-837D-235A6DF4EB53}"/>
              </a:ext>
            </a:extLst>
          </p:cNvPr>
          <p:cNvGrpSpPr/>
          <p:nvPr/>
        </p:nvGrpSpPr>
        <p:grpSpPr>
          <a:xfrm>
            <a:off x="5311456" y="3702817"/>
            <a:ext cx="523667" cy="508113"/>
            <a:chOff x="5311456" y="3702817"/>
            <a:chExt cx="523667" cy="508113"/>
          </a:xfrm>
          <a:solidFill>
            <a:schemeClr val="bg1">
              <a:lumMod val="50000"/>
            </a:schemeClr>
          </a:solidFill>
        </p:grpSpPr>
        <p:sp>
          <p:nvSpPr>
            <p:cNvPr id="20" name="Google Shape;10028;p74">
              <a:extLst>
                <a:ext uri="{FF2B5EF4-FFF2-40B4-BE49-F238E27FC236}">
                  <a16:creationId xmlns:a16="http://schemas.microsoft.com/office/drawing/2014/main" id="{AD4CABD4-6559-41B1-B7B1-C520BE5D42C6}"/>
                </a:ext>
              </a:extLst>
            </p:cNvPr>
            <p:cNvSpPr/>
            <p:nvPr/>
          </p:nvSpPr>
          <p:spPr>
            <a:xfrm>
              <a:off x="5566757" y="3922126"/>
              <a:ext cx="69092" cy="72265"/>
            </a:xfrm>
            <a:custGeom>
              <a:gdLst>
                <a:gd name="f0" fmla="val w"/>
                <a:gd name="f1" fmla="val h"/>
                <a:gd name="f2" fmla="val 0"/>
                <a:gd name="f3" fmla="val 1671"/>
                <a:gd name="f4" fmla="val 1640"/>
                <a:gd name="f5" fmla="val 820"/>
                <a:gd name="f6" fmla="val 1"/>
                <a:gd name="f7" fmla="val 379"/>
                <a:gd name="f8" fmla="val 348"/>
                <a:gd name="f9" fmla="val 1261"/>
                <a:gd name="f10" fmla="val 1639"/>
                <a:gd name="f11" fmla="val 1292"/>
                <a:gd name="f12" fmla="val 1670"/>
                <a:gd name="f13" fmla="*/ f0 1 1671"/>
                <a:gd name="f14" fmla="*/ f1 1 1640"/>
                <a:gd name="f15" fmla="+- f4 0 f2"/>
                <a:gd name="f16" fmla="+- f3 0 f2"/>
                <a:gd name="f17" fmla="*/ f16 1 1671"/>
                <a:gd name="f18" fmla="*/ f15 1 1640"/>
                <a:gd name="f19" fmla="*/ f2 1 f17"/>
                <a:gd name="f20" fmla="*/ f3 1 f17"/>
                <a:gd name="f21" fmla="*/ f2 1 f18"/>
                <a:gd name="f22" fmla="*/ f4 1 f18"/>
                <a:gd name="f23" fmla="*/ f19 f13 1"/>
                <a:gd name="f24" fmla="*/ f20 f13 1"/>
                <a:gd name="f25" fmla="*/ f22 f14 1"/>
                <a:gd name="f26" fmla="*/ f21 f14 1"/>
              </a:gdLst>
              <a:cxnLst>
                <a:cxn ang="3cd4">
                  <a:pos x="hc" y="t"/>
                </a:cxn>
                <a:cxn ang="0">
                  <a:pos x="r" y="vc"/>
                </a:cxn>
                <a:cxn ang="cd4">
                  <a:pos x="hc" y="b"/>
                </a:cxn>
                <a:cxn ang="cd2">
                  <a:pos x="l" y="vc"/>
                </a:cxn>
              </a:cxnLst>
              <a:rect l="f23" t="f26" r="f24" b="f25"/>
              <a:pathLst>
                <a:path w="1670" h="1640">
                  <a:moveTo>
                    <a:pt x="f5" y="f6"/>
                  </a:moveTo>
                  <a:cubicBezTo>
                    <a:pt x="f7" y="f6"/>
                    <a:pt x="f6" y="f8"/>
                    <a:pt x="f6" y="f5"/>
                  </a:cubicBezTo>
                  <a:cubicBezTo>
                    <a:pt x="f6" y="f9"/>
                    <a:pt x="f7" y="f10"/>
                    <a:pt x="f5" y="f10"/>
                  </a:cubicBezTo>
                  <a:cubicBezTo>
                    <a:pt x="f11" y="f10"/>
                    <a:pt x="f12" y="f9"/>
                    <a:pt x="f12" y="f5"/>
                  </a:cubicBezTo>
                  <a:cubicBezTo>
                    <a:pt x="f12" y="f8"/>
                    <a:pt x="f11"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10029;p74">
              <a:extLst>
                <a:ext uri="{FF2B5EF4-FFF2-40B4-BE49-F238E27FC236}">
                  <a16:creationId xmlns:a16="http://schemas.microsoft.com/office/drawing/2014/main" id="{B5DF42E4-8E54-4C04-AD1C-133C90B3E547}"/>
                </a:ext>
              </a:extLst>
            </p:cNvPr>
            <p:cNvSpPr/>
            <p:nvPr/>
          </p:nvSpPr>
          <p:spPr>
            <a:xfrm>
              <a:off x="5413074" y="3812499"/>
              <a:ext cx="319134" cy="291565"/>
            </a:xfrm>
            <a:custGeom>
              <a:gdLst>
                <a:gd name="f0" fmla="val w"/>
                <a:gd name="f1" fmla="val h"/>
                <a:gd name="f2" fmla="val 0"/>
                <a:gd name="f3" fmla="val 7719"/>
                <a:gd name="f4" fmla="val 6617"/>
                <a:gd name="f5" fmla="val 6191"/>
                <a:gd name="f6" fmla="val 1260"/>
                <a:gd name="f7" fmla="val 6301"/>
                <a:gd name="f8" fmla="val 6411"/>
                <a:gd name="f9" fmla="val 1292"/>
                <a:gd name="f10" fmla="val 6490"/>
                <a:gd name="f11" fmla="val 1355"/>
                <a:gd name="f12" fmla="val 6648"/>
                <a:gd name="f13" fmla="val 1512"/>
                <a:gd name="f14" fmla="val 1796"/>
                <a:gd name="f15" fmla="val 1953"/>
                <a:gd name="f16" fmla="val 5954"/>
                <a:gd name="f17" fmla="val 2457"/>
                <a:gd name="f18" fmla="val 6112"/>
                <a:gd name="f19" fmla="val 2709"/>
                <a:gd name="f20" fmla="val 6207"/>
                <a:gd name="f21" fmla="val 3025"/>
                <a:gd name="f22" fmla="val 3308"/>
                <a:gd name="f23" fmla="val 3592"/>
                <a:gd name="f24" fmla="val 3907"/>
                <a:gd name="f25" fmla="val 4127"/>
                <a:gd name="f26" fmla="val 4631"/>
                <a:gd name="f27" fmla="val 4789"/>
                <a:gd name="f28" fmla="val 5072"/>
                <a:gd name="f29" fmla="val 5230"/>
                <a:gd name="f30" fmla="val 6396"/>
                <a:gd name="f31" fmla="val 5324"/>
                <a:gd name="f32" fmla="val 6270"/>
                <a:gd name="f33" fmla="val 5356"/>
                <a:gd name="f34" fmla="val 6080"/>
                <a:gd name="f35" fmla="val 6017"/>
                <a:gd name="f36" fmla="val 5923"/>
                <a:gd name="f37" fmla="val 5419"/>
                <a:gd name="f38" fmla="val 4726"/>
                <a:gd name="f39" fmla="val 5167"/>
                <a:gd name="f40" fmla="val 4883"/>
                <a:gd name="f41" fmla="val 4852"/>
                <a:gd name="f42" fmla="val 4946"/>
                <a:gd name="f43" fmla="val 4600"/>
                <a:gd name="f44" fmla="val 4316"/>
                <a:gd name="f45" fmla="val 4001"/>
                <a:gd name="f46" fmla="val 3749"/>
                <a:gd name="f47" fmla="val 3245"/>
                <a:gd name="f48" fmla="val 3182"/>
                <a:gd name="f49" fmla="val 3056"/>
                <a:gd name="f50" fmla="val 2961"/>
                <a:gd name="f51" fmla="val 2835"/>
                <a:gd name="f52" fmla="val 2772"/>
                <a:gd name="f53" fmla="val 2552"/>
                <a:gd name="f54" fmla="val 3214"/>
                <a:gd name="f55" fmla="val 2898"/>
                <a:gd name="f56" fmla="val 3623"/>
                <a:gd name="f57" fmla="val 2993"/>
                <a:gd name="f58" fmla="val 3119"/>
                <a:gd name="f59" fmla="val 2615"/>
                <a:gd name="f60" fmla="val 2694"/>
                <a:gd name="f61" fmla="val 2804"/>
                <a:gd name="f62" fmla="val 2914"/>
                <a:gd name="f63" fmla="val 3135"/>
                <a:gd name="f64" fmla="val 3718"/>
                <a:gd name="f65" fmla="val 1890"/>
                <a:gd name="f66" fmla="val 3970"/>
                <a:gd name="f67" fmla="val 1733"/>
                <a:gd name="f68" fmla="val 4253"/>
                <a:gd name="f69" fmla="val 1638"/>
                <a:gd name="f70" fmla="val 4537"/>
                <a:gd name="f71" fmla="val 4820"/>
                <a:gd name="f72" fmla="val 5135"/>
                <a:gd name="f73" fmla="val 5387"/>
                <a:gd name="f74" fmla="val 5891"/>
                <a:gd name="f75" fmla="val 5970"/>
                <a:gd name="f76" fmla="val 851"/>
                <a:gd name="f77" fmla="val 1071"/>
                <a:gd name="f78" fmla="val 1449"/>
                <a:gd name="f79" fmla="val 1859"/>
                <a:gd name="f80" fmla="val 2079"/>
                <a:gd name="f81" fmla="val 4568"/>
                <a:gd name="f82" fmla="val 4757"/>
                <a:gd name="f83" fmla="val 5198"/>
                <a:gd name="f84" fmla="val 6616"/>
                <a:gd name="f85" fmla="*/ f0 1 7719"/>
                <a:gd name="f86" fmla="*/ f1 1 6617"/>
                <a:gd name="f87" fmla="+- f4 0 f2"/>
                <a:gd name="f88" fmla="+- f3 0 f2"/>
                <a:gd name="f89" fmla="*/ f88 1 7719"/>
                <a:gd name="f90" fmla="*/ f87 1 6617"/>
                <a:gd name="f91" fmla="*/ f2 1 f89"/>
                <a:gd name="f92" fmla="*/ f3 1 f89"/>
                <a:gd name="f93" fmla="*/ f2 1 f90"/>
                <a:gd name="f94" fmla="*/ f4 1 f90"/>
                <a:gd name="f95" fmla="*/ f91 f85 1"/>
                <a:gd name="f96" fmla="*/ f92 f85 1"/>
                <a:gd name="f97" fmla="*/ f94 f86 1"/>
                <a:gd name="f98" fmla="*/ f93 f86 1"/>
              </a:gdLst>
              <a:cxnLst>
                <a:cxn ang="3cd4">
                  <a:pos x="hc" y="t"/>
                </a:cxn>
                <a:cxn ang="0">
                  <a:pos x="r" y="vc"/>
                </a:cxn>
                <a:cxn ang="cd4">
                  <a:pos x="hc" y="b"/>
                </a:cxn>
                <a:cxn ang="cd2">
                  <a:pos x="l" y="vc"/>
                </a:cxn>
              </a:cxnLst>
              <a:rect l="f95" t="f98" r="f96" b="f97"/>
              <a:pathLst>
                <a:path w="7718" h="6617">
                  <a:moveTo>
                    <a:pt x="f5" y="f6"/>
                  </a:moveTo>
                  <a:cubicBezTo>
                    <a:pt x="f7" y="f6"/>
                    <a:pt x="f8" y="f9"/>
                    <a:pt x="f10" y="f11"/>
                  </a:cubicBezTo>
                  <a:cubicBezTo>
                    <a:pt x="f12" y="f13"/>
                    <a:pt x="f12" y="f14"/>
                    <a:pt x="f10" y="f15"/>
                  </a:cubicBezTo>
                  <a:lnTo>
                    <a:pt x="f16" y="f17"/>
                  </a:lnTo>
                  <a:cubicBezTo>
                    <a:pt x="f18" y="f19"/>
                    <a:pt x="f20" y="f21"/>
                    <a:pt x="f20" y="f22"/>
                  </a:cubicBezTo>
                  <a:cubicBezTo>
                    <a:pt x="f20" y="f23"/>
                    <a:pt x="f18" y="f24"/>
                    <a:pt x="f16" y="f25"/>
                  </a:cubicBezTo>
                  <a:lnTo>
                    <a:pt x="f10" y="f26"/>
                  </a:lnTo>
                  <a:cubicBezTo>
                    <a:pt x="f12" y="f27"/>
                    <a:pt x="f12" y="f28"/>
                    <a:pt x="f10" y="f29"/>
                  </a:cubicBezTo>
                  <a:cubicBezTo>
                    <a:pt x="f30" y="f31"/>
                    <a:pt x="f32" y="f33"/>
                    <a:pt x="f20" y="f33"/>
                  </a:cubicBezTo>
                  <a:cubicBezTo>
                    <a:pt x="f34" y="f33"/>
                    <a:pt x="f35" y="f31"/>
                    <a:pt x="f36" y="f29"/>
                  </a:cubicBezTo>
                  <a:lnTo>
                    <a:pt x="f37" y="f38"/>
                  </a:lnTo>
                  <a:cubicBezTo>
                    <a:pt x="f39" y="f40"/>
                    <a:pt x="f41" y="f42"/>
                    <a:pt x="f43" y="f42"/>
                  </a:cubicBezTo>
                  <a:cubicBezTo>
                    <a:pt x="f44" y="f42"/>
                    <a:pt x="f45" y="f40"/>
                    <a:pt x="f46" y="f38"/>
                  </a:cubicBezTo>
                  <a:lnTo>
                    <a:pt x="f47" y="f29"/>
                  </a:lnTo>
                  <a:cubicBezTo>
                    <a:pt x="f48" y="f31"/>
                    <a:pt x="f49" y="f33"/>
                    <a:pt x="f50" y="f33"/>
                  </a:cubicBezTo>
                  <a:cubicBezTo>
                    <a:pt x="f51" y="f33"/>
                    <a:pt x="f52" y="f31"/>
                    <a:pt x="f19" y="f29"/>
                  </a:cubicBezTo>
                  <a:cubicBezTo>
                    <a:pt x="f53" y="f28"/>
                    <a:pt x="f53" y="f27"/>
                    <a:pt x="f19" y="f26"/>
                  </a:cubicBezTo>
                  <a:lnTo>
                    <a:pt x="f54" y="f25"/>
                  </a:lnTo>
                  <a:cubicBezTo>
                    <a:pt x="f50" y="f24"/>
                    <a:pt x="f55" y="f56"/>
                    <a:pt x="f55" y="f22"/>
                  </a:cubicBezTo>
                  <a:cubicBezTo>
                    <a:pt x="f55" y="f57"/>
                    <a:pt x="f50" y="f19"/>
                    <a:pt x="f58" y="f17"/>
                  </a:cubicBezTo>
                  <a:lnTo>
                    <a:pt x="f59" y="f15"/>
                  </a:lnTo>
                  <a:cubicBezTo>
                    <a:pt x="f17" y="f14"/>
                    <a:pt x="f17" y="f13"/>
                    <a:pt x="f59" y="f11"/>
                  </a:cubicBezTo>
                  <a:cubicBezTo>
                    <a:pt x="f60" y="f9"/>
                    <a:pt x="f61" y="f6"/>
                    <a:pt x="f62" y="f6"/>
                  </a:cubicBezTo>
                  <a:cubicBezTo>
                    <a:pt x="f21" y="f6"/>
                    <a:pt x="f63" y="f9"/>
                    <a:pt x="f54" y="f11"/>
                  </a:cubicBezTo>
                  <a:lnTo>
                    <a:pt x="f64" y="f65"/>
                  </a:lnTo>
                  <a:cubicBezTo>
                    <a:pt x="f66" y="f67"/>
                    <a:pt x="f68" y="f69"/>
                    <a:pt x="f70" y="f69"/>
                  </a:cubicBezTo>
                  <a:cubicBezTo>
                    <a:pt x="f71" y="f69"/>
                    <a:pt x="f72" y="f67"/>
                    <a:pt x="f73" y="f65"/>
                  </a:cubicBezTo>
                  <a:lnTo>
                    <a:pt x="f74" y="f11"/>
                  </a:lnTo>
                  <a:cubicBezTo>
                    <a:pt x="f75" y="f9"/>
                    <a:pt x="f34" y="f6"/>
                    <a:pt x="f5" y="f6"/>
                  </a:cubicBezTo>
                  <a:close/>
                  <a:moveTo>
                    <a:pt x="f2" y="f2"/>
                  </a:moveTo>
                  <a:lnTo>
                    <a:pt x="f2" y="f6"/>
                  </a:lnTo>
                  <a:lnTo>
                    <a:pt x="f76" y="f6"/>
                  </a:lnTo>
                  <a:cubicBezTo>
                    <a:pt x="f77" y="f6"/>
                    <a:pt x="f6" y="f78"/>
                    <a:pt x="f6" y="f69"/>
                  </a:cubicBezTo>
                  <a:cubicBezTo>
                    <a:pt x="f6" y="f79"/>
                    <a:pt x="f77" y="f80"/>
                    <a:pt x="f76" y="f80"/>
                  </a:cubicBezTo>
                  <a:lnTo>
                    <a:pt x="f2" y="f80"/>
                  </a:lnTo>
                  <a:lnTo>
                    <a:pt x="f2" y="f81"/>
                  </a:lnTo>
                  <a:lnTo>
                    <a:pt x="f76" y="f81"/>
                  </a:lnTo>
                  <a:cubicBezTo>
                    <a:pt x="f77" y="f81"/>
                    <a:pt x="f6" y="f82"/>
                    <a:pt x="f6" y="f42"/>
                  </a:cubicBezTo>
                  <a:cubicBezTo>
                    <a:pt x="f6" y="f83"/>
                    <a:pt x="f77" y="f73"/>
                    <a:pt x="f76" y="f73"/>
                  </a:cubicBezTo>
                  <a:lnTo>
                    <a:pt x="f2" y="f73"/>
                  </a:lnTo>
                  <a:lnTo>
                    <a:pt x="f2" y="f84"/>
                  </a:lnTo>
                  <a:lnTo>
                    <a:pt x="f3" y="f84"/>
                  </a:ln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10030;p74">
              <a:extLst>
                <a:ext uri="{FF2B5EF4-FFF2-40B4-BE49-F238E27FC236}">
                  <a16:creationId xmlns:a16="http://schemas.microsoft.com/office/drawing/2014/main" id="{0A5FD68D-D5F8-4776-82B7-664F40A18907}"/>
                </a:ext>
              </a:extLst>
            </p:cNvPr>
            <p:cNvSpPr/>
            <p:nvPr/>
          </p:nvSpPr>
          <p:spPr>
            <a:xfrm>
              <a:off x="5311456" y="3702817"/>
              <a:ext cx="523667" cy="508113"/>
            </a:xfrm>
            <a:custGeom>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 f4 0 f2"/>
                <a:gd name="f33" fmla="+- f3 0 f2"/>
                <a:gd name="f34" fmla="*/ f33 1 12666"/>
                <a:gd name="f35" fmla="*/ f32 1 11531"/>
                <a:gd name="f36" fmla="*/ f2 1 f34"/>
                <a:gd name="f37" fmla="*/ f3 1 f34"/>
                <a:gd name="f38" fmla="*/ f2 1 f35"/>
                <a:gd name="f39" fmla="*/ f4 1 f35"/>
                <a:gd name="f40" fmla="*/ f36 f30 1"/>
                <a:gd name="f41" fmla="*/ f37 f30 1"/>
                <a:gd name="f42" fmla="*/ f39 f31 1"/>
                <a:gd name="f43" fmla="*/ f38 f31 1"/>
              </a:gdLst>
              <a:cxnLst>
                <a:cxn ang="3cd4">
                  <a:pos x="hc" y="t"/>
                </a:cxn>
                <a:cxn ang="0">
                  <a:pos x="r" y="vc"/>
                </a:cxn>
                <a:cxn ang="cd4">
                  <a:pos x="hc" y="b"/>
                </a:cxn>
                <a:cxn ang="cd2">
                  <a:pos x="l" y="vc"/>
                </a:cxn>
              </a:cxnLst>
              <a:rect l="f40" t="f43" r="f41" b="f42"/>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3" name="Google Shape;10074;p74">
            <a:extLst>
              <a:ext uri="{FF2B5EF4-FFF2-40B4-BE49-F238E27FC236}">
                <a16:creationId xmlns:a16="http://schemas.microsoft.com/office/drawing/2014/main" id="{CFC3F373-A0D1-4C80-8E5B-07158DEA892F}"/>
              </a:ext>
            </a:extLst>
          </p:cNvPr>
          <p:cNvGrpSpPr/>
          <p:nvPr/>
        </p:nvGrpSpPr>
        <p:grpSpPr>
          <a:xfrm>
            <a:off x="6104278" y="3669075"/>
            <a:ext cx="523676" cy="547021"/>
            <a:chOff x="6104278" y="3669075"/>
            <a:chExt cx="523676" cy="547021"/>
          </a:xfrm>
          <a:solidFill>
            <a:schemeClr val="bg1">
              <a:lumMod val="50000"/>
            </a:schemeClr>
          </a:solidFill>
        </p:grpSpPr>
        <p:sp>
          <p:nvSpPr>
            <p:cNvPr id="24" name="Google Shape;10075;p74">
              <a:extLst>
                <a:ext uri="{FF2B5EF4-FFF2-40B4-BE49-F238E27FC236}">
                  <a16:creationId xmlns:a16="http://schemas.microsoft.com/office/drawing/2014/main" id="{663F9E14-AC83-41A1-9F59-94E731508570}"/>
                </a:ext>
              </a:extLst>
            </p:cNvPr>
            <p:cNvSpPr/>
            <p:nvPr/>
          </p:nvSpPr>
          <p:spPr>
            <a:xfrm>
              <a:off x="6104278" y="3669075"/>
              <a:ext cx="514542" cy="547021"/>
            </a:xfrm>
            <a:custGeom>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 f4 0 f2"/>
                <a:gd name="f62" fmla="+- f3 0 f2"/>
                <a:gd name="f63" fmla="*/ f62 1 12445"/>
                <a:gd name="f64" fmla="*/ f61 1 12414"/>
                <a:gd name="f65" fmla="*/ f2 1 f63"/>
                <a:gd name="f66" fmla="*/ f3 1 f63"/>
                <a:gd name="f67" fmla="*/ f2 1 f64"/>
                <a:gd name="f68" fmla="*/ f4 1 f64"/>
                <a:gd name="f69" fmla="*/ f65 f59 1"/>
                <a:gd name="f70" fmla="*/ f66 f59 1"/>
                <a:gd name="f71" fmla="*/ f68 f60 1"/>
                <a:gd name="f72" fmla="*/ f67 f60 1"/>
              </a:gdLst>
              <a:cxnLst>
                <a:cxn ang="3cd4">
                  <a:pos x="hc" y="t"/>
                </a:cxn>
                <a:cxn ang="0">
                  <a:pos x="r" y="vc"/>
                </a:cxn>
                <a:cxn ang="cd4">
                  <a:pos x="hc" y="b"/>
                </a:cxn>
                <a:cxn ang="cd2">
                  <a:pos x="l" y="vc"/>
                </a:cxn>
              </a:cxnLst>
              <a:rect l="f69" t="f72" r="f70" b="f71"/>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 name="Google Shape;10076;p74">
              <a:extLst>
                <a:ext uri="{FF2B5EF4-FFF2-40B4-BE49-F238E27FC236}">
                  <a16:creationId xmlns:a16="http://schemas.microsoft.com/office/drawing/2014/main" id="{BC42BC1E-7056-4559-9DFB-6F11B6DE4D24}"/>
                </a:ext>
              </a:extLst>
            </p:cNvPr>
            <p:cNvSpPr/>
            <p:nvPr/>
          </p:nvSpPr>
          <p:spPr>
            <a:xfrm>
              <a:off x="6511981" y="3985586"/>
              <a:ext cx="113376" cy="97255"/>
            </a:xfrm>
            <a:custGeom>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 f4 0 f2"/>
                <a:gd name="f22" fmla="+- f3 0 f2"/>
                <a:gd name="f23" fmla="*/ f22 1 2742"/>
                <a:gd name="f24" fmla="*/ f21 1 2207"/>
                <a:gd name="f25" fmla="*/ f2 1 f23"/>
                <a:gd name="f26" fmla="*/ f3 1 f23"/>
                <a:gd name="f27" fmla="*/ f2 1 f24"/>
                <a:gd name="f28" fmla="*/ f4 1 f24"/>
                <a:gd name="f29" fmla="*/ f25 f19 1"/>
                <a:gd name="f30" fmla="*/ f26 f19 1"/>
                <a:gd name="f31" fmla="*/ f28 f20 1"/>
                <a:gd name="f32" fmla="*/ f27 f20 1"/>
              </a:gdLst>
              <a:cxnLst>
                <a:cxn ang="3cd4">
                  <a:pos x="hc" y="t"/>
                </a:cxn>
                <a:cxn ang="0">
                  <a:pos x="r" y="vc"/>
                </a:cxn>
                <a:cxn ang="cd4">
                  <a:pos x="hc" y="b"/>
                </a:cxn>
                <a:cxn ang="cd2">
                  <a:pos x="l" y="vc"/>
                </a:cxn>
              </a:cxnLst>
              <a:rect l="f29" t="f32" r="f30" b="f31"/>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 name="Google Shape;10077;p74">
              <a:extLst>
                <a:ext uri="{FF2B5EF4-FFF2-40B4-BE49-F238E27FC236}">
                  <a16:creationId xmlns:a16="http://schemas.microsoft.com/office/drawing/2014/main" id="{5BDA367A-EEFF-4E69-9CF4-24A148ED57B7}"/>
                </a:ext>
              </a:extLst>
            </p:cNvPr>
            <p:cNvSpPr/>
            <p:nvPr/>
          </p:nvSpPr>
          <p:spPr>
            <a:xfrm>
              <a:off x="6514578" y="3670474"/>
              <a:ext cx="113376" cy="279065"/>
            </a:xfrm>
            <a:custGeom>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 f4 0 f2"/>
                <a:gd name="f23" fmla="+- f3 0 f2"/>
                <a:gd name="f24" fmla="*/ f23 1 2742"/>
                <a:gd name="f25" fmla="*/ f22 1 6333"/>
                <a:gd name="f26" fmla="*/ f2 1 f24"/>
                <a:gd name="f27" fmla="*/ f3 1 f24"/>
                <a:gd name="f28" fmla="*/ f2 1 f25"/>
                <a:gd name="f29" fmla="*/ f4 1 f25"/>
                <a:gd name="f30" fmla="*/ f26 f20 1"/>
                <a:gd name="f31" fmla="*/ f27 f20 1"/>
                <a:gd name="f32" fmla="*/ f29 f21 1"/>
                <a:gd name="f33" fmla="*/ f28 f21 1"/>
              </a:gdLst>
              <a:cxnLst>
                <a:cxn ang="3cd4">
                  <a:pos x="hc" y="t"/>
                </a:cxn>
                <a:cxn ang="0">
                  <a:pos x="r" y="vc"/>
                </a:cxn>
                <a:cxn ang="cd4">
                  <a:pos x="hc" y="b"/>
                </a:cxn>
                <a:cxn ang="cd2">
                  <a:pos x="l" y="vc"/>
                </a:cxn>
              </a:cxnLst>
              <a:rect l="f30" t="f33" r="f31" b="f32"/>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7" name="Google Shape;10084;p74">
            <a:extLst>
              <a:ext uri="{FF2B5EF4-FFF2-40B4-BE49-F238E27FC236}">
                <a16:creationId xmlns:a16="http://schemas.microsoft.com/office/drawing/2014/main" id="{0BCB98A0-1494-4BE0-92DB-2154539AED73}"/>
              </a:ext>
            </a:extLst>
          </p:cNvPr>
          <p:cNvGrpSpPr/>
          <p:nvPr/>
        </p:nvGrpSpPr>
        <p:grpSpPr>
          <a:xfrm>
            <a:off x="9506833" y="3681090"/>
            <a:ext cx="479547" cy="494717"/>
            <a:chOff x="9506833" y="3681090"/>
            <a:chExt cx="479547" cy="494717"/>
          </a:xfrm>
          <a:solidFill>
            <a:schemeClr val="bg1">
              <a:lumMod val="50000"/>
            </a:schemeClr>
          </a:solidFill>
        </p:grpSpPr>
        <p:sp>
          <p:nvSpPr>
            <p:cNvPr id="28" name="Google Shape;10085;p74">
              <a:extLst>
                <a:ext uri="{FF2B5EF4-FFF2-40B4-BE49-F238E27FC236}">
                  <a16:creationId xmlns:a16="http://schemas.microsoft.com/office/drawing/2014/main" id="{F9A5E2CD-9106-4090-96BF-D69EE7A404D5}"/>
                </a:ext>
              </a:extLst>
            </p:cNvPr>
            <p:cNvSpPr/>
            <p:nvPr/>
          </p:nvSpPr>
          <p:spPr>
            <a:xfrm>
              <a:off x="9605113" y="4028124"/>
              <a:ext cx="119630" cy="47987"/>
            </a:xfrm>
            <a:custGeom>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 f4 0 f2"/>
                <a:gd name="f17" fmla="+- f3 0 f2"/>
                <a:gd name="f18" fmla="*/ f17 1 3183"/>
                <a:gd name="f19" fmla="*/ f16 1 1198"/>
                <a:gd name="f20" fmla="*/ f2 1 f18"/>
                <a:gd name="f21" fmla="*/ f3 1 f18"/>
                <a:gd name="f22" fmla="*/ f2 1 f19"/>
                <a:gd name="f23" fmla="*/ f4 1 f19"/>
                <a:gd name="f24" fmla="*/ f20 f14 1"/>
                <a:gd name="f25" fmla="*/ f21 f14 1"/>
                <a:gd name="f26" fmla="*/ f23 f15 1"/>
                <a:gd name="f27" fmla="*/ f22 f15 1"/>
              </a:gdLst>
              <a:cxnLst>
                <a:cxn ang="3cd4">
                  <a:pos x="hc" y="t"/>
                </a:cxn>
                <a:cxn ang="0">
                  <a:pos x="r" y="vc"/>
                </a:cxn>
                <a:cxn ang="cd4">
                  <a:pos x="hc" y="b"/>
                </a:cxn>
                <a:cxn ang="cd2">
                  <a:pos x="l" y="vc"/>
                </a:cxn>
              </a:cxnLst>
              <a:rect l="f24" t="f27" r="f25" b="f26"/>
              <a:pathLst>
                <a:path w="3183" h="1198">
                  <a:moveTo>
                    <a:pt x="f5" y="f2"/>
                  </a:moveTo>
                  <a:cubicBezTo>
                    <a:pt x="f6" y="f2"/>
                    <a:pt x="f7" y="f8"/>
                    <a:pt x="f9" y="f10"/>
                  </a:cubicBezTo>
                  <a:lnTo>
                    <a:pt x="f3" y="f10"/>
                  </a:lnTo>
                  <a:cubicBezTo>
                    <a:pt x="f11" y="f12"/>
                    <a:pt x="f13"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 name="Google Shape;10086;p74">
              <a:extLst>
                <a:ext uri="{FF2B5EF4-FFF2-40B4-BE49-F238E27FC236}">
                  <a16:creationId xmlns:a16="http://schemas.microsoft.com/office/drawing/2014/main" id="{74457CFC-F9DA-45BA-B0EF-30EBA78CEBB3}"/>
                </a:ext>
              </a:extLst>
            </p:cNvPr>
            <p:cNvSpPr/>
            <p:nvPr/>
          </p:nvSpPr>
          <p:spPr>
            <a:xfrm>
              <a:off x="9631155" y="3930027"/>
              <a:ext cx="65169" cy="65535"/>
            </a:xfrm>
            <a:custGeom>
              <a:gdLst>
                <a:gd name="f0" fmla="val w"/>
                <a:gd name="f1" fmla="val h"/>
                <a:gd name="f2" fmla="val 0"/>
                <a:gd name="f3" fmla="val 1734"/>
                <a:gd name="f4" fmla="val 1636"/>
                <a:gd name="f5" fmla="val 858"/>
                <a:gd name="f6" fmla="val 784"/>
                <a:gd name="f7" fmla="val 707"/>
                <a:gd name="f8" fmla="val 8"/>
                <a:gd name="f9" fmla="val 631"/>
                <a:gd name="f10" fmla="val 23"/>
                <a:gd name="f11" fmla="val 347"/>
                <a:gd name="f12" fmla="val 118"/>
                <a:gd name="f13" fmla="val 127"/>
                <a:gd name="f14" fmla="val 307"/>
                <a:gd name="f15" fmla="val 95"/>
                <a:gd name="f16" fmla="val 590"/>
                <a:gd name="f17" fmla="val 1"/>
                <a:gd name="f18" fmla="val 906"/>
                <a:gd name="f19" fmla="val 1189"/>
                <a:gd name="f20" fmla="val 284"/>
                <a:gd name="f21" fmla="val 1410"/>
                <a:gd name="f22" fmla="val 446"/>
                <a:gd name="f23" fmla="val 1548"/>
                <a:gd name="f24" fmla="val 658"/>
                <a:gd name="f25" fmla="val 871"/>
                <a:gd name="f26" fmla="val 949"/>
                <a:gd name="f27" fmla="val 1027"/>
                <a:gd name="f28" fmla="val 1624"/>
                <a:gd name="f29" fmla="val 1103"/>
                <a:gd name="f30" fmla="val 1599"/>
                <a:gd name="f31" fmla="val 1387"/>
                <a:gd name="f32" fmla="val 1536"/>
                <a:gd name="f33" fmla="val 1607"/>
                <a:gd name="f34" fmla="val 1347"/>
                <a:gd name="f35" fmla="val 1670"/>
                <a:gd name="f36" fmla="val 1063"/>
                <a:gd name="f37" fmla="val 1733"/>
                <a:gd name="f38" fmla="val 748"/>
                <a:gd name="f39" fmla="val 464"/>
                <a:gd name="f40" fmla="val 1450"/>
                <a:gd name="f41" fmla="val 244"/>
                <a:gd name="f42" fmla="val 1307"/>
                <a:gd name="f43" fmla="val 77"/>
                <a:gd name="f44" fmla="val 1091"/>
                <a:gd name="f45" fmla="*/ f0 1 1734"/>
                <a:gd name="f46" fmla="*/ f1 1 1636"/>
                <a:gd name="f47" fmla="+- f4 0 f2"/>
                <a:gd name="f48" fmla="+- f3 0 f2"/>
                <a:gd name="f49" fmla="*/ f48 1 1734"/>
                <a:gd name="f50" fmla="*/ f47 1 1636"/>
                <a:gd name="f51" fmla="*/ f2 1 f49"/>
                <a:gd name="f52" fmla="*/ f3 1 f49"/>
                <a:gd name="f53" fmla="*/ f2 1 f50"/>
                <a:gd name="f54" fmla="*/ f4 1 f50"/>
                <a:gd name="f55" fmla="*/ f51 f45 1"/>
                <a:gd name="f56" fmla="*/ f52 f45 1"/>
                <a:gd name="f57" fmla="*/ f54 f46 1"/>
                <a:gd name="f58" fmla="*/ f53 f46 1"/>
              </a:gdLst>
              <a:cxnLst>
                <a:cxn ang="3cd4">
                  <a:pos x="hc" y="t"/>
                </a:cxn>
                <a:cxn ang="0">
                  <a:pos x="r" y="vc"/>
                </a:cxn>
                <a:cxn ang="cd4">
                  <a:pos x="hc" y="b"/>
                </a:cxn>
                <a:cxn ang="cd2">
                  <a:pos x="l" y="vc"/>
                </a:cxn>
              </a:cxnLst>
              <a:rect l="f55" t="f58" r="f56" b="f57"/>
              <a:pathLst>
                <a:path w="1733" h="1636">
                  <a:moveTo>
                    <a:pt x="f5" y="f2"/>
                  </a:moveTo>
                  <a:cubicBezTo>
                    <a:pt x="f6" y="f2"/>
                    <a:pt x="f7" y="f8"/>
                    <a:pt x="f9" y="f10"/>
                  </a:cubicBezTo>
                  <a:cubicBezTo>
                    <a:pt x="f11" y="f12"/>
                    <a:pt x="f13" y="f14"/>
                    <a:pt x="f15" y="f16"/>
                  </a:cubicBezTo>
                  <a:cubicBezTo>
                    <a:pt x="f17" y="f18"/>
                    <a:pt x="f15" y="f19"/>
                    <a:pt x="f20" y="f21"/>
                  </a:cubicBezTo>
                  <a:cubicBezTo>
                    <a:pt x="f22" y="f23"/>
                    <a:pt x="f24" y="f4"/>
                    <a:pt x="f25" y="f4"/>
                  </a:cubicBezTo>
                  <a:cubicBezTo>
                    <a:pt x="f26" y="f4"/>
                    <a:pt x="f27" y="f28"/>
                    <a:pt x="f29" y="f30"/>
                  </a:cubicBezTo>
                  <a:cubicBezTo>
                    <a:pt x="f31" y="f32"/>
                    <a:pt x="f33" y="f34"/>
                    <a:pt x="f35" y="f36"/>
                  </a:cubicBezTo>
                  <a:cubicBezTo>
                    <a:pt x="f37" y="f38"/>
                    <a:pt x="f35" y="f39"/>
                    <a:pt x="f40" y="f41"/>
                  </a:cubicBezTo>
                  <a:cubicBezTo>
                    <a:pt x="f42" y="f43"/>
                    <a:pt x="f44"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 name="Google Shape;10087;p74">
              <a:extLst>
                <a:ext uri="{FF2B5EF4-FFF2-40B4-BE49-F238E27FC236}">
                  <a16:creationId xmlns:a16="http://schemas.microsoft.com/office/drawing/2014/main" id="{AF94EB2D-1CE8-4EA0-8FEB-BDA300283514}"/>
                </a:ext>
              </a:extLst>
            </p:cNvPr>
            <p:cNvSpPr/>
            <p:nvPr/>
          </p:nvSpPr>
          <p:spPr>
            <a:xfrm>
              <a:off x="9506833" y="3681090"/>
              <a:ext cx="479547" cy="494717"/>
            </a:xfrm>
            <a:custGeom>
              <a:gdLst>
                <a:gd name="f0" fmla="val w"/>
                <a:gd name="f1" fmla="val h"/>
                <a:gd name="f2" fmla="val 0"/>
                <a:gd name="f3" fmla="val 12760"/>
                <a:gd name="f4" fmla="val 12351"/>
                <a:gd name="f5" fmla="val 6428"/>
                <a:gd name="f6" fmla="val 820"/>
                <a:gd name="f7" fmla="val 6900"/>
                <a:gd name="f8" fmla="val 7247"/>
                <a:gd name="f9" fmla="val 1166"/>
                <a:gd name="f10" fmla="val 1639"/>
                <a:gd name="f11" fmla="val 4128"/>
                <a:gd name="f12" fmla="val 5609"/>
                <a:gd name="f13" fmla="val 5955"/>
                <a:gd name="f14" fmla="val 10681"/>
                <a:gd name="f15" fmla="val 6616"/>
                <a:gd name="f16" fmla="val 10901"/>
                <a:gd name="f17" fmla="val 11059"/>
                <a:gd name="f18" fmla="val 6805"/>
                <a:gd name="f19" fmla="val 6994"/>
                <a:gd name="f20" fmla="val 11122"/>
                <a:gd name="f21" fmla="val 7436"/>
                <a:gd name="f22" fmla="val 8192"/>
                <a:gd name="f23" fmla="val 7971"/>
                <a:gd name="f24" fmla="val 7751"/>
                <a:gd name="f25" fmla="val 6742"/>
                <a:gd name="f26" fmla="val 8255"/>
                <a:gd name="f27" fmla="val 8444"/>
                <a:gd name="f28" fmla="val 8696"/>
                <a:gd name="f29" fmla="val 8885"/>
                <a:gd name="f30" fmla="val 9074"/>
                <a:gd name="f31" fmla="val 4233"/>
                <a:gd name="f32" fmla="val 5360"/>
                <a:gd name="f33" fmla="val 4671"/>
                <a:gd name="f34" fmla="val 5082"/>
                <a:gd name="f35" fmla="val 5531"/>
                <a:gd name="f36" fmla="val 5388"/>
                <a:gd name="f37" fmla="val 5860"/>
                <a:gd name="f38" fmla="val 5829"/>
                <a:gd name="f39" fmla="val 6301"/>
                <a:gd name="f40" fmla="val 5987"/>
                <a:gd name="f41" fmla="val 6868"/>
                <a:gd name="f42" fmla="val 7467"/>
                <a:gd name="f43" fmla="val 5766"/>
                <a:gd name="f44" fmla="val 5640"/>
                <a:gd name="f45" fmla="val 5451"/>
                <a:gd name="f46" fmla="val 6176"/>
                <a:gd name="f47" fmla="val 8601"/>
                <a:gd name="f48" fmla="val 6711"/>
                <a:gd name="f49" fmla="val 9389"/>
                <a:gd name="f50" fmla="val 10334"/>
                <a:gd name="f51" fmla="val 10555"/>
                <a:gd name="f52" fmla="val 6491"/>
                <a:gd name="f53" fmla="val 10744"/>
                <a:gd name="f54" fmla="val 6270"/>
                <a:gd name="f55" fmla="val 2143"/>
                <a:gd name="f56" fmla="val 1891"/>
                <a:gd name="f57" fmla="val 1733"/>
                <a:gd name="f58" fmla="val 10303"/>
                <a:gd name="f59" fmla="val 9357"/>
                <a:gd name="f60" fmla="val 2238"/>
                <a:gd name="f61" fmla="val 8570"/>
                <a:gd name="f62" fmla="val 3025"/>
                <a:gd name="f63" fmla="val 8129"/>
                <a:gd name="f64" fmla="val 2647"/>
                <a:gd name="f65" fmla="val 7688"/>
                <a:gd name="f66" fmla="val 2490"/>
                <a:gd name="f67" fmla="val 7121"/>
                <a:gd name="f68" fmla="val 6553"/>
                <a:gd name="f69" fmla="val 2805"/>
                <a:gd name="f70" fmla="val 6018"/>
                <a:gd name="f71" fmla="val 3246"/>
                <a:gd name="f72" fmla="val 5577"/>
                <a:gd name="f73" fmla="val 3781"/>
                <a:gd name="f74" fmla="val 5419"/>
                <a:gd name="f75" fmla="val 3933"/>
                <a:gd name="f76" fmla="val 5379"/>
                <a:gd name="f77" fmla="val 4084"/>
                <a:gd name="f78" fmla="val 9893"/>
                <a:gd name="f79" fmla="val 10113"/>
                <a:gd name="f80" fmla="val 10050"/>
                <a:gd name="f81" fmla="val 6396"/>
                <a:gd name="f82" fmla="val 5483"/>
                <a:gd name="f83" fmla="val 4726"/>
                <a:gd name="f84" fmla="val 725"/>
                <a:gd name="f85" fmla="val 2458"/>
                <a:gd name="f86" fmla="val 1261"/>
                <a:gd name="f87" fmla="val 599"/>
                <a:gd name="f88" fmla="val 1"/>
                <a:gd name="f89" fmla="val 3686"/>
                <a:gd name="f90" fmla="val 11815"/>
                <a:gd name="f91" fmla="val 568"/>
                <a:gd name="f92" fmla="val 12350"/>
                <a:gd name="f93" fmla="val 11468"/>
                <a:gd name="f94" fmla="val 12130"/>
                <a:gd name="f95" fmla="val 12697"/>
                <a:gd name="f96" fmla="val 12162"/>
                <a:gd name="f97" fmla="val 11500"/>
                <a:gd name="f98" fmla="val 8034"/>
                <a:gd name="f99" fmla="val 7278"/>
                <a:gd name="f100" fmla="*/ f0 1 12760"/>
                <a:gd name="f101" fmla="*/ f1 1 12351"/>
                <a:gd name="f102" fmla="+- f4 0 f2"/>
                <a:gd name="f103" fmla="+- f3 0 f2"/>
                <a:gd name="f104" fmla="*/ f103 1 12760"/>
                <a:gd name="f105" fmla="*/ f102 1 12351"/>
                <a:gd name="f106" fmla="*/ f2 1 f104"/>
                <a:gd name="f107" fmla="*/ f3 1 f104"/>
                <a:gd name="f108" fmla="*/ f2 1 f105"/>
                <a:gd name="f109" fmla="*/ f4 1 f105"/>
                <a:gd name="f110" fmla="*/ f106 f100 1"/>
                <a:gd name="f111" fmla="*/ f107 f100 1"/>
                <a:gd name="f112" fmla="*/ f109 f101 1"/>
                <a:gd name="f113" fmla="*/ f108 f101 1"/>
              </a:gdLst>
              <a:cxnLst>
                <a:cxn ang="3cd4">
                  <a:pos x="hc" y="t"/>
                </a:cxn>
                <a:cxn ang="0">
                  <a:pos x="r" y="vc"/>
                </a:cxn>
                <a:cxn ang="cd4">
                  <a:pos x="hc" y="b"/>
                </a:cxn>
                <a:cxn ang="cd2">
                  <a:pos x="l" y="vc"/>
                </a:cxn>
              </a:cxnLst>
              <a:rect l="f110" t="f113" r="f111" b="f112"/>
              <a:pathLst>
                <a:path w="12759" h="12351">
                  <a:moveTo>
                    <a:pt x="f5" y="f6"/>
                  </a:moveTo>
                  <a:cubicBezTo>
                    <a:pt x="f7" y="f6"/>
                    <a:pt x="f8" y="f9"/>
                    <a:pt x="f8" y="f10"/>
                  </a:cubicBezTo>
                  <a:lnTo>
                    <a:pt x="f8" y="f11"/>
                  </a:lnTo>
                  <a:lnTo>
                    <a:pt x="f12" y="f11"/>
                  </a:lnTo>
                  <a:lnTo>
                    <a:pt x="f12" y="f10"/>
                  </a:lnTo>
                  <a:cubicBezTo>
                    <a:pt x="f12" y="f9"/>
                    <a:pt x="f13" y="f6"/>
                    <a:pt x="f5" y="f6"/>
                  </a:cubicBezTo>
                  <a:close/>
                  <a:moveTo>
                    <a:pt x="f14" y="f15"/>
                  </a:moveTo>
                  <a:cubicBezTo>
                    <a:pt x="f16" y="f15"/>
                    <a:pt x="f17" y="f18"/>
                    <a:pt x="f17" y="f19"/>
                  </a:cubicBezTo>
                  <a:cubicBezTo>
                    <a:pt x="f20" y="f8"/>
                    <a:pt x="f16" y="f21"/>
                    <a:pt x="f14" y="f21"/>
                  </a:cubicBezTo>
                  <a:lnTo>
                    <a:pt x="f22" y="f21"/>
                  </a:lnTo>
                  <a:cubicBezTo>
                    <a:pt x="f23" y="f21"/>
                    <a:pt x="f24" y="f8"/>
                    <a:pt x="f24" y="f19"/>
                  </a:cubicBezTo>
                  <a:cubicBezTo>
                    <a:pt x="f24" y="f25"/>
                    <a:pt x="f23" y="f15"/>
                    <a:pt x="f22" y="f15"/>
                  </a:cubicBezTo>
                  <a:close/>
                  <a:moveTo>
                    <a:pt x="f14" y="f26"/>
                  </a:moveTo>
                  <a:cubicBezTo>
                    <a:pt x="f16" y="f26"/>
                    <a:pt x="f17" y="f27"/>
                    <a:pt x="f17" y="f28"/>
                  </a:cubicBezTo>
                  <a:cubicBezTo>
                    <a:pt x="f20" y="f29"/>
                    <a:pt x="f16" y="f30"/>
                    <a:pt x="f14" y="f30"/>
                  </a:cubicBezTo>
                  <a:lnTo>
                    <a:pt x="f22" y="f30"/>
                  </a:lnTo>
                  <a:cubicBezTo>
                    <a:pt x="f23" y="f30"/>
                    <a:pt x="f24" y="f29"/>
                    <a:pt x="f24" y="f28"/>
                  </a:cubicBezTo>
                  <a:cubicBezTo>
                    <a:pt x="f24" y="f27"/>
                    <a:pt x="f23" y="f26"/>
                    <a:pt x="f22" y="f26"/>
                  </a:cubicBezTo>
                  <a:close/>
                  <a:moveTo>
                    <a:pt x="f31" y="f32"/>
                  </a:moveTo>
                  <a:cubicBezTo>
                    <a:pt x="f33" y="f32"/>
                    <a:pt x="f34" y="f35"/>
                    <a:pt x="f36" y="f37"/>
                  </a:cubicBezTo>
                  <a:cubicBezTo>
                    <a:pt x="f38" y="f39"/>
                    <a:pt x="f40" y="f41"/>
                    <a:pt x="f38" y="f42"/>
                  </a:cubicBezTo>
                  <a:cubicBezTo>
                    <a:pt x="f43" y="f24"/>
                    <a:pt x="f44" y="f23"/>
                    <a:pt x="f45" y="f22"/>
                  </a:cubicBezTo>
                  <a:cubicBezTo>
                    <a:pt x="f46" y="f47"/>
                    <a:pt x="f48" y="f49"/>
                    <a:pt x="f48" y="f50"/>
                  </a:cubicBezTo>
                  <a:cubicBezTo>
                    <a:pt x="f48" y="f51"/>
                    <a:pt x="f52" y="f53"/>
                    <a:pt x="f54" y="f53"/>
                  </a:cubicBezTo>
                  <a:lnTo>
                    <a:pt x="f55" y="f53"/>
                  </a:lnTo>
                  <a:cubicBezTo>
                    <a:pt x="f56" y="f53"/>
                    <a:pt x="f57" y="f51"/>
                    <a:pt x="f57" y="f58"/>
                  </a:cubicBezTo>
                  <a:cubicBezTo>
                    <a:pt x="f57" y="f59"/>
                    <a:pt x="f60" y="f61"/>
                    <a:pt x="f62" y="f63"/>
                  </a:cubicBezTo>
                  <a:cubicBezTo>
                    <a:pt x="f64" y="f65"/>
                    <a:pt x="f66" y="f67"/>
                    <a:pt x="f64" y="f68"/>
                  </a:cubicBezTo>
                  <a:cubicBezTo>
                    <a:pt x="f69" y="f70"/>
                    <a:pt x="f71" y="f72"/>
                    <a:pt x="f73" y="f74"/>
                  </a:cubicBezTo>
                  <a:cubicBezTo>
                    <a:pt x="f75" y="f76"/>
                    <a:pt x="f77" y="f32"/>
                    <a:pt x="f31" y="f32"/>
                  </a:cubicBezTo>
                  <a:close/>
                  <a:moveTo>
                    <a:pt x="f14" y="f78"/>
                  </a:moveTo>
                  <a:cubicBezTo>
                    <a:pt x="f16" y="f78"/>
                    <a:pt x="f17" y="f79"/>
                    <a:pt x="f17" y="f58"/>
                  </a:cubicBezTo>
                  <a:cubicBezTo>
                    <a:pt x="f20" y="f51"/>
                    <a:pt x="f16" y="f53"/>
                    <a:pt x="f14" y="f53"/>
                  </a:cubicBezTo>
                  <a:lnTo>
                    <a:pt x="f22" y="f53"/>
                  </a:lnTo>
                  <a:cubicBezTo>
                    <a:pt x="f23" y="f53"/>
                    <a:pt x="f24" y="f51"/>
                    <a:pt x="f24" y="f58"/>
                  </a:cubicBezTo>
                  <a:cubicBezTo>
                    <a:pt x="f24" y="f80"/>
                    <a:pt x="f23" y="f78"/>
                    <a:pt x="f22" y="f78"/>
                  </a:cubicBezTo>
                  <a:close/>
                  <a:moveTo>
                    <a:pt x="f81" y="f2"/>
                  </a:moveTo>
                  <a:cubicBezTo>
                    <a:pt x="f82" y="f2"/>
                    <a:pt x="f83" y="f84"/>
                    <a:pt x="f83" y="f10"/>
                  </a:cubicBezTo>
                  <a:lnTo>
                    <a:pt x="f83" y="f85"/>
                  </a:lnTo>
                  <a:lnTo>
                    <a:pt x="f86" y="f85"/>
                  </a:lnTo>
                  <a:cubicBezTo>
                    <a:pt x="f87" y="f85"/>
                    <a:pt x="f88" y="f62"/>
                    <a:pt x="f88" y="f89"/>
                  </a:cubicBezTo>
                  <a:lnTo>
                    <a:pt x="f88" y="f20"/>
                  </a:lnTo>
                  <a:cubicBezTo>
                    <a:pt x="f88" y="f90"/>
                    <a:pt x="f91" y="f92"/>
                    <a:pt x="f86" y="f92"/>
                  </a:cubicBezTo>
                  <a:lnTo>
                    <a:pt x="f93" y="f92"/>
                  </a:lnTo>
                  <a:cubicBezTo>
                    <a:pt x="f94" y="f92"/>
                    <a:pt x="f95" y="f90"/>
                    <a:pt x="f95" y="f20"/>
                  </a:cubicBezTo>
                  <a:lnTo>
                    <a:pt x="f95" y="f89"/>
                  </a:lnTo>
                  <a:cubicBezTo>
                    <a:pt x="f3" y="f62"/>
                    <a:pt x="f96" y="f85"/>
                    <a:pt x="f97" y="f85"/>
                  </a:cubicBezTo>
                  <a:lnTo>
                    <a:pt x="f98" y="f85"/>
                  </a:lnTo>
                  <a:lnTo>
                    <a:pt x="f98" y="f10"/>
                  </a:lnTo>
                  <a:cubicBezTo>
                    <a:pt x="f98" y="f84"/>
                    <a:pt x="f99" y="f2"/>
                    <a:pt x="f81"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 name="Google Shape;10088;p74">
              <a:extLst>
                <a:ext uri="{FF2B5EF4-FFF2-40B4-BE49-F238E27FC236}">
                  <a16:creationId xmlns:a16="http://schemas.microsoft.com/office/drawing/2014/main" id="{83A5928D-A107-43C9-8BC4-8F6782FCEBE2}"/>
                </a:ext>
              </a:extLst>
            </p:cNvPr>
            <p:cNvSpPr/>
            <p:nvPr/>
          </p:nvSpPr>
          <p:spPr>
            <a:xfrm>
              <a:off x="9737738" y="3735360"/>
              <a:ext cx="21314" cy="22750"/>
            </a:xfrm>
            <a:custGeom>
              <a:gdLst>
                <a:gd name="f0" fmla="val w"/>
                <a:gd name="f1" fmla="val h"/>
                <a:gd name="f2" fmla="val 0"/>
                <a:gd name="f3" fmla="val 567"/>
                <a:gd name="f4" fmla="val 568"/>
                <a:gd name="f5" fmla="val 284"/>
                <a:gd name="f6" fmla="val 126"/>
                <a:gd name="f7" fmla="val 441"/>
                <a:gd name="f8" fmla="*/ f0 1 567"/>
                <a:gd name="f9" fmla="*/ f1 1 568"/>
                <a:gd name="f10" fmla="+- f4 0 f2"/>
                <a:gd name="f11" fmla="+- f3 0 f2"/>
                <a:gd name="f12" fmla="*/ f11 1 567"/>
                <a:gd name="f13" fmla="*/ f10 1 568"/>
                <a:gd name="f14" fmla="*/ f2 1 f12"/>
                <a:gd name="f15" fmla="*/ f3 1 f12"/>
                <a:gd name="f16" fmla="*/ f2 1 f13"/>
                <a:gd name="f17" fmla="*/ f4 1 f13"/>
                <a:gd name="f18" fmla="*/ f14 f8 1"/>
                <a:gd name="f19" fmla="*/ f15 f8 1"/>
                <a:gd name="f20" fmla="*/ f17 f9 1"/>
                <a:gd name="f21" fmla="*/ f16 f9 1"/>
              </a:gdLst>
              <a:cxnLst>
                <a:cxn ang="3cd4">
                  <a:pos x="hc" y="t"/>
                </a:cxn>
                <a:cxn ang="0">
                  <a:pos x="r" y="vc"/>
                </a:cxn>
                <a:cxn ang="cd4">
                  <a:pos x="hc" y="b"/>
                </a:cxn>
                <a:cxn ang="cd2">
                  <a:pos x="l" y="vc"/>
                </a:cxn>
              </a:cxnLst>
              <a:rect l="f18" t="f21" r="f19" b="f20"/>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32" name="Google Shape;10089;p74">
            <a:extLst>
              <a:ext uri="{FF2B5EF4-FFF2-40B4-BE49-F238E27FC236}">
                <a16:creationId xmlns:a16="http://schemas.microsoft.com/office/drawing/2014/main" id="{95C8F4FF-932B-47DA-A82C-6FF845DB63C1}"/>
              </a:ext>
            </a:extLst>
          </p:cNvPr>
          <p:cNvGrpSpPr/>
          <p:nvPr/>
        </p:nvGrpSpPr>
        <p:grpSpPr>
          <a:xfrm>
            <a:off x="8538017" y="1572832"/>
            <a:ext cx="687345" cy="724661"/>
            <a:chOff x="8538017" y="1572832"/>
            <a:chExt cx="687345" cy="724661"/>
          </a:xfrm>
          <a:solidFill>
            <a:schemeClr val="bg1">
              <a:lumMod val="50000"/>
            </a:schemeClr>
          </a:solidFill>
        </p:grpSpPr>
        <p:sp>
          <p:nvSpPr>
            <p:cNvPr id="33" name="Google Shape;10090;p74">
              <a:extLst>
                <a:ext uri="{FF2B5EF4-FFF2-40B4-BE49-F238E27FC236}">
                  <a16:creationId xmlns:a16="http://schemas.microsoft.com/office/drawing/2014/main" id="{4BAE0C38-C3D0-4170-ABB7-CE31A77420A3}"/>
                </a:ext>
              </a:extLst>
            </p:cNvPr>
            <p:cNvSpPr/>
            <p:nvPr/>
          </p:nvSpPr>
          <p:spPr>
            <a:xfrm>
              <a:off x="8697919" y="1572832"/>
              <a:ext cx="367515" cy="458160"/>
            </a:xfrm>
            <a:custGeom>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 f4 0 f2"/>
                <a:gd name="f77" fmla="+- f3 0 f2"/>
                <a:gd name="f78" fmla="*/ f77 1 6806"/>
                <a:gd name="f79" fmla="*/ f76 1 7961"/>
                <a:gd name="f80" fmla="*/ f2 1 f78"/>
                <a:gd name="f81" fmla="*/ f3 1 f78"/>
                <a:gd name="f82" fmla="*/ f2 1 f79"/>
                <a:gd name="f83" fmla="*/ f4 1 f79"/>
                <a:gd name="f84" fmla="*/ f80 f74 1"/>
                <a:gd name="f85" fmla="*/ f81 f74 1"/>
                <a:gd name="f86" fmla="*/ f83 f75 1"/>
                <a:gd name="f87" fmla="*/ f82 f75 1"/>
              </a:gdLst>
              <a:cxnLst>
                <a:cxn ang="3cd4">
                  <a:pos x="hc" y="t"/>
                </a:cxn>
                <a:cxn ang="0">
                  <a:pos x="r" y="vc"/>
                </a:cxn>
                <a:cxn ang="cd4">
                  <a:pos x="hc" y="b"/>
                </a:cxn>
                <a:cxn ang="cd2">
                  <a:pos x="l" y="vc"/>
                </a:cxn>
              </a:cxnLst>
              <a:rect l="f84" t="f87" r="f85" b="f86"/>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 name="Google Shape;10091;p74">
              <a:extLst>
                <a:ext uri="{FF2B5EF4-FFF2-40B4-BE49-F238E27FC236}">
                  <a16:creationId xmlns:a16="http://schemas.microsoft.com/office/drawing/2014/main" id="{9A5C5BC9-BE65-4D24-8B47-D604CDD72387}"/>
                </a:ext>
              </a:extLst>
            </p:cNvPr>
            <p:cNvSpPr/>
            <p:nvPr/>
          </p:nvSpPr>
          <p:spPr>
            <a:xfrm>
              <a:off x="8538017" y="2025917"/>
              <a:ext cx="687345" cy="271576"/>
            </a:xfrm>
            <a:custGeom>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 f4 0 f2"/>
                <a:gd name="f87" fmla="+- f3 0 f2"/>
                <a:gd name="f88" fmla="*/ f87 1 12729"/>
                <a:gd name="f89" fmla="*/ f86 1 4719"/>
                <a:gd name="f90" fmla="*/ f2 1 f88"/>
                <a:gd name="f91" fmla="*/ f3 1 f88"/>
                <a:gd name="f92" fmla="*/ f2 1 f89"/>
                <a:gd name="f93" fmla="*/ f4 1 f89"/>
                <a:gd name="f94" fmla="*/ f90 f84 1"/>
                <a:gd name="f95" fmla="*/ f91 f84 1"/>
                <a:gd name="f96" fmla="*/ f93 f85 1"/>
                <a:gd name="f97" fmla="*/ f92 f85 1"/>
              </a:gdLst>
              <a:cxnLst>
                <a:cxn ang="3cd4">
                  <a:pos x="hc" y="t"/>
                </a:cxn>
                <a:cxn ang="0">
                  <a:pos x="r" y="vc"/>
                </a:cxn>
                <a:cxn ang="cd4">
                  <a:pos x="hc" y="b"/>
                </a:cxn>
                <a:cxn ang="cd2">
                  <a:pos x="l" y="vc"/>
                </a:cxn>
              </a:cxnLst>
              <a:rect l="f94" t="f97" r="f95" b="f96"/>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35" name="Google Shape;10113;p74">
            <a:extLst>
              <a:ext uri="{FF2B5EF4-FFF2-40B4-BE49-F238E27FC236}">
                <a16:creationId xmlns:a16="http://schemas.microsoft.com/office/drawing/2014/main" id="{B75E8757-2DA6-482E-BC52-F532937259AE}"/>
              </a:ext>
            </a:extLst>
          </p:cNvPr>
          <p:cNvSpPr/>
          <p:nvPr/>
        </p:nvSpPr>
        <p:spPr>
          <a:xfrm>
            <a:off x="6972638" y="3640884"/>
            <a:ext cx="527563" cy="556055"/>
          </a:xfrm>
          <a:custGeom>
            <a:gdLst>
              <a:gd name="f0" fmla="val w"/>
              <a:gd name="f1" fmla="val h"/>
              <a:gd name="f2" fmla="val 0"/>
              <a:gd name="f3" fmla="val 12760"/>
              <a:gd name="f4" fmla="val 12619"/>
              <a:gd name="f5" fmla="val 10082"/>
              <a:gd name="f6" fmla="val 2190"/>
              <a:gd name="f7" fmla="val 11027"/>
              <a:gd name="f8" fmla="val 2726"/>
              <a:gd name="f9" fmla="val 8948"/>
              <a:gd name="f10" fmla="val 6317"/>
              <a:gd name="f11" fmla="val 8003"/>
              <a:gd name="f12" fmla="val 5781"/>
              <a:gd name="f13" fmla="val 8349"/>
              <a:gd name="f14" fmla="val 5151"/>
              <a:gd name="f15" fmla="val 9704"/>
              <a:gd name="f16" fmla="val 2820"/>
              <a:gd name="f17" fmla="val 7813"/>
              <a:gd name="f18" fmla="val 6601"/>
              <a:gd name="f19" fmla="val 8318"/>
              <a:gd name="f20" fmla="val 6916"/>
              <a:gd name="f21" fmla="val 7782"/>
              <a:gd name="f22" fmla="val 7262"/>
              <a:gd name="f23" fmla="val 10554"/>
              <a:gd name="f24" fmla="val 8522"/>
              <a:gd name="f25" fmla="val 10806"/>
              <a:gd name="f26" fmla="val 10964"/>
              <a:gd name="f27" fmla="val 8711"/>
              <a:gd name="f28" fmla="val 8900"/>
              <a:gd name="f29" fmla="val 9153"/>
              <a:gd name="f30" fmla="val 9342"/>
              <a:gd name="f31" fmla="val 5608"/>
              <a:gd name="f32" fmla="val 5356"/>
              <a:gd name="f33" fmla="val 5167"/>
              <a:gd name="f34" fmla="val 8680"/>
              <a:gd name="f35" fmla="val 3088"/>
              <a:gd name="f36" fmla="val 5592"/>
              <a:gd name="f37" fmla="val 3308"/>
              <a:gd name="f38" fmla="val 3497"/>
              <a:gd name="f39" fmla="val 5813"/>
              <a:gd name="f40" fmla="val 6002"/>
              <a:gd name="f41" fmla="val 6286"/>
              <a:gd name="f42" fmla="val 3970"/>
              <a:gd name="f43" fmla="val 6443"/>
              <a:gd name="f44" fmla="val 4348"/>
              <a:gd name="f45" fmla="val 7451"/>
              <a:gd name="f46" fmla="val 7703"/>
              <a:gd name="f47" fmla="val 4159"/>
              <a:gd name="f48" fmla="val 7861"/>
              <a:gd name="f49" fmla="val 3907"/>
              <a:gd name="f50" fmla="val 3655"/>
              <a:gd name="f51" fmla="val 7640"/>
              <a:gd name="f52" fmla="val 7231"/>
              <a:gd name="f53" fmla="val 7010"/>
              <a:gd name="f54" fmla="val 2836"/>
              <a:gd name="f55" fmla="val 2678"/>
              <a:gd name="f56" fmla="val 3025"/>
              <a:gd name="f57" fmla="val 7924"/>
              <a:gd name="f58" fmla="val 3340"/>
              <a:gd name="f59" fmla="val 8176"/>
              <a:gd name="f60" fmla="val 3781"/>
              <a:gd name="f61" fmla="val 8491"/>
              <a:gd name="f62" fmla="val 8869"/>
              <a:gd name="f63" fmla="val 9531"/>
              <a:gd name="f64" fmla="val 10098"/>
              <a:gd name="f65" fmla="val 10539"/>
              <a:gd name="f66" fmla="val 10728"/>
              <a:gd name="f67" fmla="val 11011"/>
              <a:gd name="f68" fmla="val 11232"/>
              <a:gd name="f69" fmla="val 11452"/>
              <a:gd name="f70" fmla="val 2206"/>
              <a:gd name="f71" fmla="val 10570"/>
              <a:gd name="f72" fmla="val 1859"/>
              <a:gd name="f73" fmla="val 9310"/>
              <a:gd name="f74" fmla="val 2048"/>
              <a:gd name="f75" fmla="val 9121"/>
              <a:gd name="f76" fmla="val 2300"/>
              <a:gd name="f77" fmla="val 2521"/>
              <a:gd name="f78" fmla="val 9783"/>
              <a:gd name="f79" fmla="val 2867"/>
              <a:gd name="f80" fmla="val 9940"/>
              <a:gd name="f81" fmla="val 9751"/>
              <a:gd name="f82" fmla="val 3182"/>
              <a:gd name="f83" fmla="val 9089"/>
              <a:gd name="f84" fmla="val 8837"/>
              <a:gd name="f85" fmla="val 2395"/>
              <a:gd name="f86" fmla="val 8113"/>
              <a:gd name="f87" fmla="val 6475"/>
              <a:gd name="f88" fmla="val 5750"/>
              <a:gd name="f89" fmla="val 11200"/>
              <a:gd name="f90" fmla="val 11641"/>
              <a:gd name="f91" fmla="val 11830"/>
              <a:gd name="f92" fmla="val 10933"/>
              <a:gd name="f93" fmla="val 1"/>
              <a:gd name="f94" fmla="val 10599"/>
              <a:gd name="f95" fmla="val 10280"/>
              <a:gd name="f96" fmla="val 176"/>
              <a:gd name="f97" fmla="val 10113"/>
              <a:gd name="f98" fmla="val 489"/>
              <a:gd name="f99" fmla="val 7877"/>
              <a:gd name="f100" fmla="val 4395"/>
              <a:gd name="f101" fmla="val 1229"/>
              <a:gd name="f102" fmla="val 567"/>
              <a:gd name="f103" fmla="val 4931"/>
              <a:gd name="f104" fmla="val 11389"/>
              <a:gd name="f105" fmla="val 12051"/>
              <a:gd name="f106" fmla="val 12618"/>
              <a:gd name="f107" fmla="val 11437"/>
              <a:gd name="f108" fmla="val 12098"/>
              <a:gd name="f109" fmla="val 12697"/>
              <a:gd name="f110" fmla="val 12082"/>
              <a:gd name="f111" fmla="val 12602"/>
              <a:gd name="f112" fmla="val 12067"/>
              <a:gd name="f113" fmla="val 11374"/>
              <a:gd name="f114" fmla="val 12476"/>
              <a:gd name="f115" fmla="val 1875"/>
              <a:gd name="f116" fmla="val 1402"/>
              <a:gd name="f117" fmla="val 804"/>
              <a:gd name="f118" fmla="val 12130"/>
              <a:gd name="f119" fmla="val 583"/>
              <a:gd name="f120" fmla="val 142"/>
              <a:gd name="f121" fmla="val 11277"/>
              <a:gd name="f122" fmla="val 46"/>
              <a:gd name="f123" fmla="val 11103"/>
              <a:gd name="f124" fmla="*/ f0 1 12760"/>
              <a:gd name="f125" fmla="*/ f1 1 12619"/>
              <a:gd name="f126" fmla="+- f4 0 f2"/>
              <a:gd name="f127" fmla="+- f3 0 f2"/>
              <a:gd name="f128" fmla="*/ f127 1 12760"/>
              <a:gd name="f129" fmla="*/ f126 1 12619"/>
              <a:gd name="f130" fmla="*/ f2 1 f128"/>
              <a:gd name="f131" fmla="*/ f3 1 f128"/>
              <a:gd name="f132" fmla="*/ f2 1 f129"/>
              <a:gd name="f133" fmla="*/ f4 1 f129"/>
              <a:gd name="f134" fmla="*/ f130 f124 1"/>
              <a:gd name="f135" fmla="*/ f131 f124 1"/>
              <a:gd name="f136" fmla="*/ f133 f125 1"/>
              <a:gd name="f137" fmla="*/ f132 f125 1"/>
            </a:gdLst>
            <a:cxnLst>
              <a:cxn ang="3cd4">
                <a:pos x="hc" y="t"/>
              </a:cxn>
              <a:cxn ang="0">
                <a:pos x="r" y="vc"/>
              </a:cxn>
              <a:cxn ang="cd4">
                <a:pos x="hc" y="b"/>
              </a:cxn>
              <a:cxn ang="cd2">
                <a:pos x="l" y="vc"/>
              </a:cxn>
            </a:cxnLst>
            <a:rect l="f134" t="f137" r="f135" b="f136"/>
            <a:pathLst>
              <a:path w="12759" h="12619">
                <a:moveTo>
                  <a:pt x="f5" y="f6"/>
                </a:moveTo>
                <a:lnTo>
                  <a:pt x="f7" y="f8"/>
                </a:lnTo>
                <a:lnTo>
                  <a:pt x="f9" y="f10"/>
                </a:lnTo>
                <a:lnTo>
                  <a:pt x="f11" y="f12"/>
                </a:lnTo>
                <a:cubicBezTo>
                  <a:pt x="f13" y="f14"/>
                  <a:pt x="f15" y="f16"/>
                  <a:pt x="f5" y="f6"/>
                </a:cubicBezTo>
                <a:close/>
                <a:moveTo>
                  <a:pt x="f17" y="f18"/>
                </a:moveTo>
                <a:lnTo>
                  <a:pt x="f19" y="f20"/>
                </a:lnTo>
                <a:lnTo>
                  <a:pt x="f21" y="f22"/>
                </a:lnTo>
                <a:lnTo>
                  <a:pt x="f17" y="f18"/>
                </a:lnTo>
                <a:close/>
                <a:moveTo>
                  <a:pt x="f23" y="f24"/>
                </a:moveTo>
                <a:cubicBezTo>
                  <a:pt x="f25" y="f24"/>
                  <a:pt x="f26" y="f27"/>
                  <a:pt x="f26" y="f28"/>
                </a:cubicBezTo>
                <a:cubicBezTo>
                  <a:pt x="f26" y="f29"/>
                  <a:pt x="f25" y="f30"/>
                  <a:pt x="f23" y="f30"/>
                </a:cubicBezTo>
                <a:lnTo>
                  <a:pt x="f31" y="f30"/>
                </a:lnTo>
                <a:cubicBezTo>
                  <a:pt x="f32" y="f30"/>
                  <a:pt x="f33" y="f29"/>
                  <a:pt x="f33" y="f28"/>
                </a:cubicBezTo>
                <a:cubicBezTo>
                  <a:pt x="f33" y="f34"/>
                  <a:pt x="f32" y="f24"/>
                  <a:pt x="f31" y="f24"/>
                </a:cubicBezTo>
                <a:close/>
                <a:moveTo>
                  <a:pt x="f35" y="f36"/>
                </a:moveTo>
                <a:cubicBezTo>
                  <a:pt x="f37" y="f36"/>
                  <a:pt x="f38" y="f39"/>
                  <a:pt x="f38" y="f40"/>
                </a:cubicBezTo>
                <a:lnTo>
                  <a:pt x="f38" y="f41"/>
                </a:lnTo>
                <a:cubicBezTo>
                  <a:pt x="f42" y="f43"/>
                  <a:pt x="f44" y="f20"/>
                  <a:pt x="f44" y="f45"/>
                </a:cubicBezTo>
                <a:cubicBezTo>
                  <a:pt x="f44" y="f46"/>
                  <a:pt x="f47" y="f48"/>
                  <a:pt x="f49" y="f48"/>
                </a:cubicBezTo>
                <a:cubicBezTo>
                  <a:pt x="f50" y="f48"/>
                  <a:pt x="f38" y="f51"/>
                  <a:pt x="f38" y="f45"/>
                </a:cubicBezTo>
                <a:cubicBezTo>
                  <a:pt x="f38" y="f52"/>
                  <a:pt x="f37" y="f53"/>
                  <a:pt x="f35" y="f53"/>
                </a:cubicBezTo>
                <a:cubicBezTo>
                  <a:pt x="f54" y="f53"/>
                  <a:pt x="f55" y="f52"/>
                  <a:pt x="f55" y="f45"/>
                </a:cubicBezTo>
                <a:cubicBezTo>
                  <a:pt x="f55" y="f46"/>
                  <a:pt x="f56" y="f57"/>
                  <a:pt x="f58" y="f59"/>
                </a:cubicBezTo>
                <a:cubicBezTo>
                  <a:pt x="f60" y="f61"/>
                  <a:pt x="f44" y="f62"/>
                  <a:pt x="f44" y="f63"/>
                </a:cubicBezTo>
                <a:cubicBezTo>
                  <a:pt x="f44" y="f64"/>
                  <a:pt x="f42" y="f65"/>
                  <a:pt x="f38" y="f66"/>
                </a:cubicBezTo>
                <a:lnTo>
                  <a:pt x="f38" y="f67"/>
                </a:lnTo>
                <a:cubicBezTo>
                  <a:pt x="f38" y="f68"/>
                  <a:pt x="f37" y="f69"/>
                  <a:pt x="f35" y="f69"/>
                </a:cubicBezTo>
                <a:cubicBezTo>
                  <a:pt x="f54" y="f69"/>
                  <a:pt x="f55" y="f68"/>
                  <a:pt x="f55" y="f67"/>
                </a:cubicBezTo>
                <a:lnTo>
                  <a:pt x="f55" y="f66"/>
                </a:lnTo>
                <a:cubicBezTo>
                  <a:pt x="f70" y="f71"/>
                  <a:pt x="f72" y="f64"/>
                  <a:pt x="f72" y="f63"/>
                </a:cubicBezTo>
                <a:cubicBezTo>
                  <a:pt x="f72" y="f73"/>
                  <a:pt x="f74" y="f75"/>
                  <a:pt x="f76" y="f75"/>
                </a:cubicBezTo>
                <a:cubicBezTo>
                  <a:pt x="f77" y="f75"/>
                  <a:pt x="f55" y="f73"/>
                  <a:pt x="f55" y="f63"/>
                </a:cubicBezTo>
                <a:cubicBezTo>
                  <a:pt x="f55" y="f78"/>
                  <a:pt x="f79" y="f80"/>
                  <a:pt x="f35" y="f80"/>
                </a:cubicBezTo>
                <a:cubicBezTo>
                  <a:pt x="f37" y="f80"/>
                  <a:pt x="f38" y="f81"/>
                  <a:pt x="f38" y="f63"/>
                </a:cubicBezTo>
                <a:cubicBezTo>
                  <a:pt x="f38" y="f73"/>
                  <a:pt x="f82" y="f83"/>
                  <a:pt x="f54" y="f84"/>
                </a:cubicBezTo>
                <a:cubicBezTo>
                  <a:pt x="f85" y="f24"/>
                  <a:pt x="f72" y="f86"/>
                  <a:pt x="f72" y="f45"/>
                </a:cubicBezTo>
                <a:cubicBezTo>
                  <a:pt x="f72" y="f20"/>
                  <a:pt x="f70" y="f87"/>
                  <a:pt x="f55" y="f41"/>
                </a:cubicBezTo>
                <a:lnTo>
                  <a:pt x="f55" y="f40"/>
                </a:lnTo>
                <a:cubicBezTo>
                  <a:pt x="f55" y="f88"/>
                  <a:pt x="f79" y="f36"/>
                  <a:pt x="f35" y="f36"/>
                </a:cubicBezTo>
                <a:close/>
                <a:moveTo>
                  <a:pt x="f23" y="f67"/>
                </a:moveTo>
                <a:cubicBezTo>
                  <a:pt x="f25" y="f67"/>
                  <a:pt x="f26" y="f89"/>
                  <a:pt x="f26" y="f69"/>
                </a:cubicBezTo>
                <a:cubicBezTo>
                  <a:pt x="f26" y="f90"/>
                  <a:pt x="f25" y="f91"/>
                  <a:pt x="f23" y="f91"/>
                </a:cubicBezTo>
                <a:lnTo>
                  <a:pt x="f31" y="f91"/>
                </a:lnTo>
                <a:cubicBezTo>
                  <a:pt x="f32" y="f91"/>
                  <a:pt x="f33" y="f90"/>
                  <a:pt x="f33" y="f69"/>
                </a:cubicBezTo>
                <a:cubicBezTo>
                  <a:pt x="f33" y="f89"/>
                  <a:pt x="f32" y="f67"/>
                  <a:pt x="f31" y="f67"/>
                </a:cubicBezTo>
                <a:close/>
                <a:moveTo>
                  <a:pt x="f92" y="f93"/>
                </a:moveTo>
                <a:cubicBezTo>
                  <a:pt x="f94" y="f93"/>
                  <a:pt x="f95" y="f96"/>
                  <a:pt x="f97" y="f98"/>
                </a:cubicBezTo>
                <a:lnTo>
                  <a:pt x="f99" y="f100"/>
                </a:lnTo>
                <a:lnTo>
                  <a:pt x="f101" y="f100"/>
                </a:lnTo>
                <a:cubicBezTo>
                  <a:pt x="f102" y="f100"/>
                  <a:pt x="f2" y="f103"/>
                  <a:pt x="f2" y="f36"/>
                </a:cubicBezTo>
                <a:lnTo>
                  <a:pt x="f2" y="f104"/>
                </a:lnTo>
                <a:cubicBezTo>
                  <a:pt x="f2" y="f105"/>
                  <a:pt x="f102" y="f106"/>
                  <a:pt x="f101" y="f106"/>
                </a:cubicBezTo>
                <a:lnTo>
                  <a:pt x="f107" y="f106"/>
                </a:lnTo>
                <a:cubicBezTo>
                  <a:pt x="f108" y="f106"/>
                  <a:pt x="f109" y="f110"/>
                  <a:pt x="f109" y="f104"/>
                </a:cubicBezTo>
                <a:lnTo>
                  <a:pt x="f109" y="f36"/>
                </a:lnTo>
                <a:cubicBezTo>
                  <a:pt x="f111" y="f103"/>
                  <a:pt x="f112" y="f100"/>
                  <a:pt x="f113" y="f100"/>
                </a:cubicBezTo>
                <a:lnTo>
                  <a:pt x="f7" y="f100"/>
                </a:lnTo>
                <a:lnTo>
                  <a:pt x="f114" y="f115"/>
                </a:lnTo>
                <a:cubicBezTo>
                  <a:pt x="f3" y="f116"/>
                  <a:pt x="f111" y="f117"/>
                  <a:pt x="f118" y="f119"/>
                </a:cubicBezTo>
                <a:lnTo>
                  <a:pt x="f107" y="f120"/>
                </a:lnTo>
                <a:cubicBezTo>
                  <a:pt x="f121" y="f122"/>
                  <a:pt x="f123" y="f93"/>
                  <a:pt x="f92" y="f93"/>
                </a:cubicBezTo>
                <a:close/>
              </a:path>
            </a:pathLst>
          </a:custGeom>
          <a:solidFill>
            <a:schemeClr val="bg1">
              <a:lumMod val="50000"/>
            </a:schemeClr>
          </a:solid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36" name="Google Shape;10118;p74">
            <a:extLst>
              <a:ext uri="{FF2B5EF4-FFF2-40B4-BE49-F238E27FC236}">
                <a16:creationId xmlns:a16="http://schemas.microsoft.com/office/drawing/2014/main" id="{995FB0BD-C4DE-46B0-84C9-2BD3D61E1138}"/>
              </a:ext>
            </a:extLst>
          </p:cNvPr>
          <p:cNvGrpSpPr/>
          <p:nvPr/>
        </p:nvGrpSpPr>
        <p:grpSpPr>
          <a:xfrm>
            <a:off x="11299094" y="2764185"/>
            <a:ext cx="467524" cy="505891"/>
            <a:chOff x="11299094" y="2764185"/>
            <a:chExt cx="467524" cy="505891"/>
          </a:xfrm>
          <a:solidFill>
            <a:schemeClr val="bg1">
              <a:lumMod val="50000"/>
            </a:schemeClr>
          </a:solidFill>
        </p:grpSpPr>
        <p:sp>
          <p:nvSpPr>
            <p:cNvPr id="37" name="Google Shape;10119;p74">
              <a:extLst>
                <a:ext uri="{FF2B5EF4-FFF2-40B4-BE49-F238E27FC236}">
                  <a16:creationId xmlns:a16="http://schemas.microsoft.com/office/drawing/2014/main" id="{7131F227-C90F-4A74-A5B4-A61EF8F0C86C}"/>
                </a:ext>
              </a:extLst>
            </p:cNvPr>
            <p:cNvSpPr/>
            <p:nvPr/>
          </p:nvSpPr>
          <p:spPr>
            <a:xfrm>
              <a:off x="11299094" y="3137589"/>
              <a:ext cx="134938" cy="132487"/>
            </a:xfrm>
            <a:custGeom>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 f4 0 f2"/>
                <a:gd name="f27" fmla="+- f3 0 f2"/>
                <a:gd name="f28" fmla="*/ f27 1 3592"/>
                <a:gd name="f29" fmla="*/ f26 1 3309"/>
                <a:gd name="f30" fmla="*/ f2 1 f28"/>
                <a:gd name="f31" fmla="*/ f3 1 f28"/>
                <a:gd name="f32" fmla="*/ f2 1 f29"/>
                <a:gd name="f33" fmla="*/ f4 1 f29"/>
                <a:gd name="f34" fmla="*/ f30 f24 1"/>
                <a:gd name="f35" fmla="*/ f31 f24 1"/>
                <a:gd name="f36" fmla="*/ f33 f25 1"/>
                <a:gd name="f37" fmla="*/ f32 f25 1"/>
              </a:gdLst>
              <a:cxnLst>
                <a:cxn ang="3cd4">
                  <a:pos x="hc" y="t"/>
                </a:cxn>
                <a:cxn ang="0">
                  <a:pos x="r" y="vc"/>
                </a:cxn>
                <a:cxn ang="cd4">
                  <a:pos x="hc" y="b"/>
                </a:cxn>
                <a:cxn ang="cd2">
                  <a:pos x="l" y="vc"/>
                </a:cxn>
              </a:cxnLst>
              <a:rect l="f34" t="f37" r="f35" b="f36"/>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 name="Google Shape;10120;p74">
              <a:extLst>
                <a:ext uri="{FF2B5EF4-FFF2-40B4-BE49-F238E27FC236}">
                  <a16:creationId xmlns:a16="http://schemas.microsoft.com/office/drawing/2014/main" id="{F274F495-B393-46FC-817C-E9802C0D3673}"/>
                </a:ext>
              </a:extLst>
            </p:cNvPr>
            <p:cNvSpPr/>
            <p:nvPr/>
          </p:nvSpPr>
          <p:spPr>
            <a:xfrm>
              <a:off x="11300255" y="2764185"/>
              <a:ext cx="134974" cy="340659"/>
            </a:xfrm>
            <a:custGeom>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 f4 0 f2"/>
                <a:gd name="f31" fmla="+- f3 0 f2"/>
                <a:gd name="f32" fmla="*/ f31 1 3593"/>
                <a:gd name="f33" fmla="*/ f30 1 8508"/>
                <a:gd name="f34" fmla="*/ f2 1 f32"/>
                <a:gd name="f35" fmla="*/ f3 1 f32"/>
                <a:gd name="f36" fmla="*/ f2 1 f33"/>
                <a:gd name="f37" fmla="*/ f4 1 f33"/>
                <a:gd name="f38" fmla="*/ f34 f28 1"/>
                <a:gd name="f39" fmla="*/ f35 f28 1"/>
                <a:gd name="f40" fmla="*/ f37 f29 1"/>
                <a:gd name="f41" fmla="*/ f36 f29 1"/>
              </a:gdLst>
              <a:cxnLst>
                <a:cxn ang="3cd4">
                  <a:pos x="hc" y="t"/>
                </a:cxn>
                <a:cxn ang="0">
                  <a:pos x="r" y="vc"/>
                </a:cxn>
                <a:cxn ang="cd4">
                  <a:pos x="hc" y="b"/>
                </a:cxn>
                <a:cxn ang="cd2">
                  <a:pos x="l" y="vc"/>
                </a:cxn>
              </a:cxnLst>
              <a:rect l="f38" t="f41" r="f39" b="f40"/>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9" name="Google Shape;10121;p74">
              <a:extLst>
                <a:ext uri="{FF2B5EF4-FFF2-40B4-BE49-F238E27FC236}">
                  <a16:creationId xmlns:a16="http://schemas.microsoft.com/office/drawing/2014/main" id="{C95CC98A-000D-4C4F-A4F8-FFA85E1A6B8C}"/>
                </a:ext>
              </a:extLst>
            </p:cNvPr>
            <p:cNvSpPr/>
            <p:nvPr/>
          </p:nvSpPr>
          <p:spPr>
            <a:xfrm>
              <a:off x="11464792" y="3137589"/>
              <a:ext cx="134938" cy="132487"/>
            </a:xfrm>
            <a:custGeom>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 f4 0 f2"/>
                <a:gd name="f27" fmla="+- f3 0 f2"/>
                <a:gd name="f28" fmla="*/ f27 1 3592"/>
                <a:gd name="f29" fmla="*/ f26 1 3309"/>
                <a:gd name="f30" fmla="*/ f2 1 f28"/>
                <a:gd name="f31" fmla="*/ f3 1 f28"/>
                <a:gd name="f32" fmla="*/ f2 1 f29"/>
                <a:gd name="f33" fmla="*/ f4 1 f29"/>
                <a:gd name="f34" fmla="*/ f30 f24 1"/>
                <a:gd name="f35" fmla="*/ f31 f24 1"/>
                <a:gd name="f36" fmla="*/ f33 f25 1"/>
                <a:gd name="f37" fmla="*/ f32 f25 1"/>
              </a:gdLst>
              <a:cxnLst>
                <a:cxn ang="3cd4">
                  <a:pos x="hc" y="t"/>
                </a:cxn>
                <a:cxn ang="0">
                  <a:pos x="r" y="vc"/>
                </a:cxn>
                <a:cxn ang="cd4">
                  <a:pos x="hc" y="b"/>
                </a:cxn>
                <a:cxn ang="cd2">
                  <a:pos x="l" y="vc"/>
                </a:cxn>
              </a:cxnLst>
              <a:rect l="f34" t="f37" r="f35" b="f36"/>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0" name="Google Shape;10122;p74">
              <a:extLst>
                <a:ext uri="{FF2B5EF4-FFF2-40B4-BE49-F238E27FC236}">
                  <a16:creationId xmlns:a16="http://schemas.microsoft.com/office/drawing/2014/main" id="{3B5DCAF4-EF04-4DE9-A12C-FC22E46C23C3}"/>
                </a:ext>
              </a:extLst>
            </p:cNvPr>
            <p:cNvSpPr/>
            <p:nvPr/>
          </p:nvSpPr>
          <p:spPr>
            <a:xfrm>
              <a:off x="11464792" y="2764185"/>
              <a:ext cx="134938" cy="340659"/>
            </a:xfrm>
            <a:custGeom>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 f4 0 f2"/>
                <a:gd name="f29" fmla="+- f3 0 f2"/>
                <a:gd name="f30" fmla="*/ f29 1 3592"/>
                <a:gd name="f31" fmla="*/ f28 1 8508"/>
                <a:gd name="f32" fmla="*/ f2 1 f30"/>
                <a:gd name="f33" fmla="*/ f3 1 f30"/>
                <a:gd name="f34" fmla="*/ f2 1 f31"/>
                <a:gd name="f35" fmla="*/ f4 1 f31"/>
                <a:gd name="f36" fmla="*/ f32 f26 1"/>
                <a:gd name="f37" fmla="*/ f33 f26 1"/>
                <a:gd name="f38" fmla="*/ f35 f27 1"/>
                <a:gd name="f39" fmla="*/ f34 f27 1"/>
              </a:gdLst>
              <a:cxnLst>
                <a:cxn ang="3cd4">
                  <a:pos x="hc" y="t"/>
                </a:cxn>
                <a:cxn ang="0">
                  <a:pos x="r" y="vc"/>
                </a:cxn>
                <a:cxn ang="cd4">
                  <a:pos x="hc" y="b"/>
                </a:cxn>
                <a:cxn ang="cd2">
                  <a:pos x="l" y="vc"/>
                </a:cxn>
              </a:cxnLst>
              <a:rect l="f36" t="f39" r="f37" b="f38"/>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1" name="Google Shape;10123;p74">
              <a:extLst>
                <a:ext uri="{FF2B5EF4-FFF2-40B4-BE49-F238E27FC236}">
                  <a16:creationId xmlns:a16="http://schemas.microsoft.com/office/drawing/2014/main" id="{56E1317A-69F4-4044-8C26-687091B5DE29}"/>
                </a:ext>
              </a:extLst>
            </p:cNvPr>
            <p:cNvSpPr/>
            <p:nvPr/>
          </p:nvSpPr>
          <p:spPr>
            <a:xfrm>
              <a:off x="11629311" y="3137589"/>
              <a:ext cx="134938" cy="132487"/>
            </a:xfrm>
            <a:custGeom>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 f4 0 f2"/>
                <a:gd name="f28" fmla="+- f3 0 f2"/>
                <a:gd name="f29" fmla="*/ f28 1 3592"/>
                <a:gd name="f30" fmla="*/ f27 1 3309"/>
                <a:gd name="f31" fmla="*/ f2 1 f29"/>
                <a:gd name="f32" fmla="*/ f3 1 f29"/>
                <a:gd name="f33" fmla="*/ f2 1 f30"/>
                <a:gd name="f34" fmla="*/ f4 1 f30"/>
                <a:gd name="f35" fmla="*/ f31 f25 1"/>
                <a:gd name="f36" fmla="*/ f32 f25 1"/>
                <a:gd name="f37" fmla="*/ f34 f26 1"/>
                <a:gd name="f38" fmla="*/ f33 f26 1"/>
              </a:gdLst>
              <a:cxnLst>
                <a:cxn ang="3cd4">
                  <a:pos x="hc" y="t"/>
                </a:cxn>
                <a:cxn ang="0">
                  <a:pos x="r" y="vc"/>
                </a:cxn>
                <a:cxn ang="cd4">
                  <a:pos x="hc" y="b"/>
                </a:cxn>
                <a:cxn ang="cd2">
                  <a:pos x="l" y="vc"/>
                </a:cxn>
              </a:cxnLst>
              <a:rect l="f35" t="f38" r="f36" b="f37"/>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2" name="Google Shape;10124;p74">
              <a:extLst>
                <a:ext uri="{FF2B5EF4-FFF2-40B4-BE49-F238E27FC236}">
                  <a16:creationId xmlns:a16="http://schemas.microsoft.com/office/drawing/2014/main" id="{AA27AC01-D7D5-4611-8298-9D8D44DB9F86}"/>
                </a:ext>
              </a:extLst>
            </p:cNvPr>
            <p:cNvSpPr/>
            <p:nvPr/>
          </p:nvSpPr>
          <p:spPr>
            <a:xfrm>
              <a:off x="11631680" y="2764185"/>
              <a:ext cx="134938" cy="340659"/>
            </a:xfrm>
            <a:custGeom>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 f4 0 f2"/>
                <a:gd name="f31" fmla="+- f3 0 f2"/>
                <a:gd name="f32" fmla="*/ f31 1 3592"/>
                <a:gd name="f33" fmla="*/ f30 1 8508"/>
                <a:gd name="f34" fmla="*/ f2 1 f32"/>
                <a:gd name="f35" fmla="*/ f3 1 f32"/>
                <a:gd name="f36" fmla="*/ f2 1 f33"/>
                <a:gd name="f37" fmla="*/ f4 1 f33"/>
                <a:gd name="f38" fmla="*/ f34 f28 1"/>
                <a:gd name="f39" fmla="*/ f35 f28 1"/>
                <a:gd name="f40" fmla="*/ f37 f29 1"/>
                <a:gd name="f41" fmla="*/ f36 f29 1"/>
              </a:gdLst>
              <a:cxnLst>
                <a:cxn ang="3cd4">
                  <a:pos x="hc" y="t"/>
                </a:cxn>
                <a:cxn ang="0">
                  <a:pos x="r" y="vc"/>
                </a:cxn>
                <a:cxn ang="cd4">
                  <a:pos x="hc" y="b"/>
                </a:cxn>
                <a:cxn ang="cd2">
                  <a:pos x="l" y="vc"/>
                </a:cxn>
              </a:cxnLst>
              <a:rect l="f38" t="f41" r="f39" b="f40"/>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43" name="Google Shape;10129;p74">
            <a:extLst>
              <a:ext uri="{FF2B5EF4-FFF2-40B4-BE49-F238E27FC236}">
                <a16:creationId xmlns:a16="http://schemas.microsoft.com/office/drawing/2014/main" id="{1559A118-BEE3-4037-8C34-3716519714A2}"/>
              </a:ext>
            </a:extLst>
          </p:cNvPr>
          <p:cNvGrpSpPr/>
          <p:nvPr/>
        </p:nvGrpSpPr>
        <p:grpSpPr>
          <a:xfrm>
            <a:off x="7821713" y="1613797"/>
            <a:ext cx="570256" cy="714054"/>
            <a:chOff x="7821713" y="1613797"/>
            <a:chExt cx="570256" cy="714054"/>
          </a:xfrm>
          <a:solidFill>
            <a:schemeClr val="bg1">
              <a:lumMod val="50000"/>
            </a:schemeClr>
          </a:solidFill>
        </p:grpSpPr>
        <p:sp>
          <p:nvSpPr>
            <p:cNvPr id="44" name="Google Shape;10130;p74">
              <a:extLst>
                <a:ext uri="{FF2B5EF4-FFF2-40B4-BE49-F238E27FC236}">
                  <a16:creationId xmlns:a16="http://schemas.microsoft.com/office/drawing/2014/main" id="{353FBF85-1B70-4DD2-9D91-32B421AC9060}"/>
                </a:ext>
              </a:extLst>
            </p:cNvPr>
            <p:cNvSpPr/>
            <p:nvPr/>
          </p:nvSpPr>
          <p:spPr>
            <a:xfrm>
              <a:off x="7821713" y="2030123"/>
              <a:ext cx="570256" cy="203810"/>
            </a:xfrm>
            <a:custGeom>
              <a:gdLst>
                <a:gd name="f0" fmla="val w"/>
                <a:gd name="f1" fmla="val h"/>
                <a:gd name="f2" fmla="val 0"/>
                <a:gd name="f3" fmla="val 10807"/>
                <a:gd name="f4" fmla="val 3624"/>
                <a:gd name="f5" fmla="val 2111"/>
                <a:gd name="f6" fmla="val 1"/>
                <a:gd name="f7" fmla="val 945"/>
                <a:gd name="f8" fmla="val 946"/>
                <a:gd name="f9" fmla="val 2080"/>
                <a:gd name="f10" fmla="val 3183"/>
                <a:gd name="f11" fmla="val 3435"/>
                <a:gd name="f12" fmla="val 221"/>
                <a:gd name="f13" fmla="val 441"/>
                <a:gd name="f14" fmla="val 10365"/>
                <a:gd name="f15" fmla="val 10618"/>
                <a:gd name="f16" fmla="val 9861"/>
                <a:gd name="f17" fmla="val 8727"/>
                <a:gd name="f18" fmla="*/ f0 1 10807"/>
                <a:gd name="f19" fmla="*/ f1 1 3624"/>
                <a:gd name="f20" fmla="+- f4 0 f2"/>
                <a:gd name="f21" fmla="+- f3 0 f2"/>
                <a:gd name="f22" fmla="*/ f21 1 10807"/>
                <a:gd name="f23" fmla="*/ f20 1 3624"/>
                <a:gd name="f24" fmla="*/ f2 1 f22"/>
                <a:gd name="f25" fmla="*/ f3 1 f22"/>
                <a:gd name="f26" fmla="*/ f2 1 f23"/>
                <a:gd name="f27" fmla="*/ f4 1 f23"/>
                <a:gd name="f28" fmla="*/ f24 f18 1"/>
                <a:gd name="f29" fmla="*/ f25 f18 1"/>
                <a:gd name="f30" fmla="*/ f27 f19 1"/>
                <a:gd name="f31" fmla="*/ f26 f19 1"/>
              </a:gdLst>
              <a:cxnLst>
                <a:cxn ang="3cd4">
                  <a:pos x="hc" y="t"/>
                </a:cxn>
                <a:cxn ang="0">
                  <a:pos x="r" y="vc"/>
                </a:cxn>
                <a:cxn ang="cd4">
                  <a:pos x="hc" y="b"/>
                </a:cxn>
                <a:cxn ang="cd2">
                  <a:pos x="l" y="vc"/>
                </a:cxn>
              </a:cxnLst>
              <a:rect l="f28" t="f31" r="f29" b="f30"/>
              <a:pathLst>
                <a:path w="10807" h="3623">
                  <a:moveTo>
                    <a:pt x="f5" y="f6"/>
                  </a:moveTo>
                  <a:cubicBezTo>
                    <a:pt x="f7" y="f6"/>
                    <a:pt x="f2" y="f8"/>
                    <a:pt x="f2" y="f9"/>
                  </a:cubicBezTo>
                  <a:lnTo>
                    <a:pt x="f2" y="f10"/>
                  </a:lnTo>
                  <a:cubicBezTo>
                    <a:pt x="f2" y="f11"/>
                    <a:pt x="f12" y="f4"/>
                    <a:pt x="f13" y="f4"/>
                  </a:cubicBezTo>
                  <a:lnTo>
                    <a:pt x="f14" y="f4"/>
                  </a:lnTo>
                  <a:cubicBezTo>
                    <a:pt x="f15" y="f4"/>
                    <a:pt x="f3" y="f11"/>
                    <a:pt x="f3" y="f10"/>
                  </a:cubicBezTo>
                  <a:lnTo>
                    <a:pt x="f3" y="f9"/>
                  </a:lnTo>
                  <a:cubicBezTo>
                    <a:pt x="f3" y="f8"/>
                    <a:pt x="f16" y="f6"/>
                    <a:pt x="f17"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5" name="Google Shape;10131;p74">
              <a:extLst>
                <a:ext uri="{FF2B5EF4-FFF2-40B4-BE49-F238E27FC236}">
                  <a16:creationId xmlns:a16="http://schemas.microsoft.com/office/drawing/2014/main" id="{12B7325E-DAFD-4F4E-B59C-9F79BB03286F}"/>
                </a:ext>
              </a:extLst>
            </p:cNvPr>
            <p:cNvSpPr/>
            <p:nvPr/>
          </p:nvSpPr>
          <p:spPr>
            <a:xfrm>
              <a:off x="7868256" y="2279937"/>
              <a:ext cx="480498" cy="47914"/>
            </a:xfrm>
            <a:custGeom>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 f4 0 f2"/>
                <a:gd name="f17" fmla="+- f3 0 f2"/>
                <a:gd name="f18" fmla="*/ f17 1 9106"/>
                <a:gd name="f19" fmla="*/ f16 1 852"/>
                <a:gd name="f20" fmla="*/ f2 1 f18"/>
                <a:gd name="f21" fmla="*/ f3 1 f18"/>
                <a:gd name="f22" fmla="*/ f2 1 f19"/>
                <a:gd name="f23" fmla="*/ f4 1 f19"/>
                <a:gd name="f24" fmla="*/ f20 f14 1"/>
                <a:gd name="f25" fmla="*/ f21 f14 1"/>
                <a:gd name="f26" fmla="*/ f23 f15 1"/>
                <a:gd name="f27" fmla="*/ f22 f15 1"/>
              </a:gdLst>
              <a:cxnLst>
                <a:cxn ang="3cd4">
                  <a:pos x="hc" y="t"/>
                </a:cxn>
                <a:cxn ang="0">
                  <a:pos x="r" y="vc"/>
                </a:cxn>
                <a:cxn ang="cd4">
                  <a:pos x="hc" y="b"/>
                </a:cxn>
                <a:cxn ang="cd2">
                  <a:pos x="l" y="vc"/>
                </a:cxn>
              </a:cxnLst>
              <a:rect l="f24" t="f27" r="f25" b="f26"/>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6" name="Google Shape;10132;p74">
              <a:extLst>
                <a:ext uri="{FF2B5EF4-FFF2-40B4-BE49-F238E27FC236}">
                  <a16:creationId xmlns:a16="http://schemas.microsoft.com/office/drawing/2014/main" id="{0C0F68F7-85D7-4BE6-B7B2-8EAF3C0BF007}"/>
                </a:ext>
              </a:extLst>
            </p:cNvPr>
            <p:cNvSpPr/>
            <p:nvPr/>
          </p:nvSpPr>
          <p:spPr>
            <a:xfrm>
              <a:off x="7953048" y="1613797"/>
              <a:ext cx="305894" cy="372133"/>
            </a:xfrm>
            <a:custGeom>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 f4 0 f2"/>
                <a:gd name="f21" fmla="+- f3 0 f2"/>
                <a:gd name="f22" fmla="*/ f21 1 5797"/>
                <a:gd name="f23" fmla="*/ f20 1 6617"/>
                <a:gd name="f24" fmla="*/ f2 1 f22"/>
                <a:gd name="f25" fmla="*/ f3 1 f22"/>
                <a:gd name="f26" fmla="*/ f2 1 f23"/>
                <a:gd name="f27" fmla="*/ f4 1 f23"/>
                <a:gd name="f28" fmla="*/ f24 f18 1"/>
                <a:gd name="f29" fmla="*/ f25 f18 1"/>
                <a:gd name="f30" fmla="*/ f27 f19 1"/>
                <a:gd name="f31" fmla="*/ f26 f19 1"/>
              </a:gdLst>
              <a:cxnLst>
                <a:cxn ang="3cd4">
                  <a:pos x="hc" y="t"/>
                </a:cxn>
                <a:cxn ang="0">
                  <a:pos x="r" y="vc"/>
                </a:cxn>
                <a:cxn ang="cd4">
                  <a:pos x="hc" y="b"/>
                </a:cxn>
                <a:cxn ang="cd2">
                  <a:pos x="l" y="vc"/>
                </a:cxn>
              </a:cxnLst>
              <a:rect l="f28" t="f31" r="f29" b="f30"/>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47" name="Google Shape;10154;p74">
            <a:extLst>
              <a:ext uri="{FF2B5EF4-FFF2-40B4-BE49-F238E27FC236}">
                <a16:creationId xmlns:a16="http://schemas.microsoft.com/office/drawing/2014/main" id="{77982217-6A35-44C1-96DB-DD40E2981AEE}"/>
              </a:ext>
            </a:extLst>
          </p:cNvPr>
          <p:cNvGrpSpPr/>
          <p:nvPr/>
        </p:nvGrpSpPr>
        <p:grpSpPr>
          <a:xfrm>
            <a:off x="7924638" y="3640454"/>
            <a:ext cx="523676" cy="557939"/>
            <a:chOff x="7924638" y="3640454"/>
            <a:chExt cx="523676" cy="557939"/>
          </a:xfrm>
          <a:solidFill>
            <a:schemeClr val="bg1">
              <a:lumMod val="50000"/>
            </a:schemeClr>
          </a:solidFill>
        </p:grpSpPr>
        <p:sp>
          <p:nvSpPr>
            <p:cNvPr id="48" name="Google Shape;10155;p74">
              <a:extLst>
                <a:ext uri="{FF2B5EF4-FFF2-40B4-BE49-F238E27FC236}">
                  <a16:creationId xmlns:a16="http://schemas.microsoft.com/office/drawing/2014/main" id="{14FA7D8D-00D2-4FDF-9FD0-12187B98C964}"/>
                </a:ext>
              </a:extLst>
            </p:cNvPr>
            <p:cNvSpPr/>
            <p:nvPr/>
          </p:nvSpPr>
          <p:spPr>
            <a:xfrm>
              <a:off x="7985866" y="3640454"/>
              <a:ext cx="389506" cy="557939"/>
            </a:xfrm>
            <a:custGeom>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 f4 0 f2"/>
                <a:gd name="f99" fmla="+- f3 0 f2"/>
                <a:gd name="f100" fmla="*/ f99 1 9421"/>
                <a:gd name="f101" fmla="*/ f98 1 12662"/>
                <a:gd name="f102" fmla="*/ f2 1 f100"/>
                <a:gd name="f103" fmla="*/ f3 1 f100"/>
                <a:gd name="f104" fmla="*/ f2 1 f101"/>
                <a:gd name="f105" fmla="*/ f4 1 f101"/>
                <a:gd name="f106" fmla="*/ f102 f96 1"/>
                <a:gd name="f107" fmla="*/ f103 f96 1"/>
                <a:gd name="f108" fmla="*/ f105 f97 1"/>
                <a:gd name="f109" fmla="*/ f104 f97 1"/>
              </a:gdLst>
              <a:cxnLst>
                <a:cxn ang="3cd4">
                  <a:pos x="hc" y="t"/>
                </a:cxn>
                <a:cxn ang="0">
                  <a:pos x="r" y="vc"/>
                </a:cxn>
                <a:cxn ang="cd4">
                  <a:pos x="hc" y="b"/>
                </a:cxn>
                <a:cxn ang="cd2">
                  <a:pos x="l" y="vc"/>
                </a:cxn>
              </a:cxnLst>
              <a:rect l="f106" t="f109" r="f107" b="f108"/>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9" name="Google Shape;10156;p74">
              <a:extLst>
                <a:ext uri="{FF2B5EF4-FFF2-40B4-BE49-F238E27FC236}">
                  <a16:creationId xmlns:a16="http://schemas.microsoft.com/office/drawing/2014/main" id="{AA2E86C0-5047-473D-B45E-32E664D3FA88}"/>
                </a:ext>
              </a:extLst>
            </p:cNvPr>
            <p:cNvSpPr/>
            <p:nvPr/>
          </p:nvSpPr>
          <p:spPr>
            <a:xfrm>
              <a:off x="7924638" y="3836017"/>
              <a:ext cx="57351" cy="36137"/>
            </a:xfrm>
            <a:custGeom>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 f4 0 f2"/>
                <a:gd name="f18" fmla="+- f3 0 f2"/>
                <a:gd name="f19" fmla="*/ f18 1 1387"/>
                <a:gd name="f20" fmla="*/ f17 1 820"/>
                <a:gd name="f21" fmla="*/ f2 1 f19"/>
                <a:gd name="f22" fmla="*/ f3 1 f19"/>
                <a:gd name="f23" fmla="*/ f2 1 f20"/>
                <a:gd name="f24" fmla="*/ f4 1 f20"/>
                <a:gd name="f25" fmla="*/ f21 f15 1"/>
                <a:gd name="f26" fmla="*/ f22 f15 1"/>
                <a:gd name="f27" fmla="*/ f24 f16 1"/>
                <a:gd name="f28" fmla="*/ f23 f16 1"/>
              </a:gdLst>
              <a:cxnLst>
                <a:cxn ang="3cd4">
                  <a:pos x="hc" y="t"/>
                </a:cxn>
                <a:cxn ang="0">
                  <a:pos x="r" y="vc"/>
                </a:cxn>
                <a:cxn ang="cd4">
                  <a:pos x="hc" y="b"/>
                </a:cxn>
                <a:cxn ang="cd2">
                  <a:pos x="l" y="vc"/>
                </a:cxn>
              </a:cxnLst>
              <a:rect l="f25" t="f28" r="f26" b="f27"/>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0" name="Google Shape;10157;p74">
              <a:extLst>
                <a:ext uri="{FF2B5EF4-FFF2-40B4-BE49-F238E27FC236}">
                  <a16:creationId xmlns:a16="http://schemas.microsoft.com/office/drawing/2014/main" id="{82CB51D3-FEEE-4601-A2FF-07B8D9A5DA4F}"/>
                </a:ext>
              </a:extLst>
            </p:cNvPr>
            <p:cNvSpPr/>
            <p:nvPr/>
          </p:nvSpPr>
          <p:spPr>
            <a:xfrm>
              <a:off x="8389647" y="3836017"/>
              <a:ext cx="58667" cy="36137"/>
            </a:xfrm>
            <a:custGeom>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 f4 0 f2"/>
                <a:gd name="f19" fmla="+- f3 0 f2"/>
                <a:gd name="f20" fmla="*/ f19 1 1419"/>
                <a:gd name="f21" fmla="*/ f18 1 820"/>
                <a:gd name="f22" fmla="*/ f2 1 f20"/>
                <a:gd name="f23" fmla="*/ f3 1 f20"/>
                <a:gd name="f24" fmla="*/ f2 1 f21"/>
                <a:gd name="f25" fmla="*/ f4 1 f21"/>
                <a:gd name="f26" fmla="*/ f22 f16 1"/>
                <a:gd name="f27" fmla="*/ f23 f16 1"/>
                <a:gd name="f28" fmla="*/ f25 f17 1"/>
                <a:gd name="f29" fmla="*/ f24 f17 1"/>
              </a:gdLst>
              <a:cxnLst>
                <a:cxn ang="3cd4">
                  <a:pos x="hc" y="t"/>
                </a:cxn>
                <a:cxn ang="0">
                  <a:pos x="r" y="vc"/>
                </a:cxn>
                <a:cxn ang="cd4">
                  <a:pos x="hc" y="b"/>
                </a:cxn>
                <a:cxn ang="cd2">
                  <a:pos x="l" y="vc"/>
                </a:cxn>
              </a:cxnLst>
              <a:rect l="f26" t="f29" r="f27" b="f28"/>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1" name="Google Shape;10158;p74">
              <a:extLst>
                <a:ext uri="{FF2B5EF4-FFF2-40B4-BE49-F238E27FC236}">
                  <a16:creationId xmlns:a16="http://schemas.microsoft.com/office/drawing/2014/main" id="{C18CDA34-5C7A-4238-858B-A8B5163849D3}"/>
                </a:ext>
              </a:extLst>
            </p:cNvPr>
            <p:cNvSpPr/>
            <p:nvPr/>
          </p:nvSpPr>
          <p:spPr>
            <a:xfrm>
              <a:off x="7994964" y="4002923"/>
              <a:ext cx="53464" cy="53501"/>
            </a:xfrm>
            <a:custGeom>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 f4 0 f2"/>
                <a:gd name="f32" fmla="+- f3 0 f2"/>
                <a:gd name="f33" fmla="*/ f32 1 1293"/>
                <a:gd name="f34" fmla="*/ f31 1 1214"/>
                <a:gd name="f35" fmla="*/ f2 1 f33"/>
                <a:gd name="f36" fmla="*/ f3 1 f33"/>
                <a:gd name="f37" fmla="*/ f2 1 f34"/>
                <a:gd name="f38" fmla="*/ f4 1 f34"/>
                <a:gd name="f39" fmla="*/ f35 f29 1"/>
                <a:gd name="f40" fmla="*/ f36 f29 1"/>
                <a:gd name="f41" fmla="*/ f38 f30 1"/>
                <a:gd name="f42" fmla="*/ f37 f30 1"/>
              </a:gdLst>
              <a:cxnLst>
                <a:cxn ang="3cd4">
                  <a:pos x="hc" y="t"/>
                </a:cxn>
                <a:cxn ang="0">
                  <a:pos x="r" y="vc"/>
                </a:cxn>
                <a:cxn ang="cd4">
                  <a:pos x="hc" y="b"/>
                </a:cxn>
                <a:cxn ang="cd2">
                  <a:pos x="l" y="vc"/>
                </a:cxn>
              </a:cxnLst>
              <a:rect l="f39" t="f42" r="f40" b="f41"/>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2" name="Google Shape;10159;p74">
              <a:extLst>
                <a:ext uri="{FF2B5EF4-FFF2-40B4-BE49-F238E27FC236}">
                  <a16:creationId xmlns:a16="http://schemas.microsoft.com/office/drawing/2014/main" id="{2C727DD4-2D46-42B7-BDAE-3E17ED683469}"/>
                </a:ext>
              </a:extLst>
            </p:cNvPr>
            <p:cNvSpPr/>
            <p:nvPr/>
          </p:nvSpPr>
          <p:spPr>
            <a:xfrm>
              <a:off x="8325840" y="3650321"/>
              <a:ext cx="53410" cy="53501"/>
            </a:xfrm>
            <a:custGeom>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 f4 0 f2"/>
                <a:gd name="f32" fmla="+- f3 0 f2"/>
                <a:gd name="f33" fmla="*/ f32 1 1292"/>
                <a:gd name="f34" fmla="*/ f31 1 1214"/>
                <a:gd name="f35" fmla="*/ f2 1 f33"/>
                <a:gd name="f36" fmla="*/ f3 1 f33"/>
                <a:gd name="f37" fmla="*/ f2 1 f34"/>
                <a:gd name="f38" fmla="*/ f4 1 f34"/>
                <a:gd name="f39" fmla="*/ f35 f29 1"/>
                <a:gd name="f40" fmla="*/ f36 f29 1"/>
                <a:gd name="f41" fmla="*/ f38 f30 1"/>
                <a:gd name="f42" fmla="*/ f37 f30 1"/>
              </a:gdLst>
              <a:cxnLst>
                <a:cxn ang="3cd4">
                  <a:pos x="hc" y="t"/>
                </a:cxn>
                <a:cxn ang="0">
                  <a:pos x="r" y="vc"/>
                </a:cxn>
                <a:cxn ang="cd4">
                  <a:pos x="hc" y="b"/>
                </a:cxn>
                <a:cxn ang="cd2">
                  <a:pos x="l" y="vc"/>
                </a:cxn>
              </a:cxnLst>
              <a:rect l="f39" t="f42" r="f40" b="f41"/>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3" name="Google Shape;10160;p74">
              <a:extLst>
                <a:ext uri="{FF2B5EF4-FFF2-40B4-BE49-F238E27FC236}">
                  <a16:creationId xmlns:a16="http://schemas.microsoft.com/office/drawing/2014/main" id="{10A19769-9D1A-4306-9C9F-54E7BB20E511}"/>
                </a:ext>
              </a:extLst>
            </p:cNvPr>
            <p:cNvSpPr/>
            <p:nvPr/>
          </p:nvSpPr>
          <p:spPr>
            <a:xfrm>
              <a:off x="8325840" y="4002923"/>
              <a:ext cx="53410" cy="53501"/>
            </a:xfrm>
            <a:custGeom>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 f4 0 f2"/>
                <a:gd name="f31" fmla="+- f3 0 f2"/>
                <a:gd name="f32" fmla="*/ f31 1 1292"/>
                <a:gd name="f33" fmla="*/ f30 1 1214"/>
                <a:gd name="f34" fmla="*/ f2 1 f32"/>
                <a:gd name="f35" fmla="*/ f3 1 f32"/>
                <a:gd name="f36" fmla="*/ f2 1 f33"/>
                <a:gd name="f37" fmla="*/ f4 1 f33"/>
                <a:gd name="f38" fmla="*/ f34 f28 1"/>
                <a:gd name="f39" fmla="*/ f35 f28 1"/>
                <a:gd name="f40" fmla="*/ f37 f29 1"/>
                <a:gd name="f41" fmla="*/ f36 f29 1"/>
              </a:gdLst>
              <a:cxnLst>
                <a:cxn ang="3cd4">
                  <a:pos x="hc" y="t"/>
                </a:cxn>
                <a:cxn ang="0">
                  <a:pos x="r" y="vc"/>
                </a:cxn>
                <a:cxn ang="cd4">
                  <a:pos x="hc" y="b"/>
                </a:cxn>
                <a:cxn ang="cd2">
                  <a:pos x="l" y="vc"/>
                </a:cxn>
              </a:cxnLst>
              <a:rect l="f38" t="f41" r="f39" b="f40"/>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4" name="Google Shape;10161;p74">
              <a:extLst>
                <a:ext uri="{FF2B5EF4-FFF2-40B4-BE49-F238E27FC236}">
                  <a16:creationId xmlns:a16="http://schemas.microsoft.com/office/drawing/2014/main" id="{D373108E-D2F8-47B2-9298-3835ED7C69D5}"/>
                </a:ext>
              </a:extLst>
            </p:cNvPr>
            <p:cNvSpPr/>
            <p:nvPr/>
          </p:nvSpPr>
          <p:spPr>
            <a:xfrm>
              <a:off x="7994964" y="3650321"/>
              <a:ext cx="53464" cy="53501"/>
            </a:xfrm>
            <a:custGeom>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 f4 0 f2"/>
                <a:gd name="f33" fmla="+- f3 0 f2"/>
                <a:gd name="f34" fmla="*/ f33 1 1293"/>
                <a:gd name="f35" fmla="*/ f32 1 1214"/>
                <a:gd name="f36" fmla="*/ f2 1 f34"/>
                <a:gd name="f37" fmla="*/ f3 1 f34"/>
                <a:gd name="f38" fmla="*/ f2 1 f35"/>
                <a:gd name="f39" fmla="*/ f4 1 f35"/>
                <a:gd name="f40" fmla="*/ f36 f30 1"/>
                <a:gd name="f41" fmla="*/ f37 f30 1"/>
                <a:gd name="f42" fmla="*/ f39 f31 1"/>
                <a:gd name="f43" fmla="*/ f38 f31 1"/>
              </a:gdLst>
              <a:cxnLst>
                <a:cxn ang="3cd4">
                  <a:pos x="hc" y="t"/>
                </a:cxn>
                <a:cxn ang="0">
                  <a:pos x="r" y="vc"/>
                </a:cxn>
                <a:cxn ang="cd4">
                  <a:pos x="hc" y="b"/>
                </a:cxn>
                <a:cxn ang="cd2">
                  <a:pos x="l" y="vc"/>
                </a:cxn>
              </a:cxnLst>
              <a:rect l="f40" t="f43" r="f41" b="f42"/>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55" name="Google Shape;10172;p74">
            <a:extLst>
              <a:ext uri="{FF2B5EF4-FFF2-40B4-BE49-F238E27FC236}">
                <a16:creationId xmlns:a16="http://schemas.microsoft.com/office/drawing/2014/main" id="{00E6E2E4-1708-47B4-81DF-82035FFB453B}"/>
              </a:ext>
            </a:extLst>
          </p:cNvPr>
          <p:cNvGrpSpPr/>
          <p:nvPr/>
        </p:nvGrpSpPr>
        <p:grpSpPr>
          <a:xfrm>
            <a:off x="9424967" y="1631801"/>
            <a:ext cx="683990" cy="722275"/>
            <a:chOff x="9424967" y="1631801"/>
            <a:chExt cx="683990" cy="722275"/>
          </a:xfrm>
          <a:solidFill>
            <a:schemeClr val="bg1">
              <a:lumMod val="50000"/>
            </a:schemeClr>
          </a:solidFill>
        </p:grpSpPr>
        <p:sp>
          <p:nvSpPr>
            <p:cNvPr id="56" name="Google Shape;10173;p74">
              <a:extLst>
                <a:ext uri="{FF2B5EF4-FFF2-40B4-BE49-F238E27FC236}">
                  <a16:creationId xmlns:a16="http://schemas.microsoft.com/office/drawing/2014/main" id="{E53B5FE7-972C-4EF4-8A36-8E5285643C00}"/>
                </a:ext>
              </a:extLst>
            </p:cNvPr>
            <p:cNvSpPr/>
            <p:nvPr/>
          </p:nvSpPr>
          <p:spPr>
            <a:xfrm>
              <a:off x="9604821" y="1631801"/>
              <a:ext cx="504136" cy="523942"/>
            </a:xfrm>
            <a:custGeom>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 f4 0 f2"/>
                <a:gd name="f125" fmla="+- f3 0 f2"/>
                <a:gd name="f126" fmla="*/ f125 1 9452"/>
                <a:gd name="f127" fmla="*/ f124 1 9217"/>
                <a:gd name="f128" fmla="*/ f2 1 f126"/>
                <a:gd name="f129" fmla="*/ f3 1 f126"/>
                <a:gd name="f130" fmla="*/ f2 1 f127"/>
                <a:gd name="f131" fmla="*/ f4 1 f127"/>
                <a:gd name="f132" fmla="*/ f128 f122 1"/>
                <a:gd name="f133" fmla="*/ f129 f122 1"/>
                <a:gd name="f134" fmla="*/ f131 f123 1"/>
                <a:gd name="f135" fmla="*/ f130 f123 1"/>
              </a:gdLst>
              <a:cxnLst>
                <a:cxn ang="3cd4">
                  <a:pos x="hc" y="t"/>
                </a:cxn>
                <a:cxn ang="0">
                  <a:pos x="r" y="vc"/>
                </a:cxn>
                <a:cxn ang="cd4">
                  <a:pos x="hc" y="b"/>
                </a:cxn>
                <a:cxn ang="cd2">
                  <a:pos x="l" y="vc"/>
                </a:cxn>
              </a:cxnLst>
              <a:rect l="f132" t="f135" r="f133" b="f134"/>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7" name="Google Shape;10174;p74">
              <a:extLst>
                <a:ext uri="{FF2B5EF4-FFF2-40B4-BE49-F238E27FC236}">
                  <a16:creationId xmlns:a16="http://schemas.microsoft.com/office/drawing/2014/main" id="{1A4C5715-783A-4517-A66C-03C6BD1775AE}"/>
                </a:ext>
              </a:extLst>
            </p:cNvPr>
            <p:cNvSpPr/>
            <p:nvPr/>
          </p:nvSpPr>
          <p:spPr>
            <a:xfrm>
              <a:off x="9424967" y="1951036"/>
              <a:ext cx="378159" cy="403030"/>
            </a:xfrm>
            <a:custGeom>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 f3 0 f2"/>
                <a:gd name="f44" fmla="*/ f43 1 7090"/>
                <a:gd name="f45" fmla="*/ f2 1 f44"/>
                <a:gd name="f46" fmla="*/ f3 1 f44"/>
                <a:gd name="f47" fmla="*/ f45 f41 1"/>
                <a:gd name="f48" fmla="*/ f46 f41 1"/>
                <a:gd name="f49" fmla="*/ f46 f42 1"/>
                <a:gd name="f50" fmla="*/ f45 f42 1"/>
              </a:gdLst>
              <a:cxnLst>
                <a:cxn ang="3cd4">
                  <a:pos x="hc" y="t"/>
                </a:cxn>
                <a:cxn ang="0">
                  <a:pos x="r" y="vc"/>
                </a:cxn>
                <a:cxn ang="cd4">
                  <a:pos x="hc" y="b"/>
                </a:cxn>
                <a:cxn ang="cd2">
                  <a:pos x="l" y="vc"/>
                </a:cxn>
              </a:cxnLst>
              <a:rect l="f47" t="f50" r="f48" b="f49"/>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8" name="Google Shape;10175;p74">
              <a:extLst>
                <a:ext uri="{FF2B5EF4-FFF2-40B4-BE49-F238E27FC236}">
                  <a16:creationId xmlns:a16="http://schemas.microsoft.com/office/drawing/2014/main" id="{76AE2C50-F348-471C-977A-4626360CAAF8}"/>
                </a:ext>
              </a:extLst>
            </p:cNvPr>
            <p:cNvSpPr/>
            <p:nvPr/>
          </p:nvSpPr>
          <p:spPr>
            <a:xfrm>
              <a:off x="9705624" y="2212527"/>
              <a:ext cx="396621" cy="141549"/>
            </a:xfrm>
            <a:custGeom>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 f4 0 f2"/>
                <a:gd name="f27" fmla="+- f3 0 f2"/>
                <a:gd name="f28" fmla="*/ f27 1 7436"/>
                <a:gd name="f29" fmla="*/ f26 1 2490"/>
                <a:gd name="f30" fmla="*/ f2 1 f28"/>
                <a:gd name="f31" fmla="*/ f3 1 f28"/>
                <a:gd name="f32" fmla="*/ f2 1 f29"/>
                <a:gd name="f33" fmla="*/ f4 1 f29"/>
                <a:gd name="f34" fmla="*/ f30 f24 1"/>
                <a:gd name="f35" fmla="*/ f31 f24 1"/>
                <a:gd name="f36" fmla="*/ f33 f25 1"/>
                <a:gd name="f37" fmla="*/ f32 f25 1"/>
              </a:gdLst>
              <a:cxnLst>
                <a:cxn ang="3cd4">
                  <a:pos x="hc" y="t"/>
                </a:cxn>
                <a:cxn ang="0">
                  <a:pos x="r" y="vc"/>
                </a:cxn>
                <a:cxn ang="cd4">
                  <a:pos x="hc" y="b"/>
                </a:cxn>
                <a:cxn ang="cd2">
                  <a:pos x="l" y="vc"/>
                </a:cxn>
              </a:cxnLst>
              <a:rect l="f34" t="f37" r="f35" b="f36"/>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59" name="Google Shape;10184;p74">
            <a:extLst>
              <a:ext uri="{FF2B5EF4-FFF2-40B4-BE49-F238E27FC236}">
                <a16:creationId xmlns:a16="http://schemas.microsoft.com/office/drawing/2014/main" id="{724342A8-5784-40E0-A843-05EE418860C8}"/>
              </a:ext>
            </a:extLst>
          </p:cNvPr>
          <p:cNvGrpSpPr/>
          <p:nvPr/>
        </p:nvGrpSpPr>
        <p:grpSpPr>
          <a:xfrm>
            <a:off x="4275844" y="3638754"/>
            <a:ext cx="523667" cy="559530"/>
            <a:chOff x="4275844" y="3638754"/>
            <a:chExt cx="523667" cy="559530"/>
          </a:xfrm>
          <a:solidFill>
            <a:schemeClr val="bg1">
              <a:lumMod val="50000"/>
            </a:schemeClr>
          </a:solidFill>
        </p:grpSpPr>
        <p:sp>
          <p:nvSpPr>
            <p:cNvPr id="60" name="Google Shape;10185;p74">
              <a:extLst>
                <a:ext uri="{FF2B5EF4-FFF2-40B4-BE49-F238E27FC236}">
                  <a16:creationId xmlns:a16="http://schemas.microsoft.com/office/drawing/2014/main" id="{FAEE0091-5D66-40B0-BD9E-85302583E2FD}"/>
                </a:ext>
              </a:extLst>
            </p:cNvPr>
            <p:cNvSpPr/>
            <p:nvPr/>
          </p:nvSpPr>
          <p:spPr>
            <a:xfrm>
              <a:off x="4275844" y="3638754"/>
              <a:ext cx="523667" cy="559530"/>
            </a:xfrm>
            <a:custGeom>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 f4 0 f2"/>
                <a:gd name="f22" fmla="+- f3 0 f2"/>
                <a:gd name="f23" fmla="*/ f22 1 12666"/>
                <a:gd name="f24" fmla="*/ f21 1 12698"/>
                <a:gd name="f25" fmla="*/ f2 1 f23"/>
                <a:gd name="f26" fmla="*/ f3 1 f23"/>
                <a:gd name="f27" fmla="*/ f2 1 f24"/>
                <a:gd name="f28" fmla="*/ f4 1 f24"/>
                <a:gd name="f29" fmla="*/ f25 f19 1"/>
                <a:gd name="f30" fmla="*/ f26 f19 1"/>
                <a:gd name="f31" fmla="*/ f28 f20 1"/>
                <a:gd name="f32" fmla="*/ f27 f20 1"/>
              </a:gdLst>
              <a:cxnLst>
                <a:cxn ang="3cd4">
                  <a:pos x="hc" y="t"/>
                </a:cxn>
                <a:cxn ang="0">
                  <a:pos x="r" y="vc"/>
                </a:cxn>
                <a:cxn ang="cd4">
                  <a:pos x="hc" y="b"/>
                </a:cxn>
                <a:cxn ang="cd2">
                  <a:pos x="l" y="vc"/>
                </a:cxn>
              </a:cxnLst>
              <a:rect l="f29" t="f32" r="f30" b="f31"/>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1" name="Google Shape;10186;p74">
              <a:extLst>
                <a:ext uri="{FF2B5EF4-FFF2-40B4-BE49-F238E27FC236}">
                  <a16:creationId xmlns:a16="http://schemas.microsoft.com/office/drawing/2014/main" id="{E99CD9A9-E639-4938-B461-A6A1D3AD85DA}"/>
                </a:ext>
              </a:extLst>
            </p:cNvPr>
            <p:cNvSpPr/>
            <p:nvPr/>
          </p:nvSpPr>
          <p:spPr>
            <a:xfrm>
              <a:off x="4348813" y="3797027"/>
              <a:ext cx="450698" cy="263813"/>
            </a:xfrm>
            <a:custGeom>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 f4 0 f2"/>
                <a:gd name="f79" fmla="+- f3 0 f2"/>
                <a:gd name="f80" fmla="*/ f79 1 10901"/>
                <a:gd name="f81" fmla="*/ f78 1 5987"/>
                <a:gd name="f82" fmla="*/ f2 1 f80"/>
                <a:gd name="f83" fmla="*/ f3 1 f80"/>
                <a:gd name="f84" fmla="*/ f2 1 f81"/>
                <a:gd name="f85" fmla="*/ f4 1 f81"/>
                <a:gd name="f86" fmla="*/ f82 f76 1"/>
                <a:gd name="f87" fmla="*/ f83 f76 1"/>
                <a:gd name="f88" fmla="*/ f85 f77 1"/>
                <a:gd name="f89" fmla="*/ f84 f77 1"/>
              </a:gdLst>
              <a:cxnLst>
                <a:cxn ang="3cd4">
                  <a:pos x="hc" y="t"/>
                </a:cxn>
                <a:cxn ang="0">
                  <a:pos x="r" y="vc"/>
                </a:cxn>
                <a:cxn ang="cd4">
                  <a:pos x="hc" y="b"/>
                </a:cxn>
                <a:cxn ang="cd2">
                  <a:pos x="l" y="vc"/>
                </a:cxn>
              </a:cxnLst>
              <a:rect l="f86" t="f89" r="f87" b="f88"/>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62" name="Google Shape;10189;p74">
            <a:extLst>
              <a:ext uri="{FF2B5EF4-FFF2-40B4-BE49-F238E27FC236}">
                <a16:creationId xmlns:a16="http://schemas.microsoft.com/office/drawing/2014/main" id="{C896984D-795D-448C-8AB5-B653DC227F5F}"/>
              </a:ext>
            </a:extLst>
          </p:cNvPr>
          <p:cNvSpPr/>
          <p:nvPr/>
        </p:nvSpPr>
        <p:spPr>
          <a:xfrm>
            <a:off x="8747955" y="3717612"/>
            <a:ext cx="526282" cy="437339"/>
          </a:xfrm>
          <a:custGeom>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 f4 0 f2"/>
              <a:gd name="f109" fmla="+- f3 0 f2"/>
              <a:gd name="f110" fmla="*/ f109 1 12729"/>
              <a:gd name="f111" fmla="*/ f108 1 9925"/>
              <a:gd name="f112" fmla="*/ f2 1 f110"/>
              <a:gd name="f113" fmla="*/ f3 1 f110"/>
              <a:gd name="f114" fmla="*/ f2 1 f111"/>
              <a:gd name="f115" fmla="*/ f4 1 f111"/>
              <a:gd name="f116" fmla="*/ f112 f106 1"/>
              <a:gd name="f117" fmla="*/ f113 f106 1"/>
              <a:gd name="f118" fmla="*/ f115 f107 1"/>
              <a:gd name="f119" fmla="*/ f114 f107 1"/>
            </a:gdLst>
            <a:cxnLst>
              <a:cxn ang="3cd4">
                <a:pos x="hc" y="t"/>
              </a:cxn>
              <a:cxn ang="0">
                <a:pos x="r" y="vc"/>
              </a:cxn>
              <a:cxn ang="cd4">
                <a:pos x="hc" y="b"/>
              </a:cxn>
              <a:cxn ang="cd2">
                <a:pos x="l" y="vc"/>
              </a:cxn>
            </a:cxnLst>
            <a:rect l="f116" t="f119" r="f117" b="f118"/>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chemeClr val="bg1">
              <a:lumMod val="50000"/>
            </a:schemeClr>
          </a:solid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63" name="Google Shape;10190;p74">
            <a:extLst>
              <a:ext uri="{FF2B5EF4-FFF2-40B4-BE49-F238E27FC236}">
                <a16:creationId xmlns:a16="http://schemas.microsoft.com/office/drawing/2014/main" id="{03C96426-2C7D-4640-BE66-878DBBF058F0}"/>
              </a:ext>
            </a:extLst>
          </p:cNvPr>
          <p:cNvGrpSpPr/>
          <p:nvPr/>
        </p:nvGrpSpPr>
        <p:grpSpPr>
          <a:xfrm>
            <a:off x="10482873" y="3656978"/>
            <a:ext cx="479593" cy="504986"/>
            <a:chOff x="10482873" y="3656978"/>
            <a:chExt cx="479593" cy="504986"/>
          </a:xfrm>
          <a:solidFill>
            <a:schemeClr val="bg1">
              <a:lumMod val="50000"/>
            </a:schemeClr>
          </a:solidFill>
        </p:grpSpPr>
        <p:sp>
          <p:nvSpPr>
            <p:cNvPr id="64" name="Google Shape;10191;p74">
              <a:extLst>
                <a:ext uri="{FF2B5EF4-FFF2-40B4-BE49-F238E27FC236}">
                  <a16:creationId xmlns:a16="http://schemas.microsoft.com/office/drawing/2014/main" id="{0ACAE413-6860-46F1-8F81-A83501F8D0CC}"/>
                </a:ext>
              </a:extLst>
            </p:cNvPr>
            <p:cNvSpPr/>
            <p:nvPr/>
          </p:nvSpPr>
          <p:spPr>
            <a:xfrm>
              <a:off x="10482873" y="3656978"/>
              <a:ext cx="225006" cy="411480"/>
            </a:xfrm>
            <a:custGeom>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 f5 0 f3"/>
                <a:gd name="f57" fmla="+- f4 0 f3"/>
                <a:gd name="f58" fmla="*/ f57 1 5987"/>
                <a:gd name="f59" fmla="*/ f56 1 10273"/>
                <a:gd name="f60" fmla="*/ f3 1 f58"/>
                <a:gd name="f61" fmla="*/ f4 1 f58"/>
                <a:gd name="f62" fmla="*/ f3 1 f59"/>
                <a:gd name="f63" fmla="*/ f5 1 f59"/>
                <a:gd name="f64" fmla="*/ f60 f54 1"/>
                <a:gd name="f65" fmla="*/ f61 f54 1"/>
                <a:gd name="f66" fmla="*/ f63 f55 1"/>
                <a:gd name="f67" fmla="*/ f62 f55 1"/>
              </a:gdLst>
              <a:cxnLst>
                <a:cxn ang="3cd4">
                  <a:pos x="hc" y="t"/>
                </a:cxn>
                <a:cxn ang="0">
                  <a:pos x="r" y="vc"/>
                </a:cxn>
                <a:cxn ang="cd4">
                  <a:pos x="hc" y="b"/>
                </a:cxn>
                <a:cxn ang="cd2">
                  <a:pos x="l" y="vc"/>
                </a:cxn>
              </a:cxnLst>
              <a:rect l="f64" t="f67" r="f65" b="f66"/>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5" name="Google Shape;10192;p74">
              <a:extLst>
                <a:ext uri="{FF2B5EF4-FFF2-40B4-BE49-F238E27FC236}">
                  <a16:creationId xmlns:a16="http://schemas.microsoft.com/office/drawing/2014/main" id="{1B5EB5B7-3878-4621-B1B6-CEDCC48CA899}"/>
                </a:ext>
              </a:extLst>
            </p:cNvPr>
            <p:cNvSpPr/>
            <p:nvPr/>
          </p:nvSpPr>
          <p:spPr>
            <a:xfrm>
              <a:off x="10570509" y="4009232"/>
              <a:ext cx="303141" cy="152732"/>
            </a:xfrm>
            <a:custGeom>
              <a:gdLst>
                <a:gd name="f0" fmla="val w"/>
                <a:gd name="f1" fmla="val h"/>
                <a:gd name="f2" fmla="val 0"/>
                <a:gd name="f3" fmla="val 8066"/>
                <a:gd name="f4" fmla="val 3813"/>
                <a:gd name="f5" fmla="val 5758"/>
                <a:gd name="f6" fmla="val 5692"/>
                <a:gd name="f7" fmla="val 5629"/>
                <a:gd name="f8" fmla="val 11"/>
                <a:gd name="f9" fmla="val 5577"/>
                <a:gd name="f10" fmla="val 32"/>
                <a:gd name="f11" fmla="val 5091"/>
                <a:gd name="f12" fmla="val 339"/>
                <a:gd name="f13" fmla="val 4530"/>
                <a:gd name="f14" fmla="val 489"/>
                <a:gd name="f15" fmla="val 3972"/>
                <a:gd name="f16" fmla="val 3444"/>
                <a:gd name="f17" fmla="val 2917"/>
                <a:gd name="f18" fmla="val 355"/>
                <a:gd name="f19" fmla="val 2458"/>
                <a:gd name="f20" fmla="val 95"/>
                <a:gd name="f21" fmla="val 2389"/>
                <a:gd name="f22" fmla="val 53"/>
                <a:gd name="f23" fmla="val 2314"/>
                <a:gd name="f24" fmla="val 30"/>
                <a:gd name="f25" fmla="val 2239"/>
                <a:gd name="f26" fmla="val 2141"/>
                <a:gd name="f27" fmla="val 2042"/>
                <a:gd name="f28" fmla="val 69"/>
                <a:gd name="f29" fmla="val 1954"/>
                <a:gd name="f30" fmla="val 158"/>
                <a:gd name="f31" fmla="val 189"/>
                <a:gd name="f32" fmla="val 1922"/>
                <a:gd name="f33" fmla="val 2143"/>
                <a:gd name="f34" fmla="val 2395"/>
                <a:gd name="f35" fmla="val 221"/>
                <a:gd name="f36" fmla="val 2552"/>
                <a:gd name="f37" fmla="val 1324"/>
                <a:gd name="f38" fmla="val 3403"/>
                <a:gd name="f39" fmla="val 2615"/>
                <a:gd name="f40" fmla="val 3812"/>
                <a:gd name="f41" fmla="val 4001"/>
                <a:gd name="f42" fmla="val 5388"/>
                <a:gd name="f43" fmla="val 6711"/>
                <a:gd name="f44" fmla="val 7814"/>
                <a:gd name="f45" fmla="val 2521"/>
                <a:gd name="f46" fmla="val 8034"/>
                <a:gd name="f47" fmla="val 2363"/>
                <a:gd name="f48" fmla="val 2080"/>
                <a:gd name="f49" fmla="val 7877"/>
                <a:gd name="f50" fmla="val 1890"/>
                <a:gd name="f51" fmla="val 6112"/>
                <a:gd name="f52" fmla="val 126"/>
                <a:gd name="f53" fmla="val 6028"/>
                <a:gd name="f54" fmla="val 42"/>
                <a:gd name="f55" fmla="val 5888"/>
                <a:gd name="f56" fmla="*/ f0 1 8066"/>
                <a:gd name="f57" fmla="*/ f1 1 3813"/>
                <a:gd name="f58" fmla="+- f4 0 f2"/>
                <a:gd name="f59" fmla="+- f3 0 f2"/>
                <a:gd name="f60" fmla="*/ f59 1 8066"/>
                <a:gd name="f61" fmla="*/ f58 1 3813"/>
                <a:gd name="f62" fmla="*/ f2 1 f60"/>
                <a:gd name="f63" fmla="*/ f3 1 f60"/>
                <a:gd name="f64" fmla="*/ f2 1 f61"/>
                <a:gd name="f65" fmla="*/ f4 1 f61"/>
                <a:gd name="f66" fmla="*/ f62 f56 1"/>
                <a:gd name="f67" fmla="*/ f63 f56 1"/>
                <a:gd name="f68" fmla="*/ f65 f57 1"/>
                <a:gd name="f69" fmla="*/ f64 f57 1"/>
              </a:gdLst>
              <a:cxnLst>
                <a:cxn ang="3cd4">
                  <a:pos x="hc" y="t"/>
                </a:cxn>
                <a:cxn ang="0">
                  <a:pos x="r" y="vc"/>
                </a:cxn>
                <a:cxn ang="cd4">
                  <a:pos x="hc" y="b"/>
                </a:cxn>
                <a:cxn ang="cd2">
                  <a:pos x="l" y="vc"/>
                </a:cxn>
              </a:cxnLst>
              <a:rect l="f66" t="f69" r="f67" b="f68"/>
              <a:pathLst>
                <a:path w="8066" h="3812">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lnTo>
                    <a:pt x="f31" y="f32"/>
                  </a:lnTo>
                  <a:cubicBezTo>
                    <a:pt x="f2" y="f33"/>
                    <a:pt x="f10" y="f34"/>
                    <a:pt x="f35" y="f36"/>
                  </a:cubicBezTo>
                  <a:cubicBezTo>
                    <a:pt x="f37" y="f38"/>
                    <a:pt x="f39" y="f40"/>
                    <a:pt x="f41" y="f40"/>
                  </a:cubicBezTo>
                  <a:cubicBezTo>
                    <a:pt x="f42" y="f40"/>
                    <a:pt x="f43" y="f38"/>
                    <a:pt x="f44" y="f45"/>
                  </a:cubicBezTo>
                  <a:cubicBezTo>
                    <a:pt x="f46" y="f47"/>
                    <a:pt x="f3" y="f48"/>
                    <a:pt x="f49" y="f50"/>
                  </a:cubicBezTo>
                  <a:lnTo>
                    <a:pt x="f51" y="f52"/>
                  </a:lnTo>
                  <a:cubicBezTo>
                    <a:pt x="f53" y="f54"/>
                    <a:pt x="f55"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6" name="Google Shape;10193;p74">
              <a:extLst>
                <a:ext uri="{FF2B5EF4-FFF2-40B4-BE49-F238E27FC236}">
                  <a16:creationId xmlns:a16="http://schemas.microsoft.com/office/drawing/2014/main" id="{7319725D-278A-4778-A82F-3FF20CA78831}"/>
                </a:ext>
              </a:extLst>
            </p:cNvPr>
            <p:cNvSpPr/>
            <p:nvPr/>
          </p:nvSpPr>
          <p:spPr>
            <a:xfrm>
              <a:off x="10737460" y="3656978"/>
              <a:ext cx="225006" cy="411004"/>
            </a:xfrm>
            <a:custGeom>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 f5 0 f3"/>
                <a:gd name="f58" fmla="+- f4 0 f3"/>
                <a:gd name="f59" fmla="*/ f58 1 5987"/>
                <a:gd name="f60" fmla="*/ f57 1 10261"/>
                <a:gd name="f61" fmla="*/ f3 1 f59"/>
                <a:gd name="f62" fmla="*/ f4 1 f59"/>
                <a:gd name="f63" fmla="*/ f3 1 f60"/>
                <a:gd name="f64" fmla="*/ f5 1 f60"/>
                <a:gd name="f65" fmla="*/ f61 f55 1"/>
                <a:gd name="f66" fmla="*/ f62 f55 1"/>
                <a:gd name="f67" fmla="*/ f64 f56 1"/>
                <a:gd name="f68" fmla="*/ f63 f56 1"/>
              </a:gdLst>
              <a:cxnLst>
                <a:cxn ang="3cd4">
                  <a:pos x="hc" y="t"/>
                </a:cxn>
                <a:cxn ang="0">
                  <a:pos x="r" y="vc"/>
                </a:cxn>
                <a:cxn ang="cd4">
                  <a:pos x="hc" y="b"/>
                </a:cxn>
                <a:cxn ang="cd2">
                  <a:pos x="l" y="vc"/>
                </a:cxn>
              </a:cxnLst>
              <a:rect l="f65" t="f68" r="f66" b="f67"/>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7" name="Google Shape;10194;p74">
              <a:extLst>
                <a:ext uri="{FF2B5EF4-FFF2-40B4-BE49-F238E27FC236}">
                  <a16:creationId xmlns:a16="http://schemas.microsoft.com/office/drawing/2014/main" id="{49EEC39E-6146-4DC5-9A34-69D0F40D3A89}"/>
                </a:ext>
              </a:extLst>
            </p:cNvPr>
            <p:cNvSpPr/>
            <p:nvPr/>
          </p:nvSpPr>
          <p:spPr>
            <a:xfrm>
              <a:off x="10673526" y="3793406"/>
              <a:ext cx="94740" cy="232230"/>
            </a:xfrm>
            <a:custGeom>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 f4 0 f2"/>
                <a:gd name="f69" fmla="+- f3 0 f2"/>
                <a:gd name="f70" fmla="*/ f69 1 2521"/>
                <a:gd name="f71" fmla="*/ f68 1 5798"/>
                <a:gd name="f72" fmla="*/ f2 1 f70"/>
                <a:gd name="f73" fmla="*/ f3 1 f70"/>
                <a:gd name="f74" fmla="*/ f2 1 f71"/>
                <a:gd name="f75" fmla="*/ f4 1 f71"/>
                <a:gd name="f76" fmla="*/ f72 f66 1"/>
                <a:gd name="f77" fmla="*/ f73 f66 1"/>
                <a:gd name="f78" fmla="*/ f75 f67 1"/>
                <a:gd name="f79" fmla="*/ f74 f67 1"/>
              </a:gdLst>
              <a:cxnLst>
                <a:cxn ang="3cd4">
                  <a:pos x="hc" y="t"/>
                </a:cxn>
                <a:cxn ang="0">
                  <a:pos x="r" y="vc"/>
                </a:cxn>
                <a:cxn ang="cd4">
                  <a:pos x="hc" y="b"/>
                </a:cxn>
                <a:cxn ang="cd2">
                  <a:pos x="l" y="vc"/>
                </a:cxn>
              </a:cxnLst>
              <a:rect l="f76" t="f79" r="f77" b="f78"/>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68" name="Google Shape;10221;p74">
            <a:extLst>
              <a:ext uri="{FF2B5EF4-FFF2-40B4-BE49-F238E27FC236}">
                <a16:creationId xmlns:a16="http://schemas.microsoft.com/office/drawing/2014/main" id="{F0D80EDA-1ABF-4D3A-B804-9A14F493B610}"/>
              </a:ext>
            </a:extLst>
          </p:cNvPr>
          <p:cNvGrpSpPr/>
          <p:nvPr/>
        </p:nvGrpSpPr>
        <p:grpSpPr>
          <a:xfrm>
            <a:off x="5113955" y="4622593"/>
            <a:ext cx="422626" cy="511204"/>
            <a:chOff x="5113955" y="4622593"/>
            <a:chExt cx="422626" cy="511204"/>
          </a:xfrm>
          <a:solidFill>
            <a:schemeClr val="bg1">
              <a:lumMod val="50000"/>
            </a:schemeClr>
          </a:solidFill>
        </p:grpSpPr>
        <p:sp>
          <p:nvSpPr>
            <p:cNvPr id="69" name="Google Shape;10222;p74">
              <a:extLst>
                <a:ext uri="{FF2B5EF4-FFF2-40B4-BE49-F238E27FC236}">
                  <a16:creationId xmlns:a16="http://schemas.microsoft.com/office/drawing/2014/main" id="{C840D047-9518-41D8-AC01-106481E45765}"/>
                </a:ext>
              </a:extLst>
            </p:cNvPr>
            <p:cNvSpPr/>
            <p:nvPr/>
          </p:nvSpPr>
          <p:spPr>
            <a:xfrm>
              <a:off x="5253548" y="4863519"/>
              <a:ext cx="140890" cy="90114"/>
            </a:xfrm>
            <a:custGeom>
              <a:gdLst>
                <a:gd name="f0" fmla="val w"/>
                <a:gd name="f1" fmla="val h"/>
                <a:gd name="f2" fmla="val 0"/>
                <a:gd name="f3" fmla="val 3466"/>
                <a:gd name="f4" fmla="val 2080"/>
                <a:gd name="f5" fmla="val 1733"/>
                <a:gd name="f6" fmla="val 788"/>
                <a:gd name="f7" fmla="val 2678"/>
                <a:gd name="f8" fmla="*/ f0 1 3466"/>
                <a:gd name="f9" fmla="*/ f1 1 2080"/>
                <a:gd name="f10" fmla="+- f4 0 f2"/>
                <a:gd name="f11" fmla="+- f3 0 f2"/>
                <a:gd name="f12" fmla="*/ f11 1 3466"/>
                <a:gd name="f13" fmla="*/ f10 1 2080"/>
                <a:gd name="f14" fmla="*/ f2 1 f12"/>
                <a:gd name="f15" fmla="*/ f3 1 f12"/>
                <a:gd name="f16" fmla="*/ f2 1 f13"/>
                <a:gd name="f17" fmla="*/ f4 1 f13"/>
                <a:gd name="f18" fmla="*/ f14 f8 1"/>
                <a:gd name="f19" fmla="*/ f15 f8 1"/>
                <a:gd name="f20" fmla="*/ f17 f9 1"/>
                <a:gd name="f21" fmla="*/ f16 f9 1"/>
              </a:gdLst>
              <a:cxnLst>
                <a:cxn ang="3cd4">
                  <a:pos x="hc" y="t"/>
                </a:cxn>
                <a:cxn ang="0">
                  <a:pos x="r" y="vc"/>
                </a:cxn>
                <a:cxn ang="cd4">
                  <a:pos x="hc" y="b"/>
                </a:cxn>
                <a:cxn ang="cd2">
                  <a:pos x="l" y="vc"/>
                </a:cxn>
              </a:cxnLst>
              <a:rect l="f18" t="f21" r="f19" b="f20"/>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0" name="Google Shape;10223;p74">
              <a:extLst>
                <a:ext uri="{FF2B5EF4-FFF2-40B4-BE49-F238E27FC236}">
                  <a16:creationId xmlns:a16="http://schemas.microsoft.com/office/drawing/2014/main" id="{7CE8781C-24CB-48D2-B86F-3F2349D374B7}"/>
                </a:ext>
              </a:extLst>
            </p:cNvPr>
            <p:cNvSpPr/>
            <p:nvPr/>
          </p:nvSpPr>
          <p:spPr>
            <a:xfrm>
              <a:off x="5294522" y="4773451"/>
              <a:ext cx="57680" cy="61438"/>
            </a:xfrm>
            <a:custGeom>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 f4 0 f2"/>
                <a:gd name="f12" fmla="+- f3 0 f2"/>
                <a:gd name="f13" fmla="*/ f12 1 1419"/>
                <a:gd name="f14" fmla="*/ f11 1 1418"/>
                <a:gd name="f15" fmla="*/ f2 1 f13"/>
                <a:gd name="f16" fmla="*/ f3 1 f13"/>
                <a:gd name="f17" fmla="*/ f2 1 f14"/>
                <a:gd name="f18" fmla="*/ f4 1 f14"/>
                <a:gd name="f19" fmla="*/ f15 f9 1"/>
                <a:gd name="f20" fmla="*/ f16 f9 1"/>
                <a:gd name="f21" fmla="*/ f18 f10 1"/>
                <a:gd name="f22" fmla="*/ f17 f10 1"/>
              </a:gdLst>
              <a:cxnLst>
                <a:cxn ang="3cd4">
                  <a:pos x="hc" y="t"/>
                </a:cxn>
                <a:cxn ang="0">
                  <a:pos x="r" y="vc"/>
                </a:cxn>
                <a:cxn ang="cd4">
                  <a:pos x="hc" y="b"/>
                </a:cxn>
                <a:cxn ang="cd2">
                  <a:pos x="l" y="vc"/>
                </a:cxn>
              </a:cxnLst>
              <a:rect l="f19" t="f22" r="f20" b="f21"/>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1" name="Google Shape;10224;p74">
              <a:extLst>
                <a:ext uri="{FF2B5EF4-FFF2-40B4-BE49-F238E27FC236}">
                  <a16:creationId xmlns:a16="http://schemas.microsoft.com/office/drawing/2014/main" id="{28381977-6674-426A-A178-503FF70A0A8B}"/>
                </a:ext>
              </a:extLst>
            </p:cNvPr>
            <p:cNvSpPr/>
            <p:nvPr/>
          </p:nvSpPr>
          <p:spPr>
            <a:xfrm>
              <a:off x="5113955" y="4622593"/>
              <a:ext cx="422626" cy="511204"/>
            </a:xfrm>
            <a:custGeom>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 f4 0 f2"/>
                <a:gd name="f98" fmla="+- f3 0 f2"/>
                <a:gd name="f99" fmla="*/ f98 1 10397"/>
                <a:gd name="f100" fmla="*/ f97 1 11800"/>
                <a:gd name="f101" fmla="*/ f2 1 f99"/>
                <a:gd name="f102" fmla="*/ f3 1 f99"/>
                <a:gd name="f103" fmla="*/ f2 1 f100"/>
                <a:gd name="f104" fmla="*/ f4 1 f100"/>
                <a:gd name="f105" fmla="*/ f101 f95 1"/>
                <a:gd name="f106" fmla="*/ f102 f95 1"/>
                <a:gd name="f107" fmla="*/ f104 f96 1"/>
                <a:gd name="f108" fmla="*/ f103 f96 1"/>
              </a:gdLst>
              <a:cxnLst>
                <a:cxn ang="3cd4">
                  <a:pos x="hc" y="t"/>
                </a:cxn>
                <a:cxn ang="0">
                  <a:pos x="r" y="vc"/>
                </a:cxn>
                <a:cxn ang="cd4">
                  <a:pos x="hc" y="b"/>
                </a:cxn>
                <a:cxn ang="cd2">
                  <a:pos x="l" y="vc"/>
                </a:cxn>
              </a:cxnLst>
              <a:rect l="f105" t="f108" r="f106" b="f107"/>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72" name="Google Shape;10240;p74">
            <a:extLst>
              <a:ext uri="{FF2B5EF4-FFF2-40B4-BE49-F238E27FC236}">
                <a16:creationId xmlns:a16="http://schemas.microsoft.com/office/drawing/2014/main" id="{97B7E7C1-1E6D-4DD0-A33E-FF13DCA5BB2F}"/>
              </a:ext>
            </a:extLst>
          </p:cNvPr>
          <p:cNvGrpSpPr/>
          <p:nvPr/>
        </p:nvGrpSpPr>
        <p:grpSpPr>
          <a:xfrm>
            <a:off x="6965533" y="4627485"/>
            <a:ext cx="486689" cy="480489"/>
            <a:chOff x="6965533" y="4627485"/>
            <a:chExt cx="486689" cy="480489"/>
          </a:xfrm>
          <a:solidFill>
            <a:schemeClr val="bg1">
              <a:lumMod val="50000"/>
            </a:schemeClr>
          </a:solidFill>
        </p:grpSpPr>
        <p:sp>
          <p:nvSpPr>
            <p:cNvPr id="73" name="Google Shape;10241;p74">
              <a:extLst>
                <a:ext uri="{FF2B5EF4-FFF2-40B4-BE49-F238E27FC236}">
                  <a16:creationId xmlns:a16="http://schemas.microsoft.com/office/drawing/2014/main" id="{6B82F8C3-ABCB-4960-9A7F-B579472A11AD}"/>
                </a:ext>
              </a:extLst>
            </p:cNvPr>
            <p:cNvSpPr/>
            <p:nvPr/>
          </p:nvSpPr>
          <p:spPr>
            <a:xfrm>
              <a:off x="6965533" y="4627485"/>
              <a:ext cx="486689" cy="389031"/>
            </a:xfrm>
            <a:custGeom>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 f4 0 f2"/>
                <a:gd name="f128" fmla="+- f3 0 f2"/>
                <a:gd name="f129" fmla="*/ f128 1 11973"/>
                <a:gd name="f130" fmla="*/ f127 1 8980"/>
                <a:gd name="f131" fmla="*/ f2 1 f129"/>
                <a:gd name="f132" fmla="*/ f3 1 f129"/>
                <a:gd name="f133" fmla="*/ f2 1 f130"/>
                <a:gd name="f134" fmla="*/ f4 1 f130"/>
                <a:gd name="f135" fmla="*/ f131 f125 1"/>
                <a:gd name="f136" fmla="*/ f132 f125 1"/>
                <a:gd name="f137" fmla="*/ f134 f126 1"/>
                <a:gd name="f138" fmla="*/ f133 f126 1"/>
              </a:gdLst>
              <a:cxnLst>
                <a:cxn ang="3cd4">
                  <a:pos x="hc" y="t"/>
                </a:cxn>
                <a:cxn ang="0">
                  <a:pos x="r" y="vc"/>
                </a:cxn>
                <a:cxn ang="cd4">
                  <a:pos x="hc" y="b"/>
                </a:cxn>
                <a:cxn ang="cd2">
                  <a:pos x="l" y="vc"/>
                </a:cxn>
              </a:cxnLst>
              <a:rect l="f135" t="f138" r="f136" b="f137"/>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4" name="Google Shape;10242;p74">
              <a:extLst>
                <a:ext uri="{FF2B5EF4-FFF2-40B4-BE49-F238E27FC236}">
                  <a16:creationId xmlns:a16="http://schemas.microsoft.com/office/drawing/2014/main" id="{2FD51831-6E92-4BE7-AF4C-E4C86A6484E3}"/>
                </a:ext>
              </a:extLst>
            </p:cNvPr>
            <p:cNvSpPr/>
            <p:nvPr/>
          </p:nvSpPr>
          <p:spPr>
            <a:xfrm>
              <a:off x="7074383" y="5047844"/>
              <a:ext cx="256169" cy="60130"/>
            </a:xfrm>
            <a:custGeom>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 f4 0 f2"/>
                <a:gd name="f25" fmla="+- f3 0 f2"/>
                <a:gd name="f26" fmla="*/ f25 1 6302"/>
                <a:gd name="f27" fmla="*/ f24 1 1388"/>
                <a:gd name="f28" fmla="*/ f2 1 f26"/>
                <a:gd name="f29" fmla="*/ f3 1 f26"/>
                <a:gd name="f30" fmla="*/ f2 1 f27"/>
                <a:gd name="f31" fmla="*/ f4 1 f27"/>
                <a:gd name="f32" fmla="*/ f28 f22 1"/>
                <a:gd name="f33" fmla="*/ f29 f22 1"/>
                <a:gd name="f34" fmla="*/ f31 f23 1"/>
                <a:gd name="f35" fmla="*/ f30 f23 1"/>
              </a:gdLst>
              <a:cxnLst>
                <a:cxn ang="3cd4">
                  <a:pos x="hc" y="t"/>
                </a:cxn>
                <a:cxn ang="0">
                  <a:pos x="r" y="vc"/>
                </a:cxn>
                <a:cxn ang="cd4">
                  <a:pos x="hc" y="b"/>
                </a:cxn>
                <a:cxn ang="cd2">
                  <a:pos x="l" y="vc"/>
                </a:cxn>
              </a:cxnLst>
              <a:rect l="f32" t="f35" r="f33" b="f34"/>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75" name="Google Shape;10303;p74">
            <a:extLst>
              <a:ext uri="{FF2B5EF4-FFF2-40B4-BE49-F238E27FC236}">
                <a16:creationId xmlns:a16="http://schemas.microsoft.com/office/drawing/2014/main" id="{5E9CB162-531B-4F94-901D-CEF4E1A320AE}"/>
              </a:ext>
            </a:extLst>
          </p:cNvPr>
          <p:cNvGrpSpPr/>
          <p:nvPr/>
        </p:nvGrpSpPr>
        <p:grpSpPr>
          <a:xfrm>
            <a:off x="7899455" y="4585633"/>
            <a:ext cx="480316" cy="511854"/>
            <a:chOff x="7899455" y="4585633"/>
            <a:chExt cx="480316" cy="511854"/>
          </a:xfrm>
          <a:solidFill>
            <a:schemeClr val="bg1">
              <a:lumMod val="50000"/>
            </a:schemeClr>
          </a:solidFill>
        </p:grpSpPr>
        <p:sp>
          <p:nvSpPr>
            <p:cNvPr id="76" name="Google Shape;10304;p74">
              <a:extLst>
                <a:ext uri="{FF2B5EF4-FFF2-40B4-BE49-F238E27FC236}">
                  <a16:creationId xmlns:a16="http://schemas.microsoft.com/office/drawing/2014/main" id="{F1766031-3AFA-4F60-B78C-A02DBE038E4D}"/>
                </a:ext>
              </a:extLst>
            </p:cNvPr>
            <p:cNvSpPr/>
            <p:nvPr/>
          </p:nvSpPr>
          <p:spPr>
            <a:xfrm>
              <a:off x="7982702" y="4735741"/>
              <a:ext cx="28209" cy="150208"/>
            </a:xfrm>
            <a:custGeom>
              <a:gdLst>
                <a:gd name="f0" fmla="val w"/>
                <a:gd name="f1" fmla="val h"/>
                <a:gd name="f2" fmla="val 0"/>
                <a:gd name="f3" fmla="val 694"/>
                <a:gd name="f4" fmla="val 3467"/>
                <a:gd name="f5" fmla="val 1"/>
                <a:gd name="f6" fmla="val 3466"/>
                <a:gd name="f7" fmla="*/ f0 1 694"/>
                <a:gd name="f8" fmla="*/ f1 1 3467"/>
                <a:gd name="f9" fmla="+- f4 0 f2"/>
                <a:gd name="f10" fmla="+- f3 0 f2"/>
                <a:gd name="f11" fmla="*/ f10 1 694"/>
                <a:gd name="f12" fmla="*/ f9 1 3467"/>
                <a:gd name="f13" fmla="*/ f2 1 f11"/>
                <a:gd name="f14" fmla="*/ f3 1 f11"/>
                <a:gd name="f15" fmla="*/ f2 1 f12"/>
                <a:gd name="f16" fmla="*/ f4 1 f12"/>
                <a:gd name="f17" fmla="*/ f13 f7 1"/>
                <a:gd name="f18" fmla="*/ f14 f7 1"/>
                <a:gd name="f19" fmla="*/ f16 f8 1"/>
                <a:gd name="f20" fmla="*/ f15 f8 1"/>
              </a:gdLst>
              <a:cxnLst>
                <a:cxn ang="3cd4">
                  <a:pos x="hc" y="t"/>
                </a:cxn>
                <a:cxn ang="0">
                  <a:pos x="r" y="vc"/>
                </a:cxn>
                <a:cxn ang="cd4">
                  <a:pos x="hc" y="b"/>
                </a:cxn>
                <a:cxn ang="cd2">
                  <a:pos x="l" y="vc"/>
                </a:cxn>
              </a:cxnLst>
              <a:rect l="f17" t="f20" r="f18" b="f19"/>
              <a:pathLst>
                <a:path w="694" h="3467">
                  <a:moveTo>
                    <a:pt x="f2" y="f5"/>
                  </a:moveTo>
                  <a:lnTo>
                    <a:pt x="f2" y="f6"/>
                  </a:lnTo>
                  <a:lnTo>
                    <a:pt x="f3" y="f6"/>
                  </a:lnTo>
                  <a:lnTo>
                    <a:pt x="f3"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7" name="Google Shape;10305;p74">
              <a:extLst>
                <a:ext uri="{FF2B5EF4-FFF2-40B4-BE49-F238E27FC236}">
                  <a16:creationId xmlns:a16="http://schemas.microsoft.com/office/drawing/2014/main" id="{451DC311-9337-4BBD-A173-68E30698B844}"/>
                </a:ext>
              </a:extLst>
            </p:cNvPr>
            <p:cNvSpPr/>
            <p:nvPr/>
          </p:nvSpPr>
          <p:spPr>
            <a:xfrm>
              <a:off x="8267008" y="4735741"/>
              <a:ext cx="29507" cy="150208"/>
            </a:xfrm>
            <a:custGeom>
              <a:gdLst>
                <a:gd name="f0" fmla="val w"/>
                <a:gd name="f1" fmla="val h"/>
                <a:gd name="f2" fmla="val 0"/>
                <a:gd name="f3" fmla="val 726"/>
                <a:gd name="f4" fmla="val 3467"/>
                <a:gd name="f5" fmla="val 1"/>
                <a:gd name="f6" fmla="val 3466"/>
                <a:gd name="f7" fmla="val 725"/>
                <a:gd name="f8" fmla="*/ f0 1 726"/>
                <a:gd name="f9" fmla="*/ f1 1 3467"/>
                <a:gd name="f10" fmla="+- f4 0 f2"/>
                <a:gd name="f11" fmla="+- f3 0 f2"/>
                <a:gd name="f12" fmla="*/ f11 1 726"/>
                <a:gd name="f13" fmla="*/ f10 1 3467"/>
                <a:gd name="f14" fmla="*/ f2 1 f12"/>
                <a:gd name="f15" fmla="*/ f3 1 f12"/>
                <a:gd name="f16" fmla="*/ f2 1 f13"/>
                <a:gd name="f17" fmla="*/ f4 1 f13"/>
                <a:gd name="f18" fmla="*/ f14 f8 1"/>
                <a:gd name="f19" fmla="*/ f15 f8 1"/>
                <a:gd name="f20" fmla="*/ f17 f9 1"/>
                <a:gd name="f21" fmla="*/ f16 f9 1"/>
              </a:gdLst>
              <a:cxnLst>
                <a:cxn ang="3cd4">
                  <a:pos x="hc" y="t"/>
                </a:cxn>
                <a:cxn ang="0">
                  <a:pos x="r" y="vc"/>
                </a:cxn>
                <a:cxn ang="cd4">
                  <a:pos x="hc" y="b"/>
                </a:cxn>
                <a:cxn ang="cd2">
                  <a:pos x="l" y="vc"/>
                </a:cxn>
              </a:cxnLst>
              <a:rect l="f18" t="f21" r="f19" b="f20"/>
              <a:pathLst>
                <a:path w="726" h="3467">
                  <a:moveTo>
                    <a:pt x="f5" y="f5"/>
                  </a:moveTo>
                  <a:lnTo>
                    <a:pt x="f5" y="f6"/>
                  </a:lnTo>
                  <a:lnTo>
                    <a:pt x="f7" y="f6"/>
                  </a:lnTo>
                  <a:lnTo>
                    <a:pt x="f7"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8" name="Google Shape;10306;p74">
              <a:extLst>
                <a:ext uri="{FF2B5EF4-FFF2-40B4-BE49-F238E27FC236}">
                  <a16:creationId xmlns:a16="http://schemas.microsoft.com/office/drawing/2014/main" id="{6DAE4EE9-4931-4B5C-AA72-118D14399C09}"/>
                </a:ext>
              </a:extLst>
            </p:cNvPr>
            <p:cNvSpPr/>
            <p:nvPr/>
          </p:nvSpPr>
          <p:spPr>
            <a:xfrm>
              <a:off x="7982702" y="4915924"/>
              <a:ext cx="28209" cy="180219"/>
            </a:xfrm>
            <a:custGeom>
              <a:gdLst>
                <a:gd name="f0" fmla="val w"/>
                <a:gd name="f1" fmla="val h"/>
                <a:gd name="f2" fmla="val 0"/>
                <a:gd name="f3" fmla="val 694"/>
                <a:gd name="f4" fmla="val 4160"/>
                <a:gd name="f5" fmla="val 4159"/>
                <a:gd name="f6" fmla="*/ f0 1 694"/>
                <a:gd name="f7" fmla="*/ f1 1 4160"/>
                <a:gd name="f8" fmla="+- f4 0 f2"/>
                <a:gd name="f9" fmla="+- f3 0 f2"/>
                <a:gd name="f10" fmla="*/ f9 1 694"/>
                <a:gd name="f11" fmla="*/ f8 1 4160"/>
                <a:gd name="f12" fmla="*/ f2 1 f10"/>
                <a:gd name="f13" fmla="*/ f3 1 f10"/>
                <a:gd name="f14" fmla="*/ f2 1 f11"/>
                <a:gd name="f15" fmla="*/ f4 1 f11"/>
                <a:gd name="f16" fmla="*/ f12 f6 1"/>
                <a:gd name="f17" fmla="*/ f13 f6 1"/>
                <a:gd name="f18" fmla="*/ f15 f7 1"/>
                <a:gd name="f19" fmla="*/ f14 f7 1"/>
              </a:gdLst>
              <a:cxnLst>
                <a:cxn ang="3cd4">
                  <a:pos x="hc" y="t"/>
                </a:cxn>
                <a:cxn ang="0">
                  <a:pos x="r" y="vc"/>
                </a:cxn>
                <a:cxn ang="cd4">
                  <a:pos x="hc" y="b"/>
                </a:cxn>
                <a:cxn ang="cd2">
                  <a:pos x="l" y="vc"/>
                </a:cxn>
              </a:cxnLst>
              <a:rect l="f16" t="f19" r="f17" b="f18"/>
              <a:pathLst>
                <a:path w="694" h="4160">
                  <a:moveTo>
                    <a:pt x="f2" y="f2"/>
                  </a:moveTo>
                  <a:lnTo>
                    <a:pt x="f2" y="f5"/>
                  </a:lnTo>
                  <a:lnTo>
                    <a:pt x="f3" y="f5"/>
                  </a:ln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9" name="Google Shape;10307;p74">
              <a:extLst>
                <a:ext uri="{FF2B5EF4-FFF2-40B4-BE49-F238E27FC236}">
                  <a16:creationId xmlns:a16="http://schemas.microsoft.com/office/drawing/2014/main" id="{462CBA11-C4E8-4926-9F9F-8896BF2610D6}"/>
                </a:ext>
              </a:extLst>
            </p:cNvPr>
            <p:cNvSpPr/>
            <p:nvPr/>
          </p:nvSpPr>
          <p:spPr>
            <a:xfrm>
              <a:off x="8267008" y="4915924"/>
              <a:ext cx="29507" cy="180219"/>
            </a:xfrm>
            <a:custGeom>
              <a:gdLst>
                <a:gd name="f0" fmla="val w"/>
                <a:gd name="f1" fmla="val h"/>
                <a:gd name="f2" fmla="val 0"/>
                <a:gd name="f3" fmla="val 726"/>
                <a:gd name="f4" fmla="val 4160"/>
                <a:gd name="f5" fmla="val 1"/>
                <a:gd name="f6" fmla="val 4159"/>
                <a:gd name="f7" fmla="val 725"/>
                <a:gd name="f8" fmla="*/ f0 1 726"/>
                <a:gd name="f9" fmla="*/ f1 1 4160"/>
                <a:gd name="f10" fmla="+- f4 0 f2"/>
                <a:gd name="f11" fmla="+- f3 0 f2"/>
                <a:gd name="f12" fmla="*/ f11 1 726"/>
                <a:gd name="f13" fmla="*/ f10 1 4160"/>
                <a:gd name="f14" fmla="*/ f2 1 f12"/>
                <a:gd name="f15" fmla="*/ f3 1 f12"/>
                <a:gd name="f16" fmla="*/ f2 1 f13"/>
                <a:gd name="f17" fmla="*/ f4 1 f13"/>
                <a:gd name="f18" fmla="*/ f14 f8 1"/>
                <a:gd name="f19" fmla="*/ f15 f8 1"/>
                <a:gd name="f20" fmla="*/ f17 f9 1"/>
                <a:gd name="f21" fmla="*/ f16 f9 1"/>
              </a:gdLst>
              <a:cxnLst>
                <a:cxn ang="3cd4">
                  <a:pos x="hc" y="t"/>
                </a:cxn>
                <a:cxn ang="0">
                  <a:pos x="r" y="vc"/>
                </a:cxn>
                <a:cxn ang="cd4">
                  <a:pos x="hc" y="b"/>
                </a:cxn>
                <a:cxn ang="cd2">
                  <a:pos x="l" y="vc"/>
                </a:cxn>
              </a:cxnLst>
              <a:rect l="f18" t="f21" r="f19" b="f20"/>
              <a:pathLst>
                <a:path w="726" h="4160">
                  <a:moveTo>
                    <a:pt x="f5" y="f2"/>
                  </a:moveTo>
                  <a:lnTo>
                    <a:pt x="f5" y="f6"/>
                  </a:lnTo>
                  <a:lnTo>
                    <a:pt x="f7" y="f6"/>
                  </a:lnTo>
                  <a:lnTo>
                    <a:pt x="f7"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0" name="Google Shape;10308;p74">
              <a:extLst>
                <a:ext uri="{FF2B5EF4-FFF2-40B4-BE49-F238E27FC236}">
                  <a16:creationId xmlns:a16="http://schemas.microsoft.com/office/drawing/2014/main" id="{02D05F92-F1B6-4280-A22E-5263D035A769}"/>
                </a:ext>
              </a:extLst>
            </p:cNvPr>
            <p:cNvSpPr/>
            <p:nvPr/>
          </p:nvSpPr>
          <p:spPr>
            <a:xfrm>
              <a:off x="7899455" y="4735741"/>
              <a:ext cx="56372" cy="150208"/>
            </a:xfrm>
            <a:custGeom>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 f4 0 f2"/>
                <a:gd name="f19" fmla="+- f3 0 f2"/>
                <a:gd name="f20" fmla="*/ f19 1 1387"/>
                <a:gd name="f21" fmla="*/ f18 1 3467"/>
                <a:gd name="f22" fmla="*/ f2 1 f20"/>
                <a:gd name="f23" fmla="*/ f3 1 f20"/>
                <a:gd name="f24" fmla="*/ f2 1 f21"/>
                <a:gd name="f25" fmla="*/ f4 1 f21"/>
                <a:gd name="f26" fmla="*/ f22 f16 1"/>
                <a:gd name="f27" fmla="*/ f23 f16 1"/>
                <a:gd name="f28" fmla="*/ f25 f17 1"/>
                <a:gd name="f29" fmla="*/ f24 f17 1"/>
              </a:gdLst>
              <a:cxnLst>
                <a:cxn ang="3cd4">
                  <a:pos x="hc" y="t"/>
                </a:cxn>
                <a:cxn ang="0">
                  <a:pos x="r" y="vc"/>
                </a:cxn>
                <a:cxn ang="cd4">
                  <a:pos x="hc" y="b"/>
                </a:cxn>
                <a:cxn ang="cd2">
                  <a:pos x="l" y="vc"/>
                </a:cxn>
              </a:cxnLst>
              <a:rect l="f26" t="f29" r="f27" b="f28"/>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1" name="Google Shape;10309;p74">
              <a:extLst>
                <a:ext uri="{FF2B5EF4-FFF2-40B4-BE49-F238E27FC236}">
                  <a16:creationId xmlns:a16="http://schemas.microsoft.com/office/drawing/2014/main" id="{7D95632D-5C02-402A-BA71-1A0F9275753F}"/>
                </a:ext>
              </a:extLst>
            </p:cNvPr>
            <p:cNvSpPr/>
            <p:nvPr/>
          </p:nvSpPr>
          <p:spPr>
            <a:xfrm>
              <a:off x="8040346" y="4735741"/>
              <a:ext cx="198534" cy="150208"/>
            </a:xfrm>
            <a:custGeom>
              <a:gdLst>
                <a:gd name="f0" fmla="val w"/>
                <a:gd name="f1" fmla="val h"/>
                <a:gd name="f2" fmla="val 0"/>
                <a:gd name="f3" fmla="val 4884"/>
                <a:gd name="f4" fmla="val 3467"/>
                <a:gd name="f5" fmla="val 1"/>
                <a:gd name="f6" fmla="val 3466"/>
                <a:gd name="f7" fmla="val 4883"/>
                <a:gd name="f8" fmla="*/ f0 1 4884"/>
                <a:gd name="f9" fmla="*/ f1 1 3467"/>
                <a:gd name="f10" fmla="+- f4 0 f2"/>
                <a:gd name="f11" fmla="+- f3 0 f2"/>
                <a:gd name="f12" fmla="*/ f11 1 4884"/>
                <a:gd name="f13" fmla="*/ f10 1 3467"/>
                <a:gd name="f14" fmla="*/ f2 1 f12"/>
                <a:gd name="f15" fmla="*/ f3 1 f12"/>
                <a:gd name="f16" fmla="*/ f2 1 f13"/>
                <a:gd name="f17" fmla="*/ f4 1 f13"/>
                <a:gd name="f18" fmla="*/ f14 f8 1"/>
                <a:gd name="f19" fmla="*/ f15 f8 1"/>
                <a:gd name="f20" fmla="*/ f17 f9 1"/>
                <a:gd name="f21" fmla="*/ f16 f9 1"/>
              </a:gdLst>
              <a:cxnLst>
                <a:cxn ang="3cd4">
                  <a:pos x="hc" y="t"/>
                </a:cxn>
                <a:cxn ang="0">
                  <a:pos x="r" y="vc"/>
                </a:cxn>
                <a:cxn ang="cd4">
                  <a:pos x="hc" y="b"/>
                </a:cxn>
                <a:cxn ang="cd2">
                  <a:pos x="l" y="vc"/>
                </a:cxn>
              </a:cxnLst>
              <a:rect l="f18" t="f21" r="f19" b="f20"/>
              <a:pathLst>
                <a:path w="4884" h="3467">
                  <a:moveTo>
                    <a:pt x="f2" y="f5"/>
                  </a:moveTo>
                  <a:lnTo>
                    <a:pt x="f2" y="f6"/>
                  </a:lnTo>
                  <a:lnTo>
                    <a:pt x="f7" y="f6"/>
                  </a:lnTo>
                  <a:lnTo>
                    <a:pt x="f7"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2" name="Google Shape;10310;p74">
              <a:extLst>
                <a:ext uri="{FF2B5EF4-FFF2-40B4-BE49-F238E27FC236}">
                  <a16:creationId xmlns:a16="http://schemas.microsoft.com/office/drawing/2014/main" id="{1E8F0D5F-22E8-4600-8F7B-679F13D2DD3C}"/>
                </a:ext>
              </a:extLst>
            </p:cNvPr>
            <p:cNvSpPr/>
            <p:nvPr/>
          </p:nvSpPr>
          <p:spPr>
            <a:xfrm>
              <a:off x="8323344" y="4894088"/>
              <a:ext cx="56427" cy="203399"/>
            </a:xfrm>
            <a:custGeom>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 f4 0 f2"/>
                <a:gd name="f18" fmla="+- f3 0 f2"/>
                <a:gd name="f19" fmla="*/ f18 1 1388"/>
                <a:gd name="f20" fmla="*/ f17 1 4695"/>
                <a:gd name="f21" fmla="*/ f2 1 f19"/>
                <a:gd name="f22" fmla="*/ f3 1 f19"/>
                <a:gd name="f23" fmla="*/ f2 1 f20"/>
                <a:gd name="f24" fmla="*/ f4 1 f20"/>
                <a:gd name="f25" fmla="*/ f21 f15 1"/>
                <a:gd name="f26" fmla="*/ f22 f15 1"/>
                <a:gd name="f27" fmla="*/ f24 f16 1"/>
                <a:gd name="f28" fmla="*/ f23 f16 1"/>
              </a:gdLst>
              <a:cxnLst>
                <a:cxn ang="3cd4">
                  <a:pos x="hc" y="t"/>
                </a:cxn>
                <a:cxn ang="0">
                  <a:pos x="r" y="vc"/>
                </a:cxn>
                <a:cxn ang="cd4">
                  <a:pos x="hc" y="b"/>
                </a:cxn>
                <a:cxn ang="cd2">
                  <a:pos x="l" y="vc"/>
                </a:cxn>
              </a:cxnLst>
              <a:rect l="f25" t="f28" r="f26" b="f27"/>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3" name="Google Shape;10311;p74">
              <a:extLst>
                <a:ext uri="{FF2B5EF4-FFF2-40B4-BE49-F238E27FC236}">
                  <a16:creationId xmlns:a16="http://schemas.microsoft.com/office/drawing/2014/main" id="{70C21D44-61FA-405A-91E5-B13EE342AF22}"/>
                </a:ext>
              </a:extLst>
            </p:cNvPr>
            <p:cNvSpPr/>
            <p:nvPr/>
          </p:nvSpPr>
          <p:spPr>
            <a:xfrm>
              <a:off x="7899455" y="4894088"/>
              <a:ext cx="56372" cy="202054"/>
            </a:xfrm>
            <a:custGeom>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 f4 0 f2"/>
                <a:gd name="f18" fmla="+- f3 0 f2"/>
                <a:gd name="f19" fmla="*/ f18 1 1387"/>
                <a:gd name="f20" fmla="*/ f17 1 4664"/>
                <a:gd name="f21" fmla="*/ f2 1 f19"/>
                <a:gd name="f22" fmla="*/ f3 1 f19"/>
                <a:gd name="f23" fmla="*/ f2 1 f20"/>
                <a:gd name="f24" fmla="*/ f4 1 f20"/>
                <a:gd name="f25" fmla="*/ f21 f15 1"/>
                <a:gd name="f26" fmla="*/ f22 f15 1"/>
                <a:gd name="f27" fmla="*/ f24 f16 1"/>
                <a:gd name="f28" fmla="*/ f23 f16 1"/>
              </a:gdLst>
              <a:cxnLst>
                <a:cxn ang="3cd4">
                  <a:pos x="hc" y="t"/>
                </a:cxn>
                <a:cxn ang="0">
                  <a:pos x="r" y="vc"/>
                </a:cxn>
                <a:cxn ang="cd4">
                  <a:pos x="hc" y="b"/>
                </a:cxn>
                <a:cxn ang="cd2">
                  <a:pos x="l" y="vc"/>
                </a:cxn>
              </a:cxnLst>
              <a:rect l="f25" t="f28" r="f26" b="f27"/>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4" name="Google Shape;10312;p74">
              <a:extLst>
                <a:ext uri="{FF2B5EF4-FFF2-40B4-BE49-F238E27FC236}">
                  <a16:creationId xmlns:a16="http://schemas.microsoft.com/office/drawing/2014/main" id="{3863DB81-05D2-4495-A9A8-250384A38F5E}"/>
                </a:ext>
              </a:extLst>
            </p:cNvPr>
            <p:cNvSpPr/>
            <p:nvPr/>
          </p:nvSpPr>
          <p:spPr>
            <a:xfrm>
              <a:off x="8124846" y="4915924"/>
              <a:ext cx="28209" cy="31455"/>
            </a:xfrm>
            <a:custGeom>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 f4 0 f2"/>
                <a:gd name="f13" fmla="+- f3 0 f2"/>
                <a:gd name="f14" fmla="*/ f13 1 694"/>
                <a:gd name="f15" fmla="*/ f12 1 726"/>
                <a:gd name="f16" fmla="*/ f2 1 f14"/>
                <a:gd name="f17" fmla="*/ f3 1 f14"/>
                <a:gd name="f18" fmla="*/ f2 1 f15"/>
                <a:gd name="f19" fmla="*/ f4 1 f15"/>
                <a:gd name="f20" fmla="*/ f16 f10 1"/>
                <a:gd name="f21" fmla="*/ f17 f10 1"/>
                <a:gd name="f22" fmla="*/ f19 f11 1"/>
                <a:gd name="f23" fmla="*/ f18 f11 1"/>
              </a:gdLst>
              <a:cxnLst>
                <a:cxn ang="3cd4">
                  <a:pos x="hc" y="t"/>
                </a:cxn>
                <a:cxn ang="0">
                  <a:pos x="r" y="vc"/>
                </a:cxn>
                <a:cxn ang="cd4">
                  <a:pos x="hc" y="b"/>
                </a:cxn>
                <a:cxn ang="cd2">
                  <a:pos x="l" y="vc"/>
                </a:cxn>
              </a:cxnLst>
              <a:rect l="f20" t="f23" r="f21" b="f22"/>
              <a:pathLst>
                <a:path w="694" h="726">
                  <a:moveTo>
                    <a:pt x="f5" y="f2"/>
                  </a:moveTo>
                  <a:lnTo>
                    <a:pt x="f5" y="f6"/>
                  </a:lnTo>
                  <a:cubicBezTo>
                    <a:pt x="f5" y="f7"/>
                    <a:pt x="f8" y="f9"/>
                    <a:pt x="f6" y="f9"/>
                  </a:cubicBezTo>
                  <a:cubicBezTo>
                    <a:pt x="f7" y="f9"/>
                    <a:pt x="f3" y="f7"/>
                    <a:pt x="f3" y="f6"/>
                  </a:cubicBez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5" name="Google Shape;10313;p74">
              <a:extLst>
                <a:ext uri="{FF2B5EF4-FFF2-40B4-BE49-F238E27FC236}">
                  <a16:creationId xmlns:a16="http://schemas.microsoft.com/office/drawing/2014/main" id="{6FF52511-5C91-4B35-AB6D-C5ED88685758}"/>
                </a:ext>
              </a:extLst>
            </p:cNvPr>
            <p:cNvSpPr/>
            <p:nvPr/>
          </p:nvSpPr>
          <p:spPr>
            <a:xfrm>
              <a:off x="8323344" y="4735741"/>
              <a:ext cx="56427" cy="150208"/>
            </a:xfrm>
            <a:custGeom>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 f4 0 f2"/>
                <a:gd name="f23" fmla="+- f3 0 f2"/>
                <a:gd name="f24" fmla="*/ f23 1 1388"/>
                <a:gd name="f25" fmla="*/ f22 1 3467"/>
                <a:gd name="f26" fmla="*/ f2 1 f24"/>
                <a:gd name="f27" fmla="*/ f3 1 f24"/>
                <a:gd name="f28" fmla="*/ f2 1 f25"/>
                <a:gd name="f29" fmla="*/ f4 1 f25"/>
                <a:gd name="f30" fmla="*/ f26 f20 1"/>
                <a:gd name="f31" fmla="*/ f27 f20 1"/>
                <a:gd name="f32" fmla="*/ f29 f21 1"/>
                <a:gd name="f33" fmla="*/ f28 f21 1"/>
              </a:gdLst>
              <a:cxnLst>
                <a:cxn ang="3cd4">
                  <a:pos x="hc" y="t"/>
                </a:cxn>
                <a:cxn ang="0">
                  <a:pos x="r" y="vc"/>
                </a:cxn>
                <a:cxn ang="cd4">
                  <a:pos x="hc" y="b"/>
                </a:cxn>
                <a:cxn ang="cd2">
                  <a:pos x="l" y="vc"/>
                </a:cxn>
              </a:cxnLst>
              <a:rect l="f30" t="f33" r="f31" b="f32"/>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6" name="Google Shape;10314;p74">
              <a:extLst>
                <a:ext uri="{FF2B5EF4-FFF2-40B4-BE49-F238E27FC236}">
                  <a16:creationId xmlns:a16="http://schemas.microsoft.com/office/drawing/2014/main" id="{36858F07-F36A-4B5D-B322-77AFC97EAE74}"/>
                </a:ext>
              </a:extLst>
            </p:cNvPr>
            <p:cNvSpPr/>
            <p:nvPr/>
          </p:nvSpPr>
          <p:spPr>
            <a:xfrm>
              <a:off x="8040346" y="4915924"/>
              <a:ext cx="198534" cy="180219"/>
            </a:xfrm>
            <a:custGeom>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 f4 0 f2"/>
                <a:gd name="f19" fmla="+- f3 0 f2"/>
                <a:gd name="f20" fmla="*/ f19 1 4884"/>
                <a:gd name="f21" fmla="*/ f18 1 4160"/>
                <a:gd name="f22" fmla="*/ f2 1 f20"/>
                <a:gd name="f23" fmla="*/ f3 1 f20"/>
                <a:gd name="f24" fmla="*/ f2 1 f21"/>
                <a:gd name="f25" fmla="*/ f4 1 f21"/>
                <a:gd name="f26" fmla="*/ f22 f16 1"/>
                <a:gd name="f27" fmla="*/ f23 f16 1"/>
                <a:gd name="f28" fmla="*/ f25 f17 1"/>
                <a:gd name="f29" fmla="*/ f24 f17 1"/>
              </a:gdLst>
              <a:cxnLst>
                <a:cxn ang="3cd4">
                  <a:pos x="hc" y="t"/>
                </a:cxn>
                <a:cxn ang="0">
                  <a:pos x="r" y="vc"/>
                </a:cxn>
                <a:cxn ang="cd4">
                  <a:pos x="hc" y="b"/>
                </a:cxn>
                <a:cxn ang="cd2">
                  <a:pos x="l" y="vc"/>
                </a:cxn>
              </a:cxnLst>
              <a:rect l="f26" t="f29" r="f27" b="f28"/>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7" name="Google Shape;10315;p74">
              <a:extLst>
                <a:ext uri="{FF2B5EF4-FFF2-40B4-BE49-F238E27FC236}">
                  <a16:creationId xmlns:a16="http://schemas.microsoft.com/office/drawing/2014/main" id="{0DC721EC-6CED-4E4B-A5F9-6B7064125C14}"/>
                </a:ext>
              </a:extLst>
            </p:cNvPr>
            <p:cNvSpPr/>
            <p:nvPr/>
          </p:nvSpPr>
          <p:spPr>
            <a:xfrm>
              <a:off x="8039039" y="4585633"/>
              <a:ext cx="198534" cy="120143"/>
            </a:xfrm>
            <a:custGeom>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 f4 0 f2"/>
                <a:gd name="f20" fmla="+- f3 0 f2"/>
                <a:gd name="f21" fmla="*/ f20 1 4884"/>
                <a:gd name="f22" fmla="*/ f19 1 2773"/>
                <a:gd name="f23" fmla="*/ f2 1 f21"/>
                <a:gd name="f24" fmla="*/ f3 1 f21"/>
                <a:gd name="f25" fmla="*/ f2 1 f22"/>
                <a:gd name="f26" fmla="*/ f4 1 f22"/>
                <a:gd name="f27" fmla="*/ f23 f17 1"/>
                <a:gd name="f28" fmla="*/ f24 f17 1"/>
                <a:gd name="f29" fmla="*/ f26 f18 1"/>
                <a:gd name="f30" fmla="*/ f25 f18 1"/>
              </a:gdLst>
              <a:cxnLst>
                <a:cxn ang="3cd4">
                  <a:pos x="hc" y="t"/>
                </a:cxn>
                <a:cxn ang="0">
                  <a:pos x="r" y="vc"/>
                </a:cxn>
                <a:cxn ang="cd4">
                  <a:pos x="hc" y="b"/>
                </a:cxn>
                <a:cxn ang="cd2">
                  <a:pos x="l" y="vc"/>
                </a:cxn>
              </a:cxnLst>
              <a:rect l="f27" t="f30" r="f28" b="f29"/>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88" name="Google Shape;10341;p74">
            <a:extLst>
              <a:ext uri="{FF2B5EF4-FFF2-40B4-BE49-F238E27FC236}">
                <a16:creationId xmlns:a16="http://schemas.microsoft.com/office/drawing/2014/main" id="{F58945B2-274C-4F35-88CE-A8FF62CEE1F3}"/>
              </a:ext>
            </a:extLst>
          </p:cNvPr>
          <p:cNvGrpSpPr/>
          <p:nvPr/>
        </p:nvGrpSpPr>
        <p:grpSpPr>
          <a:xfrm>
            <a:off x="11370271" y="3665354"/>
            <a:ext cx="346008" cy="483470"/>
            <a:chOff x="11370271" y="3665354"/>
            <a:chExt cx="346008" cy="483470"/>
          </a:xfrm>
          <a:solidFill>
            <a:schemeClr val="bg1">
              <a:lumMod val="50000"/>
            </a:schemeClr>
          </a:solidFill>
        </p:grpSpPr>
        <p:sp>
          <p:nvSpPr>
            <p:cNvPr id="89" name="Google Shape;10342;p74">
              <a:extLst>
                <a:ext uri="{FF2B5EF4-FFF2-40B4-BE49-F238E27FC236}">
                  <a16:creationId xmlns:a16="http://schemas.microsoft.com/office/drawing/2014/main" id="{480C8821-8C51-4A0D-AE6D-A601A53F549F}"/>
                </a:ext>
              </a:extLst>
            </p:cNvPr>
            <p:cNvSpPr/>
            <p:nvPr/>
          </p:nvSpPr>
          <p:spPr>
            <a:xfrm>
              <a:off x="11370271" y="3665354"/>
              <a:ext cx="346008" cy="340376"/>
            </a:xfrm>
            <a:custGeom>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 f4 0 f2"/>
                <a:gd name="f65" fmla="+- f3 0 f2"/>
                <a:gd name="f66" fmla="*/ f65 1 9012"/>
                <a:gd name="f67" fmla="*/ f64 1 8318"/>
                <a:gd name="f68" fmla="*/ f2 1 f66"/>
                <a:gd name="f69" fmla="*/ f3 1 f66"/>
                <a:gd name="f70" fmla="*/ f2 1 f67"/>
                <a:gd name="f71" fmla="*/ f4 1 f67"/>
                <a:gd name="f72" fmla="*/ f68 f62 1"/>
                <a:gd name="f73" fmla="*/ f69 f62 1"/>
                <a:gd name="f74" fmla="*/ f71 f63 1"/>
                <a:gd name="f75" fmla="*/ f70 f63 1"/>
              </a:gdLst>
              <a:cxnLst>
                <a:cxn ang="3cd4">
                  <a:pos x="hc" y="t"/>
                </a:cxn>
                <a:cxn ang="0">
                  <a:pos x="r" y="vc"/>
                </a:cxn>
                <a:cxn ang="cd4">
                  <a:pos x="hc" y="b"/>
                </a:cxn>
                <a:cxn ang="cd2">
                  <a:pos x="l" y="vc"/>
                </a:cxn>
              </a:cxnLst>
              <a:rect l="f72" t="f75" r="f73" b="f74"/>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0" name="Google Shape;10343;p74">
              <a:extLst>
                <a:ext uri="{FF2B5EF4-FFF2-40B4-BE49-F238E27FC236}">
                  <a16:creationId xmlns:a16="http://schemas.microsoft.com/office/drawing/2014/main" id="{41AB4604-9E80-4CBC-856C-05883A0D3E50}"/>
                </a:ext>
              </a:extLst>
            </p:cNvPr>
            <p:cNvSpPr/>
            <p:nvPr/>
          </p:nvSpPr>
          <p:spPr>
            <a:xfrm>
              <a:off x="11516657" y="3749158"/>
              <a:ext cx="54434" cy="58073"/>
            </a:xfrm>
            <a:custGeom>
              <a:gdLst>
                <a:gd name="f0" fmla="val w"/>
                <a:gd name="f1" fmla="val h"/>
                <a:gd name="f2" fmla="val 0"/>
                <a:gd name="f3" fmla="val 1418"/>
                <a:gd name="f4" fmla="val 1419"/>
                <a:gd name="f5" fmla="val 725"/>
                <a:gd name="f6" fmla="val 315"/>
                <a:gd name="f7" fmla="val 1103"/>
                <a:gd name="f8" fmla="*/ f0 1 1418"/>
                <a:gd name="f9" fmla="*/ f1 1 1419"/>
                <a:gd name="f10" fmla="+- f4 0 f2"/>
                <a:gd name="f11" fmla="+- f3 0 f2"/>
                <a:gd name="f12" fmla="*/ f11 1 1418"/>
                <a:gd name="f13" fmla="*/ f10 1 1419"/>
                <a:gd name="f14" fmla="*/ f2 1 f12"/>
                <a:gd name="f15" fmla="*/ f3 1 f12"/>
                <a:gd name="f16" fmla="*/ f2 1 f13"/>
                <a:gd name="f17" fmla="*/ f4 1 f13"/>
                <a:gd name="f18" fmla="*/ f14 f8 1"/>
                <a:gd name="f19" fmla="*/ f15 f8 1"/>
                <a:gd name="f20" fmla="*/ f17 f9 1"/>
                <a:gd name="f21" fmla="*/ f16 f9 1"/>
              </a:gdLst>
              <a:cxnLst>
                <a:cxn ang="3cd4">
                  <a:pos x="hc" y="t"/>
                </a:cxn>
                <a:cxn ang="0">
                  <a:pos x="r" y="vc"/>
                </a:cxn>
                <a:cxn ang="cd4">
                  <a:pos x="hc" y="b"/>
                </a:cxn>
                <a:cxn ang="cd2">
                  <a:pos x="l" y="vc"/>
                </a:cxn>
              </a:cxnLst>
              <a:rect l="f18" t="f21" r="f19" b="f20"/>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1" name="Google Shape;10344;p74">
              <a:extLst>
                <a:ext uri="{FF2B5EF4-FFF2-40B4-BE49-F238E27FC236}">
                  <a16:creationId xmlns:a16="http://schemas.microsoft.com/office/drawing/2014/main" id="{32A5CAA9-BBBD-4294-A3E5-F40ADB11F141}"/>
                </a:ext>
              </a:extLst>
            </p:cNvPr>
            <p:cNvSpPr/>
            <p:nvPr/>
          </p:nvSpPr>
          <p:spPr>
            <a:xfrm>
              <a:off x="11451314" y="4034049"/>
              <a:ext cx="186327" cy="58073"/>
            </a:xfrm>
            <a:custGeom>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 f4 0 f2"/>
                <a:gd name="f15" fmla="+- f3 0 f2"/>
                <a:gd name="f16" fmla="*/ f15 1 4853"/>
                <a:gd name="f17" fmla="*/ f14 1 1419"/>
                <a:gd name="f18" fmla="*/ f2 1 f16"/>
                <a:gd name="f19" fmla="*/ f3 1 f16"/>
                <a:gd name="f20" fmla="*/ f2 1 f17"/>
                <a:gd name="f21" fmla="*/ f4 1 f17"/>
                <a:gd name="f22" fmla="*/ f18 f12 1"/>
                <a:gd name="f23" fmla="*/ f19 f12 1"/>
                <a:gd name="f24" fmla="*/ f21 f13 1"/>
                <a:gd name="f25" fmla="*/ f20 f13 1"/>
              </a:gdLst>
              <a:cxnLst>
                <a:cxn ang="3cd4">
                  <a:pos x="hc" y="t"/>
                </a:cxn>
                <a:cxn ang="0">
                  <a:pos x="r" y="vc"/>
                </a:cxn>
                <a:cxn ang="cd4">
                  <a:pos x="hc" y="b"/>
                </a:cxn>
                <a:cxn ang="cd2">
                  <a:pos x="l" y="vc"/>
                </a:cxn>
              </a:cxnLst>
              <a:rect l="f22" t="f25" r="f23" b="f24"/>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2" name="Google Shape;10345;p74">
              <a:extLst>
                <a:ext uri="{FF2B5EF4-FFF2-40B4-BE49-F238E27FC236}">
                  <a16:creationId xmlns:a16="http://schemas.microsoft.com/office/drawing/2014/main" id="{231B6D46-CBB3-4F2A-A03B-E13E621CF349}"/>
                </a:ext>
              </a:extLst>
            </p:cNvPr>
            <p:cNvSpPr/>
            <p:nvPr/>
          </p:nvSpPr>
          <p:spPr>
            <a:xfrm>
              <a:off x="11477923" y="3836813"/>
              <a:ext cx="133109" cy="85112"/>
            </a:xfrm>
            <a:custGeom>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 f4 0 f2"/>
                <a:gd name="f16" fmla="+- f3 0 f2"/>
                <a:gd name="f17" fmla="*/ f16 1 3467"/>
                <a:gd name="f18" fmla="*/ f15 1 2080"/>
                <a:gd name="f19" fmla="*/ f2 1 f17"/>
                <a:gd name="f20" fmla="*/ f3 1 f17"/>
                <a:gd name="f21" fmla="*/ f2 1 f18"/>
                <a:gd name="f22" fmla="*/ f4 1 f18"/>
                <a:gd name="f23" fmla="*/ f19 f13 1"/>
                <a:gd name="f24" fmla="*/ f20 f13 1"/>
                <a:gd name="f25" fmla="*/ f22 f14 1"/>
                <a:gd name="f26" fmla="*/ f21 f14 1"/>
              </a:gdLst>
              <a:cxnLst>
                <a:cxn ang="3cd4">
                  <a:pos x="hc" y="t"/>
                </a:cxn>
                <a:cxn ang="0">
                  <a:pos x="r" y="vc"/>
                </a:cxn>
                <a:cxn ang="cd4">
                  <a:pos x="hc" y="b"/>
                </a:cxn>
                <a:cxn ang="cd2">
                  <a:pos x="l" y="vc"/>
                </a:cxn>
              </a:cxnLst>
              <a:rect l="f23" t="f26" r="f24" b="f25"/>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3" name="Google Shape;10346;p74">
              <a:extLst>
                <a:ext uri="{FF2B5EF4-FFF2-40B4-BE49-F238E27FC236}">
                  <a16:creationId xmlns:a16="http://schemas.microsoft.com/office/drawing/2014/main" id="{1CB496DE-376A-46A3-882D-5C682BAF6C62}"/>
                </a:ext>
              </a:extLst>
            </p:cNvPr>
            <p:cNvSpPr/>
            <p:nvPr/>
          </p:nvSpPr>
          <p:spPr>
            <a:xfrm>
              <a:off x="11477923" y="4120432"/>
              <a:ext cx="134307" cy="28392"/>
            </a:xfrm>
            <a:custGeom>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 f4 0 f2"/>
                <a:gd name="f14" fmla="+- f3 0 f2"/>
                <a:gd name="f15" fmla="*/ f14 1 3498"/>
                <a:gd name="f16" fmla="*/ f13 1 694"/>
                <a:gd name="f17" fmla="*/ f2 1 f15"/>
                <a:gd name="f18" fmla="*/ f3 1 f15"/>
                <a:gd name="f19" fmla="*/ f2 1 f16"/>
                <a:gd name="f20" fmla="*/ f4 1 f16"/>
                <a:gd name="f21" fmla="*/ f17 f11 1"/>
                <a:gd name="f22" fmla="*/ f18 f11 1"/>
                <a:gd name="f23" fmla="*/ f20 f12 1"/>
                <a:gd name="f24" fmla="*/ f19 f12 1"/>
              </a:gdLst>
              <a:cxnLst>
                <a:cxn ang="3cd4">
                  <a:pos x="hc" y="t"/>
                </a:cxn>
                <a:cxn ang="0">
                  <a:pos x="r" y="vc"/>
                </a:cxn>
                <a:cxn ang="cd4">
                  <a:pos x="hc" y="b"/>
                </a:cxn>
                <a:cxn ang="cd2">
                  <a:pos x="l" y="vc"/>
                </a:cxn>
              </a:cxnLst>
              <a:rect l="f21" t="f24" r="f22" b="f23"/>
              <a:pathLst>
                <a:path w="3498" h="694">
                  <a:moveTo>
                    <a:pt x="f5" y="f6"/>
                  </a:moveTo>
                  <a:cubicBezTo>
                    <a:pt x="f6" y="f7"/>
                    <a:pt x="f8" y="f4"/>
                    <a:pt x="f4" y="f4"/>
                  </a:cubicBezTo>
                  <a:lnTo>
                    <a:pt x="f9" y="f4"/>
                  </a:lnTo>
                  <a:cubicBezTo>
                    <a:pt x="f10" y="f4"/>
                    <a:pt x="f3" y="f7"/>
                    <a:pt x="f3"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94" name="Google Shape;10359;p74">
            <a:extLst>
              <a:ext uri="{FF2B5EF4-FFF2-40B4-BE49-F238E27FC236}">
                <a16:creationId xmlns:a16="http://schemas.microsoft.com/office/drawing/2014/main" id="{11B180A1-0D58-4191-A9A6-F6F49CE3D14A}"/>
              </a:ext>
            </a:extLst>
          </p:cNvPr>
          <p:cNvGrpSpPr/>
          <p:nvPr/>
        </p:nvGrpSpPr>
        <p:grpSpPr>
          <a:xfrm>
            <a:off x="8779666" y="4641759"/>
            <a:ext cx="481577" cy="451813"/>
            <a:chOff x="8779666" y="4641759"/>
            <a:chExt cx="481577" cy="451813"/>
          </a:xfrm>
          <a:solidFill>
            <a:schemeClr val="bg1">
              <a:lumMod val="50000"/>
            </a:schemeClr>
          </a:solidFill>
        </p:grpSpPr>
        <p:sp>
          <p:nvSpPr>
            <p:cNvPr id="95" name="Google Shape;10360;p74">
              <a:extLst>
                <a:ext uri="{FF2B5EF4-FFF2-40B4-BE49-F238E27FC236}">
                  <a16:creationId xmlns:a16="http://schemas.microsoft.com/office/drawing/2014/main" id="{3BD9B002-2D75-4082-A7AA-7F81813631EB}"/>
                </a:ext>
              </a:extLst>
            </p:cNvPr>
            <p:cNvSpPr/>
            <p:nvPr/>
          </p:nvSpPr>
          <p:spPr>
            <a:xfrm>
              <a:off x="8906448" y="4851961"/>
              <a:ext cx="226698" cy="241611"/>
            </a:xfrm>
            <a:custGeom>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 f3 0 f2"/>
                <a:gd name="f38" fmla="*/ f37 1 5577"/>
                <a:gd name="f39" fmla="*/ f2 1 f38"/>
                <a:gd name="f40" fmla="*/ f3 1 f38"/>
                <a:gd name="f41" fmla="*/ f39 f35 1"/>
                <a:gd name="f42" fmla="*/ f40 f35 1"/>
                <a:gd name="f43" fmla="*/ f40 f36 1"/>
                <a:gd name="f44" fmla="*/ f39 f36 1"/>
              </a:gdLst>
              <a:cxnLst>
                <a:cxn ang="3cd4">
                  <a:pos x="hc" y="t"/>
                </a:cxn>
                <a:cxn ang="0">
                  <a:pos x="r" y="vc"/>
                </a:cxn>
                <a:cxn ang="cd4">
                  <a:pos x="hc" y="b"/>
                </a:cxn>
                <a:cxn ang="cd2">
                  <a:pos x="l" y="vc"/>
                </a:cxn>
              </a:cxnLst>
              <a:rect l="f41" t="f44" r="f42" b="f43"/>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6" name="Google Shape;10361;p74">
              <a:extLst>
                <a:ext uri="{FF2B5EF4-FFF2-40B4-BE49-F238E27FC236}">
                  <a16:creationId xmlns:a16="http://schemas.microsoft.com/office/drawing/2014/main" id="{CF517B17-03A9-4DC7-AD19-E4005A8414EA}"/>
                </a:ext>
              </a:extLst>
            </p:cNvPr>
            <p:cNvSpPr/>
            <p:nvPr/>
          </p:nvSpPr>
          <p:spPr>
            <a:xfrm>
              <a:off x="9119046" y="4641759"/>
              <a:ext cx="112718" cy="120143"/>
            </a:xfrm>
            <a:custGeom>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 f3 0 f2"/>
                <a:gd name="f12" fmla="*/ f11 1 2773"/>
                <a:gd name="f13" fmla="*/ f2 1 f12"/>
                <a:gd name="f14" fmla="*/ f3 1 f12"/>
                <a:gd name="f15" fmla="*/ f13 f9 1"/>
                <a:gd name="f16" fmla="*/ f14 f9 1"/>
                <a:gd name="f17" fmla="*/ f14 f10 1"/>
                <a:gd name="f18" fmla="*/ f13 f10 1"/>
              </a:gdLst>
              <a:cxnLst>
                <a:cxn ang="3cd4">
                  <a:pos x="hc" y="t"/>
                </a:cxn>
                <a:cxn ang="0">
                  <a:pos x="r" y="vc"/>
                </a:cxn>
                <a:cxn ang="cd4">
                  <a:pos x="hc" y="b"/>
                </a:cxn>
                <a:cxn ang="cd2">
                  <a:pos x="l" y="vc"/>
                </a:cxn>
              </a:cxnLst>
              <a:rect l="f15" t="f18" r="f16" b="f17"/>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7" name="Google Shape;10362;p74">
              <a:extLst>
                <a:ext uri="{FF2B5EF4-FFF2-40B4-BE49-F238E27FC236}">
                  <a16:creationId xmlns:a16="http://schemas.microsoft.com/office/drawing/2014/main" id="{4B3B421B-B9DC-4D22-8DD4-3BA9E000549F}"/>
                </a:ext>
              </a:extLst>
            </p:cNvPr>
            <p:cNvSpPr/>
            <p:nvPr/>
          </p:nvSpPr>
          <p:spPr>
            <a:xfrm>
              <a:off x="8809137" y="4641759"/>
              <a:ext cx="111419" cy="120143"/>
            </a:xfrm>
            <a:custGeom>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 f4 0 f2"/>
                <a:gd name="f14" fmla="+- f3 0 f2"/>
                <a:gd name="f15" fmla="*/ f14 1 2741"/>
                <a:gd name="f16" fmla="*/ f13 1 2773"/>
                <a:gd name="f17" fmla="*/ f2 1 f15"/>
                <a:gd name="f18" fmla="*/ f3 1 f15"/>
                <a:gd name="f19" fmla="*/ f2 1 f16"/>
                <a:gd name="f20" fmla="*/ f4 1 f16"/>
                <a:gd name="f21" fmla="*/ f17 f11 1"/>
                <a:gd name="f22" fmla="*/ f18 f11 1"/>
                <a:gd name="f23" fmla="*/ f20 f12 1"/>
                <a:gd name="f24" fmla="*/ f19 f12 1"/>
              </a:gdLst>
              <a:cxnLst>
                <a:cxn ang="3cd4">
                  <a:pos x="hc" y="t"/>
                </a:cxn>
                <a:cxn ang="0">
                  <a:pos x="r" y="vc"/>
                </a:cxn>
                <a:cxn ang="cd4">
                  <a:pos x="hc" y="b"/>
                </a:cxn>
                <a:cxn ang="cd2">
                  <a:pos x="l" y="vc"/>
                </a:cxn>
              </a:cxnLst>
              <a:rect l="f21" t="f24" r="f22" b="f23"/>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8" name="Google Shape;10363;p74">
              <a:extLst>
                <a:ext uri="{FF2B5EF4-FFF2-40B4-BE49-F238E27FC236}">
                  <a16:creationId xmlns:a16="http://schemas.microsoft.com/office/drawing/2014/main" id="{5742A2D6-A619-4673-AC86-8A7FE620CB46}"/>
                </a:ext>
              </a:extLst>
            </p:cNvPr>
            <p:cNvSpPr/>
            <p:nvPr/>
          </p:nvSpPr>
          <p:spPr>
            <a:xfrm>
              <a:off x="8779666" y="4761856"/>
              <a:ext cx="170361" cy="90159"/>
            </a:xfrm>
            <a:custGeom>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 f4 0 f2"/>
                <a:gd name="f29" fmla="+- f3 0 f2"/>
                <a:gd name="f30" fmla="*/ f29 1 4191"/>
                <a:gd name="f31" fmla="*/ f28 1 2081"/>
                <a:gd name="f32" fmla="*/ f2 1 f30"/>
                <a:gd name="f33" fmla="*/ f3 1 f30"/>
                <a:gd name="f34" fmla="*/ f2 1 f31"/>
                <a:gd name="f35" fmla="*/ f4 1 f31"/>
                <a:gd name="f36" fmla="*/ f32 f26 1"/>
                <a:gd name="f37" fmla="*/ f33 f26 1"/>
                <a:gd name="f38" fmla="*/ f35 f27 1"/>
                <a:gd name="f39" fmla="*/ f34 f27 1"/>
              </a:gdLst>
              <a:cxnLst>
                <a:cxn ang="3cd4">
                  <a:pos x="hc" y="t"/>
                </a:cxn>
                <a:cxn ang="0">
                  <a:pos x="r" y="vc"/>
                </a:cxn>
                <a:cxn ang="cd4">
                  <a:pos x="hc" y="b"/>
                </a:cxn>
                <a:cxn ang="cd2">
                  <a:pos x="l" y="vc"/>
                </a:cxn>
              </a:cxnLst>
              <a:rect l="f36" t="f39" r="f37" b="f38"/>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9" name="Google Shape;10364;p74">
              <a:extLst>
                <a:ext uri="{FF2B5EF4-FFF2-40B4-BE49-F238E27FC236}">
                  <a16:creationId xmlns:a16="http://schemas.microsoft.com/office/drawing/2014/main" id="{FC82A634-3DB8-4655-916D-6D565BBB2ABC}"/>
                </a:ext>
              </a:extLst>
            </p:cNvPr>
            <p:cNvSpPr/>
            <p:nvPr/>
          </p:nvSpPr>
          <p:spPr>
            <a:xfrm>
              <a:off x="9092135" y="4761856"/>
              <a:ext cx="169099" cy="90159"/>
            </a:xfrm>
            <a:custGeom>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 f4 0 f2"/>
                <a:gd name="f30" fmla="+- f3 0 f2"/>
                <a:gd name="f31" fmla="*/ f30 1 4160"/>
                <a:gd name="f32" fmla="*/ f29 1 2081"/>
                <a:gd name="f33" fmla="*/ f2 1 f31"/>
                <a:gd name="f34" fmla="*/ f3 1 f31"/>
                <a:gd name="f35" fmla="*/ f2 1 f32"/>
                <a:gd name="f36" fmla="*/ f4 1 f32"/>
                <a:gd name="f37" fmla="*/ f33 f27 1"/>
                <a:gd name="f38" fmla="*/ f34 f27 1"/>
                <a:gd name="f39" fmla="*/ f36 f28 1"/>
                <a:gd name="f40" fmla="*/ f35 f28 1"/>
              </a:gdLst>
              <a:cxnLst>
                <a:cxn ang="3cd4">
                  <a:pos x="hc" y="t"/>
                </a:cxn>
                <a:cxn ang="0">
                  <a:pos x="r" y="vc"/>
                </a:cxn>
                <a:cxn ang="cd4">
                  <a:pos x="hc" y="b"/>
                </a:cxn>
                <a:cxn ang="cd2">
                  <a:pos x="l" y="vc"/>
                </a:cxn>
              </a:cxnLst>
              <a:rect l="f37" t="f40" r="f38" b="f39"/>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0" name="Google Shape;10365;p74">
              <a:extLst>
                <a:ext uri="{FF2B5EF4-FFF2-40B4-BE49-F238E27FC236}">
                  <a16:creationId xmlns:a16="http://schemas.microsoft.com/office/drawing/2014/main" id="{50EAF57D-4AAC-4DD7-9C26-753A1B7C6561}"/>
                </a:ext>
              </a:extLst>
            </p:cNvPr>
            <p:cNvSpPr/>
            <p:nvPr/>
          </p:nvSpPr>
          <p:spPr>
            <a:xfrm>
              <a:off x="9098563" y="4881981"/>
              <a:ext cx="162680" cy="91504"/>
            </a:xfrm>
            <a:custGeom>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 f4 0 f2"/>
                <a:gd name="f22" fmla="+- f3 0 f2"/>
                <a:gd name="f23" fmla="*/ f22 1 4002"/>
                <a:gd name="f24" fmla="*/ f21 1 2112"/>
                <a:gd name="f25" fmla="*/ f2 1 f23"/>
                <a:gd name="f26" fmla="*/ f3 1 f23"/>
                <a:gd name="f27" fmla="*/ f2 1 f24"/>
                <a:gd name="f28" fmla="*/ f4 1 f24"/>
                <a:gd name="f29" fmla="*/ f25 f19 1"/>
                <a:gd name="f30" fmla="*/ f26 f19 1"/>
                <a:gd name="f31" fmla="*/ f28 f20 1"/>
                <a:gd name="f32" fmla="*/ f27 f20 1"/>
              </a:gdLst>
              <a:cxnLst>
                <a:cxn ang="3cd4">
                  <a:pos x="hc" y="t"/>
                </a:cxn>
                <a:cxn ang="0">
                  <a:pos x="r" y="vc"/>
                </a:cxn>
                <a:cxn ang="cd4">
                  <a:pos x="hc" y="b"/>
                </a:cxn>
                <a:cxn ang="cd2">
                  <a:pos x="l" y="vc"/>
                </a:cxn>
              </a:cxnLst>
              <a:rect l="f29" t="f32" r="f30" b="f31"/>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1" name="Google Shape;10366;p74">
              <a:extLst>
                <a:ext uri="{FF2B5EF4-FFF2-40B4-BE49-F238E27FC236}">
                  <a16:creationId xmlns:a16="http://schemas.microsoft.com/office/drawing/2014/main" id="{99400629-CAAF-4A90-8A10-135599415292}"/>
                </a:ext>
              </a:extLst>
            </p:cNvPr>
            <p:cNvSpPr/>
            <p:nvPr/>
          </p:nvSpPr>
          <p:spPr>
            <a:xfrm>
              <a:off x="8779666" y="4881981"/>
              <a:ext cx="163979" cy="90114"/>
            </a:xfrm>
            <a:custGeom>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 f4 0 f2"/>
                <a:gd name="f18" fmla="+- f3 0 f2"/>
                <a:gd name="f19" fmla="*/ f18 1 4034"/>
                <a:gd name="f20" fmla="*/ f17 1 2080"/>
                <a:gd name="f21" fmla="*/ f2 1 f19"/>
                <a:gd name="f22" fmla="*/ f3 1 f19"/>
                <a:gd name="f23" fmla="*/ f2 1 f20"/>
                <a:gd name="f24" fmla="*/ f4 1 f20"/>
                <a:gd name="f25" fmla="*/ f21 f15 1"/>
                <a:gd name="f26" fmla="*/ f22 f15 1"/>
                <a:gd name="f27" fmla="*/ f24 f16 1"/>
                <a:gd name="f28" fmla="*/ f23 f16 1"/>
              </a:gdLst>
              <a:cxnLst>
                <a:cxn ang="3cd4">
                  <a:pos x="hc" y="t"/>
                </a:cxn>
                <a:cxn ang="0">
                  <a:pos x="r" y="vc"/>
                </a:cxn>
                <a:cxn ang="cd4">
                  <a:pos x="hc" y="b"/>
                </a:cxn>
                <a:cxn ang="cd2">
                  <a:pos x="l" y="vc"/>
                </a:cxn>
              </a:cxnLst>
              <a:rect l="f25" t="f28" r="f26" b="f27"/>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02" name="Google Shape;10399;p74">
            <a:extLst>
              <a:ext uri="{FF2B5EF4-FFF2-40B4-BE49-F238E27FC236}">
                <a16:creationId xmlns:a16="http://schemas.microsoft.com/office/drawing/2014/main" id="{79E0BEF5-B68A-4B31-BC5E-C0782E583E6F}"/>
              </a:ext>
            </a:extLst>
          </p:cNvPr>
          <p:cNvGrpSpPr/>
          <p:nvPr/>
        </p:nvGrpSpPr>
        <p:grpSpPr>
          <a:xfrm>
            <a:off x="4176393" y="4547347"/>
            <a:ext cx="480261" cy="509129"/>
            <a:chOff x="4176393" y="4547347"/>
            <a:chExt cx="480261" cy="509129"/>
          </a:xfrm>
          <a:solidFill>
            <a:schemeClr val="bg1">
              <a:lumMod val="50000"/>
            </a:schemeClr>
          </a:solidFill>
        </p:grpSpPr>
        <p:sp>
          <p:nvSpPr>
            <p:cNvPr id="103" name="Google Shape;10400;p74">
              <a:extLst>
                <a:ext uri="{FF2B5EF4-FFF2-40B4-BE49-F238E27FC236}">
                  <a16:creationId xmlns:a16="http://schemas.microsoft.com/office/drawing/2014/main" id="{738EA1BC-5F4B-43FD-AA44-8AA8ED94B66B}"/>
                </a:ext>
              </a:extLst>
            </p:cNvPr>
            <p:cNvSpPr/>
            <p:nvPr/>
          </p:nvSpPr>
          <p:spPr>
            <a:xfrm>
              <a:off x="4390253" y="4776651"/>
              <a:ext cx="29507" cy="28675"/>
            </a:xfrm>
            <a:custGeom>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 f4 0 f2"/>
                <a:gd name="f27" fmla="+- f3 0 f2"/>
                <a:gd name="f28" fmla="*/ f27 1 726"/>
                <a:gd name="f29" fmla="*/ f26 1 662"/>
                <a:gd name="f30" fmla="*/ f2 1 f28"/>
                <a:gd name="f31" fmla="*/ f3 1 f28"/>
                <a:gd name="f32" fmla="*/ f2 1 f29"/>
                <a:gd name="f33" fmla="*/ f4 1 f29"/>
                <a:gd name="f34" fmla="*/ f30 f24 1"/>
                <a:gd name="f35" fmla="*/ f31 f24 1"/>
                <a:gd name="f36" fmla="*/ f33 f25 1"/>
                <a:gd name="f37" fmla="*/ f32 f25 1"/>
              </a:gdLst>
              <a:cxnLst>
                <a:cxn ang="3cd4">
                  <a:pos x="hc" y="t"/>
                </a:cxn>
                <a:cxn ang="0">
                  <a:pos x="r" y="vc"/>
                </a:cxn>
                <a:cxn ang="cd4">
                  <a:pos x="hc" y="b"/>
                </a:cxn>
                <a:cxn ang="cd2">
                  <a:pos x="l" y="vc"/>
                </a:cxn>
              </a:cxnLst>
              <a:rect l="f34" t="f37" r="f35" b="f36"/>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4" name="Google Shape;10401;p74">
              <a:extLst>
                <a:ext uri="{FF2B5EF4-FFF2-40B4-BE49-F238E27FC236}">
                  <a16:creationId xmlns:a16="http://schemas.microsoft.com/office/drawing/2014/main" id="{A4797ECD-7410-4DFE-A523-4FD883392C54}"/>
                </a:ext>
              </a:extLst>
            </p:cNvPr>
            <p:cNvSpPr/>
            <p:nvPr/>
          </p:nvSpPr>
          <p:spPr>
            <a:xfrm>
              <a:off x="4327526" y="4716219"/>
              <a:ext cx="153692" cy="150208"/>
            </a:xfrm>
            <a:custGeom>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 f4 0 f2"/>
                <a:gd name="f44" fmla="+- f3 0 f2"/>
                <a:gd name="f45" fmla="*/ f44 1 3781"/>
                <a:gd name="f46" fmla="*/ f43 1 3467"/>
                <a:gd name="f47" fmla="*/ f2 1 f45"/>
                <a:gd name="f48" fmla="*/ f3 1 f45"/>
                <a:gd name="f49" fmla="*/ f2 1 f46"/>
                <a:gd name="f50" fmla="*/ f4 1 f46"/>
                <a:gd name="f51" fmla="*/ f47 f41 1"/>
                <a:gd name="f52" fmla="*/ f48 f41 1"/>
                <a:gd name="f53" fmla="*/ f50 f42 1"/>
                <a:gd name="f54" fmla="*/ f49 f42 1"/>
              </a:gdLst>
              <a:cxnLst>
                <a:cxn ang="3cd4">
                  <a:pos x="hc" y="t"/>
                </a:cxn>
                <a:cxn ang="0">
                  <a:pos x="r" y="vc"/>
                </a:cxn>
                <a:cxn ang="cd4">
                  <a:pos x="hc" y="b"/>
                </a:cxn>
                <a:cxn ang="cd2">
                  <a:pos x="l" y="vc"/>
                </a:cxn>
              </a:cxnLst>
              <a:rect l="f51" t="f54" r="f52" b="f53"/>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5" name="Google Shape;10402;p74">
              <a:extLst>
                <a:ext uri="{FF2B5EF4-FFF2-40B4-BE49-F238E27FC236}">
                  <a16:creationId xmlns:a16="http://schemas.microsoft.com/office/drawing/2014/main" id="{2EA190A5-6B81-4B45-BD30-0A215DD7E11E}"/>
                </a:ext>
              </a:extLst>
            </p:cNvPr>
            <p:cNvSpPr/>
            <p:nvPr/>
          </p:nvSpPr>
          <p:spPr>
            <a:xfrm>
              <a:off x="4464548" y="4563724"/>
              <a:ext cx="192106" cy="206133"/>
            </a:xfrm>
            <a:custGeom>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 f4 0 f2"/>
                <a:gd name="f30" fmla="+- f3 0 f2"/>
                <a:gd name="f31" fmla="*/ f30 1 4726"/>
                <a:gd name="f32" fmla="*/ f29 1 4758"/>
                <a:gd name="f33" fmla="*/ f2 1 f31"/>
                <a:gd name="f34" fmla="*/ f3 1 f31"/>
                <a:gd name="f35" fmla="*/ f2 1 f32"/>
                <a:gd name="f36" fmla="*/ f4 1 f32"/>
                <a:gd name="f37" fmla="*/ f33 f27 1"/>
                <a:gd name="f38" fmla="*/ f34 f27 1"/>
                <a:gd name="f39" fmla="*/ f36 f28 1"/>
                <a:gd name="f40" fmla="*/ f35 f28 1"/>
              </a:gdLst>
              <a:cxnLst>
                <a:cxn ang="3cd4">
                  <a:pos x="hc" y="t"/>
                </a:cxn>
                <a:cxn ang="0">
                  <a:pos x="r" y="vc"/>
                </a:cxn>
                <a:cxn ang="cd4">
                  <a:pos x="hc" y="b"/>
                </a:cxn>
                <a:cxn ang="cd2">
                  <a:pos x="l" y="vc"/>
                </a:cxn>
              </a:cxnLst>
              <a:rect l="f37" t="f40" r="f38" b="f39"/>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6" name="Google Shape;10403;p74">
              <a:extLst>
                <a:ext uri="{FF2B5EF4-FFF2-40B4-BE49-F238E27FC236}">
                  <a16:creationId xmlns:a16="http://schemas.microsoft.com/office/drawing/2014/main" id="{9F2A313F-8CA4-437E-A404-63963F5E3163}"/>
                </a:ext>
              </a:extLst>
            </p:cNvPr>
            <p:cNvSpPr/>
            <p:nvPr/>
          </p:nvSpPr>
          <p:spPr>
            <a:xfrm>
              <a:off x="4394103" y="4863986"/>
              <a:ext cx="167801" cy="177448"/>
            </a:xfrm>
            <a:custGeom>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 f4 0 f2"/>
                <a:gd name="f40" fmla="+- f3 0 f2"/>
                <a:gd name="f41" fmla="*/ f40 1 4128"/>
                <a:gd name="f42" fmla="*/ f39 1 4096"/>
                <a:gd name="f43" fmla="*/ f2 1 f41"/>
                <a:gd name="f44" fmla="*/ f3 1 f41"/>
                <a:gd name="f45" fmla="*/ f2 1 f42"/>
                <a:gd name="f46" fmla="*/ f4 1 f42"/>
                <a:gd name="f47" fmla="*/ f43 f37 1"/>
                <a:gd name="f48" fmla="*/ f44 f37 1"/>
                <a:gd name="f49" fmla="*/ f46 f38 1"/>
                <a:gd name="f50" fmla="*/ f45 f38 1"/>
              </a:gdLst>
              <a:cxnLst>
                <a:cxn ang="3cd4">
                  <a:pos x="hc" y="t"/>
                </a:cxn>
                <a:cxn ang="0">
                  <a:pos x="r" y="vc"/>
                </a:cxn>
                <a:cxn ang="cd4">
                  <a:pos x="hc" y="b"/>
                </a:cxn>
                <a:cxn ang="cd2">
                  <a:pos x="l" y="vc"/>
                </a:cxn>
              </a:cxnLst>
              <a:rect l="f47" t="f50" r="f48" b="f49"/>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7" name="Google Shape;10404;p74">
              <a:extLst>
                <a:ext uri="{FF2B5EF4-FFF2-40B4-BE49-F238E27FC236}">
                  <a16:creationId xmlns:a16="http://schemas.microsoft.com/office/drawing/2014/main" id="{DC5032C1-94CD-4D9F-AE33-44E487FE2A50}"/>
                </a:ext>
              </a:extLst>
            </p:cNvPr>
            <p:cNvSpPr/>
            <p:nvPr/>
          </p:nvSpPr>
          <p:spPr>
            <a:xfrm>
              <a:off x="4492730" y="4780730"/>
              <a:ext cx="146011" cy="154314"/>
            </a:xfrm>
            <a:custGeom>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 f4 0 f2"/>
                <a:gd name="f42" fmla="+- f3 0 f2"/>
                <a:gd name="f43" fmla="*/ f42 1 3592"/>
                <a:gd name="f44" fmla="*/ f41 1 3562"/>
                <a:gd name="f45" fmla="*/ f2 1 f43"/>
                <a:gd name="f46" fmla="*/ f3 1 f43"/>
                <a:gd name="f47" fmla="*/ f2 1 f44"/>
                <a:gd name="f48" fmla="*/ f4 1 f44"/>
                <a:gd name="f49" fmla="*/ f45 f39 1"/>
                <a:gd name="f50" fmla="*/ f46 f39 1"/>
                <a:gd name="f51" fmla="*/ f48 f40 1"/>
                <a:gd name="f52" fmla="*/ f47 f40 1"/>
              </a:gdLst>
              <a:cxnLst>
                <a:cxn ang="3cd4">
                  <a:pos x="hc" y="t"/>
                </a:cxn>
                <a:cxn ang="0">
                  <a:pos x="r" y="vc"/>
                </a:cxn>
                <a:cxn ang="cd4">
                  <a:pos x="hc" y="b"/>
                </a:cxn>
                <a:cxn ang="cd2">
                  <a:pos x="l" y="vc"/>
                </a:cxn>
              </a:cxnLst>
              <a:rect l="f49" t="f52" r="f50" b="f51"/>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8" name="Google Shape;10405;p74">
              <a:extLst>
                <a:ext uri="{FF2B5EF4-FFF2-40B4-BE49-F238E27FC236}">
                  <a16:creationId xmlns:a16="http://schemas.microsoft.com/office/drawing/2014/main" id="{FBF29216-AD0B-45DD-88D3-7B5FB6860947}"/>
                </a:ext>
              </a:extLst>
            </p:cNvPr>
            <p:cNvSpPr/>
            <p:nvPr/>
          </p:nvSpPr>
          <p:spPr>
            <a:xfrm>
              <a:off x="4189195" y="4851687"/>
              <a:ext cx="195965" cy="204789"/>
            </a:xfrm>
            <a:custGeom>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 f4 0 f2"/>
                <a:gd name="f30" fmla="+- f3 0 f2"/>
                <a:gd name="f31" fmla="*/ f30 1 4821"/>
                <a:gd name="f32" fmla="*/ f29 1 4727"/>
                <a:gd name="f33" fmla="*/ f2 1 f31"/>
                <a:gd name="f34" fmla="*/ f3 1 f31"/>
                <a:gd name="f35" fmla="*/ f2 1 f32"/>
                <a:gd name="f36" fmla="*/ f4 1 f32"/>
                <a:gd name="f37" fmla="*/ f33 f27 1"/>
                <a:gd name="f38" fmla="*/ f34 f27 1"/>
                <a:gd name="f39" fmla="*/ f36 f28 1"/>
                <a:gd name="f40" fmla="*/ f35 f28 1"/>
              </a:gdLst>
              <a:cxnLst>
                <a:cxn ang="3cd4">
                  <a:pos x="hc" y="t"/>
                </a:cxn>
                <a:cxn ang="0">
                  <a:pos x="r" y="vc"/>
                </a:cxn>
                <a:cxn ang="cd4">
                  <a:pos x="hc" y="b"/>
                </a:cxn>
                <a:cxn ang="cd2">
                  <a:pos x="l" y="vc"/>
                </a:cxn>
              </a:cxnLst>
              <a:rect l="f37" t="f40" r="f38" b="f39"/>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9" name="Google Shape;10406;p74">
              <a:extLst>
                <a:ext uri="{FF2B5EF4-FFF2-40B4-BE49-F238E27FC236}">
                  <a16:creationId xmlns:a16="http://schemas.microsoft.com/office/drawing/2014/main" id="{B47E660A-3826-44F1-9787-E3274800A237}"/>
                </a:ext>
              </a:extLst>
            </p:cNvPr>
            <p:cNvSpPr/>
            <p:nvPr/>
          </p:nvSpPr>
          <p:spPr>
            <a:xfrm>
              <a:off x="4394103" y="4547347"/>
              <a:ext cx="169099" cy="146084"/>
            </a:xfrm>
            <a:custGeom>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 f4 0 f2"/>
                <a:gd name="f34" fmla="+- f3 0 f2"/>
                <a:gd name="f35" fmla="*/ f34 1 4160"/>
                <a:gd name="f36" fmla="*/ f33 1 3372"/>
                <a:gd name="f37" fmla="*/ f2 1 f35"/>
                <a:gd name="f38" fmla="*/ f3 1 f35"/>
                <a:gd name="f39" fmla="*/ f2 1 f36"/>
                <a:gd name="f40" fmla="*/ f4 1 f36"/>
                <a:gd name="f41" fmla="*/ f37 f31 1"/>
                <a:gd name="f42" fmla="*/ f38 f31 1"/>
                <a:gd name="f43" fmla="*/ f40 f32 1"/>
                <a:gd name="f44" fmla="*/ f39 f32 1"/>
              </a:gdLst>
              <a:cxnLst>
                <a:cxn ang="3cd4">
                  <a:pos x="hc" y="t"/>
                </a:cxn>
                <a:cxn ang="0">
                  <a:pos x="r" y="vc"/>
                </a:cxn>
                <a:cxn ang="cd4">
                  <a:pos x="hc" y="b"/>
                </a:cxn>
                <a:cxn ang="cd2">
                  <a:pos x="l" y="vc"/>
                </a:cxn>
              </a:cxnLst>
              <a:rect l="f41" t="f44" r="f42" b="f43"/>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0" name="Google Shape;10407;p74">
              <a:extLst>
                <a:ext uri="{FF2B5EF4-FFF2-40B4-BE49-F238E27FC236}">
                  <a16:creationId xmlns:a16="http://schemas.microsoft.com/office/drawing/2014/main" id="{25A093F6-0AEB-4CAA-BEF0-2CD83FD74C5D}"/>
                </a:ext>
              </a:extLst>
            </p:cNvPr>
            <p:cNvSpPr/>
            <p:nvPr/>
          </p:nvSpPr>
          <p:spPr>
            <a:xfrm>
              <a:off x="4176393" y="4772537"/>
              <a:ext cx="137059" cy="185687"/>
            </a:xfrm>
            <a:custGeom>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 f4 0 f2"/>
                <a:gd name="f25" fmla="+- f3 0 f2"/>
                <a:gd name="f26" fmla="*/ f25 1 3372"/>
                <a:gd name="f27" fmla="*/ f24 1 4286"/>
                <a:gd name="f28" fmla="*/ f2 1 f26"/>
                <a:gd name="f29" fmla="*/ f3 1 f26"/>
                <a:gd name="f30" fmla="*/ f2 1 f27"/>
                <a:gd name="f31" fmla="*/ f4 1 f27"/>
                <a:gd name="f32" fmla="*/ f28 f22 1"/>
                <a:gd name="f33" fmla="*/ f29 f22 1"/>
                <a:gd name="f34" fmla="*/ f31 f23 1"/>
                <a:gd name="f35" fmla="*/ f30 f23 1"/>
              </a:gdLst>
              <a:cxnLst>
                <a:cxn ang="3cd4">
                  <a:pos x="hc" y="t"/>
                </a:cxn>
                <a:cxn ang="0">
                  <a:pos x="r" y="vc"/>
                </a:cxn>
                <a:cxn ang="cd4">
                  <a:pos x="hc" y="b"/>
                </a:cxn>
                <a:cxn ang="cd2">
                  <a:pos x="l" y="vc"/>
                </a:cxn>
              </a:cxnLst>
              <a:rect l="f32" t="f35" r="f33" b="f34"/>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11" name="Google Shape;10421;p74">
            <a:extLst>
              <a:ext uri="{FF2B5EF4-FFF2-40B4-BE49-F238E27FC236}">
                <a16:creationId xmlns:a16="http://schemas.microsoft.com/office/drawing/2014/main" id="{A9A93777-1AEB-43AF-845D-D670713F37EE}"/>
              </a:ext>
            </a:extLst>
          </p:cNvPr>
          <p:cNvGrpSpPr/>
          <p:nvPr/>
        </p:nvGrpSpPr>
        <p:grpSpPr>
          <a:xfrm>
            <a:off x="9515356" y="4559052"/>
            <a:ext cx="482857" cy="515977"/>
            <a:chOff x="9515356" y="4559052"/>
            <a:chExt cx="482857" cy="515977"/>
          </a:xfrm>
          <a:solidFill>
            <a:schemeClr val="bg1">
              <a:lumMod val="50000"/>
            </a:schemeClr>
          </a:solidFill>
        </p:grpSpPr>
        <p:sp>
          <p:nvSpPr>
            <p:cNvPr id="112" name="Google Shape;10422;p74">
              <a:extLst>
                <a:ext uri="{FF2B5EF4-FFF2-40B4-BE49-F238E27FC236}">
                  <a16:creationId xmlns:a16="http://schemas.microsoft.com/office/drawing/2014/main" id="{87D617F9-1B28-4747-B4EB-27AA57CE1CE5}"/>
                </a:ext>
              </a:extLst>
            </p:cNvPr>
            <p:cNvSpPr/>
            <p:nvPr/>
          </p:nvSpPr>
          <p:spPr>
            <a:xfrm>
              <a:off x="9515356" y="4740578"/>
              <a:ext cx="57680" cy="331716"/>
            </a:xfrm>
            <a:custGeom>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 f4 0 f2"/>
                <a:gd name="f24" fmla="+- f3 0 f2"/>
                <a:gd name="f25" fmla="*/ f24 1 1419"/>
                <a:gd name="f26" fmla="*/ f23 1 7657"/>
                <a:gd name="f27" fmla="*/ f2 1 f25"/>
                <a:gd name="f28" fmla="*/ f3 1 f25"/>
                <a:gd name="f29" fmla="*/ f2 1 f26"/>
                <a:gd name="f30" fmla="*/ f4 1 f26"/>
                <a:gd name="f31" fmla="*/ f27 f21 1"/>
                <a:gd name="f32" fmla="*/ f28 f21 1"/>
                <a:gd name="f33" fmla="*/ f30 f22 1"/>
                <a:gd name="f34" fmla="*/ f29 f22 1"/>
              </a:gdLst>
              <a:cxnLst>
                <a:cxn ang="3cd4">
                  <a:pos x="hc" y="t"/>
                </a:cxn>
                <a:cxn ang="0">
                  <a:pos x="r" y="vc"/>
                </a:cxn>
                <a:cxn ang="cd4">
                  <a:pos x="hc" y="b"/>
                </a:cxn>
                <a:cxn ang="cd2">
                  <a:pos x="l" y="vc"/>
                </a:cxn>
              </a:cxnLst>
              <a:rect l="f31" t="f34" r="f32" b="f33"/>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3" name="Google Shape;10423;p74">
              <a:extLst>
                <a:ext uri="{FF2B5EF4-FFF2-40B4-BE49-F238E27FC236}">
                  <a16:creationId xmlns:a16="http://schemas.microsoft.com/office/drawing/2014/main" id="{F04DB1B7-DCE5-4417-9ED5-8FB9B2CA76BE}"/>
                </a:ext>
              </a:extLst>
            </p:cNvPr>
            <p:cNvSpPr/>
            <p:nvPr/>
          </p:nvSpPr>
          <p:spPr>
            <a:xfrm>
              <a:off x="9570439" y="4862056"/>
              <a:ext cx="199823" cy="212972"/>
            </a:xfrm>
            <a:custGeom>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 f3 0 f2"/>
                <a:gd name="f54" fmla="*/ f53 1 4916"/>
                <a:gd name="f55" fmla="*/ f2 1 f54"/>
                <a:gd name="f56" fmla="*/ f3 1 f54"/>
                <a:gd name="f57" fmla="*/ f55 f51 1"/>
                <a:gd name="f58" fmla="*/ f56 f51 1"/>
                <a:gd name="f59" fmla="*/ f56 f52 1"/>
                <a:gd name="f60" fmla="*/ f55 f52 1"/>
              </a:gdLst>
              <a:cxnLst>
                <a:cxn ang="3cd4">
                  <a:pos x="hc" y="t"/>
                </a:cxn>
                <a:cxn ang="0">
                  <a:pos x="r" y="vc"/>
                </a:cxn>
                <a:cxn ang="cd4">
                  <a:pos x="hc" y="b"/>
                </a:cxn>
                <a:cxn ang="cd2">
                  <a:pos x="l" y="vc"/>
                </a:cxn>
              </a:cxnLst>
              <a:rect l="f57" t="f60" r="f58" b="f59"/>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4" name="Google Shape;10424;p74">
              <a:extLst>
                <a:ext uri="{FF2B5EF4-FFF2-40B4-BE49-F238E27FC236}">
                  <a16:creationId xmlns:a16="http://schemas.microsoft.com/office/drawing/2014/main" id="{F9190410-E9ED-43D5-B253-2228568A031E}"/>
                </a:ext>
              </a:extLst>
            </p:cNvPr>
            <p:cNvSpPr/>
            <p:nvPr/>
          </p:nvSpPr>
          <p:spPr>
            <a:xfrm>
              <a:off x="9795830" y="4559052"/>
              <a:ext cx="171614" cy="61438"/>
            </a:xfrm>
            <a:custGeom>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 f4 0 f2"/>
                <a:gd name="f18" fmla="+- f3 0 f2"/>
                <a:gd name="f19" fmla="*/ f18 1 4222"/>
                <a:gd name="f20" fmla="*/ f17 1 1418"/>
                <a:gd name="f21" fmla="*/ f2 1 f19"/>
                <a:gd name="f22" fmla="*/ f3 1 f19"/>
                <a:gd name="f23" fmla="*/ f2 1 f20"/>
                <a:gd name="f24" fmla="*/ f4 1 f20"/>
                <a:gd name="f25" fmla="*/ f21 f15 1"/>
                <a:gd name="f26" fmla="*/ f22 f15 1"/>
                <a:gd name="f27" fmla="*/ f24 f16 1"/>
                <a:gd name="f28" fmla="*/ f23 f16 1"/>
              </a:gdLst>
              <a:cxnLst>
                <a:cxn ang="3cd4">
                  <a:pos x="hc" y="t"/>
                </a:cxn>
                <a:cxn ang="0">
                  <a:pos x="r" y="vc"/>
                </a:cxn>
                <a:cxn ang="cd4">
                  <a:pos x="hc" y="b"/>
                </a:cxn>
                <a:cxn ang="cd2">
                  <a:pos x="l" y="vc"/>
                </a:cxn>
              </a:cxnLst>
              <a:rect l="f25" t="f28" r="f26" b="f27"/>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5" name="Google Shape;10425;p74">
              <a:extLst>
                <a:ext uri="{FF2B5EF4-FFF2-40B4-BE49-F238E27FC236}">
                  <a16:creationId xmlns:a16="http://schemas.microsoft.com/office/drawing/2014/main" id="{51FDDE75-6FA3-476A-94C3-799CE679692F}"/>
                </a:ext>
              </a:extLst>
            </p:cNvPr>
            <p:cNvSpPr/>
            <p:nvPr/>
          </p:nvSpPr>
          <p:spPr>
            <a:xfrm>
              <a:off x="9825264" y="4651854"/>
              <a:ext cx="170398" cy="61475"/>
            </a:xfrm>
            <a:custGeom>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 f4 0 f2"/>
                <a:gd name="f20" fmla="+- f3 0 f2"/>
                <a:gd name="f21" fmla="*/ f20 1 4192"/>
                <a:gd name="f22" fmla="*/ f19 1 1419"/>
                <a:gd name="f23" fmla="*/ f2 1 f21"/>
                <a:gd name="f24" fmla="*/ f3 1 f21"/>
                <a:gd name="f25" fmla="*/ f2 1 f22"/>
                <a:gd name="f26" fmla="*/ f4 1 f22"/>
                <a:gd name="f27" fmla="*/ f23 f17 1"/>
                <a:gd name="f28" fmla="*/ f24 f17 1"/>
                <a:gd name="f29" fmla="*/ f26 f18 1"/>
                <a:gd name="f30" fmla="*/ f25 f18 1"/>
              </a:gdLst>
              <a:cxnLst>
                <a:cxn ang="3cd4">
                  <a:pos x="hc" y="t"/>
                </a:cxn>
                <a:cxn ang="0">
                  <a:pos x="r" y="vc"/>
                </a:cxn>
                <a:cxn ang="cd4">
                  <a:pos x="hc" y="b"/>
                </a:cxn>
                <a:cxn ang="cd2">
                  <a:pos x="l" y="vc"/>
                </a:cxn>
              </a:cxnLst>
              <a:rect l="f27" t="f30" r="f28" b="f29"/>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6" name="Google Shape;10426;p74">
              <a:extLst>
                <a:ext uri="{FF2B5EF4-FFF2-40B4-BE49-F238E27FC236}">
                  <a16:creationId xmlns:a16="http://schemas.microsoft.com/office/drawing/2014/main" id="{F85F283E-DB43-45A3-9075-BA536829D87F}"/>
                </a:ext>
              </a:extLst>
            </p:cNvPr>
            <p:cNvSpPr/>
            <p:nvPr/>
          </p:nvSpPr>
          <p:spPr>
            <a:xfrm>
              <a:off x="9798390" y="4830638"/>
              <a:ext cx="198525" cy="61475"/>
            </a:xfrm>
            <a:custGeom>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 f4 0 f2"/>
                <a:gd name="f18" fmla="+- f3 0 f2"/>
                <a:gd name="f19" fmla="*/ f18 1 4884"/>
                <a:gd name="f20" fmla="*/ f17 1 1419"/>
                <a:gd name="f21" fmla="*/ f2 1 f19"/>
                <a:gd name="f22" fmla="*/ f3 1 f19"/>
                <a:gd name="f23" fmla="*/ f2 1 f20"/>
                <a:gd name="f24" fmla="*/ f4 1 f20"/>
                <a:gd name="f25" fmla="*/ f21 f15 1"/>
                <a:gd name="f26" fmla="*/ f22 f15 1"/>
                <a:gd name="f27" fmla="*/ f24 f16 1"/>
                <a:gd name="f28" fmla="*/ f23 f16 1"/>
              </a:gdLst>
              <a:cxnLst>
                <a:cxn ang="3cd4">
                  <a:pos x="hc" y="t"/>
                </a:cxn>
                <a:cxn ang="0">
                  <a:pos x="r" y="vc"/>
                </a:cxn>
                <a:cxn ang="cd4">
                  <a:pos x="hc" y="b"/>
                </a:cxn>
                <a:cxn ang="cd2">
                  <a:pos x="l" y="vc"/>
                </a:cxn>
              </a:cxnLst>
              <a:rect l="f25" t="f28" r="f26" b="f27"/>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7" name="Google Shape;10427;p74">
              <a:extLst>
                <a:ext uri="{FF2B5EF4-FFF2-40B4-BE49-F238E27FC236}">
                  <a16:creationId xmlns:a16="http://schemas.microsoft.com/office/drawing/2014/main" id="{320D34B3-E3D3-449A-B5C5-81FC86EF3C86}"/>
                </a:ext>
              </a:extLst>
            </p:cNvPr>
            <p:cNvSpPr/>
            <p:nvPr/>
          </p:nvSpPr>
          <p:spPr>
            <a:xfrm>
              <a:off x="9768928" y="4740578"/>
              <a:ext cx="227996" cy="58741"/>
            </a:xfrm>
            <a:custGeom>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 f4 0 f2"/>
                <a:gd name="f15" fmla="+- f3 0 f2"/>
                <a:gd name="f16" fmla="*/ f15 1 5609"/>
                <a:gd name="f17" fmla="*/ f14 1 1356"/>
                <a:gd name="f18" fmla="*/ f2 1 f16"/>
                <a:gd name="f19" fmla="*/ f3 1 f16"/>
                <a:gd name="f20" fmla="*/ f2 1 f17"/>
                <a:gd name="f21" fmla="*/ f4 1 f17"/>
                <a:gd name="f22" fmla="*/ f18 f12 1"/>
                <a:gd name="f23" fmla="*/ f19 f12 1"/>
                <a:gd name="f24" fmla="*/ f21 f13 1"/>
                <a:gd name="f25" fmla="*/ f20 f13 1"/>
              </a:gdLst>
              <a:cxnLst>
                <a:cxn ang="3cd4">
                  <a:pos x="hc" y="t"/>
                </a:cxn>
                <a:cxn ang="0">
                  <a:pos x="r" y="vc"/>
                </a:cxn>
                <a:cxn ang="cd4">
                  <a:pos x="hc" y="b"/>
                </a:cxn>
                <a:cxn ang="cd2">
                  <a:pos x="l" y="vc"/>
                </a:cxn>
              </a:cxnLst>
              <a:rect l="f22" t="f25" r="f23" b="f24"/>
              <a:pathLst>
                <a:path w="5609" h="1356">
                  <a:moveTo>
                    <a:pt x="f5" y="f2"/>
                  </a:moveTo>
                  <a:lnTo>
                    <a:pt x="f5" y="f6"/>
                  </a:lnTo>
                  <a:lnTo>
                    <a:pt x="f3" y="f6"/>
                  </a:lnTo>
                  <a:lnTo>
                    <a:pt x="f3" y="f7"/>
                  </a:lnTo>
                  <a:cubicBezTo>
                    <a:pt x="f8" y="f9"/>
                    <a:pt x="f10" y="f2"/>
                    <a:pt x="f11"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8" name="Google Shape;10428;p74">
              <a:extLst>
                <a:ext uri="{FF2B5EF4-FFF2-40B4-BE49-F238E27FC236}">
                  <a16:creationId xmlns:a16="http://schemas.microsoft.com/office/drawing/2014/main" id="{0FCC2072-66DD-4687-8B94-F2051DB035B6}"/>
                </a:ext>
              </a:extLst>
            </p:cNvPr>
            <p:cNvSpPr/>
            <p:nvPr/>
          </p:nvSpPr>
          <p:spPr>
            <a:xfrm>
              <a:off x="9798390" y="4923486"/>
              <a:ext cx="199823" cy="151543"/>
            </a:xfrm>
            <a:custGeom>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 f4 0 f2"/>
                <a:gd name="f26" fmla="+- f3 0 f2"/>
                <a:gd name="f27" fmla="*/ f26 1 4916"/>
                <a:gd name="f28" fmla="*/ f25 1 3498"/>
                <a:gd name="f29" fmla="*/ f2 1 f27"/>
                <a:gd name="f30" fmla="*/ f3 1 f27"/>
                <a:gd name="f31" fmla="*/ f2 1 f28"/>
                <a:gd name="f32" fmla="*/ f4 1 f28"/>
                <a:gd name="f33" fmla="*/ f29 f23 1"/>
                <a:gd name="f34" fmla="*/ f30 f23 1"/>
                <a:gd name="f35" fmla="*/ f32 f24 1"/>
                <a:gd name="f36" fmla="*/ f31 f24 1"/>
              </a:gdLst>
              <a:cxnLst>
                <a:cxn ang="3cd4">
                  <a:pos x="hc" y="t"/>
                </a:cxn>
                <a:cxn ang="0">
                  <a:pos x="r" y="vc"/>
                </a:cxn>
                <a:cxn ang="cd4">
                  <a:pos x="hc" y="b"/>
                </a:cxn>
                <a:cxn ang="cd2">
                  <a:pos x="l" y="vc"/>
                </a:cxn>
              </a:cxnLst>
              <a:rect l="f33" t="f36" r="f34" b="f35"/>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9" name="Google Shape;10429;p74">
              <a:extLst>
                <a:ext uri="{FF2B5EF4-FFF2-40B4-BE49-F238E27FC236}">
                  <a16:creationId xmlns:a16="http://schemas.microsoft.com/office/drawing/2014/main" id="{2875C9C4-8026-409A-9217-AC74B7BAE5F3}"/>
                </a:ext>
              </a:extLst>
            </p:cNvPr>
            <p:cNvSpPr/>
            <p:nvPr/>
          </p:nvSpPr>
          <p:spPr>
            <a:xfrm>
              <a:off x="9601163" y="4650519"/>
              <a:ext cx="140927" cy="180173"/>
            </a:xfrm>
            <a:custGeom>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 f4 0 f2"/>
                <a:gd name="f19" fmla="+- f3 0 f2"/>
                <a:gd name="f20" fmla="*/ f19 1 3467"/>
                <a:gd name="f21" fmla="*/ f18 1 4159"/>
                <a:gd name="f22" fmla="*/ f2 1 f20"/>
                <a:gd name="f23" fmla="*/ f3 1 f20"/>
                <a:gd name="f24" fmla="*/ f2 1 f21"/>
                <a:gd name="f25" fmla="*/ f4 1 f21"/>
                <a:gd name="f26" fmla="*/ f22 f16 1"/>
                <a:gd name="f27" fmla="*/ f23 f16 1"/>
                <a:gd name="f28" fmla="*/ f25 f17 1"/>
                <a:gd name="f29" fmla="*/ f24 f17 1"/>
              </a:gdLst>
              <a:cxnLst>
                <a:cxn ang="3cd4">
                  <a:pos x="hc" y="t"/>
                </a:cxn>
                <a:cxn ang="0">
                  <a:pos x="r" y="vc"/>
                </a:cxn>
                <a:cxn ang="cd4">
                  <a:pos x="hc" y="b"/>
                </a:cxn>
                <a:cxn ang="cd2">
                  <a:pos x="l" y="vc"/>
                </a:cxn>
              </a:cxnLst>
              <a:rect l="f26" t="f29" r="f27" b="f28"/>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20" name="Google Shape;10435;p74">
            <a:extLst>
              <a:ext uri="{FF2B5EF4-FFF2-40B4-BE49-F238E27FC236}">
                <a16:creationId xmlns:a16="http://schemas.microsoft.com/office/drawing/2014/main" id="{6FC623D1-552B-4277-9350-BE102EBFBAD2}"/>
              </a:ext>
            </a:extLst>
          </p:cNvPr>
          <p:cNvGrpSpPr/>
          <p:nvPr/>
        </p:nvGrpSpPr>
        <p:grpSpPr>
          <a:xfrm>
            <a:off x="9486973" y="5286301"/>
            <a:ext cx="709647" cy="701254"/>
            <a:chOff x="9486973" y="5286301"/>
            <a:chExt cx="709647" cy="701254"/>
          </a:xfrm>
          <a:solidFill>
            <a:schemeClr val="bg1">
              <a:lumMod val="50000"/>
            </a:schemeClr>
          </a:solidFill>
        </p:grpSpPr>
        <p:sp>
          <p:nvSpPr>
            <p:cNvPr id="121" name="Google Shape;10436;p74">
              <a:extLst>
                <a:ext uri="{FF2B5EF4-FFF2-40B4-BE49-F238E27FC236}">
                  <a16:creationId xmlns:a16="http://schemas.microsoft.com/office/drawing/2014/main" id="{01BE3D8A-01C8-481E-93CB-A7B682747C85}"/>
                </a:ext>
              </a:extLst>
            </p:cNvPr>
            <p:cNvSpPr/>
            <p:nvPr/>
          </p:nvSpPr>
          <p:spPr>
            <a:xfrm>
              <a:off x="9820143" y="5286301"/>
              <a:ext cx="41449" cy="110395"/>
            </a:xfrm>
            <a:custGeom>
              <a:gdLst>
                <a:gd name="f0" fmla="val w"/>
                <a:gd name="f1" fmla="val h"/>
                <a:gd name="f2" fmla="val 0"/>
                <a:gd name="f3" fmla="val 694"/>
                <a:gd name="f4" fmla="val 1734"/>
                <a:gd name="f5" fmla="val 347"/>
                <a:gd name="f6" fmla="val 158"/>
                <a:gd name="f7" fmla="val 1355"/>
                <a:gd name="f8" fmla="val 1576"/>
                <a:gd name="f9" fmla="val 1733"/>
                <a:gd name="f10" fmla="val 536"/>
                <a:gd name="f11" fmla="val 693"/>
                <a:gd name="f12" fmla="*/ f0 1 694"/>
                <a:gd name="f13" fmla="*/ f1 1 1734"/>
                <a:gd name="f14" fmla="+- f4 0 f2"/>
                <a:gd name="f15" fmla="+- f3 0 f2"/>
                <a:gd name="f16" fmla="*/ f15 1 694"/>
                <a:gd name="f17" fmla="*/ f14 1 1734"/>
                <a:gd name="f18" fmla="*/ f2 1 f16"/>
                <a:gd name="f19" fmla="*/ f3 1 f16"/>
                <a:gd name="f20" fmla="*/ f2 1 f17"/>
                <a:gd name="f21" fmla="*/ f4 1 f17"/>
                <a:gd name="f22" fmla="*/ f18 f12 1"/>
                <a:gd name="f23" fmla="*/ f19 f12 1"/>
                <a:gd name="f24" fmla="*/ f21 f13 1"/>
                <a:gd name="f25" fmla="*/ f20 f13 1"/>
              </a:gdLst>
              <a:cxnLst>
                <a:cxn ang="3cd4">
                  <a:pos x="hc" y="t"/>
                </a:cxn>
                <a:cxn ang="0">
                  <a:pos x="r" y="vc"/>
                </a:cxn>
                <a:cxn ang="cd4">
                  <a:pos x="hc" y="b"/>
                </a:cxn>
                <a:cxn ang="cd2">
                  <a:pos x="l" y="vc"/>
                </a:cxn>
              </a:cxnLst>
              <a:rect l="f22" t="f25" r="f23" b="f24"/>
              <a:pathLst>
                <a:path w="694" h="1733">
                  <a:moveTo>
                    <a:pt x="f5" y="f2"/>
                  </a:moveTo>
                  <a:cubicBezTo>
                    <a:pt x="f6" y="f2"/>
                    <a:pt x="f2" y="f6"/>
                    <a:pt x="f2" y="f5"/>
                  </a:cubicBezTo>
                  <a:lnTo>
                    <a:pt x="f2" y="f7"/>
                  </a:lnTo>
                  <a:cubicBezTo>
                    <a:pt x="f2" y="f8"/>
                    <a:pt x="f6" y="f9"/>
                    <a:pt x="f5" y="f9"/>
                  </a:cubicBezTo>
                  <a:cubicBezTo>
                    <a:pt x="f10" y="f9"/>
                    <a:pt x="f11" y="f8"/>
                    <a:pt x="f11" y="f7"/>
                  </a:cubicBezTo>
                  <a:lnTo>
                    <a:pt x="f11" y="f5"/>
                  </a:lnTo>
                  <a:cubicBezTo>
                    <a:pt x="f11" y="f6"/>
                    <a:pt x="f10"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2" name="Google Shape;10437;p74">
              <a:extLst>
                <a:ext uri="{FF2B5EF4-FFF2-40B4-BE49-F238E27FC236}">
                  <a16:creationId xmlns:a16="http://schemas.microsoft.com/office/drawing/2014/main" id="{39B63267-FA27-433A-92D3-0A0490649A67}"/>
                </a:ext>
              </a:extLst>
            </p:cNvPr>
            <p:cNvSpPr/>
            <p:nvPr/>
          </p:nvSpPr>
          <p:spPr>
            <a:xfrm>
              <a:off x="9654491" y="5373023"/>
              <a:ext cx="84774" cy="88367"/>
            </a:xfrm>
            <a:custGeom>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 f4 0 f2"/>
                <a:gd name="f35" fmla="+- f3 0 f2"/>
                <a:gd name="f36" fmla="*/ f35 1 1419"/>
                <a:gd name="f37" fmla="*/ f34 1 1388"/>
                <a:gd name="f38" fmla="*/ f2 1 f36"/>
                <a:gd name="f39" fmla="*/ f3 1 f36"/>
                <a:gd name="f40" fmla="*/ f2 1 f37"/>
                <a:gd name="f41" fmla="*/ f4 1 f37"/>
                <a:gd name="f42" fmla="*/ f38 f32 1"/>
                <a:gd name="f43" fmla="*/ f39 f32 1"/>
                <a:gd name="f44" fmla="*/ f41 f33 1"/>
                <a:gd name="f45" fmla="*/ f40 f33 1"/>
              </a:gdLst>
              <a:cxnLst>
                <a:cxn ang="3cd4">
                  <a:pos x="hc" y="t"/>
                </a:cxn>
                <a:cxn ang="0">
                  <a:pos x="r" y="vc"/>
                </a:cxn>
                <a:cxn ang="cd4">
                  <a:pos x="hc" y="b"/>
                </a:cxn>
                <a:cxn ang="cd2">
                  <a:pos x="l" y="vc"/>
                </a:cxn>
              </a:cxnLst>
              <a:rect l="f42" t="f45" r="f43" b="f44"/>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3" name="Google Shape;10438;p74">
              <a:extLst>
                <a:ext uri="{FF2B5EF4-FFF2-40B4-BE49-F238E27FC236}">
                  <a16:creationId xmlns:a16="http://schemas.microsoft.com/office/drawing/2014/main" id="{DAA4E3C6-61D6-46EA-BFC8-DE0DA2157A5F}"/>
                </a:ext>
              </a:extLst>
            </p:cNvPr>
            <p:cNvSpPr/>
            <p:nvPr/>
          </p:nvSpPr>
          <p:spPr>
            <a:xfrm>
              <a:off x="9942426" y="5373782"/>
              <a:ext cx="84774" cy="87608"/>
            </a:xfrm>
            <a:custGeom>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 f4 0 f2"/>
                <a:gd name="f35" fmla="+- f3 0 f2"/>
                <a:gd name="f36" fmla="*/ f35 1 1419"/>
                <a:gd name="f37" fmla="*/ f34 1 1376"/>
                <a:gd name="f38" fmla="*/ f2 1 f36"/>
                <a:gd name="f39" fmla="*/ f3 1 f36"/>
                <a:gd name="f40" fmla="*/ f2 1 f37"/>
                <a:gd name="f41" fmla="*/ f4 1 f37"/>
                <a:gd name="f42" fmla="*/ f38 f32 1"/>
                <a:gd name="f43" fmla="*/ f39 f32 1"/>
                <a:gd name="f44" fmla="*/ f41 f33 1"/>
                <a:gd name="f45" fmla="*/ f40 f33 1"/>
              </a:gdLst>
              <a:cxnLst>
                <a:cxn ang="3cd4">
                  <a:pos x="hc" y="t"/>
                </a:cxn>
                <a:cxn ang="0">
                  <a:pos x="r" y="vc"/>
                </a:cxn>
                <a:cxn ang="cd4">
                  <a:pos x="hc" y="b"/>
                </a:cxn>
                <a:cxn ang="cd2">
                  <a:pos x="l" y="vc"/>
                </a:cxn>
              </a:cxnLst>
              <a:rect l="f42" t="f45" r="f43" b="f44"/>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4" name="Google Shape;10439;p74">
              <a:extLst>
                <a:ext uri="{FF2B5EF4-FFF2-40B4-BE49-F238E27FC236}">
                  <a16:creationId xmlns:a16="http://schemas.microsoft.com/office/drawing/2014/main" id="{20C1AA92-0926-47F6-A982-FF69D2A6EAC4}"/>
                </a:ext>
              </a:extLst>
            </p:cNvPr>
            <p:cNvSpPr/>
            <p:nvPr/>
          </p:nvSpPr>
          <p:spPr>
            <a:xfrm>
              <a:off x="10111846" y="5593192"/>
              <a:ext cx="84774" cy="308984"/>
            </a:xfrm>
            <a:custGeom>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 f4 0 f2"/>
                <a:gd name="f19" fmla="+- f3 0 f2"/>
                <a:gd name="f20" fmla="*/ f19 1 1419"/>
                <a:gd name="f21" fmla="*/ f18 1 4853"/>
                <a:gd name="f22" fmla="*/ f2 1 f20"/>
                <a:gd name="f23" fmla="*/ f3 1 f20"/>
                <a:gd name="f24" fmla="*/ f2 1 f21"/>
                <a:gd name="f25" fmla="*/ f4 1 f21"/>
                <a:gd name="f26" fmla="*/ f22 f16 1"/>
                <a:gd name="f27" fmla="*/ f23 f16 1"/>
                <a:gd name="f28" fmla="*/ f25 f17 1"/>
                <a:gd name="f29" fmla="*/ f24 f17 1"/>
              </a:gdLst>
              <a:cxnLst>
                <a:cxn ang="3cd4">
                  <a:pos x="hc" y="t"/>
                </a:cxn>
                <a:cxn ang="0">
                  <a:pos x="r" y="vc"/>
                </a:cxn>
                <a:cxn ang="cd4">
                  <a:pos x="hc" y="b"/>
                </a:cxn>
                <a:cxn ang="cd2">
                  <a:pos x="l" y="vc"/>
                </a:cxn>
              </a:cxnLst>
              <a:rect l="f26" t="f29" r="f27" b="f28"/>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5" name="Google Shape;10440;p74">
              <a:extLst>
                <a:ext uri="{FF2B5EF4-FFF2-40B4-BE49-F238E27FC236}">
                  <a16:creationId xmlns:a16="http://schemas.microsoft.com/office/drawing/2014/main" id="{47420058-102B-42E4-8377-F366867B0C9D}"/>
                </a:ext>
              </a:extLst>
            </p:cNvPr>
            <p:cNvSpPr/>
            <p:nvPr/>
          </p:nvSpPr>
          <p:spPr>
            <a:xfrm>
              <a:off x="9486973" y="5594966"/>
              <a:ext cx="84774" cy="309176"/>
            </a:xfrm>
            <a:custGeom>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 f5 0 f3"/>
                <a:gd name="f21" fmla="+- f4 0 f3"/>
                <a:gd name="f22" fmla="*/ f21 1 1419"/>
                <a:gd name="f23" fmla="*/ f20 1 4856"/>
                <a:gd name="f24" fmla="*/ f3 1 f22"/>
                <a:gd name="f25" fmla="*/ f4 1 f22"/>
                <a:gd name="f26" fmla="*/ f3 1 f23"/>
                <a:gd name="f27" fmla="*/ f5 1 f23"/>
                <a:gd name="f28" fmla="*/ f24 f18 1"/>
                <a:gd name="f29" fmla="*/ f25 f18 1"/>
                <a:gd name="f30" fmla="*/ f27 f19 1"/>
                <a:gd name="f31" fmla="*/ f26 f19 1"/>
              </a:gdLst>
              <a:cxnLst>
                <a:cxn ang="3cd4">
                  <a:pos x="hc" y="t"/>
                </a:cxn>
                <a:cxn ang="0">
                  <a:pos x="r" y="vc"/>
                </a:cxn>
                <a:cxn ang="cd4">
                  <a:pos x="hc" y="b"/>
                </a:cxn>
                <a:cxn ang="cd2">
                  <a:pos x="l" y="vc"/>
                </a:cxn>
              </a:cxnLst>
              <a:rect l="f28" t="f31" r="f29" b="f30"/>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6" name="Google Shape;10441;p74">
              <a:extLst>
                <a:ext uri="{FF2B5EF4-FFF2-40B4-BE49-F238E27FC236}">
                  <a16:creationId xmlns:a16="http://schemas.microsoft.com/office/drawing/2014/main" id="{EC68AE17-81E7-4439-89A8-9B37968BD356}"/>
                </a:ext>
              </a:extLst>
            </p:cNvPr>
            <p:cNvSpPr/>
            <p:nvPr/>
          </p:nvSpPr>
          <p:spPr>
            <a:xfrm>
              <a:off x="9724141" y="5617259"/>
              <a:ext cx="342607" cy="264855"/>
            </a:xfrm>
            <a:custGeom>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 f4 0 f2"/>
                <a:gd name="f34" fmla="+- f3 0 f2"/>
                <a:gd name="f35" fmla="*/ f34 1 5735"/>
                <a:gd name="f36" fmla="*/ f33 1 4160"/>
                <a:gd name="f37" fmla="*/ f2 1 f35"/>
                <a:gd name="f38" fmla="*/ f3 1 f35"/>
                <a:gd name="f39" fmla="*/ f2 1 f36"/>
                <a:gd name="f40" fmla="*/ f4 1 f36"/>
                <a:gd name="f41" fmla="*/ f37 f31 1"/>
                <a:gd name="f42" fmla="*/ f38 f31 1"/>
                <a:gd name="f43" fmla="*/ f40 f32 1"/>
                <a:gd name="f44" fmla="*/ f39 f32 1"/>
              </a:gdLst>
              <a:cxnLst>
                <a:cxn ang="3cd4">
                  <a:pos x="hc" y="t"/>
                </a:cxn>
                <a:cxn ang="0">
                  <a:pos x="r" y="vc"/>
                </a:cxn>
                <a:cxn ang="cd4">
                  <a:pos x="hc" y="b"/>
                </a:cxn>
                <a:cxn ang="cd2">
                  <a:pos x="l" y="vc"/>
                </a:cxn>
              </a:cxnLst>
              <a:rect l="f41" t="f44" r="f42" b="f43"/>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7" name="Google Shape;10442;p74">
              <a:extLst>
                <a:ext uri="{FF2B5EF4-FFF2-40B4-BE49-F238E27FC236}">
                  <a16:creationId xmlns:a16="http://schemas.microsoft.com/office/drawing/2014/main" id="{37C8CE55-3667-4F2A-8A97-5FFCBE277910}"/>
                </a:ext>
              </a:extLst>
            </p:cNvPr>
            <p:cNvSpPr/>
            <p:nvPr/>
          </p:nvSpPr>
          <p:spPr>
            <a:xfrm>
              <a:off x="9609319" y="5506919"/>
              <a:ext cx="419782" cy="480636"/>
            </a:xfrm>
            <a:custGeom>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 f4 0 f2"/>
                <a:gd name="f83" fmla="+- f3 0 f2"/>
                <a:gd name="f84" fmla="*/ f83 1 7027"/>
                <a:gd name="f85" fmla="*/ f82 1 7549"/>
                <a:gd name="f86" fmla="*/ f2 1 f84"/>
                <a:gd name="f87" fmla="*/ f3 1 f84"/>
                <a:gd name="f88" fmla="*/ f2 1 f85"/>
                <a:gd name="f89" fmla="*/ f4 1 f85"/>
                <a:gd name="f90" fmla="*/ f86 f80 1"/>
                <a:gd name="f91" fmla="*/ f87 f80 1"/>
                <a:gd name="f92" fmla="*/ f89 f81 1"/>
                <a:gd name="f93" fmla="*/ f88 f81 1"/>
              </a:gdLst>
              <a:cxnLst>
                <a:cxn ang="3cd4">
                  <a:pos x="hc" y="t"/>
                </a:cxn>
                <a:cxn ang="0">
                  <a:pos x="r" y="vc"/>
                </a:cxn>
                <a:cxn ang="cd4">
                  <a:pos x="hc" y="b"/>
                </a:cxn>
                <a:cxn ang="cd2">
                  <a:pos x="l" y="vc"/>
                </a:cxn>
              </a:cxnLst>
              <a:rect l="f90" t="f93" r="f91" b="f92"/>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28" name="Google Shape;10443;p74">
            <a:extLst>
              <a:ext uri="{FF2B5EF4-FFF2-40B4-BE49-F238E27FC236}">
                <a16:creationId xmlns:a16="http://schemas.microsoft.com/office/drawing/2014/main" id="{DDC6AACE-0BEA-442B-A4DB-5620C598EA0B}"/>
              </a:ext>
            </a:extLst>
          </p:cNvPr>
          <p:cNvGrpSpPr/>
          <p:nvPr/>
        </p:nvGrpSpPr>
        <p:grpSpPr>
          <a:xfrm>
            <a:off x="11314392" y="4449570"/>
            <a:ext cx="551127" cy="587401"/>
            <a:chOff x="11314392" y="4449570"/>
            <a:chExt cx="551127" cy="587401"/>
          </a:xfrm>
          <a:solidFill>
            <a:schemeClr val="bg1">
              <a:lumMod val="50000"/>
            </a:schemeClr>
          </a:solidFill>
        </p:grpSpPr>
        <p:sp>
          <p:nvSpPr>
            <p:cNvPr id="129" name="Google Shape;10444;p74">
              <a:extLst>
                <a:ext uri="{FF2B5EF4-FFF2-40B4-BE49-F238E27FC236}">
                  <a16:creationId xmlns:a16="http://schemas.microsoft.com/office/drawing/2014/main" id="{C470C8AD-A1AD-4680-AEFE-5D6828E3EEBB}"/>
                </a:ext>
              </a:extLst>
            </p:cNvPr>
            <p:cNvSpPr/>
            <p:nvPr/>
          </p:nvSpPr>
          <p:spPr>
            <a:xfrm>
              <a:off x="11362773" y="4449570"/>
              <a:ext cx="161291" cy="171898"/>
            </a:xfrm>
            <a:custGeom>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 f3 0 f2"/>
                <a:gd name="f13" fmla="*/ f12 1 3467"/>
                <a:gd name="f14" fmla="*/ f2 1 f13"/>
                <a:gd name="f15" fmla="*/ f3 1 f13"/>
                <a:gd name="f16" fmla="*/ f14 f10 1"/>
                <a:gd name="f17" fmla="*/ f15 f10 1"/>
                <a:gd name="f18" fmla="*/ f15 f11 1"/>
                <a:gd name="f19" fmla="*/ f14 f11 1"/>
              </a:gdLst>
              <a:cxnLst>
                <a:cxn ang="3cd4">
                  <a:pos x="hc" y="t"/>
                </a:cxn>
                <a:cxn ang="0">
                  <a:pos x="r" y="vc"/>
                </a:cxn>
                <a:cxn ang="cd4">
                  <a:pos x="hc" y="b"/>
                </a:cxn>
                <a:cxn ang="cd2">
                  <a:pos x="l" y="vc"/>
                </a:cxn>
              </a:cxnLst>
              <a:rect l="f16" t="f19" r="f17" b="f18"/>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0" name="Google Shape;10445;p74">
              <a:extLst>
                <a:ext uri="{FF2B5EF4-FFF2-40B4-BE49-F238E27FC236}">
                  <a16:creationId xmlns:a16="http://schemas.microsoft.com/office/drawing/2014/main" id="{4FF48486-2429-4C41-9D26-8EAC3D5BBCC3}"/>
                </a:ext>
              </a:extLst>
            </p:cNvPr>
            <p:cNvSpPr/>
            <p:nvPr/>
          </p:nvSpPr>
          <p:spPr>
            <a:xfrm>
              <a:off x="11575279" y="4519879"/>
              <a:ext cx="193523" cy="134755"/>
            </a:xfrm>
            <a:custGeom>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 f4 0 f2"/>
                <a:gd name="f55" fmla="+- f3 0 f2"/>
                <a:gd name="f56" fmla="*/ f55 1 4160"/>
                <a:gd name="f57" fmla="*/ f54 1 2718"/>
                <a:gd name="f58" fmla="*/ f2 1 f56"/>
                <a:gd name="f59" fmla="*/ f3 1 f56"/>
                <a:gd name="f60" fmla="*/ f2 1 f57"/>
                <a:gd name="f61" fmla="*/ f4 1 f57"/>
                <a:gd name="f62" fmla="*/ f58 f52 1"/>
                <a:gd name="f63" fmla="*/ f59 f52 1"/>
                <a:gd name="f64" fmla="*/ f61 f53 1"/>
                <a:gd name="f65" fmla="*/ f60 f53 1"/>
              </a:gdLst>
              <a:cxnLst>
                <a:cxn ang="3cd4">
                  <a:pos x="hc" y="t"/>
                </a:cxn>
                <a:cxn ang="0">
                  <a:pos x="r" y="vc"/>
                </a:cxn>
                <a:cxn ang="cd4">
                  <a:pos x="hc" y="b"/>
                </a:cxn>
                <a:cxn ang="cd2">
                  <a:pos x="l" y="vc"/>
                </a:cxn>
              </a:cxnLst>
              <a:rect l="f62" t="f65" r="f63" b="f64"/>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1" name="Google Shape;10446;p74">
              <a:extLst>
                <a:ext uri="{FF2B5EF4-FFF2-40B4-BE49-F238E27FC236}">
                  <a16:creationId xmlns:a16="http://schemas.microsoft.com/office/drawing/2014/main" id="{14328113-FFCB-4983-89F0-FD8F09DF5047}"/>
                </a:ext>
              </a:extLst>
            </p:cNvPr>
            <p:cNvSpPr/>
            <p:nvPr/>
          </p:nvSpPr>
          <p:spPr>
            <a:xfrm>
              <a:off x="11374505" y="4826742"/>
              <a:ext cx="197903" cy="136986"/>
            </a:xfrm>
            <a:custGeom>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 f4 0 f2"/>
                <a:gd name="f65" fmla="+- f3 0 f2"/>
                <a:gd name="f66" fmla="*/ f65 1 4254"/>
                <a:gd name="f67" fmla="*/ f64 1 2763"/>
                <a:gd name="f68" fmla="*/ f2 1 f66"/>
                <a:gd name="f69" fmla="*/ f3 1 f66"/>
                <a:gd name="f70" fmla="*/ f2 1 f67"/>
                <a:gd name="f71" fmla="*/ f4 1 f67"/>
                <a:gd name="f72" fmla="*/ f68 f62 1"/>
                <a:gd name="f73" fmla="*/ f69 f62 1"/>
                <a:gd name="f74" fmla="*/ f71 f63 1"/>
                <a:gd name="f75" fmla="*/ f70 f63 1"/>
              </a:gdLst>
              <a:cxnLst>
                <a:cxn ang="3cd4">
                  <a:pos x="hc" y="t"/>
                </a:cxn>
                <a:cxn ang="0">
                  <a:pos x="r" y="vc"/>
                </a:cxn>
                <a:cxn ang="cd4">
                  <a:pos x="hc" y="b"/>
                </a:cxn>
                <a:cxn ang="cd2">
                  <a:pos x="l" y="vc"/>
                </a:cxn>
              </a:cxnLst>
              <a:rect l="f72" t="f75" r="f73" b="f74"/>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2" name="Google Shape;10447;p74">
              <a:extLst>
                <a:ext uri="{FF2B5EF4-FFF2-40B4-BE49-F238E27FC236}">
                  <a16:creationId xmlns:a16="http://schemas.microsoft.com/office/drawing/2014/main" id="{C39AA415-4A6B-45C7-A753-30B354517258}"/>
                </a:ext>
              </a:extLst>
            </p:cNvPr>
            <p:cNvSpPr/>
            <p:nvPr/>
          </p:nvSpPr>
          <p:spPr>
            <a:xfrm>
              <a:off x="11652967" y="4690140"/>
              <a:ext cx="165661" cy="170307"/>
            </a:xfrm>
            <a:custGeom>
              <a:gdLst>
                <a:gd name="f0" fmla="val w"/>
                <a:gd name="f1" fmla="val h"/>
                <a:gd name="f2" fmla="val 0"/>
                <a:gd name="f3" fmla="val 3561"/>
                <a:gd name="f4" fmla="val 3435"/>
                <a:gd name="f5" fmla="val 1796"/>
                <a:gd name="f6" fmla="val 788"/>
                <a:gd name="f7" fmla="val 1733"/>
                <a:gd name="f8" fmla="val 2647"/>
                <a:gd name="f9" fmla="val 3434"/>
                <a:gd name="f10" fmla="val 2741"/>
                <a:gd name="f11" fmla="val 2773"/>
                <a:gd name="f12" fmla="*/ f0 1 3561"/>
                <a:gd name="f13" fmla="*/ f1 1 3435"/>
                <a:gd name="f14" fmla="+- f4 0 f2"/>
                <a:gd name="f15" fmla="+- f3 0 f2"/>
                <a:gd name="f16" fmla="*/ f15 1 3561"/>
                <a:gd name="f17" fmla="*/ f14 1 3435"/>
                <a:gd name="f18" fmla="*/ f2 1 f16"/>
                <a:gd name="f19" fmla="*/ f3 1 f16"/>
                <a:gd name="f20" fmla="*/ f2 1 f17"/>
                <a:gd name="f21" fmla="*/ f4 1 f17"/>
                <a:gd name="f22" fmla="*/ f18 f12 1"/>
                <a:gd name="f23" fmla="*/ f19 f12 1"/>
                <a:gd name="f24" fmla="*/ f21 f13 1"/>
                <a:gd name="f25" fmla="*/ f20 f13 1"/>
              </a:gdLst>
              <a:cxnLst>
                <a:cxn ang="3cd4">
                  <a:pos x="hc" y="t"/>
                </a:cxn>
                <a:cxn ang="0">
                  <a:pos x="r" y="vc"/>
                </a:cxn>
                <a:cxn ang="cd4">
                  <a:pos x="hc" y="b"/>
                </a:cxn>
                <a:cxn ang="cd2">
                  <a:pos x="l" y="vc"/>
                </a:cxn>
              </a:cxnLst>
              <a:rect l="f22" t="f25" r="f23" b="f24"/>
              <a:pathLst>
                <a:path w="3560" h="3435">
                  <a:moveTo>
                    <a:pt x="f5" y="f2"/>
                  </a:moveTo>
                  <a:cubicBezTo>
                    <a:pt x="f6" y="f2"/>
                    <a:pt x="f2" y="f6"/>
                    <a:pt x="f2" y="f7"/>
                  </a:cubicBezTo>
                  <a:cubicBezTo>
                    <a:pt x="f2" y="f8"/>
                    <a:pt x="f6" y="f9"/>
                    <a:pt x="f5" y="f9"/>
                  </a:cubicBezTo>
                  <a:cubicBezTo>
                    <a:pt x="f10" y="f9"/>
                    <a:pt x="f3" y="f8"/>
                    <a:pt x="f3" y="f7"/>
                  </a:cubicBezTo>
                  <a:cubicBezTo>
                    <a:pt x="f3" y="f6"/>
                    <a:pt x="f11"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3" name="Google Shape;10448;p74">
              <a:extLst>
                <a:ext uri="{FF2B5EF4-FFF2-40B4-BE49-F238E27FC236}">
                  <a16:creationId xmlns:a16="http://schemas.microsoft.com/office/drawing/2014/main" id="{4479AAA5-C311-40CA-9FB9-DB7E1B00D88F}"/>
                </a:ext>
              </a:extLst>
            </p:cNvPr>
            <p:cNvSpPr/>
            <p:nvPr/>
          </p:nvSpPr>
          <p:spPr>
            <a:xfrm>
              <a:off x="11314392" y="4618296"/>
              <a:ext cx="258007" cy="174970"/>
            </a:xfrm>
            <a:custGeom>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 f4 0 f2"/>
                <a:gd name="f30" fmla="+- f3 0 f2"/>
                <a:gd name="f31" fmla="*/ f30 1 5546"/>
                <a:gd name="f32" fmla="*/ f29 1 3529"/>
                <a:gd name="f33" fmla="*/ f2 1 f31"/>
                <a:gd name="f34" fmla="*/ f3 1 f31"/>
                <a:gd name="f35" fmla="*/ f2 1 f32"/>
                <a:gd name="f36" fmla="*/ f4 1 f32"/>
                <a:gd name="f37" fmla="*/ f33 f27 1"/>
                <a:gd name="f38" fmla="*/ f34 f27 1"/>
                <a:gd name="f39" fmla="*/ f36 f28 1"/>
                <a:gd name="f40" fmla="*/ f35 f28 1"/>
              </a:gdLst>
              <a:cxnLst>
                <a:cxn ang="3cd4">
                  <a:pos x="hc" y="t"/>
                </a:cxn>
                <a:cxn ang="0">
                  <a:pos x="r" y="vc"/>
                </a:cxn>
                <a:cxn ang="cd4">
                  <a:pos x="hc" y="b"/>
                </a:cxn>
                <a:cxn ang="cd2">
                  <a:pos x="l" y="vc"/>
                </a:cxn>
              </a:cxnLst>
              <a:rect l="f37" t="f40" r="f38" b="f39"/>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4" name="Google Shape;10449;p74">
              <a:extLst>
                <a:ext uri="{FF2B5EF4-FFF2-40B4-BE49-F238E27FC236}">
                  <a16:creationId xmlns:a16="http://schemas.microsoft.com/office/drawing/2014/main" id="{98B53CDE-6CFB-4D87-9755-0A13A983BD73}"/>
                </a:ext>
              </a:extLst>
            </p:cNvPr>
            <p:cNvSpPr/>
            <p:nvPr/>
          </p:nvSpPr>
          <p:spPr>
            <a:xfrm>
              <a:off x="11604586" y="4858819"/>
              <a:ext cx="260933" cy="178152"/>
            </a:xfrm>
            <a:custGeom>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 f4 0 f2"/>
                <a:gd name="f31" fmla="+- f3 0 f2"/>
                <a:gd name="f32" fmla="*/ f31 1 5609"/>
                <a:gd name="f33" fmla="*/ f30 1 3593"/>
                <a:gd name="f34" fmla="*/ f2 1 f32"/>
                <a:gd name="f35" fmla="*/ f3 1 f32"/>
                <a:gd name="f36" fmla="*/ f2 1 f33"/>
                <a:gd name="f37" fmla="*/ f4 1 f33"/>
                <a:gd name="f38" fmla="*/ f34 f28 1"/>
                <a:gd name="f39" fmla="*/ f35 f28 1"/>
                <a:gd name="f40" fmla="*/ f37 f29 1"/>
                <a:gd name="f41" fmla="*/ f36 f29 1"/>
              </a:gdLst>
              <a:cxnLst>
                <a:cxn ang="3cd4">
                  <a:pos x="hc" y="t"/>
                </a:cxn>
                <a:cxn ang="0">
                  <a:pos x="r" y="vc"/>
                </a:cxn>
                <a:cxn ang="cd4">
                  <a:pos x="hc" y="b"/>
                </a:cxn>
                <a:cxn ang="cd2">
                  <a:pos x="l" y="vc"/>
                </a:cxn>
              </a:cxnLst>
              <a:rect l="f38" t="f41" r="f39" b="f40"/>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35" name="Google Shape;10468;p74">
            <a:extLst>
              <a:ext uri="{FF2B5EF4-FFF2-40B4-BE49-F238E27FC236}">
                <a16:creationId xmlns:a16="http://schemas.microsoft.com/office/drawing/2014/main" id="{0A17EADA-CB0F-439C-BAFE-12DFBB9802E7}"/>
              </a:ext>
            </a:extLst>
          </p:cNvPr>
          <p:cNvGrpSpPr/>
          <p:nvPr/>
        </p:nvGrpSpPr>
        <p:grpSpPr>
          <a:xfrm>
            <a:off x="6024688" y="4673827"/>
            <a:ext cx="482868" cy="513243"/>
            <a:chOff x="6024688" y="4673827"/>
            <a:chExt cx="482868" cy="513243"/>
          </a:xfrm>
          <a:solidFill>
            <a:schemeClr val="bg1">
              <a:lumMod val="50000"/>
            </a:schemeClr>
          </a:solidFill>
        </p:grpSpPr>
        <p:sp>
          <p:nvSpPr>
            <p:cNvPr id="136" name="Google Shape;10469;p74">
              <a:extLst>
                <a:ext uri="{FF2B5EF4-FFF2-40B4-BE49-F238E27FC236}">
                  <a16:creationId xmlns:a16="http://schemas.microsoft.com/office/drawing/2014/main" id="{8BDCFD7D-8E81-498B-84A0-5309193660B0}"/>
                </a:ext>
              </a:extLst>
            </p:cNvPr>
            <p:cNvSpPr/>
            <p:nvPr/>
          </p:nvSpPr>
          <p:spPr>
            <a:xfrm>
              <a:off x="6308985" y="4975442"/>
              <a:ext cx="198571" cy="211628"/>
            </a:xfrm>
            <a:custGeom>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 f3 0 f2"/>
                <a:gd name="f30" fmla="*/ f29 1 4885"/>
                <a:gd name="f31" fmla="*/ f2 1 f30"/>
                <a:gd name="f32" fmla="*/ f3 1 f30"/>
                <a:gd name="f33" fmla="*/ f31 f27 1"/>
                <a:gd name="f34" fmla="*/ f32 f27 1"/>
                <a:gd name="f35" fmla="*/ f32 f28 1"/>
                <a:gd name="f36" fmla="*/ f31 f28 1"/>
              </a:gdLst>
              <a:cxnLst>
                <a:cxn ang="3cd4">
                  <a:pos x="hc" y="t"/>
                </a:cxn>
                <a:cxn ang="0">
                  <a:pos x="r" y="vc"/>
                </a:cxn>
                <a:cxn ang="cd4">
                  <a:pos x="hc" y="b"/>
                </a:cxn>
                <a:cxn ang="cd2">
                  <a:pos x="l" y="vc"/>
                </a:cxn>
              </a:cxnLst>
              <a:rect l="f33" t="f36" r="f34" b="f35"/>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7" name="Google Shape;10470;p74">
              <a:extLst>
                <a:ext uri="{FF2B5EF4-FFF2-40B4-BE49-F238E27FC236}">
                  <a16:creationId xmlns:a16="http://schemas.microsoft.com/office/drawing/2014/main" id="{6B8073B4-80D3-4AE6-864F-18196E5B27E8}"/>
                </a:ext>
              </a:extLst>
            </p:cNvPr>
            <p:cNvSpPr/>
            <p:nvPr/>
          </p:nvSpPr>
          <p:spPr>
            <a:xfrm>
              <a:off x="6025996" y="4825325"/>
              <a:ext cx="423924" cy="300316"/>
            </a:xfrm>
            <a:custGeom>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 f4 0 f2"/>
                <a:gd name="f70" fmla="+- f3 0 f2"/>
                <a:gd name="f71" fmla="*/ f70 1 10429"/>
                <a:gd name="f72" fmla="*/ f69 1 6932"/>
                <a:gd name="f73" fmla="*/ f2 1 f71"/>
                <a:gd name="f74" fmla="*/ f3 1 f71"/>
                <a:gd name="f75" fmla="*/ f2 1 f72"/>
                <a:gd name="f76" fmla="*/ f4 1 f72"/>
                <a:gd name="f77" fmla="*/ f73 f67 1"/>
                <a:gd name="f78" fmla="*/ f74 f67 1"/>
                <a:gd name="f79" fmla="*/ f76 f68 1"/>
                <a:gd name="f80" fmla="*/ f75 f68 1"/>
              </a:gdLst>
              <a:cxnLst>
                <a:cxn ang="3cd4">
                  <a:pos x="hc" y="t"/>
                </a:cxn>
                <a:cxn ang="0">
                  <a:pos x="r" y="vc"/>
                </a:cxn>
                <a:cxn ang="cd4">
                  <a:pos x="hc" y="b"/>
                </a:cxn>
                <a:cxn ang="cd2">
                  <a:pos x="l" y="vc"/>
                </a:cxn>
              </a:cxnLst>
              <a:rect l="f77" t="f80" r="f78" b="f79"/>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8" name="Google Shape;10471;p74">
              <a:extLst>
                <a:ext uri="{FF2B5EF4-FFF2-40B4-BE49-F238E27FC236}">
                  <a16:creationId xmlns:a16="http://schemas.microsoft.com/office/drawing/2014/main" id="{FDA0766D-CAD1-4F7B-A51B-18664E3C4DB9}"/>
                </a:ext>
              </a:extLst>
            </p:cNvPr>
            <p:cNvSpPr/>
            <p:nvPr/>
          </p:nvSpPr>
          <p:spPr>
            <a:xfrm>
              <a:off x="6024688" y="4673827"/>
              <a:ext cx="425232" cy="122858"/>
            </a:xfrm>
            <a:custGeom>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 f4 0 f2"/>
                <a:gd name="f41" fmla="+- f3 0 f2"/>
                <a:gd name="f42" fmla="*/ f41 1 10461"/>
                <a:gd name="f43" fmla="*/ f40 1 2836"/>
                <a:gd name="f44" fmla="*/ f2 1 f42"/>
                <a:gd name="f45" fmla="*/ f3 1 f42"/>
                <a:gd name="f46" fmla="*/ f2 1 f43"/>
                <a:gd name="f47" fmla="*/ f4 1 f43"/>
                <a:gd name="f48" fmla="*/ f44 f38 1"/>
                <a:gd name="f49" fmla="*/ f45 f38 1"/>
                <a:gd name="f50" fmla="*/ f47 f39 1"/>
                <a:gd name="f51" fmla="*/ f46 f39 1"/>
              </a:gdLst>
              <a:cxnLst>
                <a:cxn ang="3cd4">
                  <a:pos x="hc" y="t"/>
                </a:cxn>
                <a:cxn ang="0">
                  <a:pos x="r" y="vc"/>
                </a:cxn>
                <a:cxn ang="cd4">
                  <a:pos x="hc" y="b"/>
                </a:cxn>
                <a:cxn ang="cd2">
                  <a:pos x="l" y="vc"/>
                </a:cxn>
              </a:cxnLst>
              <a:rect l="f48" t="f51" r="f49" b="f50"/>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39" name="Google Shape;10483;p74">
            <a:extLst>
              <a:ext uri="{FF2B5EF4-FFF2-40B4-BE49-F238E27FC236}">
                <a16:creationId xmlns:a16="http://schemas.microsoft.com/office/drawing/2014/main" id="{6950E164-6301-4F0A-AE26-CF9EFC642C7E}"/>
              </a:ext>
            </a:extLst>
          </p:cNvPr>
          <p:cNvGrpSpPr/>
          <p:nvPr/>
        </p:nvGrpSpPr>
        <p:grpSpPr>
          <a:xfrm>
            <a:off x="10482014" y="4540370"/>
            <a:ext cx="453395" cy="480498"/>
            <a:chOff x="10482014" y="4540370"/>
            <a:chExt cx="453395" cy="480498"/>
          </a:xfrm>
          <a:solidFill>
            <a:schemeClr val="bg1">
              <a:lumMod val="50000"/>
            </a:schemeClr>
          </a:solidFill>
        </p:grpSpPr>
        <p:sp>
          <p:nvSpPr>
            <p:cNvPr id="140" name="Google Shape;10484;p74">
              <a:extLst>
                <a:ext uri="{FF2B5EF4-FFF2-40B4-BE49-F238E27FC236}">
                  <a16:creationId xmlns:a16="http://schemas.microsoft.com/office/drawing/2014/main" id="{61706E41-43AD-41EA-9EEF-B3EFCA00C3D5}"/>
                </a:ext>
              </a:extLst>
            </p:cNvPr>
            <p:cNvSpPr/>
            <p:nvPr/>
          </p:nvSpPr>
          <p:spPr>
            <a:xfrm>
              <a:off x="10736875" y="4810621"/>
              <a:ext cx="198534" cy="210247"/>
            </a:xfrm>
            <a:custGeom>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 f4 0 f2"/>
                <a:gd name="f29" fmla="+- f3 0 f2"/>
                <a:gd name="f30" fmla="*/ f29 1 4884"/>
                <a:gd name="f31" fmla="*/ f28 1 4853"/>
                <a:gd name="f32" fmla="*/ f2 1 f30"/>
                <a:gd name="f33" fmla="*/ f3 1 f30"/>
                <a:gd name="f34" fmla="*/ f2 1 f31"/>
                <a:gd name="f35" fmla="*/ f4 1 f31"/>
                <a:gd name="f36" fmla="*/ f32 f26 1"/>
                <a:gd name="f37" fmla="*/ f33 f26 1"/>
                <a:gd name="f38" fmla="*/ f35 f27 1"/>
                <a:gd name="f39" fmla="*/ f34 f27 1"/>
              </a:gdLst>
              <a:cxnLst>
                <a:cxn ang="3cd4">
                  <a:pos x="hc" y="t"/>
                </a:cxn>
                <a:cxn ang="0">
                  <a:pos x="r" y="vc"/>
                </a:cxn>
                <a:cxn ang="cd4">
                  <a:pos x="hc" y="b"/>
                </a:cxn>
                <a:cxn ang="cd2">
                  <a:pos x="l" y="vc"/>
                </a:cxn>
              </a:cxnLst>
              <a:rect l="f36" t="f39" r="f37" b="f38"/>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1" name="Google Shape;10485;p74">
              <a:extLst>
                <a:ext uri="{FF2B5EF4-FFF2-40B4-BE49-F238E27FC236}">
                  <a16:creationId xmlns:a16="http://schemas.microsoft.com/office/drawing/2014/main" id="{77277588-23C5-4324-B84B-3AFB04E9CBC7}"/>
                </a:ext>
              </a:extLst>
            </p:cNvPr>
            <p:cNvSpPr/>
            <p:nvPr/>
          </p:nvSpPr>
          <p:spPr>
            <a:xfrm>
              <a:off x="10482014" y="4644091"/>
              <a:ext cx="57680" cy="375388"/>
            </a:xfrm>
            <a:custGeom>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 f4 0 f2"/>
                <a:gd name="f19" fmla="+- f3 0 f2"/>
                <a:gd name="f20" fmla="*/ f19 1 1419"/>
                <a:gd name="f21" fmla="*/ f18 1 8665"/>
                <a:gd name="f22" fmla="*/ f2 1 f20"/>
                <a:gd name="f23" fmla="*/ f3 1 f20"/>
                <a:gd name="f24" fmla="*/ f2 1 f21"/>
                <a:gd name="f25" fmla="*/ f4 1 f21"/>
                <a:gd name="f26" fmla="*/ f22 f16 1"/>
                <a:gd name="f27" fmla="*/ f23 f16 1"/>
                <a:gd name="f28" fmla="*/ f25 f17 1"/>
                <a:gd name="f29" fmla="*/ f24 f17 1"/>
              </a:gdLst>
              <a:cxnLst>
                <a:cxn ang="3cd4">
                  <a:pos x="hc" y="t"/>
                </a:cxn>
                <a:cxn ang="0">
                  <a:pos x="r" y="vc"/>
                </a:cxn>
                <a:cxn ang="cd4">
                  <a:pos x="hc" y="b"/>
                </a:cxn>
                <a:cxn ang="cd2">
                  <a:pos x="l" y="vc"/>
                </a:cxn>
              </a:cxnLst>
              <a:rect l="f26" t="f29" r="f27" b="f28"/>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2" name="Google Shape;10486;p74">
              <a:extLst>
                <a:ext uri="{FF2B5EF4-FFF2-40B4-BE49-F238E27FC236}">
                  <a16:creationId xmlns:a16="http://schemas.microsoft.com/office/drawing/2014/main" id="{A19C3E82-FD94-4017-A91C-26E593F66F80}"/>
                </a:ext>
              </a:extLst>
            </p:cNvPr>
            <p:cNvSpPr/>
            <p:nvPr/>
          </p:nvSpPr>
          <p:spPr>
            <a:xfrm>
              <a:off x="10566513" y="4659124"/>
              <a:ext cx="284378" cy="360355"/>
            </a:xfrm>
            <a:custGeom>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 f4 0 f2"/>
                <a:gd name="f48" fmla="+- f3 0 f2"/>
                <a:gd name="f49" fmla="*/ f48 1 6996"/>
                <a:gd name="f50" fmla="*/ f47 1 8318"/>
                <a:gd name="f51" fmla="*/ f2 1 f49"/>
                <a:gd name="f52" fmla="*/ f3 1 f49"/>
                <a:gd name="f53" fmla="*/ f2 1 f50"/>
                <a:gd name="f54" fmla="*/ f4 1 f50"/>
                <a:gd name="f55" fmla="*/ f51 f45 1"/>
                <a:gd name="f56" fmla="*/ f52 f45 1"/>
                <a:gd name="f57" fmla="*/ f54 f46 1"/>
                <a:gd name="f58" fmla="*/ f53 f46 1"/>
              </a:gdLst>
              <a:cxnLst>
                <a:cxn ang="3cd4">
                  <a:pos x="hc" y="t"/>
                </a:cxn>
                <a:cxn ang="0">
                  <a:pos x="r" y="vc"/>
                </a:cxn>
                <a:cxn ang="cd4">
                  <a:pos x="hc" y="b"/>
                </a:cxn>
                <a:cxn ang="cd2">
                  <a:pos x="l" y="vc"/>
                </a:cxn>
              </a:cxnLst>
              <a:rect l="f55" t="f58" r="f56" b="f57"/>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3" name="Google Shape;10487;p74">
              <a:extLst>
                <a:ext uri="{FF2B5EF4-FFF2-40B4-BE49-F238E27FC236}">
                  <a16:creationId xmlns:a16="http://schemas.microsoft.com/office/drawing/2014/main" id="{FF0F2F07-60A7-46F9-8E1E-3173F8BE4A27}"/>
                </a:ext>
              </a:extLst>
            </p:cNvPr>
            <p:cNvSpPr/>
            <p:nvPr/>
          </p:nvSpPr>
          <p:spPr>
            <a:xfrm>
              <a:off x="10624157" y="4839260"/>
              <a:ext cx="107643" cy="30065"/>
            </a:xfrm>
            <a:custGeom>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 f4 0 f2"/>
                <a:gd name="f15" fmla="+- f3 0 f2"/>
                <a:gd name="f16" fmla="*/ f15 1 2648"/>
                <a:gd name="f17" fmla="*/ f14 1 694"/>
                <a:gd name="f18" fmla="*/ f2 1 f16"/>
                <a:gd name="f19" fmla="*/ f3 1 f16"/>
                <a:gd name="f20" fmla="*/ f2 1 f17"/>
                <a:gd name="f21" fmla="*/ f4 1 f17"/>
                <a:gd name="f22" fmla="*/ f18 f12 1"/>
                <a:gd name="f23" fmla="*/ f19 f12 1"/>
                <a:gd name="f24" fmla="*/ f21 f13 1"/>
                <a:gd name="f25" fmla="*/ f20 f13 1"/>
              </a:gdLst>
              <a:cxnLst>
                <a:cxn ang="3cd4">
                  <a:pos x="hc" y="t"/>
                </a:cxn>
                <a:cxn ang="0">
                  <a:pos x="r" y="vc"/>
                </a:cxn>
                <a:cxn ang="cd4">
                  <a:pos x="hc" y="b"/>
                </a:cxn>
                <a:cxn ang="cd2">
                  <a:pos x="l" y="vc"/>
                </a:cxn>
              </a:cxnLst>
              <a:rect l="f22" t="f25" r="f23" b="f24"/>
              <a:pathLst>
                <a:path w="2648" h="694">
                  <a:moveTo>
                    <a:pt x="f5" y="f5"/>
                  </a:moveTo>
                  <a:lnTo>
                    <a:pt x="f5" y="f4"/>
                  </a:lnTo>
                  <a:lnTo>
                    <a:pt x="f6" y="f4"/>
                  </a:lnTo>
                  <a:cubicBezTo>
                    <a:pt x="f7" y="f8"/>
                    <a:pt x="f9" y="f10"/>
                    <a:pt x="f11"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4" name="Google Shape;10488;p74">
              <a:extLst>
                <a:ext uri="{FF2B5EF4-FFF2-40B4-BE49-F238E27FC236}">
                  <a16:creationId xmlns:a16="http://schemas.microsoft.com/office/drawing/2014/main" id="{78736312-4EEC-48F2-AF1E-04E113644B1D}"/>
                </a:ext>
              </a:extLst>
            </p:cNvPr>
            <p:cNvSpPr/>
            <p:nvPr/>
          </p:nvSpPr>
          <p:spPr>
            <a:xfrm>
              <a:off x="10482014" y="4540370"/>
              <a:ext cx="367588" cy="88769"/>
            </a:xfrm>
            <a:custGeom>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 f4 0 f2"/>
                <a:gd name="f19" fmla="+- f3 0 f2"/>
                <a:gd name="f20" fmla="*/ f19 1 9043"/>
                <a:gd name="f21" fmla="*/ f18 1 2049"/>
                <a:gd name="f22" fmla="*/ f2 1 f20"/>
                <a:gd name="f23" fmla="*/ f3 1 f20"/>
                <a:gd name="f24" fmla="*/ f2 1 f21"/>
                <a:gd name="f25" fmla="*/ f4 1 f21"/>
                <a:gd name="f26" fmla="*/ f22 f16 1"/>
                <a:gd name="f27" fmla="*/ f23 f16 1"/>
                <a:gd name="f28" fmla="*/ f25 f17 1"/>
                <a:gd name="f29" fmla="*/ f24 f17 1"/>
              </a:gdLst>
              <a:cxnLst>
                <a:cxn ang="3cd4">
                  <a:pos x="hc" y="t"/>
                </a:cxn>
                <a:cxn ang="0">
                  <a:pos x="r" y="vc"/>
                </a:cxn>
                <a:cxn ang="cd4">
                  <a:pos x="hc" y="b"/>
                </a:cxn>
                <a:cxn ang="cd2">
                  <a:pos x="l" y="vc"/>
                </a:cxn>
              </a:cxnLst>
              <a:rect l="f26" t="f29" r="f27" b="f28"/>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45" name="Google Shape;10497;p74">
            <a:extLst>
              <a:ext uri="{FF2B5EF4-FFF2-40B4-BE49-F238E27FC236}">
                <a16:creationId xmlns:a16="http://schemas.microsoft.com/office/drawing/2014/main" id="{AF74BA4B-D773-443B-860B-562FCF526901}"/>
              </a:ext>
            </a:extLst>
          </p:cNvPr>
          <p:cNvGrpSpPr/>
          <p:nvPr/>
        </p:nvGrpSpPr>
        <p:grpSpPr>
          <a:xfrm>
            <a:off x="10374114" y="2606104"/>
            <a:ext cx="630396" cy="670062"/>
            <a:chOff x="10374114" y="2606104"/>
            <a:chExt cx="630396" cy="670062"/>
          </a:xfrm>
          <a:solidFill>
            <a:schemeClr val="bg1">
              <a:lumMod val="50000"/>
            </a:schemeClr>
          </a:solidFill>
        </p:grpSpPr>
        <p:sp>
          <p:nvSpPr>
            <p:cNvPr id="146" name="Google Shape;10498;p74">
              <a:extLst>
                <a:ext uri="{FF2B5EF4-FFF2-40B4-BE49-F238E27FC236}">
                  <a16:creationId xmlns:a16="http://schemas.microsoft.com/office/drawing/2014/main" id="{52C67380-AFB9-43F1-A79A-92688C416D6E}"/>
                </a:ext>
              </a:extLst>
            </p:cNvPr>
            <p:cNvSpPr/>
            <p:nvPr/>
          </p:nvSpPr>
          <p:spPr>
            <a:xfrm>
              <a:off x="10594823" y="2606104"/>
              <a:ext cx="183940" cy="196038"/>
            </a:xfrm>
            <a:custGeom>
              <a:gdLst>
                <a:gd name="f0" fmla="val w"/>
                <a:gd name="f1" fmla="val h"/>
                <a:gd name="f2" fmla="val 0"/>
                <a:gd name="f3" fmla="val 3466"/>
                <a:gd name="f4" fmla="val 1733"/>
                <a:gd name="f5" fmla="val 788"/>
                <a:gd name="f6" fmla="val 2678"/>
                <a:gd name="f7" fmla="*/ f0 1 3466"/>
                <a:gd name="f8" fmla="*/ f1 1 3466"/>
                <a:gd name="f9" fmla="+- f3 0 f2"/>
                <a:gd name="f10" fmla="*/ f9 1 3466"/>
                <a:gd name="f11" fmla="*/ f2 1 f10"/>
                <a:gd name="f12" fmla="*/ f3 1 f10"/>
                <a:gd name="f13" fmla="*/ f11 f7 1"/>
                <a:gd name="f14" fmla="*/ f12 f7 1"/>
                <a:gd name="f15" fmla="*/ f12 f8 1"/>
                <a:gd name="f16" fmla="*/ f11 f8 1"/>
              </a:gdLst>
              <a:cxnLst>
                <a:cxn ang="3cd4">
                  <a:pos x="hc" y="t"/>
                </a:cxn>
                <a:cxn ang="0">
                  <a:pos x="r" y="vc"/>
                </a:cxn>
                <a:cxn ang="cd4">
                  <a:pos x="hc" y="b"/>
                </a:cxn>
                <a:cxn ang="cd2">
                  <a:pos x="l" y="vc"/>
                </a:cxn>
              </a:cxnLst>
              <a:rect l="f13" t="f16" r="f14" b="f15"/>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7" name="Google Shape;10499;p74">
              <a:extLst>
                <a:ext uri="{FF2B5EF4-FFF2-40B4-BE49-F238E27FC236}">
                  <a16:creationId xmlns:a16="http://schemas.microsoft.com/office/drawing/2014/main" id="{42819B36-9735-40C5-8FFC-2AF6E59457BF}"/>
                </a:ext>
              </a:extLst>
            </p:cNvPr>
            <p:cNvSpPr/>
            <p:nvPr/>
          </p:nvSpPr>
          <p:spPr>
            <a:xfrm>
              <a:off x="10374114" y="2998116"/>
              <a:ext cx="630396" cy="278050"/>
            </a:xfrm>
            <a:custGeom>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 f4 0 f2"/>
                <a:gd name="f28" fmla="+- f3 0 f2"/>
                <a:gd name="f29" fmla="*/ f28 1 11879"/>
                <a:gd name="f30" fmla="*/ f27 1 4916"/>
                <a:gd name="f31" fmla="*/ f2 1 f29"/>
                <a:gd name="f32" fmla="*/ f3 1 f29"/>
                <a:gd name="f33" fmla="*/ f2 1 f30"/>
                <a:gd name="f34" fmla="*/ f4 1 f30"/>
                <a:gd name="f35" fmla="*/ f31 f25 1"/>
                <a:gd name="f36" fmla="*/ f32 f25 1"/>
                <a:gd name="f37" fmla="*/ f34 f26 1"/>
                <a:gd name="f38" fmla="*/ f33 f26 1"/>
              </a:gdLst>
              <a:cxnLst>
                <a:cxn ang="3cd4">
                  <a:pos x="hc" y="t"/>
                </a:cxn>
                <a:cxn ang="0">
                  <a:pos x="r" y="vc"/>
                </a:cxn>
                <a:cxn ang="cd4">
                  <a:pos x="hc" y="b"/>
                </a:cxn>
                <a:cxn ang="cd2">
                  <a:pos x="l" y="vc"/>
                </a:cxn>
              </a:cxnLst>
              <a:rect l="f35" t="f38" r="f36" b="f37"/>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8" name="Google Shape;10500;p74">
              <a:extLst>
                <a:ext uri="{FF2B5EF4-FFF2-40B4-BE49-F238E27FC236}">
                  <a16:creationId xmlns:a16="http://schemas.microsoft.com/office/drawing/2014/main" id="{63445831-4E02-4033-8353-BA552F719446}"/>
                </a:ext>
              </a:extLst>
            </p:cNvPr>
            <p:cNvSpPr/>
            <p:nvPr/>
          </p:nvSpPr>
          <p:spPr>
            <a:xfrm>
              <a:off x="10803818" y="2686315"/>
              <a:ext cx="158886" cy="274429"/>
            </a:xfrm>
            <a:custGeom>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 f4 0 f2"/>
                <a:gd name="f29" fmla="+- f3 0 f2"/>
                <a:gd name="f30" fmla="*/ f29 1 2994"/>
                <a:gd name="f31" fmla="*/ f28 1 4852"/>
                <a:gd name="f32" fmla="*/ f2 1 f30"/>
                <a:gd name="f33" fmla="*/ f3 1 f30"/>
                <a:gd name="f34" fmla="*/ f2 1 f31"/>
                <a:gd name="f35" fmla="*/ f4 1 f31"/>
                <a:gd name="f36" fmla="*/ f32 f26 1"/>
                <a:gd name="f37" fmla="*/ f33 f26 1"/>
                <a:gd name="f38" fmla="*/ f35 f27 1"/>
                <a:gd name="f39" fmla="*/ f34 f27 1"/>
              </a:gdLst>
              <a:cxnLst>
                <a:cxn ang="3cd4">
                  <a:pos x="hc" y="t"/>
                </a:cxn>
                <a:cxn ang="0">
                  <a:pos x="r" y="vc"/>
                </a:cxn>
                <a:cxn ang="cd4">
                  <a:pos x="hc" y="b"/>
                </a:cxn>
                <a:cxn ang="cd2">
                  <a:pos x="l" y="vc"/>
                </a:cxn>
              </a:cxnLst>
              <a:rect l="f36" t="f39" r="f37" b="f38"/>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9" name="Google Shape;10501;p74">
              <a:extLst>
                <a:ext uri="{FF2B5EF4-FFF2-40B4-BE49-F238E27FC236}">
                  <a16:creationId xmlns:a16="http://schemas.microsoft.com/office/drawing/2014/main" id="{BBB010AE-0A72-4A74-9CFA-8C2FDEA8F586}"/>
                </a:ext>
              </a:extLst>
            </p:cNvPr>
            <p:cNvSpPr/>
            <p:nvPr/>
          </p:nvSpPr>
          <p:spPr>
            <a:xfrm>
              <a:off x="10410892" y="2686315"/>
              <a:ext cx="158886" cy="274429"/>
            </a:xfrm>
            <a:custGeom>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 f4 0 f2"/>
                <a:gd name="f30" fmla="+- f3 0 f2"/>
                <a:gd name="f31" fmla="*/ f30 1 2994"/>
                <a:gd name="f32" fmla="*/ f29 1 4852"/>
                <a:gd name="f33" fmla="*/ f2 1 f31"/>
                <a:gd name="f34" fmla="*/ f3 1 f31"/>
                <a:gd name="f35" fmla="*/ f2 1 f32"/>
                <a:gd name="f36" fmla="*/ f4 1 f32"/>
                <a:gd name="f37" fmla="*/ f33 f27 1"/>
                <a:gd name="f38" fmla="*/ f34 f27 1"/>
                <a:gd name="f39" fmla="*/ f36 f28 1"/>
                <a:gd name="f40" fmla="*/ f35 f28 1"/>
              </a:gdLst>
              <a:cxnLst>
                <a:cxn ang="3cd4">
                  <a:pos x="hc" y="t"/>
                </a:cxn>
                <a:cxn ang="0">
                  <a:pos x="r" y="vc"/>
                </a:cxn>
                <a:cxn ang="cd4">
                  <a:pos x="hc" y="b"/>
                </a:cxn>
                <a:cxn ang="cd2">
                  <a:pos x="l" y="vc"/>
                </a:cxn>
              </a:cxnLst>
              <a:rect l="f37" t="f40" r="f38" b="f39"/>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0" name="Google Shape;10502;p74">
              <a:extLst>
                <a:ext uri="{FF2B5EF4-FFF2-40B4-BE49-F238E27FC236}">
                  <a16:creationId xmlns:a16="http://schemas.microsoft.com/office/drawing/2014/main" id="{5E89A177-DCB5-484D-BE22-7B743524498F}"/>
                </a:ext>
              </a:extLst>
            </p:cNvPr>
            <p:cNvSpPr/>
            <p:nvPr/>
          </p:nvSpPr>
          <p:spPr>
            <a:xfrm>
              <a:off x="10701817" y="2794955"/>
              <a:ext cx="150555" cy="160458"/>
            </a:xfrm>
            <a:custGeom>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 f3 0 f2"/>
                <a:gd name="f27" fmla="*/ f26 1 2837"/>
                <a:gd name="f28" fmla="*/ f2 1 f27"/>
                <a:gd name="f29" fmla="*/ f3 1 f27"/>
                <a:gd name="f30" fmla="*/ f28 f24 1"/>
                <a:gd name="f31" fmla="*/ f29 f24 1"/>
                <a:gd name="f32" fmla="*/ f29 f25 1"/>
                <a:gd name="f33" fmla="*/ f28 f25 1"/>
              </a:gdLst>
              <a:cxnLst>
                <a:cxn ang="3cd4">
                  <a:pos x="hc" y="t"/>
                </a:cxn>
                <a:cxn ang="0">
                  <a:pos x="r" y="vc"/>
                </a:cxn>
                <a:cxn ang="cd4">
                  <a:pos x="hc" y="b"/>
                </a:cxn>
                <a:cxn ang="cd2">
                  <a:pos x="l" y="vc"/>
                </a:cxn>
              </a:cxnLst>
              <a:rect l="f30" t="f33" r="f31" b="f32"/>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1" name="Google Shape;10503;p74">
              <a:extLst>
                <a:ext uri="{FF2B5EF4-FFF2-40B4-BE49-F238E27FC236}">
                  <a16:creationId xmlns:a16="http://schemas.microsoft.com/office/drawing/2014/main" id="{DD901EDB-FEB1-4912-8F92-4B4BA89E486C}"/>
                </a:ext>
              </a:extLst>
            </p:cNvPr>
            <p:cNvSpPr/>
            <p:nvPr/>
          </p:nvSpPr>
          <p:spPr>
            <a:xfrm>
              <a:off x="10517931" y="2796774"/>
              <a:ext cx="150501" cy="165771"/>
            </a:xfrm>
            <a:custGeom>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 f4 0 f2"/>
                <a:gd name="f27" fmla="+- f3 0 f2"/>
                <a:gd name="f28" fmla="*/ f27 1 2836"/>
                <a:gd name="f29" fmla="*/ f26 1 2931"/>
                <a:gd name="f30" fmla="*/ f2 1 f28"/>
                <a:gd name="f31" fmla="*/ f3 1 f28"/>
                <a:gd name="f32" fmla="*/ f2 1 f29"/>
                <a:gd name="f33" fmla="*/ f4 1 f29"/>
                <a:gd name="f34" fmla="*/ f30 f24 1"/>
                <a:gd name="f35" fmla="*/ f31 f24 1"/>
                <a:gd name="f36" fmla="*/ f33 f25 1"/>
                <a:gd name="f37" fmla="*/ f32 f25 1"/>
              </a:gdLst>
              <a:cxnLst>
                <a:cxn ang="3cd4">
                  <a:pos x="hc" y="t"/>
                </a:cxn>
                <a:cxn ang="0">
                  <a:pos x="r" y="vc"/>
                </a:cxn>
                <a:cxn ang="cd4">
                  <a:pos x="hc" y="b"/>
                </a:cxn>
                <a:cxn ang="cd2">
                  <a:pos x="l" y="vc"/>
                </a:cxn>
              </a:cxnLst>
              <a:rect l="f34" t="f37" r="f35" b="f36"/>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52" name="Google Shape;10234;p74">
            <a:extLst>
              <a:ext uri="{FF2B5EF4-FFF2-40B4-BE49-F238E27FC236}">
                <a16:creationId xmlns:a16="http://schemas.microsoft.com/office/drawing/2014/main" id="{5582ABD0-CEC1-4585-98F6-BC1F20E55BAF}"/>
              </a:ext>
            </a:extLst>
          </p:cNvPr>
          <p:cNvGrpSpPr/>
          <p:nvPr/>
        </p:nvGrpSpPr>
        <p:grpSpPr>
          <a:xfrm>
            <a:off x="5049252" y="2654320"/>
            <a:ext cx="627058" cy="670071"/>
            <a:chOff x="5049252" y="2654320"/>
            <a:chExt cx="627058" cy="670071"/>
          </a:xfrm>
          <a:solidFill>
            <a:schemeClr val="bg1">
              <a:lumMod val="50000"/>
            </a:schemeClr>
          </a:solidFill>
        </p:grpSpPr>
        <p:sp>
          <p:nvSpPr>
            <p:cNvPr id="153" name="Google Shape;10235;p74">
              <a:extLst>
                <a:ext uri="{FF2B5EF4-FFF2-40B4-BE49-F238E27FC236}">
                  <a16:creationId xmlns:a16="http://schemas.microsoft.com/office/drawing/2014/main" id="{C5A1A68B-D03C-4F59-BDD6-083AC8C61F8E}"/>
                </a:ext>
              </a:extLst>
            </p:cNvPr>
            <p:cNvSpPr/>
            <p:nvPr/>
          </p:nvSpPr>
          <p:spPr>
            <a:xfrm>
              <a:off x="5325163" y="3007141"/>
              <a:ext cx="75245" cy="80256"/>
            </a:xfrm>
            <a:custGeom>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 f4 0 f2"/>
                <a:gd name="f15" fmla="+- f3 0 f2"/>
                <a:gd name="f16" fmla="*/ f15 1 1418"/>
                <a:gd name="f17" fmla="*/ f14 1 1419"/>
                <a:gd name="f18" fmla="*/ f2 1 f16"/>
                <a:gd name="f19" fmla="*/ f3 1 f16"/>
                <a:gd name="f20" fmla="*/ f2 1 f17"/>
                <a:gd name="f21" fmla="*/ f4 1 f17"/>
                <a:gd name="f22" fmla="*/ f18 f12 1"/>
                <a:gd name="f23" fmla="*/ f19 f12 1"/>
                <a:gd name="f24" fmla="*/ f21 f13 1"/>
                <a:gd name="f25" fmla="*/ f20 f13 1"/>
              </a:gdLst>
              <a:cxnLst>
                <a:cxn ang="3cd4">
                  <a:pos x="hc" y="t"/>
                </a:cxn>
                <a:cxn ang="0">
                  <a:pos x="r" y="vc"/>
                </a:cxn>
                <a:cxn ang="cd4">
                  <a:pos x="hc" y="b"/>
                </a:cxn>
                <a:cxn ang="cd2">
                  <a:pos x="l" y="vc"/>
                </a:cxn>
              </a:cxnLst>
              <a:rect l="f22" t="f25" r="f23" b="f24"/>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4" name="Google Shape;10236;p74">
              <a:extLst>
                <a:ext uri="{FF2B5EF4-FFF2-40B4-BE49-F238E27FC236}">
                  <a16:creationId xmlns:a16="http://schemas.microsoft.com/office/drawing/2014/main" id="{2408A3B3-6CD7-474F-B6EB-F29AA5DB1E40}"/>
                </a:ext>
              </a:extLst>
            </p:cNvPr>
            <p:cNvSpPr/>
            <p:nvPr/>
          </p:nvSpPr>
          <p:spPr>
            <a:xfrm>
              <a:off x="5290032" y="3126543"/>
              <a:ext cx="148855" cy="78446"/>
            </a:xfrm>
            <a:custGeom>
              <a:gdLst>
                <a:gd name="f0" fmla="val w"/>
                <a:gd name="f1" fmla="val h"/>
                <a:gd name="f2" fmla="val 0"/>
                <a:gd name="f3" fmla="val 2805"/>
                <a:gd name="f4" fmla="val 1387"/>
                <a:gd name="f5" fmla="val 631"/>
                <a:gd name="f6" fmla="val 1"/>
                <a:gd name="f7" fmla="val 630"/>
                <a:gd name="f8" fmla="val 2174"/>
                <a:gd name="f9" fmla="*/ f0 1 2805"/>
                <a:gd name="f10" fmla="*/ f1 1 1387"/>
                <a:gd name="f11" fmla="+- f4 0 f2"/>
                <a:gd name="f12" fmla="+- f3 0 f2"/>
                <a:gd name="f13" fmla="*/ f12 1 2805"/>
                <a:gd name="f14" fmla="*/ f11 1 1387"/>
                <a:gd name="f15" fmla="*/ f2 1 f13"/>
                <a:gd name="f16" fmla="*/ f3 1 f13"/>
                <a:gd name="f17" fmla="*/ f2 1 f14"/>
                <a:gd name="f18" fmla="*/ f4 1 f14"/>
                <a:gd name="f19" fmla="*/ f15 f9 1"/>
                <a:gd name="f20" fmla="*/ f16 f9 1"/>
                <a:gd name="f21" fmla="*/ f18 f10 1"/>
                <a:gd name="f22" fmla="*/ f17 f10 1"/>
              </a:gdLst>
              <a:cxnLst>
                <a:cxn ang="3cd4">
                  <a:pos x="hc" y="t"/>
                </a:cxn>
                <a:cxn ang="0">
                  <a:pos x="r" y="vc"/>
                </a:cxn>
                <a:cxn ang="cd4">
                  <a:pos x="hc" y="b"/>
                </a:cxn>
                <a:cxn ang="cd2">
                  <a:pos x="l" y="vc"/>
                </a:cxn>
              </a:cxnLst>
              <a:rect l="f19" t="f22" r="f20" b="f21"/>
              <a:pathLst>
                <a:path w="2805" h="1387">
                  <a:moveTo>
                    <a:pt x="f4" y="f2"/>
                  </a:moveTo>
                  <a:cubicBezTo>
                    <a:pt x="f5" y="f2"/>
                    <a:pt x="f6" y="f7"/>
                    <a:pt x="f6" y="f4"/>
                  </a:cubicBezTo>
                  <a:lnTo>
                    <a:pt x="f3" y="f4"/>
                  </a:lnTo>
                  <a:cubicBezTo>
                    <a:pt x="f3" y="f7"/>
                    <a:pt x="f8" y="f2"/>
                    <a:pt x="f4"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5" name="Google Shape;10237;p74">
              <a:extLst>
                <a:ext uri="{FF2B5EF4-FFF2-40B4-BE49-F238E27FC236}">
                  <a16:creationId xmlns:a16="http://schemas.microsoft.com/office/drawing/2014/main" id="{D45A2DA9-B441-49AE-A72C-6B2E5905EEAB}"/>
                </a:ext>
              </a:extLst>
            </p:cNvPr>
            <p:cNvSpPr/>
            <p:nvPr/>
          </p:nvSpPr>
          <p:spPr>
            <a:xfrm>
              <a:off x="5198071" y="2930505"/>
              <a:ext cx="332795" cy="393886"/>
            </a:xfrm>
            <a:custGeom>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 f4 0 f2"/>
                <a:gd name="f47" fmla="+- f3 0 f2"/>
                <a:gd name="f48" fmla="*/ f47 1 6271"/>
                <a:gd name="f49" fmla="*/ f46 1 6964"/>
                <a:gd name="f50" fmla="*/ f2 1 f48"/>
                <a:gd name="f51" fmla="*/ f3 1 f48"/>
                <a:gd name="f52" fmla="*/ f2 1 f49"/>
                <a:gd name="f53" fmla="*/ f4 1 f49"/>
                <a:gd name="f54" fmla="*/ f50 f44 1"/>
                <a:gd name="f55" fmla="*/ f51 f44 1"/>
                <a:gd name="f56" fmla="*/ f53 f45 1"/>
                <a:gd name="f57" fmla="*/ f52 f45 1"/>
              </a:gdLst>
              <a:cxnLst>
                <a:cxn ang="3cd4">
                  <a:pos x="hc" y="t"/>
                </a:cxn>
                <a:cxn ang="0">
                  <a:pos x="r" y="vc"/>
                </a:cxn>
                <a:cxn ang="cd4">
                  <a:pos x="hc" y="b"/>
                </a:cxn>
                <a:cxn ang="cd2">
                  <a:pos x="l" y="vc"/>
                </a:cxn>
              </a:cxnLst>
              <a:rect l="f54" t="f57" r="f55" b="f56"/>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6" name="Google Shape;10238;p74">
              <a:extLst>
                <a:ext uri="{FF2B5EF4-FFF2-40B4-BE49-F238E27FC236}">
                  <a16:creationId xmlns:a16="http://schemas.microsoft.com/office/drawing/2014/main" id="{DA510CAB-E401-484B-9F22-EDB58AA365CA}"/>
                </a:ext>
              </a:extLst>
            </p:cNvPr>
            <p:cNvSpPr/>
            <p:nvPr/>
          </p:nvSpPr>
          <p:spPr>
            <a:xfrm>
              <a:off x="5161285" y="2654320"/>
              <a:ext cx="406350" cy="80256"/>
            </a:xfrm>
            <a:custGeom>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 f4 0 f2"/>
                <a:gd name="f16" fmla="+- f3 0 f2"/>
                <a:gd name="f17" fmla="*/ f16 1 7657"/>
                <a:gd name="f18" fmla="*/ f15 1 1419"/>
                <a:gd name="f19" fmla="*/ f2 1 f17"/>
                <a:gd name="f20" fmla="*/ f3 1 f17"/>
                <a:gd name="f21" fmla="*/ f2 1 f18"/>
                <a:gd name="f22" fmla="*/ f4 1 f18"/>
                <a:gd name="f23" fmla="*/ f19 f13 1"/>
                <a:gd name="f24" fmla="*/ f20 f13 1"/>
                <a:gd name="f25" fmla="*/ f22 f14 1"/>
                <a:gd name="f26" fmla="*/ f21 f14 1"/>
              </a:gdLst>
              <a:cxnLst>
                <a:cxn ang="3cd4">
                  <a:pos x="hc" y="t"/>
                </a:cxn>
                <a:cxn ang="0">
                  <a:pos x="r" y="vc"/>
                </a:cxn>
                <a:cxn ang="cd4">
                  <a:pos x="hc" y="b"/>
                </a:cxn>
                <a:cxn ang="cd2">
                  <a:pos x="l" y="vc"/>
                </a:cxn>
              </a:cxnLst>
              <a:rect l="f23" t="f26" r="f24" b="f25"/>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7" name="Google Shape;10239;p74">
              <a:extLst>
                <a:ext uri="{FF2B5EF4-FFF2-40B4-BE49-F238E27FC236}">
                  <a16:creationId xmlns:a16="http://schemas.microsoft.com/office/drawing/2014/main" id="{3B05E722-4A6A-4382-9F60-6C24F9662809}"/>
                </a:ext>
              </a:extLst>
            </p:cNvPr>
            <p:cNvSpPr/>
            <p:nvPr/>
          </p:nvSpPr>
          <p:spPr>
            <a:xfrm>
              <a:off x="5049252" y="2775469"/>
              <a:ext cx="627058" cy="311929"/>
            </a:xfrm>
            <a:custGeom>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 f4 0 f2"/>
                <a:gd name="f40" fmla="+- f3 0 f2"/>
                <a:gd name="f41" fmla="*/ f40 1 11816"/>
                <a:gd name="f42" fmla="*/ f39 1 5515"/>
                <a:gd name="f43" fmla="*/ f2 1 f41"/>
                <a:gd name="f44" fmla="*/ f3 1 f41"/>
                <a:gd name="f45" fmla="*/ f2 1 f42"/>
                <a:gd name="f46" fmla="*/ f4 1 f42"/>
                <a:gd name="f47" fmla="*/ f43 f37 1"/>
                <a:gd name="f48" fmla="*/ f44 f37 1"/>
                <a:gd name="f49" fmla="*/ f46 f38 1"/>
                <a:gd name="f50" fmla="*/ f45 f38 1"/>
              </a:gdLst>
              <a:cxnLst>
                <a:cxn ang="3cd4">
                  <a:pos x="hc" y="t"/>
                </a:cxn>
                <a:cxn ang="0">
                  <a:pos x="r" y="vc"/>
                </a:cxn>
                <a:cxn ang="cd4">
                  <a:pos x="hc" y="b"/>
                </a:cxn>
                <a:cxn ang="cd2">
                  <a:pos x="l" y="vc"/>
                </a:cxn>
              </a:cxnLst>
              <a:rect l="f47" t="f50" r="f48" b="f49"/>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58" name="Google Shape;10251;p74">
            <a:extLst>
              <a:ext uri="{FF2B5EF4-FFF2-40B4-BE49-F238E27FC236}">
                <a16:creationId xmlns:a16="http://schemas.microsoft.com/office/drawing/2014/main" id="{0D2AE106-D406-421E-9219-1BD20025191A}"/>
              </a:ext>
            </a:extLst>
          </p:cNvPr>
          <p:cNvGrpSpPr/>
          <p:nvPr/>
        </p:nvGrpSpPr>
        <p:grpSpPr>
          <a:xfrm>
            <a:off x="9500515" y="2659879"/>
            <a:ext cx="406350" cy="670054"/>
            <a:chOff x="9500515" y="2659879"/>
            <a:chExt cx="406350" cy="670054"/>
          </a:xfrm>
          <a:solidFill>
            <a:schemeClr val="bg1">
              <a:lumMod val="50000"/>
            </a:schemeClr>
          </a:solidFill>
        </p:grpSpPr>
        <p:sp>
          <p:nvSpPr>
            <p:cNvPr id="159" name="Google Shape;10252;p74">
              <a:extLst>
                <a:ext uri="{FF2B5EF4-FFF2-40B4-BE49-F238E27FC236}">
                  <a16:creationId xmlns:a16="http://schemas.microsoft.com/office/drawing/2014/main" id="{318F1582-EE04-491A-91FA-E37B42EA1BB3}"/>
                </a:ext>
              </a:extLst>
            </p:cNvPr>
            <p:cNvSpPr/>
            <p:nvPr/>
          </p:nvSpPr>
          <p:spPr>
            <a:xfrm>
              <a:off x="9722924" y="3021579"/>
              <a:ext cx="145462" cy="190716"/>
            </a:xfrm>
            <a:custGeom>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 f4 0 f2"/>
                <a:gd name="f22" fmla="+- f3 0 f2"/>
                <a:gd name="f23" fmla="*/ f22 1 2741"/>
                <a:gd name="f24" fmla="*/ f21 1 3372"/>
                <a:gd name="f25" fmla="*/ f2 1 f23"/>
                <a:gd name="f26" fmla="*/ f3 1 f23"/>
                <a:gd name="f27" fmla="*/ f2 1 f24"/>
                <a:gd name="f28" fmla="*/ f4 1 f24"/>
                <a:gd name="f29" fmla="*/ f25 f19 1"/>
                <a:gd name="f30" fmla="*/ f26 f19 1"/>
                <a:gd name="f31" fmla="*/ f28 f20 1"/>
                <a:gd name="f32" fmla="*/ f27 f20 1"/>
              </a:gdLst>
              <a:cxnLst>
                <a:cxn ang="3cd4">
                  <a:pos x="hc" y="t"/>
                </a:cxn>
                <a:cxn ang="0">
                  <a:pos x="r" y="vc"/>
                </a:cxn>
                <a:cxn ang="cd4">
                  <a:pos x="hc" y="b"/>
                </a:cxn>
                <a:cxn ang="cd2">
                  <a:pos x="l" y="vc"/>
                </a:cxn>
              </a:cxnLst>
              <a:rect l="f29" t="f32" r="f30" b="f31"/>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0" name="Google Shape;10253;p74">
              <a:extLst>
                <a:ext uri="{FF2B5EF4-FFF2-40B4-BE49-F238E27FC236}">
                  <a16:creationId xmlns:a16="http://schemas.microsoft.com/office/drawing/2014/main" id="{6438123B-E875-4DBB-AC18-3FB73E4E0561}"/>
                </a:ext>
              </a:extLst>
            </p:cNvPr>
            <p:cNvSpPr/>
            <p:nvPr/>
          </p:nvSpPr>
          <p:spPr>
            <a:xfrm>
              <a:off x="9635947" y="3140973"/>
              <a:ext cx="132139" cy="69567"/>
            </a:xfrm>
            <a:custGeom>
              <a:gdLst>
                <a:gd name="f0" fmla="val w"/>
                <a:gd name="f1" fmla="val h"/>
                <a:gd name="f2" fmla="val 0"/>
                <a:gd name="f3" fmla="val 2490"/>
                <a:gd name="f4" fmla="val 1230"/>
                <a:gd name="f5" fmla="val 1229"/>
                <a:gd name="f6" fmla="val 1"/>
                <a:gd name="f7" fmla="*/ f0 1 2490"/>
                <a:gd name="f8" fmla="*/ f1 1 1230"/>
                <a:gd name="f9" fmla="+- f4 0 f2"/>
                <a:gd name="f10" fmla="+- f3 0 f2"/>
                <a:gd name="f11" fmla="*/ f10 1 2490"/>
                <a:gd name="f12" fmla="*/ f9 1 1230"/>
                <a:gd name="f13" fmla="*/ f2 1 f11"/>
                <a:gd name="f14" fmla="*/ f3 1 f11"/>
                <a:gd name="f15" fmla="*/ f2 1 f12"/>
                <a:gd name="f16" fmla="*/ f4 1 f12"/>
                <a:gd name="f17" fmla="*/ f13 f7 1"/>
                <a:gd name="f18" fmla="*/ f14 f7 1"/>
                <a:gd name="f19" fmla="*/ f16 f8 1"/>
                <a:gd name="f20" fmla="*/ f15 f8 1"/>
              </a:gdLst>
              <a:cxnLst>
                <a:cxn ang="3cd4">
                  <a:pos x="hc" y="t"/>
                </a:cxn>
                <a:cxn ang="0">
                  <a:pos x="r" y="vc"/>
                </a:cxn>
                <a:cxn ang="cd4">
                  <a:pos x="hc" y="b"/>
                </a:cxn>
                <a:cxn ang="cd2">
                  <a:pos x="l" y="vc"/>
                </a:cxn>
              </a:cxnLst>
              <a:rect l="f17" t="f20" r="f18" b="f19"/>
              <a:pathLst>
                <a:path w="2490" h="1230">
                  <a:moveTo>
                    <a:pt x="f5" y="f6"/>
                  </a:moveTo>
                  <a:lnTo>
                    <a:pt x="f6" y="f5"/>
                  </a:lnTo>
                  <a:lnTo>
                    <a:pt x="f3" y="f5"/>
                  </a:lnTo>
                  <a:lnTo>
                    <a:pt x="f5"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1" name="Google Shape;10254;p74">
              <a:extLst>
                <a:ext uri="{FF2B5EF4-FFF2-40B4-BE49-F238E27FC236}">
                  <a16:creationId xmlns:a16="http://schemas.microsoft.com/office/drawing/2014/main" id="{B4D88D65-DE94-4F66-8AC6-15899A718F07}"/>
                </a:ext>
              </a:extLst>
            </p:cNvPr>
            <p:cNvSpPr/>
            <p:nvPr/>
          </p:nvSpPr>
          <p:spPr>
            <a:xfrm>
              <a:off x="9537292" y="3018022"/>
              <a:ext cx="147209" cy="192526"/>
            </a:xfrm>
            <a:custGeom>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 f4 0 f2"/>
                <a:gd name="f22" fmla="+- f3 0 f2"/>
                <a:gd name="f23" fmla="*/ f22 1 2774"/>
                <a:gd name="f24" fmla="*/ f21 1 3404"/>
                <a:gd name="f25" fmla="*/ f2 1 f23"/>
                <a:gd name="f26" fmla="*/ f3 1 f23"/>
                <a:gd name="f27" fmla="*/ f2 1 f24"/>
                <a:gd name="f28" fmla="*/ f4 1 f24"/>
                <a:gd name="f29" fmla="*/ f25 f19 1"/>
                <a:gd name="f30" fmla="*/ f26 f19 1"/>
                <a:gd name="f31" fmla="*/ f28 f20 1"/>
                <a:gd name="f32" fmla="*/ f27 f20 1"/>
              </a:gdLst>
              <a:cxnLst>
                <a:cxn ang="3cd4">
                  <a:pos x="hc" y="t"/>
                </a:cxn>
                <a:cxn ang="0">
                  <a:pos x="r" y="vc"/>
                </a:cxn>
                <a:cxn ang="cd4">
                  <a:pos x="hc" y="b"/>
                </a:cxn>
                <a:cxn ang="cd2">
                  <a:pos x="l" y="vc"/>
                </a:cxn>
              </a:cxnLst>
              <a:rect l="f29" t="f32" r="f30" b="f31"/>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2" name="Google Shape;10255;p74">
              <a:extLst>
                <a:ext uri="{FF2B5EF4-FFF2-40B4-BE49-F238E27FC236}">
                  <a16:creationId xmlns:a16="http://schemas.microsoft.com/office/drawing/2014/main" id="{7F39C047-A3EA-42A2-8227-0930689F4D27}"/>
                </a:ext>
              </a:extLst>
            </p:cNvPr>
            <p:cNvSpPr/>
            <p:nvPr/>
          </p:nvSpPr>
          <p:spPr>
            <a:xfrm>
              <a:off x="9500515" y="3249677"/>
              <a:ext cx="406350" cy="80256"/>
            </a:xfrm>
            <a:custGeom>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 f4 0 f2"/>
                <a:gd name="f17" fmla="+- f3 0 f2"/>
                <a:gd name="f18" fmla="*/ f17 1 7657"/>
                <a:gd name="f19" fmla="*/ f16 1 1419"/>
                <a:gd name="f20" fmla="*/ f2 1 f18"/>
                <a:gd name="f21" fmla="*/ f3 1 f18"/>
                <a:gd name="f22" fmla="*/ f2 1 f19"/>
                <a:gd name="f23" fmla="*/ f4 1 f19"/>
                <a:gd name="f24" fmla="*/ f20 f14 1"/>
                <a:gd name="f25" fmla="*/ f21 f14 1"/>
                <a:gd name="f26" fmla="*/ f23 f15 1"/>
                <a:gd name="f27" fmla="*/ f22 f15 1"/>
              </a:gdLst>
              <a:cxnLst>
                <a:cxn ang="3cd4">
                  <a:pos x="hc" y="t"/>
                </a:cxn>
                <a:cxn ang="0">
                  <a:pos x="r" y="vc"/>
                </a:cxn>
                <a:cxn ang="cd4">
                  <a:pos x="hc" y="b"/>
                </a:cxn>
                <a:cxn ang="cd2">
                  <a:pos x="l" y="vc"/>
                </a:cxn>
              </a:cxnLst>
              <a:rect l="f24" t="f27" r="f25" b="f26"/>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3" name="Google Shape;10256;p74">
              <a:extLst>
                <a:ext uri="{FF2B5EF4-FFF2-40B4-BE49-F238E27FC236}">
                  <a16:creationId xmlns:a16="http://schemas.microsoft.com/office/drawing/2014/main" id="{74FB19EA-BDE2-4C61-8AB4-F4CE0D912C38}"/>
                </a:ext>
              </a:extLst>
            </p:cNvPr>
            <p:cNvSpPr/>
            <p:nvPr/>
          </p:nvSpPr>
          <p:spPr>
            <a:xfrm>
              <a:off x="9500515" y="2659879"/>
              <a:ext cx="406350" cy="80256"/>
            </a:xfrm>
            <a:custGeom>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 f4 0 f2"/>
                <a:gd name="f19" fmla="+- f3 0 f2"/>
                <a:gd name="f20" fmla="*/ f19 1 7657"/>
                <a:gd name="f21" fmla="*/ f18 1 1419"/>
                <a:gd name="f22" fmla="*/ f2 1 f20"/>
                <a:gd name="f23" fmla="*/ f3 1 f20"/>
                <a:gd name="f24" fmla="*/ f2 1 f21"/>
                <a:gd name="f25" fmla="*/ f4 1 f21"/>
                <a:gd name="f26" fmla="*/ f22 f16 1"/>
                <a:gd name="f27" fmla="*/ f23 f16 1"/>
                <a:gd name="f28" fmla="*/ f25 f17 1"/>
                <a:gd name="f29" fmla="*/ f24 f17 1"/>
              </a:gdLst>
              <a:cxnLst>
                <a:cxn ang="3cd4">
                  <a:pos x="hc" y="t"/>
                </a:cxn>
                <a:cxn ang="0">
                  <a:pos x="r" y="vc"/>
                </a:cxn>
                <a:cxn ang="cd4">
                  <a:pos x="hc" y="b"/>
                </a:cxn>
                <a:cxn ang="cd2">
                  <a:pos x="l" y="vc"/>
                </a:cxn>
              </a:cxnLst>
              <a:rect l="f26" t="f29" r="f27" b="f28"/>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4" name="Google Shape;10257;p74">
              <a:extLst>
                <a:ext uri="{FF2B5EF4-FFF2-40B4-BE49-F238E27FC236}">
                  <a16:creationId xmlns:a16="http://schemas.microsoft.com/office/drawing/2014/main" id="{DB7C0A28-7278-4990-8C64-F5CFEA66463E}"/>
                </a:ext>
              </a:extLst>
            </p:cNvPr>
            <p:cNvSpPr/>
            <p:nvPr/>
          </p:nvSpPr>
          <p:spPr>
            <a:xfrm>
              <a:off x="9538984" y="2775716"/>
              <a:ext cx="329394" cy="80650"/>
            </a:xfrm>
            <a:custGeom>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 f4 0 f2"/>
                <a:gd name="f18" fmla="+- f3 0 f2"/>
                <a:gd name="f19" fmla="*/ f18 1 6207"/>
                <a:gd name="f20" fmla="*/ f17 1 1426"/>
                <a:gd name="f21" fmla="*/ f2 1 f19"/>
                <a:gd name="f22" fmla="*/ f3 1 f19"/>
                <a:gd name="f23" fmla="*/ f2 1 f20"/>
                <a:gd name="f24" fmla="*/ f4 1 f20"/>
                <a:gd name="f25" fmla="*/ f21 f15 1"/>
                <a:gd name="f26" fmla="*/ f22 f15 1"/>
                <a:gd name="f27" fmla="*/ f24 f16 1"/>
                <a:gd name="f28" fmla="*/ f23 f16 1"/>
              </a:gdLst>
              <a:cxnLst>
                <a:cxn ang="3cd4">
                  <a:pos x="hc" y="t"/>
                </a:cxn>
                <a:cxn ang="0">
                  <a:pos x="r" y="vc"/>
                </a:cxn>
                <a:cxn ang="cd4">
                  <a:pos x="hc" y="b"/>
                </a:cxn>
                <a:cxn ang="cd2">
                  <a:pos x="l" y="vc"/>
                </a:cxn>
              </a:cxnLst>
              <a:rect l="f25" t="f28" r="f26" b="f27"/>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5" name="Google Shape;10258;p74">
              <a:extLst>
                <a:ext uri="{FF2B5EF4-FFF2-40B4-BE49-F238E27FC236}">
                  <a16:creationId xmlns:a16="http://schemas.microsoft.com/office/drawing/2014/main" id="{B7643A7F-4AB1-4067-91DD-1CB07D711C39}"/>
                </a:ext>
              </a:extLst>
            </p:cNvPr>
            <p:cNvSpPr/>
            <p:nvPr/>
          </p:nvSpPr>
          <p:spPr>
            <a:xfrm>
              <a:off x="9535637" y="2846975"/>
              <a:ext cx="331095" cy="167527"/>
            </a:xfrm>
            <a:custGeom>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 f4 0 f2"/>
                <a:gd name="f23" fmla="+- f3 0 f2"/>
                <a:gd name="f24" fmla="*/ f23 1 6239"/>
                <a:gd name="f25" fmla="*/ f22 1 2962"/>
                <a:gd name="f26" fmla="*/ f2 1 f24"/>
                <a:gd name="f27" fmla="*/ f3 1 f24"/>
                <a:gd name="f28" fmla="*/ f2 1 f25"/>
                <a:gd name="f29" fmla="*/ f4 1 f25"/>
                <a:gd name="f30" fmla="*/ f26 f20 1"/>
                <a:gd name="f31" fmla="*/ f27 f20 1"/>
                <a:gd name="f32" fmla="*/ f29 f21 1"/>
                <a:gd name="f33" fmla="*/ f28 f21 1"/>
              </a:gdLst>
              <a:cxnLst>
                <a:cxn ang="3cd4">
                  <a:pos x="hc" y="t"/>
                </a:cxn>
                <a:cxn ang="0">
                  <a:pos x="r" y="vc"/>
                </a:cxn>
                <a:cxn ang="cd4">
                  <a:pos x="hc" y="b"/>
                </a:cxn>
                <a:cxn ang="cd2">
                  <a:pos x="l" y="vc"/>
                </a:cxn>
              </a:cxnLst>
              <a:rect l="f30" t="f33" r="f31" b="f32"/>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66" name="Google Shape;10297;p74">
            <a:extLst>
              <a:ext uri="{FF2B5EF4-FFF2-40B4-BE49-F238E27FC236}">
                <a16:creationId xmlns:a16="http://schemas.microsoft.com/office/drawing/2014/main" id="{5D136295-1684-4C2F-92C1-1C366166F093}"/>
              </a:ext>
            </a:extLst>
          </p:cNvPr>
          <p:cNvGrpSpPr/>
          <p:nvPr/>
        </p:nvGrpSpPr>
        <p:grpSpPr>
          <a:xfrm>
            <a:off x="6018205" y="2642094"/>
            <a:ext cx="627013" cy="666496"/>
            <a:chOff x="6018205" y="2642094"/>
            <a:chExt cx="627013" cy="666496"/>
          </a:xfrm>
          <a:solidFill>
            <a:schemeClr val="bg1">
              <a:lumMod val="50000"/>
            </a:schemeClr>
          </a:solidFill>
        </p:grpSpPr>
        <p:sp>
          <p:nvSpPr>
            <p:cNvPr id="167" name="Google Shape;10298;p74">
              <a:extLst>
                <a:ext uri="{FF2B5EF4-FFF2-40B4-BE49-F238E27FC236}">
                  <a16:creationId xmlns:a16="http://schemas.microsoft.com/office/drawing/2014/main" id="{B888267B-CC08-4CE0-9067-AED73C5BABDC}"/>
                </a:ext>
              </a:extLst>
            </p:cNvPr>
            <p:cNvSpPr/>
            <p:nvPr/>
          </p:nvSpPr>
          <p:spPr>
            <a:xfrm>
              <a:off x="6161958" y="2994916"/>
              <a:ext cx="75309" cy="80256"/>
            </a:xfrm>
            <a:custGeom>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 f3 0 f2"/>
                <a:gd name="f14" fmla="*/ f13 1 1419"/>
                <a:gd name="f15" fmla="*/ f2 1 f14"/>
                <a:gd name="f16" fmla="*/ f3 1 f14"/>
                <a:gd name="f17" fmla="*/ f15 f11 1"/>
                <a:gd name="f18" fmla="*/ f16 f11 1"/>
                <a:gd name="f19" fmla="*/ f16 f12 1"/>
                <a:gd name="f20" fmla="*/ f15 f12 1"/>
              </a:gdLst>
              <a:cxnLst>
                <a:cxn ang="3cd4">
                  <a:pos x="hc" y="t"/>
                </a:cxn>
                <a:cxn ang="0">
                  <a:pos x="r" y="vc"/>
                </a:cxn>
                <a:cxn ang="cd4">
                  <a:pos x="hc" y="b"/>
                </a:cxn>
                <a:cxn ang="cd2">
                  <a:pos x="l" y="vc"/>
                </a:cxn>
              </a:cxnLst>
              <a:rect l="f17" t="f20" r="f18" b="f19"/>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8" name="Google Shape;10299;p74">
              <a:extLst>
                <a:ext uri="{FF2B5EF4-FFF2-40B4-BE49-F238E27FC236}">
                  <a16:creationId xmlns:a16="http://schemas.microsoft.com/office/drawing/2014/main" id="{D9B60A2A-86F8-4522-8CEB-97FF0B24BF2A}"/>
                </a:ext>
              </a:extLst>
            </p:cNvPr>
            <p:cNvSpPr/>
            <p:nvPr/>
          </p:nvSpPr>
          <p:spPr>
            <a:xfrm>
              <a:off x="6126836" y="3114309"/>
              <a:ext cx="147209" cy="78446"/>
            </a:xfrm>
            <a:custGeom>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 f4 0 f2"/>
                <a:gd name="f13" fmla="+- f3 0 f2"/>
                <a:gd name="f14" fmla="*/ f13 1 2774"/>
                <a:gd name="f15" fmla="*/ f12 1 1387"/>
                <a:gd name="f16" fmla="*/ f2 1 f14"/>
                <a:gd name="f17" fmla="*/ f3 1 f14"/>
                <a:gd name="f18" fmla="*/ f2 1 f15"/>
                <a:gd name="f19" fmla="*/ f4 1 f15"/>
                <a:gd name="f20" fmla="*/ f16 f10 1"/>
                <a:gd name="f21" fmla="*/ f17 f10 1"/>
                <a:gd name="f22" fmla="*/ f19 f11 1"/>
                <a:gd name="f23" fmla="*/ f18 f11 1"/>
              </a:gdLst>
              <a:cxnLst>
                <a:cxn ang="3cd4">
                  <a:pos x="hc" y="t"/>
                </a:cxn>
                <a:cxn ang="0">
                  <a:pos x="r" y="vc"/>
                </a:cxn>
                <a:cxn ang="cd4">
                  <a:pos x="hc" y="b"/>
                </a:cxn>
                <a:cxn ang="cd2">
                  <a:pos x="l" y="vc"/>
                </a:cxn>
              </a:cxnLst>
              <a:rect l="f20" t="f23" r="f21" b="f22"/>
              <a:pathLst>
                <a:path w="2774" h="1387">
                  <a:moveTo>
                    <a:pt x="f4" y="f2"/>
                  </a:moveTo>
                  <a:cubicBezTo>
                    <a:pt x="f5" y="f2"/>
                    <a:pt x="f6" y="f7"/>
                    <a:pt x="f6" y="f4"/>
                  </a:cubicBezTo>
                  <a:lnTo>
                    <a:pt x="f8" y="f4"/>
                  </a:lnTo>
                  <a:cubicBezTo>
                    <a:pt x="f8" y="f7"/>
                    <a:pt x="f9" y="f2"/>
                    <a:pt x="f4"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9" name="Google Shape;10300;p74">
              <a:extLst>
                <a:ext uri="{FF2B5EF4-FFF2-40B4-BE49-F238E27FC236}">
                  <a16:creationId xmlns:a16="http://schemas.microsoft.com/office/drawing/2014/main" id="{6A8CBBA3-852F-400D-B971-6BCEE518003B}"/>
                </a:ext>
              </a:extLst>
            </p:cNvPr>
            <p:cNvSpPr/>
            <p:nvPr/>
          </p:nvSpPr>
          <p:spPr>
            <a:xfrm>
              <a:off x="6018205" y="2879079"/>
              <a:ext cx="627013" cy="429511"/>
            </a:xfrm>
            <a:custGeom>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 f4 0 f2"/>
                <a:gd name="f79" fmla="+- f3 0 f2"/>
                <a:gd name="f80" fmla="*/ f79 1 11815"/>
                <a:gd name="f81" fmla="*/ f78 1 7594"/>
                <a:gd name="f82" fmla="*/ f2 1 f80"/>
                <a:gd name="f83" fmla="*/ f3 1 f80"/>
                <a:gd name="f84" fmla="*/ f2 1 f81"/>
                <a:gd name="f85" fmla="*/ f4 1 f81"/>
                <a:gd name="f86" fmla="*/ f82 f76 1"/>
                <a:gd name="f87" fmla="*/ f83 f76 1"/>
                <a:gd name="f88" fmla="*/ f85 f77 1"/>
                <a:gd name="f89" fmla="*/ f84 f77 1"/>
              </a:gdLst>
              <a:cxnLst>
                <a:cxn ang="3cd4">
                  <a:pos x="hc" y="t"/>
                </a:cxn>
                <a:cxn ang="0">
                  <a:pos x="r" y="vc"/>
                </a:cxn>
                <a:cxn ang="cd4">
                  <a:pos x="hc" y="b"/>
                </a:cxn>
                <a:cxn ang="cd2">
                  <a:pos x="l" y="vc"/>
                </a:cxn>
              </a:cxnLst>
              <a:rect l="f86" t="f89" r="f87" b="f88"/>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0" name="Google Shape;10301;p74">
              <a:extLst>
                <a:ext uri="{FF2B5EF4-FFF2-40B4-BE49-F238E27FC236}">
                  <a16:creationId xmlns:a16="http://schemas.microsoft.com/office/drawing/2014/main" id="{C362DFAD-CA05-4C7E-B504-7E289A3B5BB6}"/>
                </a:ext>
              </a:extLst>
            </p:cNvPr>
            <p:cNvSpPr/>
            <p:nvPr/>
          </p:nvSpPr>
          <p:spPr>
            <a:xfrm>
              <a:off x="6200436" y="2759686"/>
              <a:ext cx="259186" cy="158657"/>
            </a:xfrm>
            <a:custGeom>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 f4 0 f2"/>
                <a:gd name="f27" fmla="+- f3 0 f2"/>
                <a:gd name="f28" fmla="*/ f27 1 4884"/>
                <a:gd name="f29" fmla="*/ f26 1 2805"/>
                <a:gd name="f30" fmla="*/ f2 1 f28"/>
                <a:gd name="f31" fmla="*/ f3 1 f28"/>
                <a:gd name="f32" fmla="*/ f2 1 f29"/>
                <a:gd name="f33" fmla="*/ f4 1 f29"/>
                <a:gd name="f34" fmla="*/ f30 f24 1"/>
                <a:gd name="f35" fmla="*/ f31 f24 1"/>
                <a:gd name="f36" fmla="*/ f33 f25 1"/>
                <a:gd name="f37" fmla="*/ f32 f25 1"/>
              </a:gdLst>
              <a:cxnLst>
                <a:cxn ang="3cd4">
                  <a:pos x="hc" y="t"/>
                </a:cxn>
                <a:cxn ang="0">
                  <a:pos x="r" y="vc"/>
                </a:cxn>
                <a:cxn ang="cd4">
                  <a:pos x="hc" y="b"/>
                </a:cxn>
                <a:cxn ang="cd2">
                  <a:pos x="l" y="vc"/>
                </a:cxn>
              </a:cxnLst>
              <a:rect l="f34" t="f37" r="f35" b="f36"/>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1" name="Google Shape;10302;p74">
              <a:extLst>
                <a:ext uri="{FF2B5EF4-FFF2-40B4-BE49-F238E27FC236}">
                  <a16:creationId xmlns:a16="http://schemas.microsoft.com/office/drawing/2014/main" id="{B17CFFDE-3816-4B76-A6DB-8E2ACE20183E}"/>
                </a:ext>
              </a:extLst>
            </p:cNvPr>
            <p:cNvSpPr/>
            <p:nvPr/>
          </p:nvSpPr>
          <p:spPr>
            <a:xfrm>
              <a:off x="6237222" y="2642094"/>
              <a:ext cx="183940" cy="80256"/>
            </a:xfrm>
            <a:custGeom>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 f4 0 f2"/>
                <a:gd name="f15" fmla="+- f3 0 f2"/>
                <a:gd name="f16" fmla="*/ f15 1 3466"/>
                <a:gd name="f17" fmla="*/ f14 1 1419"/>
                <a:gd name="f18" fmla="*/ f2 1 f16"/>
                <a:gd name="f19" fmla="*/ f3 1 f16"/>
                <a:gd name="f20" fmla="*/ f2 1 f17"/>
                <a:gd name="f21" fmla="*/ f4 1 f17"/>
                <a:gd name="f22" fmla="*/ f18 f12 1"/>
                <a:gd name="f23" fmla="*/ f19 f12 1"/>
                <a:gd name="f24" fmla="*/ f21 f13 1"/>
                <a:gd name="f25" fmla="*/ f20 f13 1"/>
              </a:gdLst>
              <a:cxnLst>
                <a:cxn ang="3cd4">
                  <a:pos x="hc" y="t"/>
                </a:cxn>
                <a:cxn ang="0">
                  <a:pos x="r" y="vc"/>
                </a:cxn>
                <a:cxn ang="cd4">
                  <a:pos x="hc" y="b"/>
                </a:cxn>
                <a:cxn ang="cd2">
                  <a:pos x="l" y="vc"/>
                </a:cxn>
              </a:cxnLst>
              <a:rect l="f22" t="f25" r="f23" b="f24"/>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72" name="Google Shape;10352;p74">
            <a:extLst>
              <a:ext uri="{FF2B5EF4-FFF2-40B4-BE49-F238E27FC236}">
                <a16:creationId xmlns:a16="http://schemas.microsoft.com/office/drawing/2014/main" id="{E654C5A9-8FE9-46A4-8568-F5CEBE58B03D}"/>
              </a:ext>
            </a:extLst>
          </p:cNvPr>
          <p:cNvGrpSpPr/>
          <p:nvPr/>
        </p:nvGrpSpPr>
        <p:grpSpPr>
          <a:xfrm>
            <a:off x="6911062" y="2653396"/>
            <a:ext cx="628695" cy="672432"/>
            <a:chOff x="6911062" y="2653396"/>
            <a:chExt cx="628695" cy="672432"/>
          </a:xfrm>
          <a:solidFill>
            <a:schemeClr val="bg1">
              <a:lumMod val="50000"/>
            </a:schemeClr>
          </a:solidFill>
        </p:grpSpPr>
        <p:sp>
          <p:nvSpPr>
            <p:cNvPr id="173" name="Google Shape;10353;p74">
              <a:extLst>
                <a:ext uri="{FF2B5EF4-FFF2-40B4-BE49-F238E27FC236}">
                  <a16:creationId xmlns:a16="http://schemas.microsoft.com/office/drawing/2014/main" id="{EEB70768-72FD-4A8C-93F6-41776C191D27}"/>
                </a:ext>
              </a:extLst>
            </p:cNvPr>
            <p:cNvSpPr/>
            <p:nvPr/>
          </p:nvSpPr>
          <p:spPr>
            <a:xfrm>
              <a:off x="7093293" y="2811085"/>
              <a:ext cx="259186" cy="224604"/>
            </a:xfrm>
            <a:custGeom>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 f4 0 f2"/>
                <a:gd name="f40" fmla="+- f3 0 f2"/>
                <a:gd name="f41" fmla="*/ f40 1 4884"/>
                <a:gd name="f42" fmla="*/ f39 1 3971"/>
                <a:gd name="f43" fmla="*/ f2 1 f41"/>
                <a:gd name="f44" fmla="*/ f3 1 f41"/>
                <a:gd name="f45" fmla="*/ f2 1 f42"/>
                <a:gd name="f46" fmla="*/ f4 1 f42"/>
                <a:gd name="f47" fmla="*/ f43 f37 1"/>
                <a:gd name="f48" fmla="*/ f44 f37 1"/>
                <a:gd name="f49" fmla="*/ f46 f38 1"/>
                <a:gd name="f50" fmla="*/ f45 f38 1"/>
              </a:gdLst>
              <a:cxnLst>
                <a:cxn ang="3cd4">
                  <a:pos x="hc" y="t"/>
                </a:cxn>
                <a:cxn ang="0">
                  <a:pos x="r" y="vc"/>
                </a:cxn>
                <a:cxn ang="cd4">
                  <a:pos x="hc" y="b"/>
                </a:cxn>
                <a:cxn ang="cd2">
                  <a:pos x="l" y="vc"/>
                </a:cxn>
              </a:cxnLst>
              <a:rect l="f47" t="f50" r="f48" b="f49"/>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4" name="Google Shape;10354;p74">
              <a:extLst>
                <a:ext uri="{FF2B5EF4-FFF2-40B4-BE49-F238E27FC236}">
                  <a16:creationId xmlns:a16="http://schemas.microsoft.com/office/drawing/2014/main" id="{AEC9A61B-C1D0-4C8E-BC03-33DF389B5FA8}"/>
                </a:ext>
              </a:extLst>
            </p:cNvPr>
            <p:cNvSpPr/>
            <p:nvPr/>
          </p:nvSpPr>
          <p:spPr>
            <a:xfrm>
              <a:off x="7186900" y="2891287"/>
              <a:ext cx="75309" cy="80256"/>
            </a:xfrm>
            <a:custGeom>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 f3 0 f2"/>
                <a:gd name="f13" fmla="*/ f12 1 1419"/>
                <a:gd name="f14" fmla="*/ f2 1 f13"/>
                <a:gd name="f15" fmla="*/ f3 1 f13"/>
                <a:gd name="f16" fmla="*/ f14 f10 1"/>
                <a:gd name="f17" fmla="*/ f15 f10 1"/>
                <a:gd name="f18" fmla="*/ f15 f11 1"/>
                <a:gd name="f19" fmla="*/ f14 f11 1"/>
              </a:gdLst>
              <a:cxnLst>
                <a:cxn ang="3cd4">
                  <a:pos x="hc" y="t"/>
                </a:cxn>
                <a:cxn ang="0">
                  <a:pos x="r" y="vc"/>
                </a:cxn>
                <a:cxn ang="cd4">
                  <a:pos x="hc" y="b"/>
                </a:cxn>
                <a:cxn ang="cd2">
                  <a:pos x="l" y="vc"/>
                </a:cxn>
              </a:cxnLst>
              <a:rect l="f16" t="f19" r="f17" b="f18"/>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5" name="Google Shape;10355;p74">
              <a:extLst>
                <a:ext uri="{FF2B5EF4-FFF2-40B4-BE49-F238E27FC236}">
                  <a16:creationId xmlns:a16="http://schemas.microsoft.com/office/drawing/2014/main" id="{3674E922-9B0B-468F-92BF-2367EAE132F0}"/>
                </a:ext>
              </a:extLst>
            </p:cNvPr>
            <p:cNvSpPr/>
            <p:nvPr/>
          </p:nvSpPr>
          <p:spPr>
            <a:xfrm>
              <a:off x="6949522" y="2653396"/>
              <a:ext cx="550112" cy="590766"/>
            </a:xfrm>
            <a:custGeom>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 f4 0 f2"/>
                <a:gd name="f116" fmla="+- f3 0 f2"/>
                <a:gd name="f117" fmla="*/ f116 1 10366"/>
                <a:gd name="f118" fmla="*/ f115 1 10445"/>
                <a:gd name="f119" fmla="*/ f2 1 f117"/>
                <a:gd name="f120" fmla="*/ f3 1 f117"/>
                <a:gd name="f121" fmla="*/ f2 1 f118"/>
                <a:gd name="f122" fmla="*/ f4 1 f118"/>
                <a:gd name="f123" fmla="*/ f119 f113 1"/>
                <a:gd name="f124" fmla="*/ f120 f113 1"/>
                <a:gd name="f125" fmla="*/ f122 f114 1"/>
                <a:gd name="f126" fmla="*/ f121 f114 1"/>
              </a:gdLst>
              <a:cxnLst>
                <a:cxn ang="3cd4">
                  <a:pos x="hc" y="t"/>
                </a:cxn>
                <a:cxn ang="0">
                  <a:pos x="r" y="vc"/>
                </a:cxn>
                <a:cxn ang="cd4">
                  <a:pos x="hc" y="b"/>
                </a:cxn>
                <a:cxn ang="cd2">
                  <a:pos x="l" y="vc"/>
                </a:cxn>
              </a:cxnLst>
              <a:rect l="f123" t="f126" r="f124" b="f125"/>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6" name="Google Shape;10356;p74">
              <a:extLst>
                <a:ext uri="{FF2B5EF4-FFF2-40B4-BE49-F238E27FC236}">
                  <a16:creationId xmlns:a16="http://schemas.microsoft.com/office/drawing/2014/main" id="{4ED10ED6-3E95-4C37-9814-D81CC596D292}"/>
                </a:ext>
              </a:extLst>
            </p:cNvPr>
            <p:cNvSpPr/>
            <p:nvPr/>
          </p:nvSpPr>
          <p:spPr>
            <a:xfrm>
              <a:off x="7153470" y="3008933"/>
              <a:ext cx="142170" cy="78446"/>
            </a:xfrm>
            <a:custGeom>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 f4 0 f2"/>
                <a:gd name="f22" fmla="+- f3 0 f2"/>
                <a:gd name="f23" fmla="*/ f22 1 2679"/>
                <a:gd name="f24" fmla="*/ f21 1 1387"/>
                <a:gd name="f25" fmla="*/ f2 1 f23"/>
                <a:gd name="f26" fmla="*/ f3 1 f23"/>
                <a:gd name="f27" fmla="*/ f2 1 f24"/>
                <a:gd name="f28" fmla="*/ f4 1 f24"/>
                <a:gd name="f29" fmla="*/ f25 f19 1"/>
                <a:gd name="f30" fmla="*/ f26 f19 1"/>
                <a:gd name="f31" fmla="*/ f28 f20 1"/>
                <a:gd name="f32" fmla="*/ f27 f20 1"/>
              </a:gdLst>
              <a:cxnLst>
                <a:cxn ang="3cd4">
                  <a:pos x="hc" y="t"/>
                </a:cxn>
                <a:cxn ang="0">
                  <a:pos x="r" y="vc"/>
                </a:cxn>
                <a:cxn ang="cd4">
                  <a:pos x="hc" y="b"/>
                </a:cxn>
                <a:cxn ang="cd2">
                  <a:pos x="l" y="vc"/>
                </a:cxn>
              </a:cxnLst>
              <a:rect l="f29" t="f32" r="f30" b="f31"/>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7" name="Google Shape;10357;p74">
              <a:extLst>
                <a:ext uri="{FF2B5EF4-FFF2-40B4-BE49-F238E27FC236}">
                  <a16:creationId xmlns:a16="http://schemas.microsoft.com/office/drawing/2014/main" id="{664743D4-DFB6-4C5E-ACE4-714C6BE1FB39}"/>
                </a:ext>
              </a:extLst>
            </p:cNvPr>
            <p:cNvSpPr/>
            <p:nvPr/>
          </p:nvSpPr>
          <p:spPr>
            <a:xfrm>
              <a:off x="7337410" y="3124715"/>
              <a:ext cx="202347" cy="196769"/>
            </a:xfrm>
            <a:custGeom>
              <a:gdLst>
                <a:gd name="f0" fmla="val w"/>
                <a:gd name="f1" fmla="val h"/>
                <a:gd name="f2" fmla="val 0"/>
                <a:gd name="f3" fmla="val 3813"/>
                <a:gd name="f4" fmla="val 3479"/>
                <a:gd name="f5" fmla="val 2867"/>
                <a:gd name="f6" fmla="val 1"/>
                <a:gd name="f7" fmla="val 2741"/>
                <a:gd name="f8" fmla="val 127"/>
                <a:gd name="f9" fmla="val 2647"/>
                <a:gd name="f10" fmla="val 221"/>
                <a:gd name="f11" fmla="val 2489"/>
                <a:gd name="f12" fmla="val 284"/>
                <a:gd name="f13" fmla="val 1607"/>
                <a:gd name="f14" fmla="val 631"/>
                <a:gd name="f15" fmla="val 1260"/>
                <a:gd name="f16" fmla="val 1482"/>
                <a:gd name="f17" fmla="val 1103"/>
                <a:gd name="f18" fmla="val 1891"/>
                <a:gd name="f19" fmla="val 693"/>
                <a:gd name="f20" fmla="val 2112"/>
                <a:gd name="f21" fmla="val 158"/>
                <a:gd name="f22" fmla="val 2080"/>
                <a:gd name="f23" fmla="val 1166"/>
                <a:gd name="f24" fmla="val 3372"/>
                <a:gd name="f25" fmla="val 1237"/>
                <a:gd name="f26" fmla="val 3443"/>
                <a:gd name="f27" fmla="val 1343"/>
                <a:gd name="f28" fmla="val 3478"/>
                <a:gd name="f29" fmla="val 1445"/>
                <a:gd name="f30" fmla="val 1479"/>
                <a:gd name="f31" fmla="val 1512"/>
                <a:gd name="f32" fmla="val 3474"/>
                <a:gd name="f33" fmla="val 1544"/>
                <a:gd name="f34" fmla="val 3466"/>
                <a:gd name="f35" fmla="val 1638"/>
                <a:gd name="f36" fmla="val 3403"/>
                <a:gd name="f37" fmla="val 1764"/>
                <a:gd name="f38" fmla="val 3340"/>
                <a:gd name="f39" fmla="val 3183"/>
                <a:gd name="f40" fmla="val 1639"/>
                <a:gd name="f41" fmla="val 3497"/>
                <a:gd name="f42" fmla="val 1324"/>
                <a:gd name="f43" fmla="val 3532"/>
                <a:gd name="f44" fmla="val 1338"/>
                <a:gd name="f45" fmla="val 3563"/>
                <a:gd name="f46" fmla="val 1344"/>
                <a:gd name="f47" fmla="val 3592"/>
                <a:gd name="f48" fmla="val 3693"/>
                <a:gd name="f49" fmla="val 3756"/>
                <a:gd name="f50" fmla="val 1265"/>
                <a:gd name="f51" fmla="val 3781"/>
                <a:gd name="f52" fmla="val 1167"/>
                <a:gd name="f53" fmla="val 3812"/>
                <a:gd name="f54" fmla="val 1072"/>
                <a:gd name="f55" fmla="val 946"/>
                <a:gd name="f56" fmla="val 3686"/>
                <a:gd name="f57" fmla="val 820"/>
                <a:gd name="f58" fmla="*/ f0 1 3813"/>
                <a:gd name="f59" fmla="*/ f1 1 3479"/>
                <a:gd name="f60" fmla="+- f4 0 f2"/>
                <a:gd name="f61" fmla="+- f3 0 f2"/>
                <a:gd name="f62" fmla="*/ f61 1 3813"/>
                <a:gd name="f63" fmla="*/ f60 1 3479"/>
                <a:gd name="f64" fmla="*/ f2 1 f62"/>
                <a:gd name="f65" fmla="*/ f3 1 f62"/>
                <a:gd name="f66" fmla="*/ f2 1 f63"/>
                <a:gd name="f67" fmla="*/ f4 1 f63"/>
                <a:gd name="f68" fmla="*/ f64 f58 1"/>
                <a:gd name="f69" fmla="*/ f65 f58 1"/>
                <a:gd name="f70" fmla="*/ f67 f59 1"/>
                <a:gd name="f71" fmla="*/ f66 f59 1"/>
              </a:gdLst>
              <a:cxnLst>
                <a:cxn ang="3cd4">
                  <a:pos x="hc" y="t"/>
                </a:cxn>
                <a:cxn ang="0">
                  <a:pos x="r" y="vc"/>
                </a:cxn>
                <a:cxn ang="cd4">
                  <a:pos x="hc" y="b"/>
                </a:cxn>
                <a:cxn ang="cd2">
                  <a:pos x="l" y="vc"/>
                </a:cxn>
              </a:cxnLst>
              <a:rect l="f68" t="f71" r="f69" b="f70"/>
              <a:pathLst>
                <a:path w="3812" h="3479">
                  <a:moveTo>
                    <a:pt x="f5" y="f6"/>
                  </a:moveTo>
                  <a:cubicBezTo>
                    <a:pt x="f7" y="f8"/>
                    <a:pt x="f9" y="f10"/>
                    <a:pt x="f11" y="f12"/>
                  </a:cubicBezTo>
                  <a:lnTo>
                    <a:pt x="f13" y="f14"/>
                  </a:lnTo>
                  <a:lnTo>
                    <a:pt x="f15" y="f16"/>
                  </a:lnTo>
                  <a:cubicBezTo>
                    <a:pt x="f17" y="f18"/>
                    <a:pt x="f19" y="f20"/>
                    <a:pt x="f12" y="f20"/>
                  </a:cubicBezTo>
                  <a:lnTo>
                    <a:pt x="f21" y="f20"/>
                  </a:lnTo>
                  <a:lnTo>
                    <a:pt x="f2" y="f22"/>
                  </a:lnTo>
                  <a:lnTo>
                    <a:pt x="f23" y="f24"/>
                  </a:lnTo>
                  <a:cubicBezTo>
                    <a:pt x="f25" y="f26"/>
                    <a:pt x="f27" y="f28"/>
                    <a:pt x="f29" y="f28"/>
                  </a:cubicBezTo>
                  <a:cubicBezTo>
                    <a:pt x="f30" y="f28"/>
                    <a:pt x="f31" y="f32"/>
                    <a:pt x="f33" y="f34"/>
                  </a:cubicBezTo>
                  <a:cubicBezTo>
                    <a:pt x="f35" y="f36"/>
                    <a:pt x="f37" y="f38"/>
                    <a:pt x="f37" y="f39"/>
                  </a:cubicBezTo>
                  <a:lnTo>
                    <a:pt x="f22" y="f40"/>
                  </a:lnTo>
                  <a:lnTo>
                    <a:pt x="f41" y="f42"/>
                  </a:lnTo>
                  <a:cubicBezTo>
                    <a:pt x="f43" y="f44"/>
                    <a:pt x="f45" y="f46"/>
                    <a:pt x="f47" y="f46"/>
                  </a:cubicBezTo>
                  <a:cubicBezTo>
                    <a:pt x="f48" y="f46"/>
                    <a:pt x="f49" y="f50"/>
                    <a:pt x="f51" y="f52"/>
                  </a:cubicBezTo>
                  <a:cubicBezTo>
                    <a:pt x="f53" y="f54"/>
                    <a:pt x="f51" y="f55"/>
                    <a:pt x="f56" y="f57"/>
                  </a:cubicBezTo>
                  <a:lnTo>
                    <a:pt x="f5"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8" name="Google Shape;10358;p74">
              <a:extLst>
                <a:ext uri="{FF2B5EF4-FFF2-40B4-BE49-F238E27FC236}">
                  <a16:creationId xmlns:a16="http://schemas.microsoft.com/office/drawing/2014/main" id="{DCF3F059-6ED0-4B95-8C17-E6F2F2943C01}"/>
                </a:ext>
              </a:extLst>
            </p:cNvPr>
            <p:cNvSpPr/>
            <p:nvPr/>
          </p:nvSpPr>
          <p:spPr>
            <a:xfrm>
              <a:off x="6911062" y="3128272"/>
              <a:ext cx="202347" cy="197556"/>
            </a:xfrm>
            <a:custGeom>
              <a:gdLst>
                <a:gd name="f0" fmla="val w"/>
                <a:gd name="f1" fmla="val h"/>
                <a:gd name="f2" fmla="val 0"/>
                <a:gd name="f3" fmla="val 3813"/>
                <a:gd name="f4" fmla="val 3493"/>
                <a:gd name="f5" fmla="val 946"/>
                <a:gd name="f6" fmla="val 1"/>
                <a:gd name="f7" fmla="val 126"/>
                <a:gd name="f8" fmla="val 851"/>
                <a:gd name="f9" fmla="val 1009"/>
                <a:gd name="f10" fmla="val 32"/>
                <a:gd name="f11" fmla="val 1104"/>
                <a:gd name="f12" fmla="val 95"/>
                <a:gd name="f13" fmla="val 1230"/>
                <a:gd name="f14" fmla="val 158"/>
                <a:gd name="f15" fmla="val 1324"/>
                <a:gd name="f16" fmla="val 315"/>
                <a:gd name="f17" fmla="val 1356"/>
                <a:gd name="f18" fmla="val 1733"/>
                <a:gd name="f19" fmla="val 1671"/>
                <a:gd name="f20" fmla="val 2048"/>
                <a:gd name="f21" fmla="val 3214"/>
                <a:gd name="f22" fmla="val 2080"/>
                <a:gd name="f23" fmla="val 3309"/>
                <a:gd name="f24" fmla="val 2174"/>
                <a:gd name="f25" fmla="val 3435"/>
                <a:gd name="f26" fmla="val 2300"/>
                <a:gd name="f27" fmla="val 3466"/>
                <a:gd name="f28" fmla="val 2328"/>
                <a:gd name="f29" fmla="val 3485"/>
                <a:gd name="f30" fmla="val 2361"/>
                <a:gd name="f31" fmla="val 3492"/>
                <a:gd name="f32" fmla="val 2396"/>
                <a:gd name="f33" fmla="val 2482"/>
                <a:gd name="f34" fmla="val 2580"/>
                <a:gd name="f35" fmla="val 3448"/>
                <a:gd name="f36" fmla="val 2647"/>
                <a:gd name="f37" fmla="val 3403"/>
                <a:gd name="f38" fmla="val 2112"/>
                <a:gd name="f39" fmla="val 3624"/>
                <a:gd name="f40" fmla="val 2143"/>
                <a:gd name="f41" fmla="val 3561"/>
                <a:gd name="f42" fmla="val 3119"/>
                <a:gd name="f43" fmla="val 2773"/>
                <a:gd name="f44" fmla="val 1891"/>
                <a:gd name="f45" fmla="val 2552"/>
                <a:gd name="f46" fmla="val 1513"/>
                <a:gd name="f47" fmla="val 2206"/>
                <a:gd name="f48" fmla="val 631"/>
                <a:gd name="f49" fmla="val 1355"/>
                <a:gd name="f50" fmla="val 284"/>
                <a:gd name="f51" fmla="val 1198"/>
                <a:gd name="f52" fmla="val 221"/>
                <a:gd name="f53" fmla="val 1072"/>
                <a:gd name="f54" fmla="val 127"/>
                <a:gd name="f55" fmla="*/ f0 1 3813"/>
                <a:gd name="f56" fmla="*/ f1 1 3493"/>
                <a:gd name="f57" fmla="+- f4 0 f2"/>
                <a:gd name="f58" fmla="+- f3 0 f2"/>
                <a:gd name="f59" fmla="*/ f58 1 3813"/>
                <a:gd name="f60" fmla="*/ f57 1 3493"/>
                <a:gd name="f61" fmla="*/ f2 1 f59"/>
                <a:gd name="f62" fmla="*/ f3 1 f59"/>
                <a:gd name="f63" fmla="*/ f2 1 f60"/>
                <a:gd name="f64" fmla="*/ f4 1 f60"/>
                <a:gd name="f65" fmla="*/ f61 f55 1"/>
                <a:gd name="f66" fmla="*/ f62 f55 1"/>
                <a:gd name="f67" fmla="*/ f64 f56 1"/>
                <a:gd name="f68" fmla="*/ f63 f56 1"/>
              </a:gdLst>
              <a:cxnLst>
                <a:cxn ang="3cd4">
                  <a:pos x="hc" y="t"/>
                </a:cxn>
                <a:cxn ang="0">
                  <a:pos x="r" y="vc"/>
                </a:cxn>
                <a:cxn ang="cd4">
                  <a:pos x="hc" y="b"/>
                </a:cxn>
                <a:cxn ang="cd2">
                  <a:pos x="l" y="vc"/>
                </a:cxn>
              </a:cxnLst>
              <a:rect l="f65" t="f68" r="f66" b="f67"/>
              <a:pathLst>
                <a:path w="3812" h="3492">
                  <a:moveTo>
                    <a:pt x="f5" y="f6"/>
                  </a:moveTo>
                  <a:lnTo>
                    <a:pt x="f7" y="f8"/>
                  </a:lnTo>
                  <a:cubicBezTo>
                    <a:pt x="f2" y="f8"/>
                    <a:pt x="f2" y="f9"/>
                    <a:pt x="f10" y="f11"/>
                  </a:cubicBezTo>
                  <a:cubicBezTo>
                    <a:pt x="f12" y="f13"/>
                    <a:pt x="f14" y="f15"/>
                    <a:pt x="f16" y="f17"/>
                  </a:cubicBezTo>
                  <a:lnTo>
                    <a:pt x="f18" y="f19"/>
                  </a:lnTo>
                  <a:lnTo>
                    <a:pt x="f20" y="f21"/>
                  </a:lnTo>
                  <a:cubicBezTo>
                    <a:pt x="f22" y="f23"/>
                    <a:pt x="f24" y="f25"/>
                    <a:pt x="f26" y="f27"/>
                  </a:cubicBezTo>
                  <a:cubicBezTo>
                    <a:pt x="f28" y="f29"/>
                    <a:pt x="f30" y="f31"/>
                    <a:pt x="f32" y="f31"/>
                  </a:cubicBezTo>
                  <a:cubicBezTo>
                    <a:pt x="f33" y="f31"/>
                    <a:pt x="f34" y="f35"/>
                    <a:pt x="f36" y="f37"/>
                  </a:cubicBezTo>
                  <a:lnTo>
                    <a:pt x="f3" y="f38"/>
                  </a:lnTo>
                  <a:lnTo>
                    <a:pt x="f3" y="f38"/>
                  </a:lnTo>
                  <a:lnTo>
                    <a:pt x="f39" y="f40"/>
                  </a:lnTo>
                  <a:lnTo>
                    <a:pt x="f41" y="f40"/>
                  </a:lnTo>
                  <a:cubicBezTo>
                    <a:pt x="f42" y="f40"/>
                    <a:pt x="f43" y="f44"/>
                    <a:pt x="f45" y="f46"/>
                  </a:cubicBezTo>
                  <a:lnTo>
                    <a:pt x="f47" y="f48"/>
                  </a:lnTo>
                  <a:lnTo>
                    <a:pt x="f49" y="f50"/>
                  </a:lnTo>
                  <a:cubicBezTo>
                    <a:pt x="f51" y="f52"/>
                    <a:pt x="f53" y="f54"/>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79" name="Google Shape;10390;p74">
            <a:extLst>
              <a:ext uri="{FF2B5EF4-FFF2-40B4-BE49-F238E27FC236}">
                <a16:creationId xmlns:a16="http://schemas.microsoft.com/office/drawing/2014/main" id="{E8289742-6304-4274-A567-3560B56FF2BF}"/>
              </a:ext>
            </a:extLst>
          </p:cNvPr>
          <p:cNvGrpSpPr/>
          <p:nvPr/>
        </p:nvGrpSpPr>
        <p:grpSpPr>
          <a:xfrm>
            <a:off x="4171831" y="2668923"/>
            <a:ext cx="628704" cy="670072"/>
            <a:chOff x="4171831" y="2668923"/>
            <a:chExt cx="628704" cy="670072"/>
          </a:xfrm>
          <a:solidFill>
            <a:schemeClr val="bg1">
              <a:lumMod val="50000"/>
            </a:schemeClr>
          </a:solidFill>
        </p:grpSpPr>
        <p:sp>
          <p:nvSpPr>
            <p:cNvPr id="180" name="Google Shape;10391;p74">
              <a:extLst>
                <a:ext uri="{FF2B5EF4-FFF2-40B4-BE49-F238E27FC236}">
                  <a16:creationId xmlns:a16="http://schemas.microsoft.com/office/drawing/2014/main" id="{857328E2-27BB-4E24-AC6A-4132E721AC2A}"/>
                </a:ext>
              </a:extLst>
            </p:cNvPr>
            <p:cNvSpPr/>
            <p:nvPr/>
          </p:nvSpPr>
          <p:spPr>
            <a:xfrm>
              <a:off x="4410910" y="2923729"/>
              <a:ext cx="147218" cy="155082"/>
            </a:xfrm>
            <a:custGeom>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 f4 0 f2"/>
                <a:gd name="f15" fmla="+- f3 0 f2"/>
                <a:gd name="f16" fmla="*/ f15 1 2774"/>
                <a:gd name="f17" fmla="*/ f14 1 2742"/>
                <a:gd name="f18" fmla="*/ f2 1 f16"/>
                <a:gd name="f19" fmla="*/ f3 1 f16"/>
                <a:gd name="f20" fmla="*/ f2 1 f17"/>
                <a:gd name="f21" fmla="*/ f4 1 f17"/>
                <a:gd name="f22" fmla="*/ f18 f12 1"/>
                <a:gd name="f23" fmla="*/ f19 f12 1"/>
                <a:gd name="f24" fmla="*/ f21 f13 1"/>
                <a:gd name="f25" fmla="*/ f20 f13 1"/>
              </a:gdLst>
              <a:cxnLst>
                <a:cxn ang="3cd4">
                  <a:pos x="hc" y="t"/>
                </a:cxn>
                <a:cxn ang="0">
                  <a:pos x="r" y="vc"/>
                </a:cxn>
                <a:cxn ang="cd4">
                  <a:pos x="hc" y="b"/>
                </a:cxn>
                <a:cxn ang="cd2">
                  <a:pos x="l" y="vc"/>
                </a:cxn>
              </a:cxnLst>
              <a:rect l="f22" t="f25" r="f23" b="f24"/>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1" name="Google Shape;10392;p74">
              <a:extLst>
                <a:ext uri="{FF2B5EF4-FFF2-40B4-BE49-F238E27FC236}">
                  <a16:creationId xmlns:a16="http://schemas.microsoft.com/office/drawing/2014/main" id="{8E8763C1-D2E5-4C23-9261-6EBE34075B8A}"/>
                </a:ext>
              </a:extLst>
            </p:cNvPr>
            <p:cNvSpPr/>
            <p:nvPr/>
          </p:nvSpPr>
          <p:spPr>
            <a:xfrm>
              <a:off x="4243739" y="2668923"/>
              <a:ext cx="183940" cy="196093"/>
            </a:xfrm>
            <a:custGeom>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 f4 0 f2"/>
                <a:gd name="f13" fmla="+- f3 0 f2"/>
                <a:gd name="f14" fmla="*/ f13 1 3466"/>
                <a:gd name="f15" fmla="*/ f12 1 3467"/>
                <a:gd name="f16" fmla="*/ f2 1 f14"/>
                <a:gd name="f17" fmla="*/ f3 1 f14"/>
                <a:gd name="f18" fmla="*/ f2 1 f15"/>
                <a:gd name="f19" fmla="*/ f4 1 f15"/>
                <a:gd name="f20" fmla="*/ f16 f10 1"/>
                <a:gd name="f21" fmla="*/ f17 f10 1"/>
                <a:gd name="f22" fmla="*/ f19 f11 1"/>
                <a:gd name="f23" fmla="*/ f18 f11 1"/>
              </a:gdLst>
              <a:cxnLst>
                <a:cxn ang="3cd4">
                  <a:pos x="hc" y="t"/>
                </a:cxn>
                <a:cxn ang="0">
                  <a:pos x="r" y="vc"/>
                </a:cxn>
                <a:cxn ang="cd4">
                  <a:pos x="hc" y="b"/>
                </a:cxn>
                <a:cxn ang="cd2">
                  <a:pos x="l" y="vc"/>
                </a:cxn>
              </a:cxnLst>
              <a:rect l="f20" t="f23" r="f21" b="f22"/>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2" name="Google Shape;10393;p74">
              <a:extLst>
                <a:ext uri="{FF2B5EF4-FFF2-40B4-BE49-F238E27FC236}">
                  <a16:creationId xmlns:a16="http://schemas.microsoft.com/office/drawing/2014/main" id="{D5890422-29DF-4307-99CE-669FFB4F107B}"/>
                </a:ext>
              </a:extLst>
            </p:cNvPr>
            <p:cNvSpPr/>
            <p:nvPr/>
          </p:nvSpPr>
          <p:spPr>
            <a:xfrm>
              <a:off x="4539657" y="2668923"/>
              <a:ext cx="183986" cy="196093"/>
            </a:xfrm>
            <a:custGeom>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 f3 0 f2"/>
                <a:gd name="f13" fmla="*/ f12 1 3467"/>
                <a:gd name="f14" fmla="*/ f2 1 f13"/>
                <a:gd name="f15" fmla="*/ f3 1 f13"/>
                <a:gd name="f16" fmla="*/ f14 f10 1"/>
                <a:gd name="f17" fmla="*/ f15 f10 1"/>
                <a:gd name="f18" fmla="*/ f15 f11 1"/>
                <a:gd name="f19" fmla="*/ f14 f11 1"/>
              </a:gdLst>
              <a:cxnLst>
                <a:cxn ang="3cd4">
                  <a:pos x="hc" y="t"/>
                </a:cxn>
                <a:cxn ang="0">
                  <a:pos x="r" y="vc"/>
                </a:cxn>
                <a:cxn ang="cd4">
                  <a:pos x="hc" y="b"/>
                </a:cxn>
                <a:cxn ang="cd2">
                  <a:pos x="l" y="vc"/>
                </a:cxn>
              </a:cxnLst>
              <a:rect l="f16" t="f19" r="f17" b="f18"/>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3" name="Google Shape;10394;p74">
              <a:extLst>
                <a:ext uri="{FF2B5EF4-FFF2-40B4-BE49-F238E27FC236}">
                  <a16:creationId xmlns:a16="http://schemas.microsoft.com/office/drawing/2014/main" id="{3038CF57-DC53-4B4F-97A3-8BB2A75B2BD8}"/>
                </a:ext>
              </a:extLst>
            </p:cNvPr>
            <p:cNvSpPr/>
            <p:nvPr/>
          </p:nvSpPr>
          <p:spPr>
            <a:xfrm>
              <a:off x="4437656" y="3109078"/>
              <a:ext cx="88669" cy="57067"/>
            </a:xfrm>
            <a:custGeom>
              <a:gdLst>
                <a:gd name="f0" fmla="val w"/>
                <a:gd name="f1" fmla="val h"/>
                <a:gd name="f2" fmla="val 0"/>
                <a:gd name="f3" fmla="val 1671"/>
                <a:gd name="f4" fmla="val 1009"/>
                <a:gd name="f5" fmla="val 1"/>
                <a:gd name="f6" fmla="val 851"/>
                <a:gd name="f7" fmla="val 1008"/>
                <a:gd name="f8" fmla="val 1450"/>
                <a:gd name="f9" fmla="val 126"/>
                <a:gd name="f10" fmla="val 1167"/>
                <a:gd name="f11" fmla="val 158"/>
                <a:gd name="f12" fmla="val 568"/>
                <a:gd name="f13" fmla="val 284"/>
                <a:gd name="f14" fmla="val 95"/>
                <a:gd name="f15" fmla="*/ f0 1 1671"/>
                <a:gd name="f16" fmla="*/ f1 1 1009"/>
                <a:gd name="f17" fmla="+- f4 0 f2"/>
                <a:gd name="f18" fmla="+- f3 0 f2"/>
                <a:gd name="f19" fmla="*/ f18 1 1671"/>
                <a:gd name="f20" fmla="*/ f17 1 1009"/>
                <a:gd name="f21" fmla="*/ f2 1 f19"/>
                <a:gd name="f22" fmla="*/ f3 1 f19"/>
                <a:gd name="f23" fmla="*/ f2 1 f20"/>
                <a:gd name="f24" fmla="*/ f4 1 f20"/>
                <a:gd name="f25" fmla="*/ f21 f15 1"/>
                <a:gd name="f26" fmla="*/ f22 f15 1"/>
                <a:gd name="f27" fmla="*/ f24 f16 1"/>
                <a:gd name="f28" fmla="*/ f23 f16 1"/>
              </a:gdLst>
              <a:cxnLst>
                <a:cxn ang="3cd4">
                  <a:pos x="hc" y="t"/>
                </a:cxn>
                <a:cxn ang="0">
                  <a:pos x="r" y="vc"/>
                </a:cxn>
                <a:cxn ang="cd4">
                  <a:pos x="hc" y="b"/>
                </a:cxn>
                <a:cxn ang="cd2">
                  <a:pos x="l" y="vc"/>
                </a:cxn>
              </a:cxnLst>
              <a:rect l="f25" t="f28" r="f26" b="f27"/>
              <a:pathLst>
                <a:path w="1670" h="1009">
                  <a:moveTo>
                    <a:pt x="f5" y="f2"/>
                  </a:moveTo>
                  <a:lnTo>
                    <a:pt x="f6" y="f7"/>
                  </a:lnTo>
                  <a:lnTo>
                    <a:pt x="f3" y="f2"/>
                  </a:lnTo>
                  <a:lnTo>
                    <a:pt x="f3" y="f2"/>
                  </a:lnTo>
                  <a:cubicBezTo>
                    <a:pt x="f8" y="f9"/>
                    <a:pt x="f10" y="f11"/>
                    <a:pt x="f6" y="f11"/>
                  </a:cubicBezTo>
                  <a:cubicBezTo>
                    <a:pt x="f12" y="f11"/>
                    <a:pt x="f13" y="f14"/>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4" name="Google Shape;10395;p74">
              <a:extLst>
                <a:ext uri="{FF2B5EF4-FFF2-40B4-BE49-F238E27FC236}">
                  <a16:creationId xmlns:a16="http://schemas.microsoft.com/office/drawing/2014/main" id="{6D7994DA-149E-4156-87AD-1556EC8C67BD}"/>
                </a:ext>
              </a:extLst>
            </p:cNvPr>
            <p:cNvSpPr/>
            <p:nvPr/>
          </p:nvSpPr>
          <p:spPr>
            <a:xfrm>
              <a:off x="4318939" y="3096569"/>
              <a:ext cx="148855" cy="240606"/>
            </a:xfrm>
            <a:custGeom>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 f4 0 f2"/>
                <a:gd name="f19" fmla="+- f3 0 f2"/>
                <a:gd name="f20" fmla="*/ f19 1 2805"/>
                <a:gd name="f21" fmla="*/ f18 1 4254"/>
                <a:gd name="f22" fmla="*/ f2 1 f20"/>
                <a:gd name="f23" fmla="*/ f3 1 f20"/>
                <a:gd name="f24" fmla="*/ f2 1 f21"/>
                <a:gd name="f25" fmla="*/ f4 1 f21"/>
                <a:gd name="f26" fmla="*/ f22 f16 1"/>
                <a:gd name="f27" fmla="*/ f23 f16 1"/>
                <a:gd name="f28" fmla="*/ f25 f17 1"/>
                <a:gd name="f29" fmla="*/ f24 f17 1"/>
              </a:gdLst>
              <a:cxnLst>
                <a:cxn ang="3cd4">
                  <a:pos x="hc" y="t"/>
                </a:cxn>
                <a:cxn ang="0">
                  <a:pos x="r" y="vc"/>
                </a:cxn>
                <a:cxn ang="cd4">
                  <a:pos x="hc" y="b"/>
                </a:cxn>
                <a:cxn ang="cd2">
                  <a:pos x="l" y="vc"/>
                </a:cxn>
              </a:cxnLst>
              <a:rect l="f26" t="f29" r="f27" b="f28"/>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5" name="Google Shape;10396;p74">
              <a:extLst>
                <a:ext uri="{FF2B5EF4-FFF2-40B4-BE49-F238E27FC236}">
                  <a16:creationId xmlns:a16="http://schemas.microsoft.com/office/drawing/2014/main" id="{95B0BE81-B922-4740-9436-0434091D856B}"/>
                </a:ext>
              </a:extLst>
            </p:cNvPr>
            <p:cNvSpPr/>
            <p:nvPr/>
          </p:nvSpPr>
          <p:spPr>
            <a:xfrm>
              <a:off x="4502871" y="3098389"/>
              <a:ext cx="148855" cy="240606"/>
            </a:xfrm>
            <a:custGeom>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 f4 0 f2"/>
                <a:gd name="f22" fmla="+- f3 0 f2"/>
                <a:gd name="f23" fmla="*/ f22 1 2805"/>
                <a:gd name="f24" fmla="*/ f21 1 4254"/>
                <a:gd name="f25" fmla="*/ f2 1 f23"/>
                <a:gd name="f26" fmla="*/ f3 1 f23"/>
                <a:gd name="f27" fmla="*/ f2 1 f24"/>
                <a:gd name="f28" fmla="*/ f4 1 f24"/>
                <a:gd name="f29" fmla="*/ f25 f19 1"/>
                <a:gd name="f30" fmla="*/ f26 f19 1"/>
                <a:gd name="f31" fmla="*/ f28 f20 1"/>
                <a:gd name="f32" fmla="*/ f27 f20 1"/>
              </a:gdLst>
              <a:cxnLst>
                <a:cxn ang="3cd4">
                  <a:pos x="hc" y="t"/>
                </a:cxn>
                <a:cxn ang="0">
                  <a:pos x="r" y="vc"/>
                </a:cxn>
                <a:cxn ang="cd4">
                  <a:pos x="hc" y="b"/>
                </a:cxn>
                <a:cxn ang="cd2">
                  <a:pos x="l" y="vc"/>
                </a:cxn>
              </a:cxnLst>
              <a:rect l="f29" t="f32" r="f30" b="f31"/>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6" name="Google Shape;10397;p74">
              <a:extLst>
                <a:ext uri="{FF2B5EF4-FFF2-40B4-BE49-F238E27FC236}">
                  <a16:creationId xmlns:a16="http://schemas.microsoft.com/office/drawing/2014/main" id="{B1736679-833B-4DD5-87A8-41340CA536E1}"/>
                </a:ext>
              </a:extLst>
            </p:cNvPr>
            <p:cNvSpPr/>
            <p:nvPr/>
          </p:nvSpPr>
          <p:spPr>
            <a:xfrm>
              <a:off x="4507918" y="2857838"/>
              <a:ext cx="292617" cy="245927"/>
            </a:xfrm>
            <a:custGeom>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 f4 0 f2"/>
                <a:gd name="f51" fmla="+- f3 0 f2"/>
                <a:gd name="f52" fmla="*/ f51 1 5514"/>
                <a:gd name="f53" fmla="*/ f50 1 4348"/>
                <a:gd name="f54" fmla="*/ f2 1 f52"/>
                <a:gd name="f55" fmla="*/ f3 1 f52"/>
                <a:gd name="f56" fmla="*/ f2 1 f53"/>
                <a:gd name="f57" fmla="*/ f4 1 f53"/>
                <a:gd name="f58" fmla="*/ f54 f48 1"/>
                <a:gd name="f59" fmla="*/ f55 f48 1"/>
                <a:gd name="f60" fmla="*/ f57 f49 1"/>
                <a:gd name="f61" fmla="*/ f56 f49 1"/>
              </a:gdLst>
              <a:cxnLst>
                <a:cxn ang="3cd4">
                  <a:pos x="hc" y="t"/>
                </a:cxn>
                <a:cxn ang="0">
                  <a:pos x="r" y="vc"/>
                </a:cxn>
                <a:cxn ang="cd4">
                  <a:pos x="hc" y="b"/>
                </a:cxn>
                <a:cxn ang="cd2">
                  <a:pos x="l" y="vc"/>
                </a:cxn>
              </a:cxnLst>
              <a:rect l="f58" t="f61" r="f59" b="f60"/>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7" name="Google Shape;10398;p74">
              <a:extLst>
                <a:ext uri="{FF2B5EF4-FFF2-40B4-BE49-F238E27FC236}">
                  <a16:creationId xmlns:a16="http://schemas.microsoft.com/office/drawing/2014/main" id="{63D21AFA-5376-47CB-ABBA-65C4C818A2F6}"/>
                </a:ext>
              </a:extLst>
            </p:cNvPr>
            <p:cNvSpPr/>
            <p:nvPr/>
          </p:nvSpPr>
          <p:spPr>
            <a:xfrm>
              <a:off x="4171831" y="2856027"/>
              <a:ext cx="289279" cy="245973"/>
            </a:xfrm>
            <a:custGeom>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 f4 0 f2"/>
                <a:gd name="f54" fmla="+- f3 0 f2"/>
                <a:gd name="f55" fmla="*/ f54 1 5451"/>
                <a:gd name="f56" fmla="*/ f53 1 4349"/>
                <a:gd name="f57" fmla="*/ f2 1 f55"/>
                <a:gd name="f58" fmla="*/ f3 1 f55"/>
                <a:gd name="f59" fmla="*/ f2 1 f56"/>
                <a:gd name="f60" fmla="*/ f4 1 f56"/>
                <a:gd name="f61" fmla="*/ f57 f51 1"/>
                <a:gd name="f62" fmla="*/ f58 f51 1"/>
                <a:gd name="f63" fmla="*/ f60 f52 1"/>
                <a:gd name="f64" fmla="*/ f59 f52 1"/>
              </a:gdLst>
              <a:cxnLst>
                <a:cxn ang="3cd4">
                  <a:pos x="hc" y="t"/>
                </a:cxn>
                <a:cxn ang="0">
                  <a:pos x="r" y="vc"/>
                </a:cxn>
                <a:cxn ang="cd4">
                  <a:pos x="hc" y="b"/>
                </a:cxn>
                <a:cxn ang="cd2">
                  <a:pos x="l" y="vc"/>
                </a:cxn>
              </a:cxnLst>
              <a:rect l="f61" t="f64" r="f62" b="f63"/>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88" name="Google Shape;10412;p74">
            <a:extLst>
              <a:ext uri="{FF2B5EF4-FFF2-40B4-BE49-F238E27FC236}">
                <a16:creationId xmlns:a16="http://schemas.microsoft.com/office/drawing/2014/main" id="{EEA429DF-DD1D-49B5-BA31-50119FA6CD9D}"/>
              </a:ext>
            </a:extLst>
          </p:cNvPr>
          <p:cNvGrpSpPr/>
          <p:nvPr/>
        </p:nvGrpSpPr>
        <p:grpSpPr>
          <a:xfrm>
            <a:off x="7859734" y="2653881"/>
            <a:ext cx="588589" cy="667283"/>
            <a:chOff x="7859734" y="2653881"/>
            <a:chExt cx="588589" cy="667283"/>
          </a:xfrm>
          <a:solidFill>
            <a:schemeClr val="bg1">
              <a:lumMod val="50000"/>
            </a:schemeClr>
          </a:solidFill>
        </p:grpSpPr>
        <p:sp>
          <p:nvSpPr>
            <p:cNvPr id="189" name="Google Shape;10413;p74">
              <a:extLst>
                <a:ext uri="{FF2B5EF4-FFF2-40B4-BE49-F238E27FC236}">
                  <a16:creationId xmlns:a16="http://schemas.microsoft.com/office/drawing/2014/main" id="{12474336-2382-492E-8717-4920AB2BD14A}"/>
                </a:ext>
              </a:extLst>
            </p:cNvPr>
            <p:cNvSpPr/>
            <p:nvPr/>
          </p:nvSpPr>
          <p:spPr>
            <a:xfrm>
              <a:off x="8152351" y="2653881"/>
              <a:ext cx="36832" cy="99825"/>
            </a:xfrm>
            <a:custGeom>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 f4 0 f2"/>
                <a:gd name="f15" fmla="+- f3 0 f2"/>
                <a:gd name="f16" fmla="*/ f15 1 694"/>
                <a:gd name="f17" fmla="*/ f14 1 1765"/>
                <a:gd name="f18" fmla="*/ f2 1 f16"/>
                <a:gd name="f19" fmla="*/ f3 1 f16"/>
                <a:gd name="f20" fmla="*/ f2 1 f17"/>
                <a:gd name="f21" fmla="*/ f4 1 f17"/>
                <a:gd name="f22" fmla="*/ f18 f12 1"/>
                <a:gd name="f23" fmla="*/ f19 f12 1"/>
                <a:gd name="f24" fmla="*/ f21 f13 1"/>
                <a:gd name="f25" fmla="*/ f20 f13 1"/>
              </a:gdLst>
              <a:cxnLst>
                <a:cxn ang="3cd4">
                  <a:pos x="hc" y="t"/>
                </a:cxn>
                <a:cxn ang="0">
                  <a:pos x="r" y="vc"/>
                </a:cxn>
                <a:cxn ang="cd4">
                  <a:pos x="hc" y="b"/>
                </a:cxn>
                <a:cxn ang="cd2">
                  <a:pos x="l" y="vc"/>
                </a:cxn>
              </a:cxnLst>
              <a:rect l="f22" t="f25" r="f23" b="f24"/>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0" name="Google Shape;10414;p74">
              <a:extLst>
                <a:ext uri="{FF2B5EF4-FFF2-40B4-BE49-F238E27FC236}">
                  <a16:creationId xmlns:a16="http://schemas.microsoft.com/office/drawing/2014/main" id="{3AEAA066-AC8E-48E6-957B-5F449C1519C6}"/>
                </a:ext>
              </a:extLst>
            </p:cNvPr>
            <p:cNvSpPr/>
            <p:nvPr/>
          </p:nvSpPr>
          <p:spPr>
            <a:xfrm>
              <a:off x="8264383" y="2696181"/>
              <a:ext cx="75245" cy="77147"/>
            </a:xfrm>
            <a:custGeom>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 f4 0 f2"/>
                <a:gd name="f34" fmla="+- f3 0 f2"/>
                <a:gd name="f35" fmla="*/ f34 1 1418"/>
                <a:gd name="f36" fmla="*/ f33 1 1364"/>
                <a:gd name="f37" fmla="*/ f2 1 f35"/>
                <a:gd name="f38" fmla="*/ f3 1 f35"/>
                <a:gd name="f39" fmla="*/ f2 1 f36"/>
                <a:gd name="f40" fmla="*/ f4 1 f36"/>
                <a:gd name="f41" fmla="*/ f37 f31 1"/>
                <a:gd name="f42" fmla="*/ f38 f31 1"/>
                <a:gd name="f43" fmla="*/ f40 f32 1"/>
                <a:gd name="f44" fmla="*/ f39 f32 1"/>
              </a:gdLst>
              <a:cxnLst>
                <a:cxn ang="3cd4">
                  <a:pos x="hc" y="t"/>
                </a:cxn>
                <a:cxn ang="0">
                  <a:pos x="r" y="vc"/>
                </a:cxn>
                <a:cxn ang="cd4">
                  <a:pos x="hc" y="b"/>
                </a:cxn>
                <a:cxn ang="cd2">
                  <a:pos x="l" y="vc"/>
                </a:cxn>
              </a:cxnLst>
              <a:rect l="f41" t="f44" r="f42" b="f43"/>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1" name="Google Shape;10415;p74">
              <a:extLst>
                <a:ext uri="{FF2B5EF4-FFF2-40B4-BE49-F238E27FC236}">
                  <a16:creationId xmlns:a16="http://schemas.microsoft.com/office/drawing/2014/main" id="{1F263EAA-66ED-45A4-9DB0-6238685D4C99}"/>
                </a:ext>
              </a:extLst>
            </p:cNvPr>
            <p:cNvSpPr/>
            <p:nvPr/>
          </p:nvSpPr>
          <p:spPr>
            <a:xfrm>
              <a:off x="8373014" y="2930048"/>
              <a:ext cx="75309" cy="41056"/>
            </a:xfrm>
            <a:custGeom>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 f4 0 f2"/>
                <a:gd name="f16" fmla="+- f3 0 f2"/>
                <a:gd name="f17" fmla="*/ f16 1 1419"/>
                <a:gd name="f18" fmla="*/ f15 1 726"/>
                <a:gd name="f19" fmla="*/ f2 1 f17"/>
                <a:gd name="f20" fmla="*/ f3 1 f17"/>
                <a:gd name="f21" fmla="*/ f2 1 f18"/>
                <a:gd name="f22" fmla="*/ f4 1 f18"/>
                <a:gd name="f23" fmla="*/ f19 f13 1"/>
                <a:gd name="f24" fmla="*/ f20 f13 1"/>
                <a:gd name="f25" fmla="*/ f22 f14 1"/>
                <a:gd name="f26" fmla="*/ f21 f14 1"/>
              </a:gdLst>
              <a:cxnLst>
                <a:cxn ang="3cd4">
                  <a:pos x="hc" y="t"/>
                </a:cxn>
                <a:cxn ang="0">
                  <a:pos x="r" y="vc"/>
                </a:cxn>
                <a:cxn ang="cd4">
                  <a:pos x="hc" y="b"/>
                </a:cxn>
                <a:cxn ang="cd2">
                  <a:pos x="l" y="vc"/>
                </a:cxn>
              </a:cxnLst>
              <a:rect l="f23" t="f26" r="f24" b="f25"/>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2" name="Google Shape;10416;p74">
              <a:extLst>
                <a:ext uri="{FF2B5EF4-FFF2-40B4-BE49-F238E27FC236}">
                  <a16:creationId xmlns:a16="http://schemas.microsoft.com/office/drawing/2014/main" id="{22E6F3EA-C75D-44AD-8A21-E0F381446D81}"/>
                </a:ext>
              </a:extLst>
            </p:cNvPr>
            <p:cNvSpPr/>
            <p:nvPr/>
          </p:nvSpPr>
          <p:spPr>
            <a:xfrm>
              <a:off x="7859734" y="2930048"/>
              <a:ext cx="75309" cy="39246"/>
            </a:xfrm>
            <a:custGeom>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 f4 0 f2"/>
                <a:gd name="f14" fmla="+- f3 0 f2"/>
                <a:gd name="f15" fmla="*/ f14 1 1419"/>
                <a:gd name="f16" fmla="*/ f13 1 694"/>
                <a:gd name="f17" fmla="*/ f2 1 f15"/>
                <a:gd name="f18" fmla="*/ f3 1 f15"/>
                <a:gd name="f19" fmla="*/ f2 1 f16"/>
                <a:gd name="f20" fmla="*/ f4 1 f16"/>
                <a:gd name="f21" fmla="*/ f17 f11 1"/>
                <a:gd name="f22" fmla="*/ f18 f11 1"/>
                <a:gd name="f23" fmla="*/ f20 f12 1"/>
                <a:gd name="f24" fmla="*/ f19 f12 1"/>
              </a:gdLst>
              <a:cxnLst>
                <a:cxn ang="3cd4">
                  <a:pos x="hc" y="t"/>
                </a:cxn>
                <a:cxn ang="0">
                  <a:pos x="r" y="vc"/>
                </a:cxn>
                <a:cxn ang="cd4">
                  <a:pos x="hc" y="b"/>
                </a:cxn>
                <a:cxn ang="cd2">
                  <a:pos x="l" y="vc"/>
                </a:cxn>
              </a:cxnLst>
              <a:rect l="f21" t="f24" r="f22" b="f23"/>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3" name="Google Shape;10417;p74">
              <a:extLst>
                <a:ext uri="{FF2B5EF4-FFF2-40B4-BE49-F238E27FC236}">
                  <a16:creationId xmlns:a16="http://schemas.microsoft.com/office/drawing/2014/main" id="{8E2FE1E8-7201-4F89-921B-D69C3855D4BB}"/>
                </a:ext>
              </a:extLst>
            </p:cNvPr>
            <p:cNvSpPr/>
            <p:nvPr/>
          </p:nvSpPr>
          <p:spPr>
            <a:xfrm>
              <a:off x="8005197" y="2696181"/>
              <a:ext cx="75309" cy="77147"/>
            </a:xfrm>
            <a:custGeom>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 f4 0 f2"/>
                <a:gd name="f34" fmla="+- f3 0 f2"/>
                <a:gd name="f35" fmla="*/ f34 1 1419"/>
                <a:gd name="f36" fmla="*/ f33 1 1364"/>
                <a:gd name="f37" fmla="*/ f2 1 f35"/>
                <a:gd name="f38" fmla="*/ f3 1 f35"/>
                <a:gd name="f39" fmla="*/ f2 1 f36"/>
                <a:gd name="f40" fmla="*/ f4 1 f36"/>
                <a:gd name="f41" fmla="*/ f37 f31 1"/>
                <a:gd name="f42" fmla="*/ f38 f31 1"/>
                <a:gd name="f43" fmla="*/ f40 f32 1"/>
                <a:gd name="f44" fmla="*/ f39 f32 1"/>
              </a:gdLst>
              <a:cxnLst>
                <a:cxn ang="3cd4">
                  <a:pos x="hc" y="t"/>
                </a:cxn>
                <a:cxn ang="0">
                  <a:pos x="r" y="vc"/>
                </a:cxn>
                <a:cxn ang="cd4">
                  <a:pos x="hc" y="b"/>
                </a:cxn>
                <a:cxn ang="cd2">
                  <a:pos x="l" y="vc"/>
                </a:cxn>
              </a:cxnLst>
              <a:rect l="f41" t="f44" r="f42" b="f43"/>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4" name="Google Shape;10418;p74">
              <a:extLst>
                <a:ext uri="{FF2B5EF4-FFF2-40B4-BE49-F238E27FC236}">
                  <a16:creationId xmlns:a16="http://schemas.microsoft.com/office/drawing/2014/main" id="{904806E5-FDF6-402F-963B-9F902EC92CE6}"/>
                </a:ext>
              </a:extLst>
            </p:cNvPr>
            <p:cNvSpPr/>
            <p:nvPr/>
          </p:nvSpPr>
          <p:spPr>
            <a:xfrm>
              <a:off x="7893164" y="2772936"/>
              <a:ext cx="78647" cy="58768"/>
            </a:xfrm>
            <a:custGeom>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 f4 0 f2"/>
                <a:gd name="f39" fmla="+- f3 0 f2"/>
                <a:gd name="f40" fmla="*/ f39 1 1482"/>
                <a:gd name="f41" fmla="*/ f38 1 1039"/>
                <a:gd name="f42" fmla="*/ f2 1 f40"/>
                <a:gd name="f43" fmla="*/ f3 1 f40"/>
                <a:gd name="f44" fmla="*/ f2 1 f41"/>
                <a:gd name="f45" fmla="*/ f4 1 f41"/>
                <a:gd name="f46" fmla="*/ f42 f36 1"/>
                <a:gd name="f47" fmla="*/ f43 f36 1"/>
                <a:gd name="f48" fmla="*/ f45 f37 1"/>
                <a:gd name="f49" fmla="*/ f44 f37 1"/>
              </a:gdLst>
              <a:cxnLst>
                <a:cxn ang="3cd4">
                  <a:pos x="hc" y="t"/>
                </a:cxn>
                <a:cxn ang="0">
                  <a:pos x="r" y="vc"/>
                </a:cxn>
                <a:cxn ang="cd4">
                  <a:pos x="hc" y="b"/>
                </a:cxn>
                <a:cxn ang="cd2">
                  <a:pos x="l" y="vc"/>
                </a:cxn>
              </a:cxnLst>
              <a:rect l="f46" t="f49" r="f47" b="f48"/>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5" name="Google Shape;10419;p74">
              <a:extLst>
                <a:ext uri="{FF2B5EF4-FFF2-40B4-BE49-F238E27FC236}">
                  <a16:creationId xmlns:a16="http://schemas.microsoft.com/office/drawing/2014/main" id="{B944EE18-19B0-430D-846E-619246F227B4}"/>
                </a:ext>
              </a:extLst>
            </p:cNvPr>
            <p:cNvSpPr/>
            <p:nvPr/>
          </p:nvSpPr>
          <p:spPr>
            <a:xfrm>
              <a:off x="8334582" y="2773622"/>
              <a:ext cx="78592" cy="60633"/>
            </a:xfrm>
            <a:custGeom>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 f4 0 f2"/>
                <a:gd name="f36" fmla="+- f3 0 f2"/>
                <a:gd name="f37" fmla="*/ f36 1 1481"/>
                <a:gd name="f38" fmla="*/ f35 1 1072"/>
                <a:gd name="f39" fmla="*/ f2 1 f37"/>
                <a:gd name="f40" fmla="*/ f3 1 f37"/>
                <a:gd name="f41" fmla="*/ f2 1 f38"/>
                <a:gd name="f42" fmla="*/ f4 1 f38"/>
                <a:gd name="f43" fmla="*/ f39 f33 1"/>
                <a:gd name="f44" fmla="*/ f40 f33 1"/>
                <a:gd name="f45" fmla="*/ f42 f34 1"/>
                <a:gd name="f46" fmla="*/ f41 f34 1"/>
              </a:gdLst>
              <a:cxnLst>
                <a:cxn ang="3cd4">
                  <a:pos x="hc" y="t"/>
                </a:cxn>
                <a:cxn ang="0">
                  <a:pos x="r" y="vc"/>
                </a:cxn>
                <a:cxn ang="cd4">
                  <a:pos x="hc" y="b"/>
                </a:cxn>
                <a:cxn ang="cd2">
                  <a:pos x="l" y="vc"/>
                </a:cxn>
              </a:cxnLst>
              <a:rect l="f43" t="f46" r="f44" b="f45"/>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6" name="Google Shape;10420;p74">
              <a:extLst>
                <a:ext uri="{FF2B5EF4-FFF2-40B4-BE49-F238E27FC236}">
                  <a16:creationId xmlns:a16="http://schemas.microsoft.com/office/drawing/2014/main" id="{01512A31-C6DE-4776-9E9C-F08666BAFB28}"/>
                </a:ext>
              </a:extLst>
            </p:cNvPr>
            <p:cNvSpPr/>
            <p:nvPr/>
          </p:nvSpPr>
          <p:spPr>
            <a:xfrm>
              <a:off x="7960080" y="2769708"/>
              <a:ext cx="376211" cy="551456"/>
            </a:xfrm>
            <a:custGeom>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 f4 0 f2"/>
                <a:gd name="f93" fmla="+- f3 0 f2"/>
                <a:gd name="f94" fmla="*/ f93 1 7089"/>
                <a:gd name="f95" fmla="*/ f92 1 9750"/>
                <a:gd name="f96" fmla="*/ f2 1 f94"/>
                <a:gd name="f97" fmla="*/ f3 1 f94"/>
                <a:gd name="f98" fmla="*/ f2 1 f95"/>
                <a:gd name="f99" fmla="*/ f4 1 f95"/>
                <a:gd name="f100" fmla="*/ f96 f90 1"/>
                <a:gd name="f101" fmla="*/ f97 f90 1"/>
                <a:gd name="f102" fmla="*/ f99 f91 1"/>
                <a:gd name="f103" fmla="*/ f98 f91 1"/>
              </a:gdLst>
              <a:cxnLst>
                <a:cxn ang="3cd4">
                  <a:pos x="hc" y="t"/>
                </a:cxn>
                <a:cxn ang="0">
                  <a:pos x="r" y="vc"/>
                </a:cxn>
                <a:cxn ang="cd4">
                  <a:pos x="hc" y="b"/>
                </a:cxn>
                <a:cxn ang="cd2">
                  <a:pos x="l" y="vc"/>
                </a:cxn>
              </a:cxnLst>
              <a:rect l="f100" t="f103" r="f101" b="f102"/>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97" name="Google Shape;10478;p74">
            <a:extLst>
              <a:ext uri="{FF2B5EF4-FFF2-40B4-BE49-F238E27FC236}">
                <a16:creationId xmlns:a16="http://schemas.microsoft.com/office/drawing/2014/main" id="{3ACBAEA8-833B-4352-A93F-84E3D2987CF9}"/>
              </a:ext>
            </a:extLst>
          </p:cNvPr>
          <p:cNvGrpSpPr/>
          <p:nvPr/>
        </p:nvGrpSpPr>
        <p:grpSpPr>
          <a:xfrm>
            <a:off x="8602464" y="2653661"/>
            <a:ext cx="638727" cy="668244"/>
            <a:chOff x="8602464" y="2653661"/>
            <a:chExt cx="638727" cy="668244"/>
          </a:xfrm>
          <a:solidFill>
            <a:schemeClr val="bg1">
              <a:lumMod val="50000"/>
            </a:schemeClr>
          </a:solidFill>
        </p:grpSpPr>
        <p:sp>
          <p:nvSpPr>
            <p:cNvPr id="198" name="Google Shape;10479;p74">
              <a:extLst>
                <a:ext uri="{FF2B5EF4-FFF2-40B4-BE49-F238E27FC236}">
                  <a16:creationId xmlns:a16="http://schemas.microsoft.com/office/drawing/2014/main" id="{A4041E68-2443-4BED-9687-B067C3D70524}"/>
                </a:ext>
              </a:extLst>
            </p:cNvPr>
            <p:cNvSpPr/>
            <p:nvPr/>
          </p:nvSpPr>
          <p:spPr>
            <a:xfrm>
              <a:off x="8602464" y="2821134"/>
              <a:ext cx="290971" cy="331497"/>
            </a:xfrm>
            <a:custGeom>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 f4 0 f2"/>
                <a:gd name="f58" fmla="+- f3 0 f2"/>
                <a:gd name="f59" fmla="*/ f58 1 5483"/>
                <a:gd name="f60" fmla="*/ f57 1 5861"/>
                <a:gd name="f61" fmla="*/ f2 1 f59"/>
                <a:gd name="f62" fmla="*/ f3 1 f59"/>
                <a:gd name="f63" fmla="*/ f2 1 f60"/>
                <a:gd name="f64" fmla="*/ f4 1 f60"/>
                <a:gd name="f65" fmla="*/ f61 f55 1"/>
                <a:gd name="f66" fmla="*/ f62 f55 1"/>
                <a:gd name="f67" fmla="*/ f64 f56 1"/>
                <a:gd name="f68" fmla="*/ f63 f56 1"/>
              </a:gdLst>
              <a:cxnLst>
                <a:cxn ang="3cd4">
                  <a:pos x="hc" y="t"/>
                </a:cxn>
                <a:cxn ang="0">
                  <a:pos x="r" y="vc"/>
                </a:cxn>
                <a:cxn ang="cd4">
                  <a:pos x="hc" y="b"/>
                </a:cxn>
                <a:cxn ang="cd2">
                  <a:pos x="l" y="vc"/>
                </a:cxn>
              </a:cxnLst>
              <a:rect l="f65" t="f68" r="f66" b="f67"/>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9" name="Google Shape;10480;p74">
              <a:extLst>
                <a:ext uri="{FF2B5EF4-FFF2-40B4-BE49-F238E27FC236}">
                  <a16:creationId xmlns:a16="http://schemas.microsoft.com/office/drawing/2014/main" id="{CAD6C878-B95A-4A3B-AE8C-FB585D8EA8DC}"/>
                </a:ext>
              </a:extLst>
            </p:cNvPr>
            <p:cNvSpPr/>
            <p:nvPr/>
          </p:nvSpPr>
          <p:spPr>
            <a:xfrm>
              <a:off x="8766343" y="2653661"/>
              <a:ext cx="309332" cy="302931"/>
            </a:xfrm>
            <a:custGeom>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 f4 0 f2"/>
                <a:gd name="f65" fmla="+- f3 0 f2"/>
                <a:gd name="f66" fmla="*/ f65 1 5829"/>
                <a:gd name="f67" fmla="*/ f64 1 5356"/>
                <a:gd name="f68" fmla="*/ f2 1 f66"/>
                <a:gd name="f69" fmla="*/ f3 1 f66"/>
                <a:gd name="f70" fmla="*/ f2 1 f67"/>
                <a:gd name="f71" fmla="*/ f4 1 f67"/>
                <a:gd name="f72" fmla="*/ f68 f62 1"/>
                <a:gd name="f73" fmla="*/ f69 f62 1"/>
                <a:gd name="f74" fmla="*/ f71 f63 1"/>
                <a:gd name="f75" fmla="*/ f70 f63 1"/>
              </a:gdLst>
              <a:cxnLst>
                <a:cxn ang="3cd4">
                  <a:pos x="hc" y="t"/>
                </a:cxn>
                <a:cxn ang="0">
                  <a:pos x="r" y="vc"/>
                </a:cxn>
                <a:cxn ang="cd4">
                  <a:pos x="hc" y="b"/>
                </a:cxn>
                <a:cxn ang="cd2">
                  <a:pos x="l" y="vc"/>
                </a:cxn>
              </a:cxnLst>
              <a:rect l="f72" t="f75" r="f73" b="f74"/>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0" name="Google Shape;10481;p74">
              <a:extLst>
                <a:ext uri="{FF2B5EF4-FFF2-40B4-BE49-F238E27FC236}">
                  <a16:creationId xmlns:a16="http://schemas.microsoft.com/office/drawing/2014/main" id="{0F595926-C068-4130-A70B-4783A866AF31}"/>
                </a:ext>
              </a:extLst>
            </p:cNvPr>
            <p:cNvSpPr/>
            <p:nvPr/>
          </p:nvSpPr>
          <p:spPr>
            <a:xfrm>
              <a:off x="8950220" y="2821134"/>
              <a:ext cx="290971" cy="329686"/>
            </a:xfrm>
            <a:custGeom>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 f4 0 f2"/>
                <a:gd name="f58" fmla="+- f3 0 f2"/>
                <a:gd name="f59" fmla="*/ f58 1 5483"/>
                <a:gd name="f60" fmla="*/ f57 1 5829"/>
                <a:gd name="f61" fmla="*/ f2 1 f59"/>
                <a:gd name="f62" fmla="*/ f3 1 f59"/>
                <a:gd name="f63" fmla="*/ f2 1 f60"/>
                <a:gd name="f64" fmla="*/ f4 1 f60"/>
                <a:gd name="f65" fmla="*/ f61 f55 1"/>
                <a:gd name="f66" fmla="*/ f62 f55 1"/>
                <a:gd name="f67" fmla="*/ f64 f56 1"/>
                <a:gd name="f68" fmla="*/ f63 f56 1"/>
              </a:gdLst>
              <a:cxnLst>
                <a:cxn ang="3cd4">
                  <a:pos x="hc" y="t"/>
                </a:cxn>
                <a:cxn ang="0">
                  <a:pos x="r" y="vc"/>
                </a:cxn>
                <a:cxn ang="cd4">
                  <a:pos x="hc" y="b"/>
                </a:cxn>
                <a:cxn ang="cd2">
                  <a:pos x="l" y="vc"/>
                </a:cxn>
              </a:cxnLst>
              <a:rect l="f65" t="f68" r="f66" b="f67"/>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1" name="Google Shape;10482;p74">
              <a:extLst>
                <a:ext uri="{FF2B5EF4-FFF2-40B4-BE49-F238E27FC236}">
                  <a16:creationId xmlns:a16="http://schemas.microsoft.com/office/drawing/2014/main" id="{9AB26E55-9981-4BEE-BC21-05B3EE37834F}"/>
                </a:ext>
              </a:extLst>
            </p:cNvPr>
            <p:cNvSpPr/>
            <p:nvPr/>
          </p:nvSpPr>
          <p:spPr>
            <a:xfrm>
              <a:off x="8766343" y="3017163"/>
              <a:ext cx="312679" cy="304742"/>
            </a:xfrm>
            <a:custGeom>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 f4 0 f2"/>
                <a:gd name="f65" fmla="+- f3 0 f2"/>
                <a:gd name="f66" fmla="*/ f65 1 5892"/>
                <a:gd name="f67" fmla="*/ f64 1 5388"/>
                <a:gd name="f68" fmla="*/ f2 1 f66"/>
                <a:gd name="f69" fmla="*/ f3 1 f66"/>
                <a:gd name="f70" fmla="*/ f2 1 f67"/>
                <a:gd name="f71" fmla="*/ f4 1 f67"/>
                <a:gd name="f72" fmla="*/ f68 f62 1"/>
                <a:gd name="f73" fmla="*/ f69 f62 1"/>
                <a:gd name="f74" fmla="*/ f71 f63 1"/>
                <a:gd name="f75" fmla="*/ f70 f63 1"/>
              </a:gdLst>
              <a:cxnLst>
                <a:cxn ang="3cd4">
                  <a:pos x="hc" y="t"/>
                </a:cxn>
                <a:cxn ang="0">
                  <a:pos x="r" y="vc"/>
                </a:cxn>
                <a:cxn ang="cd4">
                  <a:pos x="hc" y="b"/>
                </a:cxn>
                <a:cxn ang="cd2">
                  <a:pos x="l" y="vc"/>
                </a:cxn>
              </a:cxnLst>
              <a:rect l="f72" t="f75" r="f73" b="f74"/>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02" name="Google Shape;10101;p74">
            <a:extLst>
              <a:ext uri="{FF2B5EF4-FFF2-40B4-BE49-F238E27FC236}">
                <a16:creationId xmlns:a16="http://schemas.microsoft.com/office/drawing/2014/main" id="{3BF442BB-C0E7-4348-88C4-D22195375DAF}"/>
              </a:ext>
            </a:extLst>
          </p:cNvPr>
          <p:cNvGrpSpPr/>
          <p:nvPr/>
        </p:nvGrpSpPr>
        <p:grpSpPr>
          <a:xfrm>
            <a:off x="11384600" y="5555345"/>
            <a:ext cx="437228" cy="432200"/>
            <a:chOff x="11384600" y="5555345"/>
            <a:chExt cx="437228" cy="432200"/>
          </a:xfrm>
          <a:solidFill>
            <a:schemeClr val="bg1">
              <a:lumMod val="50000"/>
            </a:schemeClr>
          </a:solidFill>
        </p:grpSpPr>
        <p:sp>
          <p:nvSpPr>
            <p:cNvPr id="203" name="Google Shape;10102;p74">
              <a:extLst>
                <a:ext uri="{FF2B5EF4-FFF2-40B4-BE49-F238E27FC236}">
                  <a16:creationId xmlns:a16="http://schemas.microsoft.com/office/drawing/2014/main" id="{4171CE2C-57FC-446C-A2E5-F258E4DF4E75}"/>
                </a:ext>
              </a:extLst>
            </p:cNvPr>
            <p:cNvSpPr/>
            <p:nvPr/>
          </p:nvSpPr>
          <p:spPr>
            <a:xfrm>
              <a:off x="11525051" y="5670020"/>
              <a:ext cx="296777" cy="317525"/>
            </a:xfrm>
            <a:custGeom>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 f4 0 f2"/>
                <a:gd name="f69" fmla="+- f3 0 f2"/>
                <a:gd name="f70" fmla="*/ f69 1 8255"/>
                <a:gd name="f71" fmla="*/ f68 1 8287"/>
                <a:gd name="f72" fmla="*/ f2 1 f70"/>
                <a:gd name="f73" fmla="*/ f3 1 f70"/>
                <a:gd name="f74" fmla="*/ f2 1 f71"/>
                <a:gd name="f75" fmla="*/ f4 1 f71"/>
                <a:gd name="f76" fmla="*/ f72 f66 1"/>
                <a:gd name="f77" fmla="*/ f73 f66 1"/>
                <a:gd name="f78" fmla="*/ f75 f67 1"/>
                <a:gd name="f79" fmla="*/ f74 f67 1"/>
              </a:gdLst>
              <a:cxnLst>
                <a:cxn ang="3cd4">
                  <a:pos x="hc" y="t"/>
                </a:cxn>
                <a:cxn ang="0">
                  <a:pos x="r" y="vc"/>
                </a:cxn>
                <a:cxn ang="cd4">
                  <a:pos x="hc" y="b"/>
                </a:cxn>
                <a:cxn ang="cd2">
                  <a:pos x="l" y="vc"/>
                </a:cxn>
              </a:cxnLst>
              <a:rect l="f76" t="f79" r="f77" b="f78"/>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4" name="Google Shape;10103;p74">
              <a:extLst>
                <a:ext uri="{FF2B5EF4-FFF2-40B4-BE49-F238E27FC236}">
                  <a16:creationId xmlns:a16="http://schemas.microsoft.com/office/drawing/2014/main" id="{37F2E671-4942-4962-9B33-53FE583444AB}"/>
                </a:ext>
              </a:extLst>
            </p:cNvPr>
            <p:cNvSpPr/>
            <p:nvPr/>
          </p:nvSpPr>
          <p:spPr>
            <a:xfrm>
              <a:off x="11385743" y="5555345"/>
              <a:ext cx="229944" cy="114711"/>
            </a:xfrm>
            <a:custGeom>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 f4 0 f2"/>
                <a:gd name="f16" fmla="+- f3 0 f2"/>
                <a:gd name="f17" fmla="*/ f16 1 6396"/>
                <a:gd name="f18" fmla="*/ f15 1 2994"/>
                <a:gd name="f19" fmla="*/ f2 1 f17"/>
                <a:gd name="f20" fmla="*/ f3 1 f17"/>
                <a:gd name="f21" fmla="*/ f2 1 f18"/>
                <a:gd name="f22" fmla="*/ f4 1 f18"/>
                <a:gd name="f23" fmla="*/ f19 f13 1"/>
                <a:gd name="f24" fmla="*/ f20 f13 1"/>
                <a:gd name="f25" fmla="*/ f22 f14 1"/>
                <a:gd name="f26" fmla="*/ f21 f14 1"/>
              </a:gdLst>
              <a:cxnLst>
                <a:cxn ang="3cd4">
                  <a:pos x="hc" y="t"/>
                </a:cxn>
                <a:cxn ang="0">
                  <a:pos x="r" y="vc"/>
                </a:cxn>
                <a:cxn ang="cd4">
                  <a:pos x="hc" y="b"/>
                </a:cxn>
                <a:cxn ang="cd2">
                  <a:pos x="l" y="vc"/>
                </a:cxn>
              </a:cxnLst>
              <a:rect l="f23" t="f26" r="f24" b="f25"/>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5" name="Google Shape;10104;p74">
              <a:extLst>
                <a:ext uri="{FF2B5EF4-FFF2-40B4-BE49-F238E27FC236}">
                  <a16:creationId xmlns:a16="http://schemas.microsoft.com/office/drawing/2014/main" id="{72D66A5A-6CA7-41E5-A1A3-4766A4D43B3E}"/>
                </a:ext>
              </a:extLst>
            </p:cNvPr>
            <p:cNvSpPr/>
            <p:nvPr/>
          </p:nvSpPr>
          <p:spPr>
            <a:xfrm>
              <a:off x="11385743" y="5674848"/>
              <a:ext cx="158584" cy="91769"/>
            </a:xfrm>
            <a:custGeom>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 f4 0 f2"/>
                <a:gd name="f36" fmla="+- f3 0 f2"/>
                <a:gd name="f37" fmla="*/ f36 1 4411"/>
                <a:gd name="f38" fmla="*/ f35 1 2395"/>
                <a:gd name="f39" fmla="*/ f2 1 f37"/>
                <a:gd name="f40" fmla="*/ f3 1 f37"/>
                <a:gd name="f41" fmla="*/ f2 1 f38"/>
                <a:gd name="f42" fmla="*/ f4 1 f38"/>
                <a:gd name="f43" fmla="*/ f39 f33 1"/>
                <a:gd name="f44" fmla="*/ f40 f33 1"/>
                <a:gd name="f45" fmla="*/ f42 f34 1"/>
                <a:gd name="f46" fmla="*/ f41 f34 1"/>
              </a:gdLst>
              <a:cxnLst>
                <a:cxn ang="3cd4">
                  <a:pos x="hc" y="t"/>
                </a:cxn>
                <a:cxn ang="0">
                  <a:pos x="r" y="vc"/>
                </a:cxn>
                <a:cxn ang="cd4">
                  <a:pos x="hc" y="b"/>
                </a:cxn>
                <a:cxn ang="cd2">
                  <a:pos x="l" y="vc"/>
                </a:cxn>
              </a:cxnLst>
              <a:rect l="f43" t="f46" r="f44" b="f45"/>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6" name="Google Shape;10105;p74">
              <a:extLst>
                <a:ext uri="{FF2B5EF4-FFF2-40B4-BE49-F238E27FC236}">
                  <a16:creationId xmlns:a16="http://schemas.microsoft.com/office/drawing/2014/main" id="{579017A9-F044-4748-9548-7091FE8A1099}"/>
                </a:ext>
              </a:extLst>
            </p:cNvPr>
            <p:cNvSpPr/>
            <p:nvPr/>
          </p:nvSpPr>
          <p:spPr>
            <a:xfrm>
              <a:off x="11385743" y="5863178"/>
              <a:ext cx="152933" cy="91769"/>
            </a:xfrm>
            <a:custGeom>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 f4 0 f2"/>
                <a:gd name="f28" fmla="+- f3 0 f2"/>
                <a:gd name="f29" fmla="*/ f28 1 4254"/>
                <a:gd name="f30" fmla="*/ f27 1 2395"/>
                <a:gd name="f31" fmla="*/ f2 1 f29"/>
                <a:gd name="f32" fmla="*/ f3 1 f29"/>
                <a:gd name="f33" fmla="*/ f2 1 f30"/>
                <a:gd name="f34" fmla="*/ f4 1 f30"/>
                <a:gd name="f35" fmla="*/ f31 f25 1"/>
                <a:gd name="f36" fmla="*/ f32 f25 1"/>
                <a:gd name="f37" fmla="*/ f34 f26 1"/>
                <a:gd name="f38" fmla="*/ f33 f26 1"/>
              </a:gdLst>
              <a:cxnLst>
                <a:cxn ang="3cd4">
                  <a:pos x="hc" y="t"/>
                </a:cxn>
                <a:cxn ang="0">
                  <a:pos x="r" y="vc"/>
                </a:cxn>
                <a:cxn ang="cd4">
                  <a:pos x="hc" y="b"/>
                </a:cxn>
                <a:cxn ang="cd2">
                  <a:pos x="l" y="vc"/>
                </a:cxn>
              </a:cxnLst>
              <a:rect l="f35" t="f38" r="f36" b="f37"/>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7" name="Google Shape;10106;p74">
              <a:extLst>
                <a:ext uri="{FF2B5EF4-FFF2-40B4-BE49-F238E27FC236}">
                  <a16:creationId xmlns:a16="http://schemas.microsoft.com/office/drawing/2014/main" id="{55EE5652-564A-400E-973A-BEA40CF06024}"/>
                </a:ext>
              </a:extLst>
            </p:cNvPr>
            <p:cNvSpPr/>
            <p:nvPr/>
          </p:nvSpPr>
          <p:spPr>
            <a:xfrm>
              <a:off x="11384600" y="5768995"/>
              <a:ext cx="112169" cy="92985"/>
            </a:xfrm>
            <a:custGeom>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 f4 0 f2"/>
                <a:gd name="f37" fmla="+- f3 0 f2"/>
                <a:gd name="f38" fmla="*/ f37 1 3120"/>
                <a:gd name="f39" fmla="*/ f36 1 2427"/>
                <a:gd name="f40" fmla="*/ f2 1 f38"/>
                <a:gd name="f41" fmla="*/ f3 1 f38"/>
                <a:gd name="f42" fmla="*/ f2 1 f39"/>
                <a:gd name="f43" fmla="*/ f4 1 f39"/>
                <a:gd name="f44" fmla="*/ f40 f34 1"/>
                <a:gd name="f45" fmla="*/ f41 f34 1"/>
                <a:gd name="f46" fmla="*/ f43 f35 1"/>
                <a:gd name="f47" fmla="*/ f42 f35 1"/>
              </a:gdLst>
              <a:cxnLst>
                <a:cxn ang="3cd4">
                  <a:pos x="hc" y="t"/>
                </a:cxn>
                <a:cxn ang="0">
                  <a:pos x="r" y="vc"/>
                </a:cxn>
                <a:cxn ang="cd4">
                  <a:pos x="hc" y="b"/>
                </a:cxn>
                <a:cxn ang="cd2">
                  <a:pos x="l" y="vc"/>
                </a:cxn>
              </a:cxnLst>
              <a:rect l="f44" t="f47" r="f45" b="f46"/>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08" name="Google Shape;10125;p74">
            <a:extLst>
              <a:ext uri="{FF2B5EF4-FFF2-40B4-BE49-F238E27FC236}">
                <a16:creationId xmlns:a16="http://schemas.microsoft.com/office/drawing/2014/main" id="{350915C4-D013-4AF3-A460-FEC71D671300}"/>
              </a:ext>
            </a:extLst>
          </p:cNvPr>
          <p:cNvGrpSpPr/>
          <p:nvPr/>
        </p:nvGrpSpPr>
        <p:grpSpPr>
          <a:xfrm>
            <a:off x="10413379" y="1752182"/>
            <a:ext cx="594003" cy="634694"/>
            <a:chOff x="10413379" y="1752182"/>
            <a:chExt cx="594003" cy="634694"/>
          </a:xfrm>
          <a:solidFill>
            <a:schemeClr val="bg1">
              <a:lumMod val="50000"/>
            </a:schemeClr>
          </a:solidFill>
        </p:grpSpPr>
        <p:sp>
          <p:nvSpPr>
            <p:cNvPr id="209" name="Google Shape;10126;p74">
              <a:extLst>
                <a:ext uri="{FF2B5EF4-FFF2-40B4-BE49-F238E27FC236}">
                  <a16:creationId xmlns:a16="http://schemas.microsoft.com/office/drawing/2014/main" id="{682DADAD-33B6-48D2-B3F2-39D56D10F82A}"/>
                </a:ext>
              </a:extLst>
            </p:cNvPr>
            <p:cNvSpPr/>
            <p:nvPr/>
          </p:nvSpPr>
          <p:spPr>
            <a:xfrm>
              <a:off x="10534829" y="2097935"/>
              <a:ext cx="349620" cy="288941"/>
            </a:xfrm>
            <a:custGeom>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 f4 0 f2"/>
                <a:gd name="f29" fmla="+- f3 0 f2"/>
                <a:gd name="f30" fmla="*/ f29 1 7436"/>
                <a:gd name="f31" fmla="*/ f28 1 5766"/>
                <a:gd name="f32" fmla="*/ f2 1 f30"/>
                <a:gd name="f33" fmla="*/ f3 1 f30"/>
                <a:gd name="f34" fmla="*/ f2 1 f31"/>
                <a:gd name="f35" fmla="*/ f4 1 f31"/>
                <a:gd name="f36" fmla="*/ f32 f26 1"/>
                <a:gd name="f37" fmla="*/ f33 f26 1"/>
                <a:gd name="f38" fmla="*/ f35 f27 1"/>
                <a:gd name="f39" fmla="*/ f34 f27 1"/>
              </a:gdLst>
              <a:cxnLst>
                <a:cxn ang="3cd4">
                  <a:pos x="hc" y="t"/>
                </a:cxn>
                <a:cxn ang="0">
                  <a:pos x="r" y="vc"/>
                </a:cxn>
                <a:cxn ang="cd4">
                  <a:pos x="hc" y="b"/>
                </a:cxn>
                <a:cxn ang="cd2">
                  <a:pos x="l" y="vc"/>
                </a:cxn>
              </a:cxnLst>
              <a:rect l="f36" t="f39" r="f37" b="f38"/>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0" name="Google Shape;10127;p74">
              <a:extLst>
                <a:ext uri="{FF2B5EF4-FFF2-40B4-BE49-F238E27FC236}">
                  <a16:creationId xmlns:a16="http://schemas.microsoft.com/office/drawing/2014/main" id="{7F862675-DD18-465E-A43B-99036BFCB085}"/>
                </a:ext>
              </a:extLst>
            </p:cNvPr>
            <p:cNvSpPr/>
            <p:nvPr/>
          </p:nvSpPr>
          <p:spPr>
            <a:xfrm>
              <a:off x="10413379" y="1752182"/>
              <a:ext cx="594003" cy="306324"/>
            </a:xfrm>
            <a:custGeom>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 f4 0 f2"/>
                <a:gd name="f46" fmla="+- f3 0 f2"/>
                <a:gd name="f47" fmla="*/ f46 1 12634"/>
                <a:gd name="f48" fmla="*/ f45 1 6113"/>
                <a:gd name="f49" fmla="*/ f2 1 f47"/>
                <a:gd name="f50" fmla="*/ f3 1 f47"/>
                <a:gd name="f51" fmla="*/ f2 1 f48"/>
                <a:gd name="f52" fmla="*/ f4 1 f48"/>
                <a:gd name="f53" fmla="*/ f49 f43 1"/>
                <a:gd name="f54" fmla="*/ f50 f43 1"/>
                <a:gd name="f55" fmla="*/ f52 f44 1"/>
                <a:gd name="f56" fmla="*/ f51 f44 1"/>
              </a:gdLst>
              <a:cxnLst>
                <a:cxn ang="3cd4">
                  <a:pos x="hc" y="t"/>
                </a:cxn>
                <a:cxn ang="0">
                  <a:pos x="r" y="vc"/>
                </a:cxn>
                <a:cxn ang="cd4">
                  <a:pos x="hc" y="b"/>
                </a:cxn>
                <a:cxn ang="cd2">
                  <a:pos x="l" y="vc"/>
                </a:cxn>
              </a:cxnLst>
              <a:rect l="f53" t="f56" r="f54" b="f55"/>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1" name="Google Shape;10128;p74">
              <a:extLst>
                <a:ext uri="{FF2B5EF4-FFF2-40B4-BE49-F238E27FC236}">
                  <a16:creationId xmlns:a16="http://schemas.microsoft.com/office/drawing/2014/main" id="{CDEB2DA4-2A5B-4967-9539-D3899A6A02A9}"/>
                </a:ext>
              </a:extLst>
            </p:cNvPr>
            <p:cNvSpPr/>
            <p:nvPr/>
          </p:nvSpPr>
          <p:spPr>
            <a:xfrm>
              <a:off x="10599989" y="1848487"/>
              <a:ext cx="220745" cy="206846"/>
            </a:xfrm>
            <a:custGeom>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 f4 0 f2"/>
                <a:gd name="f31" fmla="+- f3 0 f2"/>
                <a:gd name="f32" fmla="*/ f31 1 4695"/>
                <a:gd name="f33" fmla="*/ f30 1 4128"/>
                <a:gd name="f34" fmla="*/ f2 1 f32"/>
                <a:gd name="f35" fmla="*/ f3 1 f32"/>
                <a:gd name="f36" fmla="*/ f2 1 f33"/>
                <a:gd name="f37" fmla="*/ f4 1 f33"/>
                <a:gd name="f38" fmla="*/ f34 f28 1"/>
                <a:gd name="f39" fmla="*/ f35 f28 1"/>
                <a:gd name="f40" fmla="*/ f37 f29 1"/>
                <a:gd name="f41" fmla="*/ f36 f29 1"/>
              </a:gdLst>
              <a:cxnLst>
                <a:cxn ang="3cd4">
                  <a:pos x="hc" y="t"/>
                </a:cxn>
                <a:cxn ang="0">
                  <a:pos x="r" y="vc"/>
                </a:cxn>
                <a:cxn ang="cd4">
                  <a:pos x="hc" y="b"/>
                </a:cxn>
                <a:cxn ang="cd2">
                  <a:pos x="l" y="vc"/>
                </a:cxn>
              </a:cxnLst>
              <a:rect l="f38" t="f41" r="f39" b="f40"/>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213" name="Text Placeholder 1">
            <a:extLst>
              <a:ext uri="{FF2B5EF4-FFF2-40B4-BE49-F238E27FC236}">
                <a16:creationId xmlns:a16="http://schemas.microsoft.com/office/drawing/2014/main" id="{45621868-27FF-4696-B128-3A8A93F4DD9F}"/>
              </a:ext>
            </a:extLst>
          </p:cNvPr>
          <p:cNvSpPr txBox="1">
            <a:spLocks noGrp="1"/>
          </p:cNvSpPr>
          <p:nvPr>
            <p:ph type="body" idx="4294967295"/>
          </p:nvPr>
        </p:nvSpPr>
        <p:spPr>
          <a:xfrm>
            <a:off x="1691329" y="308866"/>
            <a:ext cx="8826602" cy="407383"/>
          </a:xfrm>
          <a:prstGeom prst="rect">
            <a:avLst/>
          </a:prstGeom>
        </p:spPr>
        <p:txBody>
          <a:bodyPr anchor="ctr" anchorCtr="1">
            <a:noAutofit/>
          </a:bodyPr>
          <a:lstStyle/>
          <a:p>
            <a:pPr marL="0" lvl="0" indent="0" algn="ctr">
              <a:buNone/>
            </a:pPr>
            <a:r>
              <a:rPr lang="en-US" sz="4800">
                <a:latin typeface="Arial"/>
                <a:cs typeface="Arial" panose="020b0604020202020204" pitchFamily="34" charset="0"/>
              </a:rPr>
              <a:t>Fully Editable Icon Sets: B</a:t>
            </a:r>
          </a:p>
        </p:txBody>
      </p:sp>
    </p:spTree>
    <p:extLst>
      <p:ext uri="{BB962C8B-B14F-4D97-AF65-F5344CB8AC3E}">
        <p14:creationId xmlns:p14="http://schemas.microsoft.com/office/powerpoint/2010/main" val="4159820632"/>
      </p:ext>
    </p:ext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Isosceles Triangle 68">
            <a:extLst>
              <a:ext uri="{FF2B5EF4-FFF2-40B4-BE49-F238E27FC236}">
                <a16:creationId xmlns:a16="http://schemas.microsoft.com/office/drawing/2014/main" id="{A6CBEED0-EEC7-4A11-A3A0-190B8528231F}"/>
              </a:ext>
            </a:extLst>
          </p:cNvPr>
          <p:cNvSpPr/>
          <p:nvPr/>
        </p:nvSpPr>
        <p:spPr>
          <a:xfrm rot="10799991">
            <a:off x="8394018" y="4492694"/>
            <a:ext cx="249704" cy="777642"/>
          </a:xfrm>
          <a:custGeom>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 f4 0 f2"/>
              <a:gd name="f71" fmla="+- f3 0 f2"/>
              <a:gd name="f72" fmla="*/ f71 1 1040400"/>
              <a:gd name="f73" fmla="*/ f70 1 3240000"/>
              <a:gd name="f74" fmla="*/ f2 1 f72"/>
              <a:gd name="f75" fmla="*/ f3 1 f72"/>
              <a:gd name="f76" fmla="*/ f2 1 f73"/>
              <a:gd name="f77" fmla="*/ f4 1 f73"/>
              <a:gd name="f78" fmla="*/ f74 f68 1"/>
              <a:gd name="f79" fmla="*/ f75 f68 1"/>
              <a:gd name="f80" fmla="*/ f77 f69 1"/>
              <a:gd name="f81" fmla="*/ f76 f69 1"/>
            </a:gdLst>
            <a:cxnLst>
              <a:cxn ang="3cd4">
                <a:pos x="hc" y="t"/>
              </a:cxn>
              <a:cxn ang="0">
                <a:pos x="r" y="vc"/>
              </a:cxn>
              <a:cxn ang="cd4">
                <a:pos x="hc" y="b"/>
              </a:cxn>
              <a:cxn ang="cd2">
                <a:pos x="l" y="vc"/>
              </a:cxn>
            </a:cxnLst>
            <a:rect l="f78" t="f81" r="f79" b="f80"/>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맑은 고딕" pitchFamily="34"/>
            </a:endParaRPr>
          </a:p>
        </p:txBody>
      </p:sp>
      <p:sp>
        <p:nvSpPr>
          <p:cNvPr id="4" name="Rectangle 9">
            <a:extLst>
              <a:ext uri="{FF2B5EF4-FFF2-40B4-BE49-F238E27FC236}">
                <a16:creationId xmlns:a16="http://schemas.microsoft.com/office/drawing/2014/main" id="{9E207097-E4C4-401D-B341-A8847796F872}"/>
              </a:ext>
            </a:extLst>
          </p:cNvPr>
          <p:cNvSpPr/>
          <p:nvPr/>
        </p:nvSpPr>
        <p:spPr>
          <a:xfrm>
            <a:off x="9031684" y="4582469"/>
            <a:ext cx="599050" cy="598072"/>
          </a:xfrm>
          <a:custGeom>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 f4 0 f2"/>
              <a:gd name="f37" fmla="+- f3 0 f2"/>
              <a:gd name="f38" fmla="*/ f37 1 3228210"/>
              <a:gd name="f39" fmla="*/ f36 1 3222968"/>
              <a:gd name="f40" fmla="*/ f2 1 f38"/>
              <a:gd name="f41" fmla="*/ f3 1 f38"/>
              <a:gd name="f42" fmla="*/ f2 1 f39"/>
              <a:gd name="f43" fmla="*/ f4 1 f39"/>
              <a:gd name="f44" fmla="*/ f40 f34 1"/>
              <a:gd name="f45" fmla="*/ f41 f34 1"/>
              <a:gd name="f46" fmla="*/ f43 f35 1"/>
              <a:gd name="f47" fmla="*/ f42 f35 1"/>
            </a:gdLst>
            <a:cxnLst>
              <a:cxn ang="3cd4">
                <a:pos x="hc" y="t"/>
              </a:cxn>
              <a:cxn ang="0">
                <a:pos x="r" y="vc"/>
              </a:cxn>
              <a:cxn ang="cd4">
                <a:pos x="hc" y="b"/>
              </a:cxn>
              <a:cxn ang="cd2">
                <a:pos x="l" y="vc"/>
              </a:cxn>
            </a:cxnLst>
            <a:rect l="f44" t="f47" r="f45" b="f46"/>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맑은 고딕" pitchFamily="34"/>
            </a:endParaRPr>
          </a:p>
        </p:txBody>
      </p:sp>
      <p:sp>
        <p:nvSpPr>
          <p:cNvPr id="5" name="Freeform 18">
            <a:extLst>
              <a:ext uri="{FF2B5EF4-FFF2-40B4-BE49-F238E27FC236}">
                <a16:creationId xmlns:a16="http://schemas.microsoft.com/office/drawing/2014/main" id="{00F812BF-060C-40F1-B626-F70EEC09AC45}"/>
              </a:ext>
            </a:extLst>
          </p:cNvPr>
          <p:cNvSpPr/>
          <p:nvPr/>
        </p:nvSpPr>
        <p:spPr>
          <a:xfrm>
            <a:off x="10920496" y="4648068"/>
            <a:ext cx="578522" cy="466920"/>
          </a:xfrm>
          <a:custGeom>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 f4 0 f2"/>
              <a:gd name="f197" fmla="+- f3 0 f2"/>
              <a:gd name="f198" fmla="*/ f197 1 3307788"/>
              <a:gd name="f199" fmla="*/ f196 1 2669631"/>
              <a:gd name="f200" fmla="*/ f2 1 f198"/>
              <a:gd name="f201" fmla="*/ f3 1 f198"/>
              <a:gd name="f202" fmla="*/ f2 1 f199"/>
              <a:gd name="f203" fmla="*/ f4 1 f199"/>
              <a:gd name="f204" fmla="*/ f200 f194 1"/>
              <a:gd name="f205" fmla="*/ f201 f194 1"/>
              <a:gd name="f206" fmla="*/ f203 f195 1"/>
              <a:gd name="f207" fmla="*/ f202 f195 1"/>
            </a:gdLst>
            <a:cxnLst>
              <a:cxn ang="3cd4">
                <a:pos x="hc" y="t"/>
              </a:cxn>
              <a:cxn ang="0">
                <a:pos x="r" y="vc"/>
              </a:cxn>
              <a:cxn ang="cd4">
                <a:pos x="hc" y="b"/>
              </a:cxn>
              <a:cxn ang="cd2">
                <a:pos x="l" y="vc"/>
              </a:cxn>
            </a:cxnLst>
            <a:rect l="f204" t="f207" r="f205" b="f206"/>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맑은 고딕" pitchFamily="34"/>
            </a:endParaRPr>
          </a:p>
        </p:txBody>
      </p:sp>
      <p:sp>
        <p:nvSpPr>
          <p:cNvPr id="6" name="Rounded Rectangle 25">
            <a:extLst>
              <a:ext uri="{FF2B5EF4-FFF2-40B4-BE49-F238E27FC236}">
                <a16:creationId xmlns:a16="http://schemas.microsoft.com/office/drawing/2014/main" id="{5BE78196-4170-4A01-8C40-3764F26DCF77}"/>
              </a:ext>
            </a:extLst>
          </p:cNvPr>
          <p:cNvSpPr/>
          <p:nvPr/>
        </p:nvSpPr>
        <p:spPr>
          <a:xfrm>
            <a:off x="10979054" y="5849480"/>
            <a:ext cx="664119" cy="486707"/>
          </a:xfrm>
          <a:custGeom>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 f4 0 f2"/>
              <a:gd name="f89" fmla="+- f3 0 f2"/>
              <a:gd name="f90" fmla="*/ f89 1 3248842"/>
              <a:gd name="f91" fmla="*/ f88 1 2380886"/>
              <a:gd name="f92" fmla="*/ f2 1 f90"/>
              <a:gd name="f93" fmla="*/ f3 1 f90"/>
              <a:gd name="f94" fmla="*/ f2 1 f91"/>
              <a:gd name="f95" fmla="*/ f4 1 f91"/>
              <a:gd name="f96" fmla="*/ f92 f86 1"/>
              <a:gd name="f97" fmla="*/ f93 f86 1"/>
              <a:gd name="f98" fmla="*/ f95 f87 1"/>
              <a:gd name="f99" fmla="*/ f94 f87 1"/>
            </a:gdLst>
            <a:cxnLst>
              <a:cxn ang="3cd4">
                <a:pos x="hc" y="t"/>
              </a:cxn>
              <a:cxn ang="0">
                <a:pos x="r" y="vc"/>
              </a:cxn>
              <a:cxn ang="cd4">
                <a:pos x="hc" y="b"/>
              </a:cxn>
              <a:cxn ang="cd2">
                <a:pos x="l" y="vc"/>
              </a:cxn>
            </a:cxnLst>
            <a:rect l="f96" t="f99" r="f97" b="f98"/>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맑은 고딕" pitchFamily="34"/>
            </a:endParaRPr>
          </a:p>
        </p:txBody>
      </p:sp>
      <p:sp>
        <p:nvSpPr>
          <p:cNvPr id="7" name="Donut 39">
            <a:extLst>
              <a:ext uri="{FF2B5EF4-FFF2-40B4-BE49-F238E27FC236}">
                <a16:creationId xmlns:a16="http://schemas.microsoft.com/office/drawing/2014/main" id="{E5467F73-17E6-456B-90CD-D29684FB5405}"/>
              </a:ext>
            </a:extLst>
          </p:cNvPr>
          <p:cNvSpPr/>
          <p:nvPr/>
        </p:nvSpPr>
        <p:spPr>
          <a:xfrm>
            <a:off x="4185309" y="4555933"/>
            <a:ext cx="651171" cy="651171"/>
          </a:xfrm>
          <a:custGeom>
            <a:gdLst>
              <a:gd name="f0" fmla="val w"/>
              <a:gd name="f1" fmla="val h"/>
              <a:gd name="f2" fmla="val 0"/>
              <a:gd name="f3" fmla="val 3240000"/>
              <a:gd name="f4" fmla="val 1152300"/>
              <a:gd name="f5" fmla="val 922782"/>
              <a:gd name="f6" fmla="val 2354400"/>
              <a:gd name="f7" fmla="val 1620000"/>
              <a:gd name="f8" fmla="val 2317218"/>
              <a:gd name="f9" fmla="val 342403"/>
              <a:gd name="f10" fmla="val 914403"/>
              <a:gd name="f11" fmla="val 2325597"/>
              <a:gd name="f12" fmla="val 2897597"/>
              <a:gd name="f13" fmla="val 2514701"/>
              <a:gd name="f14" fmla="val 725299"/>
              <a:gd name="f15" fmla="*/ f0 1 3240000"/>
              <a:gd name="f16" fmla="*/ f1 1 3240000"/>
              <a:gd name="f17" fmla="+- f3 0 f2"/>
              <a:gd name="f18" fmla="*/ f17 1 3240000"/>
              <a:gd name="f19" fmla="*/ f2 1 f18"/>
              <a:gd name="f20" fmla="*/ f3 1 f18"/>
              <a:gd name="f21" fmla="*/ f19 f15 1"/>
              <a:gd name="f22" fmla="*/ f20 f15 1"/>
              <a:gd name="f23" fmla="*/ f20 f16 1"/>
              <a:gd name="f24" fmla="*/ f19 f16 1"/>
            </a:gdLst>
            <a:cxnLst>
              <a:cxn ang="3cd4">
                <a:pos x="hc" y="t"/>
              </a:cxn>
              <a:cxn ang="0">
                <a:pos x="r" y="vc"/>
              </a:cxn>
              <a:cxn ang="cd4">
                <a:pos x="hc" y="b"/>
              </a:cxn>
              <a:cxn ang="cd2">
                <a:pos x="l" y="vc"/>
              </a:cxn>
            </a:cxnLst>
            <a:rect l="f21" t="f24" r="f22" b="f23"/>
            <a:pathLst>
              <a:path w="3240000" h="3240000">
                <a:moveTo>
                  <a:pt x="f4" y="f5"/>
                </a:moveTo>
                <a:lnTo>
                  <a:pt x="f6" y="f7"/>
                </a:lnTo>
                <a:lnTo>
                  <a:pt x="f4" y="f8"/>
                </a:lnTo>
                <a:close/>
                <a:moveTo>
                  <a:pt x="f7" y="f9"/>
                </a:moveTo>
                <a:cubicBezTo>
                  <a:pt x="f10" y="f9"/>
                  <a:pt x="f9" y="f10"/>
                  <a:pt x="f9" y="f7"/>
                </a:cubicBezTo>
                <a:cubicBezTo>
                  <a:pt x="f9" y="f11"/>
                  <a:pt x="f10" y="f12"/>
                  <a:pt x="f7" y="f12"/>
                </a:cubicBezTo>
                <a:cubicBezTo>
                  <a:pt x="f11" y="f12"/>
                  <a:pt x="f12" y="f11"/>
                  <a:pt x="f12" y="f7"/>
                </a:cubicBezTo>
                <a:cubicBezTo>
                  <a:pt x="f12" y="f10"/>
                  <a:pt x="f11" y="f9"/>
                  <a:pt x="f7" y="f9"/>
                </a:cubicBezTo>
                <a:close/>
                <a:moveTo>
                  <a:pt x="f7" y="f2"/>
                </a:moveTo>
                <a:cubicBezTo>
                  <a:pt x="f13" y="f2"/>
                  <a:pt x="f3" y="f14"/>
                  <a:pt x="f3" y="f7"/>
                </a:cubicBezTo>
                <a:cubicBezTo>
                  <a:pt x="f3" y="f13"/>
                  <a:pt x="f13" y="f3"/>
                  <a:pt x="f7" y="f3"/>
                </a:cubicBezTo>
                <a:cubicBezTo>
                  <a:pt x="f14" y="f3"/>
                  <a:pt x="f2" y="f13"/>
                  <a:pt x="f2" y="f7"/>
                </a:cubicBezTo>
                <a:cubicBezTo>
                  <a:pt x="f2" y="f14"/>
                  <a:pt x="f14" y="f2"/>
                  <a:pt x="f7" y="f2"/>
                </a:cubicBez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a typeface="맑은 고딕" pitchFamily="34"/>
            </a:endParaRPr>
          </a:p>
        </p:txBody>
      </p:sp>
      <p:sp>
        <p:nvSpPr>
          <p:cNvPr id="8" name="Chord 38">
            <a:extLst>
              <a:ext uri="{FF2B5EF4-FFF2-40B4-BE49-F238E27FC236}">
                <a16:creationId xmlns:a16="http://schemas.microsoft.com/office/drawing/2014/main" id="{D650E269-A1E9-4C90-8B8A-6899D8B4997A}"/>
              </a:ext>
            </a:extLst>
          </p:cNvPr>
          <p:cNvSpPr/>
          <p:nvPr/>
        </p:nvSpPr>
        <p:spPr>
          <a:xfrm>
            <a:off x="6671206" y="5636471"/>
            <a:ext cx="548667" cy="705541"/>
          </a:xfrm>
          <a:custGeom>
            <a:gdLst>
              <a:gd name="f0" fmla="val w"/>
              <a:gd name="f1" fmla="val h"/>
              <a:gd name="f2" fmla="val 0"/>
              <a:gd name="f3" fmla="val 2519554"/>
              <a:gd name="f4" fmla="val 3240000"/>
              <a:gd name="f5" fmla="val 1259778"/>
              <a:gd name="f6" fmla="val 1299543"/>
              <a:gd name="f7" fmla="val 1331778"/>
              <a:gd name="f8" fmla="val 32235"/>
              <a:gd name="f9" fmla="val 72000"/>
              <a:gd name="f10" fmla="val 292696"/>
              <a:gd name="f11" fmla="val 1526887"/>
              <a:gd name="f12" fmla="val 301316"/>
              <a:gd name="f13" fmla="val 1719796"/>
              <a:gd name="f14" fmla="val 357828"/>
              <a:gd name="f15" fmla="val 1894309"/>
              <a:gd name="f16" fmla="val 459601"/>
              <a:gd name="f17" fmla="val 2284331"/>
              <a:gd name="f18" fmla="val 687055"/>
              <a:gd name="f19" fmla="val 2522839"/>
              <a:gd name="f20" fmla="val 1105809"/>
              <a:gd name="f21" fmla="val 2519520"/>
              <a:gd name="f22" fmla="val 1557297"/>
              <a:gd name="f23" fmla="val 2509882"/>
              <a:gd name="f24" fmla="val 1557270"/>
              <a:gd name="f25" fmla="val 2413806"/>
              <a:gd name="f26" fmla="val 1435449"/>
              <a:gd name="f27" fmla="val 2264527"/>
              <a:gd name="f28" fmla="val 1358626"/>
              <a:gd name="f29" fmla="val 2097304"/>
              <a:gd name="f30" fmla="val 1931567"/>
              <a:gd name="f31" fmla="val 1783455"/>
              <a:gd name="f32" fmla="val 1434091"/>
              <a:gd name="f33" fmla="val 1688484"/>
              <a:gd name="f34" fmla="val 1554913"/>
              <a:gd name="f35" fmla="val 1657888"/>
              <a:gd name="f36" fmla="val 1554825"/>
              <a:gd name="f37" fmla="val 1579123"/>
              <a:gd name="f38" fmla="val 1454657"/>
              <a:gd name="f39" fmla="val 1463823"/>
              <a:gd name="f40" fmla="val 1385682"/>
              <a:gd name="f41" fmla="val 1368008"/>
              <a:gd name="f42" fmla="val 2507895"/>
              <a:gd name="f43" fmla="val 1356113"/>
              <a:gd name="f44" fmla="val 2868215"/>
              <a:gd name="f45" fmla="val 1353558"/>
              <a:gd name="f46" fmla="val 1347515"/>
              <a:gd name="f47" fmla="val 3074779"/>
              <a:gd name="f48" fmla="val 1177830"/>
              <a:gd name="f49" fmla="val 969556"/>
              <a:gd name="f50" fmla="val 759529"/>
              <a:gd name="f51" fmla="val 588743"/>
              <a:gd name="f52" fmla="val 3071985"/>
              <a:gd name="f53" fmla="val 585029"/>
              <a:gd name="f54" fmla="val 2863014"/>
              <a:gd name="f55" fmla="val 584214"/>
              <a:gd name="f56" fmla="val 2861474"/>
              <a:gd name="f57" fmla="val 584183"/>
              <a:gd name="f58" fmla="val 2859896"/>
              <a:gd name="f59" fmla="val 2858310"/>
              <a:gd name="f60" fmla="val 584422"/>
              <a:gd name="f61" fmla="val 2856985"/>
              <a:gd name="f62" fmla="val 584186"/>
              <a:gd name="f63" fmla="val 2856201"/>
              <a:gd name="f64" fmla="val 584184"/>
              <a:gd name="f65" fmla="val 2855415"/>
              <a:gd name="f66" fmla="val 2854628"/>
              <a:gd name="f67" fmla="val 584846"/>
              <a:gd name="f68" fmla="val 585977"/>
              <a:gd name="f69" fmla="val 2797047"/>
              <a:gd name="f70" fmla="val 628115"/>
              <a:gd name="f71" fmla="val 2750982"/>
              <a:gd name="f72" fmla="val 679843"/>
              <a:gd name="f73" fmla="val 731571"/>
              <a:gd name="f74" fmla="val 773709"/>
              <a:gd name="f75" fmla="val 774841"/>
              <a:gd name="f76" fmla="val 776870"/>
              <a:gd name="f77" fmla="val 2961046"/>
              <a:gd name="f78" fmla="val 863138"/>
              <a:gd name="f79" fmla="val 3047314"/>
              <a:gd name="f80" fmla="val 1075974"/>
              <a:gd name="f81" fmla="val 1162242"/>
              <a:gd name="f82" fmla="val 1163439"/>
              <a:gd name="f83" fmla="val 1187778"/>
              <a:gd name="f84" fmla="val 1365548"/>
              <a:gd name="f85" fmla="val 1048083"/>
              <a:gd name="f86" fmla="val 1378241"/>
              <a:gd name="f87" fmla="val 925400"/>
              <a:gd name="f88" fmla="val 1448176"/>
              <a:gd name="f89" fmla="val 842602"/>
              <a:gd name="f90" fmla="val 1552487"/>
              <a:gd name="f91" fmla="val 807450"/>
              <a:gd name="f92" fmla="val 1552386"/>
              <a:gd name="f93" fmla="val 712615"/>
              <a:gd name="f94" fmla="val 1432960"/>
              <a:gd name="f95" fmla="val 565486"/>
              <a:gd name="f96" fmla="val 400996"/>
              <a:gd name="f97" fmla="val 240343"/>
              <a:gd name="f98" fmla="val 96251"/>
              <a:gd name="f99" fmla="val 1429532"/>
              <a:gd name="f100" fmla="val 1543232"/>
              <a:gd name="f101" fmla="val 1264"/>
              <a:gd name="f102" fmla="val 1094357"/>
              <a:gd name="f103" fmla="val 241710"/>
              <a:gd name="f104" fmla="val 680052"/>
              <a:gd name="f105" fmla="val 631054"/>
              <a:gd name="f106" fmla="val 455977"/>
              <a:gd name="f107" fmla="val 804121"/>
              <a:gd name="f108" fmla="val 356374"/>
              <a:gd name="f109" fmla="val 994908"/>
              <a:gd name="f110" fmla="val 301092"/>
              <a:gd name="f111" fmla="val 292721"/>
              <a:gd name="f112" fmla="val 1220013"/>
              <a:gd name="f113" fmla="*/ f0 1 2519554"/>
              <a:gd name="f114" fmla="*/ f1 1 3240000"/>
              <a:gd name="f115" fmla="+- f4 0 f2"/>
              <a:gd name="f116" fmla="+- f3 0 f2"/>
              <a:gd name="f117" fmla="*/ f116 1 2519554"/>
              <a:gd name="f118" fmla="*/ f115 1 3240000"/>
              <a:gd name="f119" fmla="*/ f2 1 f117"/>
              <a:gd name="f120" fmla="*/ f3 1 f117"/>
              <a:gd name="f121" fmla="*/ f2 1 f118"/>
              <a:gd name="f122" fmla="*/ f4 1 f118"/>
              <a:gd name="f123" fmla="*/ f119 f113 1"/>
              <a:gd name="f124" fmla="*/ f120 f113 1"/>
              <a:gd name="f125" fmla="*/ f122 f114 1"/>
              <a:gd name="f126" fmla="*/ f121 f114 1"/>
            </a:gdLst>
            <a:cxnLst>
              <a:cxn ang="3cd4">
                <a:pos x="hc" y="t"/>
              </a:cxn>
              <a:cxn ang="0">
                <a:pos x="r" y="vc"/>
              </a:cxn>
              <a:cxn ang="cd4">
                <a:pos x="hc" y="b"/>
              </a:cxn>
              <a:cxn ang="cd2">
                <a:pos x="l" y="vc"/>
              </a:cxn>
            </a:cxnLst>
            <a:rect l="f123" t="f126" r="f124" b="f125"/>
            <a:pathLst>
              <a:path w="2519554" h="3240000">
                <a:moveTo>
                  <a:pt x="f5" y="f2"/>
                </a:moveTo>
                <a:cubicBezTo>
                  <a:pt x="f6" y="f2"/>
                  <a:pt x="f7" y="f8"/>
                  <a:pt x="f7" y="f9"/>
                </a:cubicBezTo>
                <a:lnTo>
                  <a:pt x="f7" y="f10"/>
                </a:lnTo>
                <a:cubicBezTo>
                  <a:pt x="f11" y="f12"/>
                  <a:pt x="f13" y="f14"/>
                  <a:pt x="f15" y="f16"/>
                </a:cubicBezTo>
                <a:cubicBezTo>
                  <a:pt x="f17" y="f18"/>
                  <a:pt x="f19" y="f20"/>
                  <a:pt x="f21" y="f22"/>
                </a:cubicBezTo>
                <a:lnTo>
                  <a:pt x="f23" y="f24"/>
                </a:lnTo>
                <a:cubicBezTo>
                  <a:pt x="f25" y="f26"/>
                  <a:pt x="f27" y="f28"/>
                  <a:pt x="f29" y="f28"/>
                </a:cubicBezTo>
                <a:cubicBezTo>
                  <a:pt x="f30" y="f28"/>
                  <a:pt x="f31" y="f32"/>
                  <a:pt x="f33" y="f34"/>
                </a:cubicBezTo>
                <a:lnTo>
                  <a:pt x="f35" y="f36"/>
                </a:lnTo>
                <a:cubicBezTo>
                  <a:pt x="f37" y="f38"/>
                  <a:pt x="f39" y="f40"/>
                  <a:pt x="f7" y="f41"/>
                </a:cubicBezTo>
                <a:lnTo>
                  <a:pt x="f7" y="f42"/>
                </a:lnTo>
                <a:lnTo>
                  <a:pt x="f43" y="f42"/>
                </a:lnTo>
                <a:lnTo>
                  <a:pt x="f43" y="f44"/>
                </a:lnTo>
                <a:lnTo>
                  <a:pt x="f45" y="f44"/>
                </a:lnTo>
                <a:cubicBezTo>
                  <a:pt x="f46" y="f47"/>
                  <a:pt x="f48" y="f4"/>
                  <a:pt x="f49" y="f4"/>
                </a:cubicBezTo>
                <a:cubicBezTo>
                  <a:pt x="f50" y="f4"/>
                  <a:pt x="f51" y="f52"/>
                  <a:pt x="f53" y="f54"/>
                </a:cubicBezTo>
                <a:cubicBezTo>
                  <a:pt x="f55" y="f56"/>
                  <a:pt x="f57" y="f58"/>
                  <a:pt x="f57" y="f59"/>
                </a:cubicBezTo>
                <a:lnTo>
                  <a:pt x="f60" y="f61"/>
                </a:lnTo>
                <a:cubicBezTo>
                  <a:pt x="f62" y="f63"/>
                  <a:pt x="f64" y="f65"/>
                  <a:pt x="f64" y="f66"/>
                </a:cubicBezTo>
                <a:lnTo>
                  <a:pt x="f67" y="f66"/>
                </a:lnTo>
                <a:cubicBezTo>
                  <a:pt x="f68" y="f69"/>
                  <a:pt x="f70" y="f71"/>
                  <a:pt x="f72" y="f71"/>
                </a:cubicBezTo>
                <a:cubicBezTo>
                  <a:pt x="f73" y="f71"/>
                  <a:pt x="f74" y="f69"/>
                  <a:pt x="f75" y="f66"/>
                </a:cubicBezTo>
                <a:lnTo>
                  <a:pt x="f76" y="f66"/>
                </a:lnTo>
                <a:cubicBezTo>
                  <a:pt x="f76" y="f77"/>
                  <a:pt x="f78" y="f79"/>
                  <a:pt x="f49" y="f79"/>
                </a:cubicBezTo>
                <a:cubicBezTo>
                  <a:pt x="f80" y="f79"/>
                  <a:pt x="f81" y="f77"/>
                  <a:pt x="f81" y="f66"/>
                </a:cubicBezTo>
                <a:lnTo>
                  <a:pt x="f82" y="f66"/>
                </a:lnTo>
                <a:lnTo>
                  <a:pt x="f82" y="f42"/>
                </a:lnTo>
                <a:lnTo>
                  <a:pt x="f83" y="f42"/>
                </a:lnTo>
                <a:lnTo>
                  <a:pt x="f83" y="f84"/>
                </a:lnTo>
                <a:cubicBezTo>
                  <a:pt x="f85" y="f86"/>
                  <a:pt x="f87" y="f88"/>
                  <a:pt x="f89" y="f90"/>
                </a:cubicBezTo>
                <a:lnTo>
                  <a:pt x="f91" y="f92"/>
                </a:lnTo>
                <a:cubicBezTo>
                  <a:pt x="f93" y="f94"/>
                  <a:pt x="f95" y="f28"/>
                  <a:pt x="f96" y="f28"/>
                </a:cubicBezTo>
                <a:cubicBezTo>
                  <a:pt x="f97" y="f28"/>
                  <a:pt x="f98" y="f99"/>
                  <a:pt x="f2" y="f100"/>
                </a:cubicBezTo>
                <a:cubicBezTo>
                  <a:pt x="f101" y="f102"/>
                  <a:pt x="f103" y="f104"/>
                  <a:pt x="f105" y="f106"/>
                </a:cubicBezTo>
                <a:cubicBezTo>
                  <a:pt x="f107" y="f108"/>
                  <a:pt x="f109" y="f110"/>
                  <a:pt x="f83" y="f111"/>
                </a:cubicBezTo>
                <a:lnTo>
                  <a:pt x="f83" y="f9"/>
                </a:lnTo>
                <a:cubicBezTo>
                  <a:pt x="f83" y="f8"/>
                  <a:pt x="f112" y="f2"/>
                  <a:pt x="f5" y="f2"/>
                </a:cubicBezTo>
                <a:close/>
              </a:path>
            </a:pathLst>
          </a:custGeom>
          <a:solidFill>
            <a:schemeClr val="bg1">
              <a:lumMod val="50000"/>
            </a:schemeClr>
          </a:solidFill>
          <a:ln cap="flat">
            <a:noFill/>
            <a:prstDash val="solid"/>
          </a:ln>
        </p:spPr>
        <p:txBody>
          <a:bodyPr vert="horz" wrap="square" lIns="121916" tIns="60963" rIns="121916" bIns="60963" anchor="ctr" anchorCtr="1" compatLnSpc="1">
            <a:noAutofit/>
          </a:bodyPr>
          <a:lstStyle/>
          <a:p>
            <a:pPr marL="0" marR="0" lvl="0" indent="0" algn="ct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맑은 고딕" pitchFamily="34"/>
            </a:endParaRPr>
          </a:p>
        </p:txBody>
      </p:sp>
      <p:sp>
        <p:nvSpPr>
          <p:cNvPr id="9" name="Oval 6">
            <a:extLst>
              <a:ext uri="{FF2B5EF4-FFF2-40B4-BE49-F238E27FC236}">
                <a16:creationId xmlns:a16="http://schemas.microsoft.com/office/drawing/2014/main" id="{AB7953A1-323A-4AA9-B827-7FFC7DC8CB4A}"/>
              </a:ext>
            </a:extLst>
          </p:cNvPr>
          <p:cNvSpPr/>
          <p:nvPr/>
        </p:nvSpPr>
        <p:spPr>
          <a:xfrm>
            <a:off x="7508650" y="5806842"/>
            <a:ext cx="574718" cy="568692"/>
          </a:xfrm>
          <a:custGeom>
            <a:gdLst>
              <a:gd name="f0" fmla="val w"/>
              <a:gd name="f1" fmla="val h"/>
              <a:gd name="f2" fmla="val 0"/>
              <a:gd name="f3" fmla="val 3220460"/>
              <a:gd name="f4" fmla="val 3186731"/>
              <a:gd name="f5" fmla="val 1762834"/>
              <a:gd name="f6" fmla="val 1282034"/>
              <a:gd name="f7" fmla="val 273698"/>
              <a:gd name="f8" fmla="val 2771171"/>
              <a:gd name="f9" fmla="val 253145"/>
              <a:gd name="f10" fmla="val 2791724"/>
              <a:gd name="f11" fmla="val 2825048"/>
              <a:gd name="f12" fmla="val 2845601"/>
              <a:gd name="f13" fmla="val 294251"/>
              <a:gd name="f14" fmla="val 2866154"/>
              <a:gd name="f15" fmla="val 327575"/>
              <a:gd name="f16" fmla="val 348128"/>
              <a:gd name="f17" fmla="val 1830131"/>
              <a:gd name="f18" fmla="val 1363598"/>
              <a:gd name="f19" fmla="val 2703218"/>
              <a:gd name="f20" fmla="val 237332"/>
              <a:gd name="f21" fmla="val 2623680"/>
              <a:gd name="f22" fmla="val 2559202"/>
              <a:gd name="f23" fmla="val 301810"/>
              <a:gd name="f24" fmla="val 381348"/>
              <a:gd name="f25" fmla="val 460886"/>
              <a:gd name="f26" fmla="val 525364"/>
              <a:gd name="f27" fmla="val 2782756"/>
              <a:gd name="f28" fmla="val 2847234"/>
              <a:gd name="f29" fmla="val 2413103"/>
              <a:gd name="f30" fmla="val 2858994"/>
              <a:gd name="f31" fmla="val 361466"/>
              <a:gd name="f32" fmla="val 807357"/>
              <a:gd name="f33" fmla="val 1253248"/>
              <a:gd name="f34" fmla="val 1614714"/>
              <a:gd name="f35" fmla="val 2305542"/>
              <a:gd name="f36" fmla="val 2202893"/>
              <a:gd name="f37" fmla="val 1593680"/>
              <a:gd name="f38" fmla="val 2109223"/>
              <a:gd name="f39" fmla="val 1555067"/>
              <a:gd name="f40" fmla="val 2191945"/>
              <a:gd name="f41" fmla="val 1637789"/>
              <a:gd name="f42" fmla="val 2226856"/>
              <a:gd name="f43" fmla="val 1672699"/>
              <a:gd name="f44" fmla="val 2226855"/>
              <a:gd name="f45" fmla="val 1729300"/>
              <a:gd name="f46" fmla="val 1764210"/>
              <a:gd name="f47" fmla="val 2045068"/>
              <a:gd name="f48" fmla="val 1911087"/>
              <a:gd name="f49" fmla="val 2010158"/>
              <a:gd name="f50" fmla="val 1945998"/>
              <a:gd name="f51" fmla="val 1953557"/>
              <a:gd name="f52" fmla="val 1918647"/>
              <a:gd name="f53" fmla="val 1799123"/>
              <a:gd name="f54" fmla="val 1791564"/>
              <a:gd name="f55" fmla="val 1749496"/>
              <a:gd name="f56" fmla="val 1841190"/>
              <a:gd name="f57" fmla="val 1832980"/>
              <a:gd name="f58" fmla="val 1924673"/>
              <a:gd name="f59" fmla="val 1761893"/>
              <a:gd name="f60" fmla="val 1995760"/>
              <a:gd name="f61" fmla="val 1678410"/>
              <a:gd name="f62" fmla="val 1912277"/>
              <a:gd name="f63" fmla="val 1650246"/>
              <a:gd name="f64" fmla="val 1940441"/>
              <a:gd name="f65" fmla="val 1735612"/>
              <a:gd name="f66" fmla="val 2025807"/>
              <a:gd name="f67" fmla="val 1573330"/>
              <a:gd name="f68" fmla="val 2188089"/>
              <a:gd name="f69" fmla="val 1487964"/>
              <a:gd name="f70" fmla="val 2102723"/>
              <a:gd name="f71" fmla="val 1451742"/>
              <a:gd name="f72" fmla="val 2138944"/>
              <a:gd name="f73" fmla="val 1537109"/>
              <a:gd name="f74" fmla="val 2224311"/>
              <a:gd name="f75" fmla="val 1374830"/>
              <a:gd name="f76" fmla="val 2386590"/>
              <a:gd name="f77" fmla="val 1289463"/>
              <a:gd name="f78" fmla="val 2301223"/>
              <a:gd name="f79" fmla="val 1225079"/>
              <a:gd name="f80" fmla="val 2365608"/>
              <a:gd name="f81" fmla="val 1310445"/>
              <a:gd name="f82" fmla="val 2450974"/>
              <a:gd name="f83" fmla="val 1239358"/>
              <a:gd name="f84" fmla="val 2522061"/>
              <a:gd name="f85" fmla="val 1153992"/>
              <a:gd name="f86" fmla="val 2436695"/>
              <a:gd name="f87" fmla="val 1104364"/>
              <a:gd name="f88" fmla="val 2486322"/>
              <a:gd name="f89" fmla="val 1189730"/>
              <a:gd name="f90" fmla="val 2571689"/>
              <a:gd name="f91" fmla="val 1034153"/>
              <a:gd name="f92" fmla="val 2727266"/>
              <a:gd name="f93" fmla="val 948787"/>
              <a:gd name="f94" fmla="val 2641900"/>
              <a:gd name="f95" fmla="val 905863"/>
              <a:gd name="f96" fmla="val 2684824"/>
              <a:gd name="f97" fmla="val 991230"/>
              <a:gd name="f98" fmla="val 2770191"/>
              <a:gd name="f99" fmla="val 842353"/>
              <a:gd name="f100" fmla="val 2919067"/>
              <a:gd name="f101" fmla="val 756986"/>
              <a:gd name="f102" fmla="val 2833700"/>
              <a:gd name="f103" fmla="val 692119"/>
              <a:gd name="f104" fmla="val 2898567"/>
              <a:gd name="f105" fmla="val 777486"/>
              <a:gd name="f106" fmla="val 2983934"/>
              <a:gd name="f107" fmla="val 628610"/>
              <a:gd name="f108" fmla="val 3132811"/>
              <a:gd name="f109" fmla="val 618557"/>
              <a:gd name="f110" fmla="val 3122757"/>
              <a:gd name="f111" fmla="val 622830"/>
              <a:gd name="f112" fmla="val 3134825"/>
              <a:gd name="f113" fmla="val 346551"/>
              <a:gd name="f114" fmla="val 3150831"/>
              <a:gd name="f115" fmla="val 51749"/>
              <a:gd name="f116" fmla="val 2750557"/>
              <a:gd name="f117" fmla="val 48979"/>
              <a:gd name="f118" fmla="val 2747788"/>
              <a:gd name="f119" fmla="val 52495"/>
              <a:gd name="f120" fmla="val 2744272"/>
              <a:gd name="f121" fmla="val 52938"/>
              <a:gd name="f122" fmla="val 2740533"/>
              <a:gd name="f123" fmla="val 54575"/>
              <a:gd name="f124" fmla="val 2742192"/>
              <a:gd name="f125" fmla="val 1671288"/>
              <a:gd name="f126" fmla="val 1125479"/>
              <a:gd name="f127" fmla="val 1628971"/>
              <a:gd name="f128" fmla="val 1027979"/>
              <a:gd name="f129" fmla="val 1605746"/>
              <a:gd name="f130" fmla="val 920380"/>
              <a:gd name="f131" fmla="val 1967212"/>
              <a:gd name="f132" fmla="*/ f0 1 3220460"/>
              <a:gd name="f133" fmla="*/ f1 1 3186731"/>
              <a:gd name="f134" fmla="+- f4 0 f2"/>
              <a:gd name="f135" fmla="+- f3 0 f2"/>
              <a:gd name="f136" fmla="*/ f135 1 3220460"/>
              <a:gd name="f137" fmla="*/ f134 1 3186731"/>
              <a:gd name="f138" fmla="*/ f2 1 f136"/>
              <a:gd name="f139" fmla="*/ f3 1 f136"/>
              <a:gd name="f140" fmla="*/ f2 1 f137"/>
              <a:gd name="f141" fmla="*/ f4 1 f137"/>
              <a:gd name="f142" fmla="*/ f138 f132 1"/>
              <a:gd name="f143" fmla="*/ f139 f132 1"/>
              <a:gd name="f144" fmla="*/ f141 f133 1"/>
              <a:gd name="f145" fmla="*/ f140 f133 1"/>
            </a:gdLst>
            <a:cxnLst>
              <a:cxn ang="3cd4">
                <a:pos x="hc" y="t"/>
              </a:cxn>
              <a:cxn ang="0">
                <a:pos x="r" y="vc"/>
              </a:cxn>
              <a:cxn ang="cd4">
                <a:pos x="hc" y="b"/>
              </a:cxn>
              <a:cxn ang="cd2">
                <a:pos x="l" y="vc"/>
              </a:cxn>
            </a:cxnLst>
            <a:rect l="f142" t="f145" r="f143" b="f144"/>
            <a:pathLst>
              <a:path w="3220460" h="3186731">
                <a:moveTo>
                  <a:pt x="f5" y="f6"/>
                </a:moveTo>
                <a:lnTo>
                  <a:pt x="f7" y="f8"/>
                </a:lnTo>
                <a:cubicBezTo>
                  <a:pt x="f9" y="f10"/>
                  <a:pt x="f9" y="f11"/>
                  <a:pt x="f7" y="f12"/>
                </a:cubicBezTo>
                <a:cubicBezTo>
                  <a:pt x="f13" y="f14"/>
                  <a:pt x="f15" y="f14"/>
                  <a:pt x="f16" y="f12"/>
                </a:cubicBezTo>
                <a:lnTo>
                  <a:pt x="f17" y="f18"/>
                </a:lnTo>
                <a:close/>
                <a:moveTo>
                  <a:pt x="f19" y="f20"/>
                </a:moveTo>
                <a:cubicBezTo>
                  <a:pt x="f21" y="f20"/>
                  <a:pt x="f22" y="f23"/>
                  <a:pt x="f22" y="f24"/>
                </a:cubicBezTo>
                <a:cubicBezTo>
                  <a:pt x="f22" y="f25"/>
                  <a:pt x="f21" y="f26"/>
                  <a:pt x="f19" y="f26"/>
                </a:cubicBezTo>
                <a:cubicBezTo>
                  <a:pt x="f27" y="f26"/>
                  <a:pt x="f28" y="f25"/>
                  <a:pt x="f28" y="f24"/>
                </a:cubicBezTo>
                <a:cubicBezTo>
                  <a:pt x="f28" y="f23"/>
                  <a:pt x="f27" y="f20"/>
                  <a:pt x="f19" y="f20"/>
                </a:cubicBezTo>
                <a:close/>
                <a:moveTo>
                  <a:pt x="f29" y="f2"/>
                </a:moveTo>
                <a:cubicBezTo>
                  <a:pt x="f30" y="f2"/>
                  <a:pt x="f3" y="f31"/>
                  <a:pt x="f3" y="f32"/>
                </a:cubicBezTo>
                <a:cubicBezTo>
                  <a:pt x="f3" y="f33"/>
                  <a:pt x="f30" y="f34"/>
                  <a:pt x="f29" y="f34"/>
                </a:cubicBezTo>
                <a:cubicBezTo>
                  <a:pt x="f35" y="f34"/>
                  <a:pt x="f36" y="f37"/>
                  <a:pt x="f38" y="f39"/>
                </a:cubicBezTo>
                <a:lnTo>
                  <a:pt x="f40" y="f41"/>
                </a:lnTo>
                <a:cubicBezTo>
                  <a:pt x="f42" y="f43"/>
                  <a:pt x="f44" y="f45"/>
                  <a:pt x="f40" y="f46"/>
                </a:cubicBezTo>
                <a:lnTo>
                  <a:pt x="f47" y="f48"/>
                </a:lnTo>
                <a:cubicBezTo>
                  <a:pt x="f49" y="f50"/>
                  <a:pt x="f51" y="f50"/>
                  <a:pt x="f52" y="f48"/>
                </a:cubicBez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2" y="f4"/>
                </a:lnTo>
                <a:lnTo>
                  <a:pt x="f115" y="f116"/>
                </a:lnTo>
                <a:lnTo>
                  <a:pt x="f117" y="f118"/>
                </a:lnTo>
                <a:lnTo>
                  <a:pt x="f119" y="f120"/>
                </a:lnTo>
                <a:lnTo>
                  <a:pt x="f121" y="f122"/>
                </a:lnTo>
                <a:lnTo>
                  <a:pt x="f123" y="f124"/>
                </a:lnTo>
                <a:lnTo>
                  <a:pt x="f125" y="f126"/>
                </a:lnTo>
                <a:cubicBezTo>
                  <a:pt x="f127" y="f128"/>
                  <a:pt x="f129" y="f130"/>
                  <a:pt x="f129" y="f32"/>
                </a:cubicBezTo>
                <a:cubicBezTo>
                  <a:pt x="f129" y="f31"/>
                  <a:pt x="f131" y="f2"/>
                  <a:pt x="f29" y="f2"/>
                </a:cubicBezTo>
                <a:close/>
              </a:path>
            </a:pathLst>
          </a:custGeom>
          <a:solidFill>
            <a:schemeClr val="bg1">
              <a:lumMod val="50000"/>
            </a:schemeClr>
          </a:solidFill>
          <a:ln cap="flat">
            <a:noFill/>
            <a:prstDash val="solid"/>
          </a:ln>
        </p:spPr>
        <p:txBody>
          <a:bodyPr vert="horz" wrap="square" lIns="121916" tIns="60963" rIns="121916" bIns="60963" anchor="ctr" anchorCtr="1" compatLnSpc="1">
            <a:noAutofit/>
          </a:bodyPr>
          <a:lstStyle/>
          <a:p>
            <a:pPr marL="0" marR="0" lvl="0" indent="0" algn="ct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맑은 고딕" pitchFamily="34"/>
            </a:endParaRPr>
          </a:p>
        </p:txBody>
      </p:sp>
      <p:sp>
        <p:nvSpPr>
          <p:cNvPr id="10" name="Block Arc 25">
            <a:extLst>
              <a:ext uri="{FF2B5EF4-FFF2-40B4-BE49-F238E27FC236}">
                <a16:creationId xmlns:a16="http://schemas.microsoft.com/office/drawing/2014/main" id="{AE538E9B-02EE-4BE5-8A67-17D72E9E65A9}"/>
              </a:ext>
            </a:extLst>
          </p:cNvPr>
          <p:cNvSpPr/>
          <p:nvPr/>
        </p:nvSpPr>
        <p:spPr>
          <a:xfrm>
            <a:off x="5130213" y="5700918"/>
            <a:ext cx="395395" cy="571243"/>
          </a:xfrm>
          <a:custGeom>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 0 0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 f4 0 f2"/>
              <a:gd name="f69" fmla="+- f3 0 f2"/>
              <a:gd name="f70" fmla="*/ f69 1 2215656"/>
              <a:gd name="f71" fmla="*/ f68 1 3200962"/>
              <a:gd name="f72" fmla="*/ f2 1 f70"/>
              <a:gd name="f73" fmla="*/ f3 1 f70"/>
              <a:gd name="f74" fmla="*/ f2 1 f71"/>
              <a:gd name="f75" fmla="*/ f4 1 f71"/>
              <a:gd name="f76" fmla="*/ f72 f66 1"/>
              <a:gd name="f77" fmla="*/ f73 f66 1"/>
              <a:gd name="f78" fmla="*/ f75 f67 1"/>
              <a:gd name="f79" fmla="*/ f74 f67 1"/>
            </a:gdLst>
            <a:cxnLst>
              <a:cxn ang="3cd4">
                <a:pos x="hc" y="t"/>
              </a:cxn>
              <a:cxn ang="0">
                <a:pos x="r" y="vc"/>
              </a:cxn>
              <a:cxn ang="cd4">
                <a:pos x="hc" y="b"/>
              </a:cxn>
              <a:cxn ang="cd2">
                <a:pos x="l" y="vc"/>
              </a:cxn>
            </a:cxnLst>
            <a:rect l="f76" t="f79" r="f77" b="f78"/>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chemeClr val="bg1">
              <a:lumMod val="50000"/>
            </a:schemeClr>
          </a:solidFill>
          <a:ln cap="flat">
            <a:noFill/>
            <a:prstDash val="solid"/>
          </a:ln>
        </p:spPr>
        <p:txBody>
          <a:bodyPr vert="horz" wrap="square" lIns="121916" tIns="60963" rIns="121916" bIns="60963" anchor="ctr" anchorCtr="1" compatLnSpc="1">
            <a:noAutofit/>
          </a:bodyPr>
          <a:lstStyle/>
          <a:p>
            <a:pPr marL="0" marR="0" lvl="0" indent="0" algn="ct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a typeface="맑은 고딕" pitchFamily="34"/>
            </a:endParaRPr>
          </a:p>
        </p:txBody>
      </p:sp>
      <p:sp>
        <p:nvSpPr>
          <p:cNvPr id="11" name="Block Arc 31">
            <a:extLst>
              <a:ext uri="{FF2B5EF4-FFF2-40B4-BE49-F238E27FC236}">
                <a16:creationId xmlns:a16="http://schemas.microsoft.com/office/drawing/2014/main" id="{1E193AE0-D859-4464-AF47-553D4302239A}"/>
              </a:ext>
            </a:extLst>
          </p:cNvPr>
          <p:cNvSpPr/>
          <p:nvPr/>
        </p:nvSpPr>
        <p:spPr>
          <a:xfrm>
            <a:off x="8354662" y="5743190"/>
            <a:ext cx="515877" cy="571243"/>
          </a:xfrm>
          <a:custGeom>
            <a:gdLst>
              <a:gd name="f0" fmla="val w"/>
              <a:gd name="f1" fmla="val h"/>
              <a:gd name="f2" fmla="val 0"/>
              <a:gd name="f3" fmla="val 2890784"/>
              <a:gd name="f4" fmla="val 3200962"/>
              <a:gd name="f5" fmla="val 1107828"/>
              <a:gd name="f6" fmla="val 2097026"/>
              <a:gd name="f7" fmla="val 1025313"/>
              <a:gd name="f8" fmla="val 958422"/>
              <a:gd name="f9" fmla="val 2163918"/>
              <a:gd name="f10" fmla="val 2246432"/>
              <a:gd name="f11" fmla="val 2302715"/>
              <a:gd name="f12" fmla="val 989545"/>
              <a:gd name="f13" fmla="val 2351730"/>
              <a:gd name="f14" fmla="val 1036589"/>
              <a:gd name="f15" fmla="val 2375275"/>
              <a:gd name="f16" fmla="val 985421"/>
              <a:gd name="f17" fmla="val 2684898"/>
              <a:gd name="f18" fmla="val 1230235"/>
              <a:gd name="f19" fmla="val 1179067"/>
              <a:gd name="f20" fmla="val 1226111"/>
              <a:gd name="f21" fmla="val 1257233"/>
              <a:gd name="f22" fmla="val 1190342"/>
              <a:gd name="f23" fmla="val 2199259"/>
              <a:gd name="f24" fmla="val 56"/>
              <a:gd name="f25" fmla="val 2572924"/>
              <a:gd name="f26" fmla="+- 0 0 4720"/>
              <a:gd name="f27" fmla="val 2881009"/>
              <a:gd name="f28" fmla="val 291773"/>
              <a:gd name="f29" fmla="val 2890561"/>
              <a:gd name="f30" fmla="val 665346"/>
              <a:gd name="f31" fmla="val 2843000"/>
              <a:gd name="f32" fmla="val 666562"/>
              <a:gd name="f33" fmla="val 1580962"/>
              <a:gd name="f34" fmla="val 2625345"/>
              <a:gd name="f35" fmla="val 672127"/>
              <a:gd name="f36" fmla="val 2623811"/>
              <a:gd name="f37" fmla="val 672166"/>
              <a:gd name="f38" fmla="val 2617992"/>
              <a:gd name="f39" fmla="val 444585"/>
              <a:gd name="f40" fmla="val 2430306"/>
              <a:gd name="f41" fmla="val 263961"/>
              <a:gd name="f42" fmla="val 2202670"/>
              <a:gd name="f43" fmla="val 266871"/>
              <a:gd name="f44" fmla="val 1975033"/>
              <a:gd name="f45" fmla="val 269781"/>
              <a:gd name="f46" fmla="val 1792025"/>
              <a:gd name="f47" fmla="val 455143"/>
              <a:gd name="f48" fmla="val 682798"/>
              <a:gd name="f49" fmla="val 1790626"/>
              <a:gd name="f50" fmla="val 2041344"/>
              <a:gd name="f51" fmla="val 2137614"/>
              <a:gd name="f52" fmla="val 2215656"/>
              <a:gd name="f53" fmla="val 1659004"/>
              <a:gd name="f54" fmla="val 1755274"/>
              <a:gd name="f55" fmla="val 3026650"/>
              <a:gd name="f56" fmla="val 3122920"/>
              <a:gd name="f57" fmla="val 174312"/>
              <a:gd name="f58" fmla="val 78042"/>
              <a:gd name="f59" fmla="val 1525187"/>
              <a:gd name="f60" fmla="val 676764"/>
              <a:gd name="f61" fmla="val 1525791"/>
              <a:gd name="f62" fmla="val 1528430"/>
              <a:gd name="f63" fmla="val 305830"/>
              <a:gd name="f64" fmla="val 1827609"/>
              <a:gd name="f65" fmla="val 4806"/>
              <a:gd name="f66" fmla="*/ f0 1 2890784"/>
              <a:gd name="f67" fmla="*/ f1 1 3200962"/>
              <a:gd name="f68" fmla="+- f4 0 f2"/>
              <a:gd name="f69" fmla="+- f3 0 f2"/>
              <a:gd name="f70" fmla="*/ f69 1 2890784"/>
              <a:gd name="f71" fmla="*/ f68 1 3200962"/>
              <a:gd name="f72" fmla="*/ f2 1 f70"/>
              <a:gd name="f73" fmla="*/ f3 1 f70"/>
              <a:gd name="f74" fmla="*/ f2 1 f71"/>
              <a:gd name="f75" fmla="*/ f4 1 f71"/>
              <a:gd name="f76" fmla="*/ f72 f66 1"/>
              <a:gd name="f77" fmla="*/ f73 f66 1"/>
              <a:gd name="f78" fmla="*/ f75 f67 1"/>
              <a:gd name="f79" fmla="*/ f74 f67 1"/>
            </a:gdLst>
            <a:cxnLst>
              <a:cxn ang="3cd4">
                <a:pos x="hc" y="t"/>
              </a:cxn>
              <a:cxn ang="0">
                <a:pos x="r" y="vc"/>
              </a:cxn>
              <a:cxn ang="cd4">
                <a:pos x="hc" y="b"/>
              </a:cxn>
              <a:cxn ang="cd2">
                <a:pos x="l" y="vc"/>
              </a:cxn>
            </a:cxnLst>
            <a:rect l="f76" t="f79" r="f77" b="f78"/>
            <a:pathLst>
              <a:path w="2890784"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9" y="f30"/>
                </a:cubicBezTo>
                <a:lnTo>
                  <a:pt x="f31" y="f32"/>
                </a:lnTo>
                <a:lnTo>
                  <a:pt x="f3" y="f32"/>
                </a:lnTo>
                <a:lnTo>
                  <a:pt x="f3" y="f33"/>
                </a:lnTo>
                <a:lnTo>
                  <a:pt x="f34" y="f33"/>
                </a:lnTo>
                <a:lnTo>
                  <a:pt x="f34" y="f35"/>
                </a:lnTo>
                <a:lnTo>
                  <a:pt x="f36" y="f37"/>
                </a:lnTo>
                <a:cubicBezTo>
                  <a:pt x="f38" y="f39"/>
                  <a:pt x="f40" y="f41"/>
                  <a:pt x="f42" y="f43"/>
                </a:cubicBezTo>
                <a:cubicBezTo>
                  <a:pt x="f44" y="f45"/>
                  <a:pt x="f46" y="f47"/>
                  <a:pt x="f46" y="f48"/>
                </a:cubicBezTo>
                <a:lnTo>
                  <a:pt x="f49" y="f48"/>
                </a:lnTo>
                <a:lnTo>
                  <a:pt x="f49" y="f33"/>
                </a:lnTo>
                <a:lnTo>
                  <a:pt x="f50" y="f33"/>
                </a:lnTo>
                <a:cubicBezTo>
                  <a:pt x="f51" y="f33"/>
                  <a:pt x="f52" y="f53"/>
                  <a:pt x="f52" y="f54"/>
                </a:cubicBezTo>
                <a:lnTo>
                  <a:pt x="f52" y="f55"/>
                </a:lnTo>
                <a:cubicBezTo>
                  <a:pt x="f52" y="f56"/>
                  <a:pt x="f51" y="f4"/>
                  <a:pt x="f50" y="f4"/>
                </a:cubicBezTo>
                <a:lnTo>
                  <a:pt x="f57" y="f4"/>
                </a:lnTo>
                <a:cubicBezTo>
                  <a:pt x="f58" y="f4"/>
                  <a:pt x="f2" y="f56"/>
                  <a:pt x="f2" y="f55"/>
                </a:cubicBezTo>
                <a:lnTo>
                  <a:pt x="f2" y="f54"/>
                </a:lnTo>
                <a:cubicBezTo>
                  <a:pt x="f2" y="f53"/>
                  <a:pt x="f58" y="f33"/>
                  <a:pt x="f57" y="f33"/>
                </a:cubicBezTo>
                <a:lnTo>
                  <a:pt x="f59" y="f33"/>
                </a:lnTo>
                <a:lnTo>
                  <a:pt x="f59" y="f60"/>
                </a:lnTo>
                <a:lnTo>
                  <a:pt x="f61" y="f60"/>
                </a:lnTo>
                <a:cubicBezTo>
                  <a:pt x="f62" y="f63"/>
                  <a:pt x="f64" y="f65"/>
                  <a:pt x="f23" y="f24"/>
                </a:cubicBezTo>
                <a:close/>
              </a:path>
            </a:pathLst>
          </a:custGeom>
          <a:solidFill>
            <a:schemeClr val="bg1">
              <a:lumMod val="50000"/>
            </a:schemeClr>
          </a:solidFill>
          <a:ln cap="flat">
            <a:noFill/>
            <a:prstDash val="solid"/>
          </a:ln>
        </p:spPr>
        <p:txBody>
          <a:bodyPr vert="horz" wrap="square" lIns="121916" tIns="60963" rIns="121916" bIns="60963" anchor="ctr" anchorCtr="1" compatLnSpc="1">
            <a:noAutofit/>
          </a:bodyPr>
          <a:lstStyle/>
          <a:p>
            <a:pPr marL="0" marR="0" lvl="0" indent="0" algn="ct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a typeface="맑은 고딕" pitchFamily="34"/>
            </a:endParaRPr>
          </a:p>
        </p:txBody>
      </p:sp>
      <p:sp>
        <p:nvSpPr>
          <p:cNvPr id="12" name="Freeform 53">
            <a:extLst>
              <a:ext uri="{FF2B5EF4-FFF2-40B4-BE49-F238E27FC236}">
                <a16:creationId xmlns:a16="http://schemas.microsoft.com/office/drawing/2014/main" id="{8FBA4329-8625-4158-9D54-BB18014F31E1}"/>
              </a:ext>
            </a:extLst>
          </p:cNvPr>
          <p:cNvSpPr/>
          <p:nvPr/>
        </p:nvSpPr>
        <p:spPr>
          <a:xfrm>
            <a:off x="10081525" y="5778285"/>
            <a:ext cx="565327" cy="579647"/>
          </a:xfrm>
          <a:custGeom>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 0 0 71458"/>
              <a:gd name="f40" fmla="val 102202"/>
              <a:gd name="f41" fmla="val 11167"/>
              <a:gd name="f42" fmla="val 5505"/>
              <a:gd name="f43" fmla="val 111065"/>
              <a:gd name="f44" fmla="+- 0 0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 f7 0 f5"/>
              <a:gd name="f64" fmla="+- f6 0 f5"/>
              <a:gd name="f65" fmla="*/ f60 f0 1"/>
              <a:gd name="f66" fmla="*/ f64 1 2296406"/>
              <a:gd name="f67" fmla="*/ f63 1 2354521"/>
              <a:gd name="f68" fmla="*/ 1495542 f64 1"/>
              <a:gd name="f69" fmla="*/ 909489 f64 1"/>
              <a:gd name="f70" fmla="*/ 414951 f64 1"/>
              <a:gd name="f71" fmla="*/ 293184 f64 1"/>
              <a:gd name="f72" fmla="*/ 520411 f64 1"/>
              <a:gd name="f73" fmla="*/ 11167 f64 1"/>
              <a:gd name="f74" fmla="*/ 771719 f64 1"/>
              <a:gd name="f75" fmla="*/ 2041440 f64 1"/>
              <a:gd name="f76" fmla="*/ 2296406 f64 1"/>
              <a:gd name="f77" fmla="*/ 1124906 f64 1"/>
              <a:gd name="f78" fmla="*/ 1676517 f64 1"/>
              <a:gd name="f79" fmla="*/ 2279640 f64 1"/>
              <a:gd name="f80" fmla="*/ 2094931 f64 1"/>
              <a:gd name="f81" fmla="*/ 1380482 f64 1"/>
              <a:gd name="f82" fmla="*/ 1747818 f63 1"/>
              <a:gd name="f83" fmla="*/ 1528613 f64 1"/>
              <a:gd name="f84" fmla="*/ 2354521 f63 1"/>
              <a:gd name="f85" fmla="*/ 2120816 f63 1"/>
              <a:gd name="f86" fmla="*/ 1788127 f63 1"/>
              <a:gd name="f87" fmla="*/ 1225390 f63 1"/>
              <a:gd name="f88" fmla="*/ 2322212 f63 1"/>
              <a:gd name="f89" fmla="*/ 2052845 f63 1"/>
              <a:gd name="f90" fmla="*/ 767428 f63 1"/>
              <a:gd name="f91" fmla="*/ 5505 f63 1"/>
              <a:gd name="f92" fmla="*/ 578452 f63 1"/>
              <a:gd name="f93" fmla="*/ 514597 f63 1"/>
              <a:gd name="f94" fmla="*/ 662729 f63 1"/>
              <a:gd name="f95" fmla="*/ 1004182 f63 1"/>
              <a:gd name="f96" fmla="*/ 1608523 f63 1"/>
              <a:gd name="f97" fmla="*/ 1557316 f63 1"/>
              <a:gd name="f98" fmla="*/ 1682537 f64 1"/>
              <a:gd name="f99" fmla="*/ 1962549 f63 1"/>
              <a:gd name="f100" fmla="*/ 1955104 f64 1"/>
              <a:gd name="f101" fmla="*/ 2095900 f63 1"/>
              <a:gd name="f102" fmla="*/ 1827546 f64 1"/>
              <a:gd name="f103" fmla="*/ 1826304 f63 1"/>
              <a:gd name="f104" fmla="*/ f65 1 f2"/>
              <a:gd name="f105" fmla="*/ f68 1 2296406"/>
              <a:gd name="f106" fmla="*/ f69 1 2296406"/>
              <a:gd name="f107" fmla="*/ f70 1 2296406"/>
              <a:gd name="f108" fmla="*/ f71 1 2296406"/>
              <a:gd name="f109" fmla="*/ f72 1 2296406"/>
              <a:gd name="f110" fmla="*/ f73 1 2296406"/>
              <a:gd name="f111" fmla="*/ f74 1 2296406"/>
              <a:gd name="f112" fmla="*/ f75 1 2296406"/>
              <a:gd name="f113" fmla="*/ f76 1 2296406"/>
              <a:gd name="f114" fmla="*/ f77 1 2296406"/>
              <a:gd name="f115" fmla="*/ f78 1 2296406"/>
              <a:gd name="f116" fmla="*/ f79 1 2296406"/>
              <a:gd name="f117" fmla="*/ f80 1 2296406"/>
              <a:gd name="f118" fmla="*/ f81 1 2296406"/>
              <a:gd name="f119" fmla="*/ f82 1 2354521"/>
              <a:gd name="f120" fmla="*/ f83 1 2296406"/>
              <a:gd name="f121" fmla="*/ f84 1 2354521"/>
              <a:gd name="f122" fmla="*/ f85 1 2354521"/>
              <a:gd name="f123" fmla="*/ f86 1 2354521"/>
              <a:gd name="f124" fmla="*/ f87 1 2354521"/>
              <a:gd name="f125" fmla="*/ f88 1 2354521"/>
              <a:gd name="f126" fmla="*/ f89 1 2354521"/>
              <a:gd name="f127" fmla="*/ f90 1 2354521"/>
              <a:gd name="f128" fmla="*/ f91 1 2354521"/>
              <a:gd name="f129" fmla="*/ f92 1 2354521"/>
              <a:gd name="f130" fmla="*/ f93 1 2354521"/>
              <a:gd name="f131" fmla="*/ f94 1 2354521"/>
              <a:gd name="f132" fmla="*/ f95 1 2354521"/>
              <a:gd name="f133" fmla="*/ f96 1 2354521"/>
              <a:gd name="f134" fmla="*/ f97 1 2354521"/>
              <a:gd name="f135" fmla="*/ f98 1 2296406"/>
              <a:gd name="f136" fmla="*/ f99 1 2354521"/>
              <a:gd name="f137" fmla="*/ f100 1 2296406"/>
              <a:gd name="f138" fmla="*/ f101 1 2354521"/>
              <a:gd name="f139" fmla="*/ f102 1 2296406"/>
              <a:gd name="f140" fmla="*/ f103 1 2354521"/>
              <a:gd name="f141" fmla="*/ f5 1 f66"/>
              <a:gd name="f142" fmla="*/ f6 1 f66"/>
              <a:gd name="f143" fmla="*/ f5 1 f67"/>
              <a:gd name="f144" fmla="*/ f7 1 f67"/>
              <a:gd name="f145" fmla="+- f104 0 f1"/>
              <a:gd name="f146" fmla="*/ f116 1 f66"/>
              <a:gd name="f147" fmla="*/ f119 1 f67"/>
              <a:gd name="f148" fmla="*/ f139 1 f66"/>
              <a:gd name="f149" fmla="*/ f140 1 f67"/>
              <a:gd name="f150" fmla="*/ f137 1 f66"/>
              <a:gd name="f151" fmla="*/ f138 1 f67"/>
              <a:gd name="f152" fmla="*/ f135 1 f66"/>
              <a:gd name="f153" fmla="*/ f136 1 f67"/>
              <a:gd name="f154" fmla="*/ f120 1 f66"/>
              <a:gd name="f155" fmla="*/ f121 1 f67"/>
              <a:gd name="f156" fmla="*/ f118 1 f66"/>
              <a:gd name="f157" fmla="*/ f122 1 f67"/>
              <a:gd name="f158" fmla="*/ f105 1 f66"/>
              <a:gd name="f159" fmla="*/ f123 1 f67"/>
              <a:gd name="f160" fmla="*/ f106 1 f66"/>
              <a:gd name="f161" fmla="*/ f124 1 f67"/>
              <a:gd name="f162" fmla="*/ f107 1 f66"/>
              <a:gd name="f163" fmla="*/ f125 1 f67"/>
              <a:gd name="f164" fmla="*/ f108 1 f66"/>
              <a:gd name="f165" fmla="*/ f126 1 f67"/>
              <a:gd name="f166" fmla="*/ f109 1 f66"/>
              <a:gd name="f167" fmla="*/ f127 1 f67"/>
              <a:gd name="f168" fmla="*/ f110 1 f66"/>
              <a:gd name="f169" fmla="*/ f128 1 f67"/>
              <a:gd name="f170" fmla="*/ f111 1 f66"/>
              <a:gd name="f171" fmla="*/ f129 1 f67"/>
              <a:gd name="f172" fmla="*/ f112 1 f66"/>
              <a:gd name="f173" fmla="*/ f130 1 f67"/>
              <a:gd name="f174" fmla="*/ f113 1 f66"/>
              <a:gd name="f175" fmla="*/ f131 1 f67"/>
              <a:gd name="f176" fmla="*/ f114 1 f66"/>
              <a:gd name="f177" fmla="*/ f132 1 f67"/>
              <a:gd name="f178" fmla="*/ f115 1 f66"/>
              <a:gd name="f179" fmla="*/ f133 1 f67"/>
              <a:gd name="f180" fmla="*/ f117 1 f66"/>
              <a:gd name="f181" fmla="*/ f134 1 f67"/>
              <a:gd name="f182" fmla="*/ f141 f61 1"/>
              <a:gd name="f183" fmla="*/ f142 f61 1"/>
              <a:gd name="f184" fmla="*/ f144 f62 1"/>
              <a:gd name="f185" fmla="*/ f143 f62 1"/>
              <a:gd name="f186" fmla="*/ f146 f61 1"/>
              <a:gd name="f187" fmla="*/ f147 f62 1"/>
              <a:gd name="f188" fmla="*/ f148 f61 1"/>
              <a:gd name="f189" fmla="*/ f149 f62 1"/>
              <a:gd name="f190" fmla="*/ f150 f61 1"/>
              <a:gd name="f191" fmla="*/ f151 f62 1"/>
              <a:gd name="f192" fmla="*/ f152 f61 1"/>
              <a:gd name="f193" fmla="*/ f153 f62 1"/>
              <a:gd name="f194" fmla="*/ f154 f61 1"/>
              <a:gd name="f195" fmla="*/ f155 f62 1"/>
              <a:gd name="f196" fmla="*/ f156 f61 1"/>
              <a:gd name="f197" fmla="*/ f157 f62 1"/>
              <a:gd name="f198" fmla="*/ f158 f61 1"/>
              <a:gd name="f199" fmla="*/ f159 f62 1"/>
              <a:gd name="f200" fmla="*/ f160 f61 1"/>
              <a:gd name="f201" fmla="*/ f161 f62 1"/>
              <a:gd name="f202" fmla="*/ f162 f61 1"/>
              <a:gd name="f203" fmla="*/ f163 f62 1"/>
              <a:gd name="f204" fmla="*/ f164 f61 1"/>
              <a:gd name="f205" fmla="*/ f165 f62 1"/>
              <a:gd name="f206" fmla="*/ f166 f61 1"/>
              <a:gd name="f207" fmla="*/ f167 f62 1"/>
              <a:gd name="f208" fmla="*/ f168 f61 1"/>
              <a:gd name="f209" fmla="*/ f169 f62 1"/>
              <a:gd name="f210" fmla="*/ f170 f61 1"/>
              <a:gd name="f211" fmla="*/ f171 f62 1"/>
              <a:gd name="f212" fmla="*/ f172 f61 1"/>
              <a:gd name="f213" fmla="*/ f173 f62 1"/>
              <a:gd name="f214" fmla="*/ f174 f61 1"/>
              <a:gd name="f215" fmla="*/ f175 f62 1"/>
              <a:gd name="f216" fmla="*/ f176 f61 1"/>
              <a:gd name="f217" fmla="*/ f177 f62 1"/>
              <a:gd name="f218" fmla="*/ f178 f61 1"/>
              <a:gd name="f219" fmla="*/ f179 f62 1"/>
              <a:gd name="f220" fmla="*/ f180 f61 1"/>
              <a:gd name="f221" fmla="*/ f181 f62 1"/>
            </a:gdLst>
            <a:cxnLst>
              <a:cxn ang="3cd4">
                <a:pos x="hc" y="t"/>
              </a:cxn>
              <a:cxn ang="0">
                <a:pos x="r" y="vc"/>
              </a:cxn>
              <a:cxn ang="cd4">
                <a:pos x="hc" y="b"/>
              </a:cxn>
              <a:cxn ang="cd2">
                <a:pos x="l" y="vc"/>
              </a:cxn>
              <a:cxn ang="f145">
                <a:pos x="f186" y="f187"/>
              </a:cxn>
              <a:cxn ang="f145">
                <a:pos x="f188" y="f189"/>
              </a:cxn>
              <a:cxn ang="f145">
                <a:pos x="f190" y="f191"/>
              </a:cxn>
              <a:cxn ang="f145">
                <a:pos x="f192" y="f193"/>
              </a:cxn>
              <a:cxn ang="f145">
                <a:pos x="f194" y="f195"/>
              </a:cxn>
              <a:cxn ang="f145">
                <a:pos x="f196" y="f197"/>
              </a:cxn>
              <a:cxn ang="f145">
                <a:pos x="f198" y="f199"/>
              </a:cxn>
              <a:cxn ang="f145">
                <a:pos x="f200" y="f201"/>
              </a:cxn>
              <a:cxn ang="f145">
                <a:pos x="f202" y="f203"/>
              </a:cxn>
              <a:cxn ang="f145">
                <a:pos x="f204" y="f205"/>
              </a:cxn>
              <a:cxn ang="f145">
                <a:pos x="f206" y="f207"/>
              </a:cxn>
              <a:cxn ang="f145">
                <a:pos x="f208" y="f209"/>
              </a:cxn>
              <a:cxn ang="f145">
                <a:pos x="f210" y="f211"/>
              </a:cxn>
              <a:cxn ang="f145">
                <a:pos x="f212" y="f213"/>
              </a:cxn>
              <a:cxn ang="f145">
                <a:pos x="f214" y="f215"/>
              </a:cxn>
              <a:cxn ang="f145">
                <a:pos x="f216" y="f217"/>
              </a:cxn>
              <a:cxn ang="f145">
                <a:pos x="f218" y="f219"/>
              </a:cxn>
              <a:cxn ang="f145">
                <a:pos x="f220" y="f221"/>
              </a:cxn>
            </a:cxnLst>
            <a:rect l="f182" t="f185" r="f183" b="f184"/>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solidFill>
            <a:schemeClr val="bg1">
              <a:lumMod val="50000"/>
            </a:schemeClr>
          </a:solidFill>
          <a:ln cap="flat">
            <a:noFill/>
            <a:prstDash val="solid"/>
          </a:ln>
        </p:spPr>
        <p:txBody>
          <a:bodyPr vert="horz" wrap="square" lIns="121916" tIns="60963" rIns="121916" bIns="60963" anchor="ctr" anchorCtr="1" compatLnSpc="1">
            <a:noAutofit/>
          </a:bodyPr>
          <a:lstStyle/>
          <a:p>
            <a:pPr marL="0" marR="0" lvl="0" indent="0" algn="ct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맑은 고딕" pitchFamily="34"/>
            </a:endParaRPr>
          </a:p>
        </p:txBody>
      </p:sp>
      <p:sp>
        <p:nvSpPr>
          <p:cNvPr id="13" name="Block Arc 10">
            <a:extLst>
              <a:ext uri="{FF2B5EF4-FFF2-40B4-BE49-F238E27FC236}">
                <a16:creationId xmlns:a16="http://schemas.microsoft.com/office/drawing/2014/main" id="{B9D11515-5680-4745-B17C-6BD79E36377B}"/>
              </a:ext>
            </a:extLst>
          </p:cNvPr>
          <p:cNvSpPr/>
          <p:nvPr/>
        </p:nvSpPr>
        <p:spPr>
          <a:xfrm>
            <a:off x="4995577" y="4686446"/>
            <a:ext cx="695282" cy="470952"/>
          </a:xfrm>
          <a:custGeom>
            <a:gdLst>
              <a:gd name="f0" fmla="val w"/>
              <a:gd name="f1" fmla="val h"/>
              <a:gd name="f2" fmla="val 0"/>
              <a:gd name="f3" fmla="val 3219104"/>
              <a:gd name="f4" fmla="val 2180445"/>
              <a:gd name="f5" fmla="val 631935"/>
              <a:gd name="f6" fmla="val 660566"/>
              <a:gd name="f7" fmla="val 582229"/>
              <a:gd name="f8" fmla="val 541935"/>
              <a:gd name="f9" fmla="val 700860"/>
              <a:gd name="f10" fmla="val 750566"/>
              <a:gd name="f11" fmla="val 800272"/>
              <a:gd name="f12" fmla="val 840566"/>
              <a:gd name="f13" fmla="val 681641"/>
              <a:gd name="f14" fmla="val 721935"/>
              <a:gd name="f15" fmla="val 2920524"/>
              <a:gd name="f16" fmla="val 132986"/>
              <a:gd name="f17" fmla="val 2884582"/>
              <a:gd name="f18" fmla="val 2855445"/>
              <a:gd name="f19" fmla="val 171564"/>
              <a:gd name="f20" fmla="val 219152"/>
              <a:gd name="f21" fmla="val 266740"/>
              <a:gd name="f22" fmla="val 305318"/>
              <a:gd name="f23" fmla="val 2956466"/>
              <a:gd name="f24" fmla="val 2985603"/>
              <a:gd name="f25" fmla="val 1840097"/>
              <a:gd name="f26" fmla="val 123357"/>
              <a:gd name="f27" fmla="val 1690593"/>
              <a:gd name="f28" fmla="val 125267"/>
              <a:gd name="f29" fmla="val 1541569"/>
              <a:gd name="f30" fmla="val 163386"/>
              <a:gd name="f31" fmla="val 1407089"/>
              <a:gd name="f32" fmla="val 237534"/>
              <a:gd name="f33" fmla="val 1442443"/>
              <a:gd name="f34" fmla="val 299445"/>
              <a:gd name="f35" fmla="val 1690026"/>
              <a:gd name="f36" fmla="val 162934"/>
              <a:gd name="f37" fmla="val 1991162"/>
              <a:gd name="f38" fmla="val 159087"/>
              <a:gd name="f39" fmla="val 2242273"/>
              <a:gd name="f40" fmla="val 289227"/>
              <a:gd name="f41" fmla="val 2275978"/>
              <a:gd name="f42" fmla="val 226435"/>
              <a:gd name="f43" fmla="val 2139582"/>
              <a:gd name="f44" fmla="val 155746"/>
              <a:gd name="f45" fmla="val 1989600"/>
              <a:gd name="f46" fmla="val 121447"/>
              <a:gd name="f47" fmla="val 1808744"/>
              <a:gd name="f48" fmla="val 1233"/>
              <a:gd name="f49" fmla="val 2156106"/>
              <a:gd name="f50" fmla="+- 0 0 14520"/>
              <a:gd name="f51" fmla="val 2554236"/>
              <a:gd name="f52" fmla="val 122009"/>
              <a:gd name="f53" fmla="val 2727916"/>
              <a:gd name="f54" fmla="val 332053"/>
              <a:gd name="f55" fmla="val 2797407"/>
              <a:gd name="f56" fmla="val 426906"/>
              <a:gd name="f57" fmla="val 2816730"/>
              <a:gd name="f58" fmla="val 407744"/>
              <a:gd name="f59" fmla="val 2822914"/>
              <a:gd name="f60" fmla="val 396798"/>
              <a:gd name="f61" fmla="val 2848347"/>
              <a:gd name="f62" fmla="val 374270"/>
              <a:gd name="f63" fmla="val 2789714"/>
              <a:gd name="f64" fmla="val 335227"/>
              <a:gd name="f65" fmla="val 2770554"/>
              <a:gd name="f66" fmla="val 301522"/>
              <a:gd name="f67" fmla="val 211287"/>
              <a:gd name="f68" fmla="val 109060"/>
              <a:gd name="f69" fmla="val 2826850"/>
              <a:gd name="f70" fmla="val 34523"/>
              <a:gd name="f71" fmla="val 2918697"/>
              <a:gd name="f72" fmla="val 33333"/>
              <a:gd name="f73" fmla="val 3010544"/>
              <a:gd name="f74" fmla="val 32143"/>
              <a:gd name="f75" fmla="val 3068737"/>
              <a:gd name="f76" fmla="val 122977"/>
              <a:gd name="f77" fmla="val 3064459"/>
              <a:gd name="f78" fmla="val 218431"/>
              <a:gd name="f79" fmla="val 3062319"/>
              <a:gd name="f80" fmla="val 266188"/>
              <a:gd name="f81" fmla="val 3063213"/>
              <a:gd name="f82" fmla="val 242475"/>
              <a:gd name="f83" fmla="val 3054577"/>
              <a:gd name="f84" fmla="val 285936"/>
              <a:gd name="f85" fmla="val 3088600"/>
              <a:gd name="f86" fmla="val 260795"/>
              <a:gd name="f87" fmla="val 3146396"/>
              <a:gd name="f88" fmla="val 297212"/>
              <a:gd name="f89" fmla="val 3198377"/>
              <a:gd name="f90" fmla="val 27802"/>
              <a:gd name="f91" fmla="val 3270974"/>
              <a:gd name="f92" fmla="val 270322"/>
              <a:gd name="f93" fmla="val 3142267"/>
              <a:gd name="f94" fmla="val 378871"/>
              <a:gd name="f95" fmla="val 2977023"/>
              <a:gd name="f96" fmla="val 405424"/>
              <a:gd name="f97" fmla="val 2937650"/>
              <a:gd name="f98" fmla="val 455263"/>
              <a:gd name="f99" fmla="val 2906651"/>
              <a:gd name="f100" fmla="val 507366"/>
              <a:gd name="f101" fmla="val 2854455"/>
              <a:gd name="f102" fmla="val 531728"/>
              <a:gd name="f103" fmla="val 2854593"/>
              <a:gd name="f104" fmla="val 531917"/>
              <a:gd name="f105" fmla="val 2854687"/>
              <a:gd name="f106" fmla="val 532126"/>
              <a:gd name="f107" fmla="val 2854781"/>
              <a:gd name="f108" fmla="val 532336"/>
              <a:gd name="f109" fmla="val 2914835"/>
              <a:gd name="f110" fmla="val 719911"/>
              <a:gd name="f111" fmla="val 2982387"/>
              <a:gd name="f112" fmla="val 1030651"/>
              <a:gd name="f113" fmla="val 2875068"/>
              <a:gd name="f114" fmla="val 1334999"/>
              <a:gd name="f115" fmla="val 2751965"/>
              <a:gd name="f116" fmla="val 1458417"/>
              <a:gd name="f117" fmla="val 2718119"/>
              <a:gd name="f118" fmla="val 1752479"/>
              <a:gd name="f119" fmla="val 2636178"/>
              <a:gd name="f120" fmla="val 1904762"/>
              <a:gd name="f121" fmla="val 2564924"/>
              <a:gd name="f122" fmla="val 2133185"/>
              <a:gd name="f123" fmla="val 2548001"/>
              <a:gd name="f124" fmla="val 2174319"/>
              <a:gd name="f125" fmla="val 2290597"/>
              <a:gd name="f126" fmla="val 2162941"/>
              <a:gd name="f127" fmla="val 2284362"/>
              <a:gd name="f128" fmla="val 2130560"/>
              <a:gd name="f129" fmla="val 2253189"/>
              <a:gd name="f130" fmla="val 1989654"/>
              <a:gd name="f131" fmla="val 2205984"/>
              <a:gd name="f132" fmla="val 1832997"/>
              <a:gd name="f133" fmla="val 2190842"/>
              <a:gd name="f134" fmla="val 1681589"/>
              <a:gd name="f135" fmla="val 1937891"/>
              <a:gd name="f136" fmla="val 1727975"/>
              <a:gd name="f137" fmla="val 1628829"/>
              <a:gd name="f138" fmla="val 1727099"/>
              <a:gd name="f139" fmla="val 1429318"/>
              <a:gd name="f140" fmla="val 1710471"/>
              <a:gd name="f141" fmla="val 1387456"/>
              <a:gd name="f142" fmla="val 1891634"/>
              <a:gd name="f143" fmla="val 1268107"/>
              <a:gd name="f144" fmla="val 2057044"/>
              <a:gd name="f145" fmla="val 1143413"/>
              <a:gd name="f146" fmla="val 943012"/>
              <a:gd name="f147" fmla="val 894916"/>
              <a:gd name="f148" fmla="val 2170818"/>
              <a:gd name="f149" fmla="val 902932"/>
              <a:gd name="f150" fmla="val 1825120"/>
              <a:gd name="f151" fmla="val 910948"/>
              <a:gd name="f152" fmla="val 1650083"/>
              <a:gd name="f153" fmla="val 600994"/>
              <a:gd name="f154" fmla="val 1508303"/>
              <a:gd name="f155" fmla="+- 0 0 80369"/>
              <a:gd name="f156" fmla="val 1319263"/>
              <a:gd name="f157" fmla="val 7807"/>
              <a:gd name="f158" fmla="val 838786"/>
              <a:gd name="f159" fmla="val 13151"/>
              <a:gd name="f160" fmla="val 796777"/>
              <a:gd name="f161" fmla="val 184160"/>
              <a:gd name="f162" fmla="val 802028"/>
              <a:gd name="f163" fmla="val 275009"/>
              <a:gd name="f164" fmla="val 799402"/>
              <a:gd name="f165" fmla="val 369419"/>
              <a:gd name="f166" fmla="val 659373"/>
              <a:gd name="f167" fmla="val 418407"/>
              <a:gd name="f168" fmla="val 582356"/>
              <a:gd name="f169" fmla="val 555570"/>
              <a:gd name="f170" fmla="val 465957"/>
              <a:gd name="f171" fmla="val 547554"/>
              <a:gd name="f172" fmla="val 374062"/>
              <a:gd name="f173" fmla="val 496786"/>
              <a:gd name="f174" fmla="val 206026"/>
              <a:gd name="f175" fmla="val 531522"/>
              <a:gd name="f176" fmla="val 190273"/>
              <a:gd name="f177" fmla="val 764877"/>
              <a:gd name="f178" fmla="val 64246"/>
              <a:gd name="f179" fmla="val 803177"/>
              <a:gd name="f180" fmla="val 250661"/>
              <a:gd name="f181" fmla="val 924308"/>
              <a:gd name="f182" fmla="val 355683"/>
              <a:gd name="f183" fmla="val 1130053"/>
              <a:gd name="f184" fmla="val 143013"/>
              <a:gd name="f185" fmla="val 1554903"/>
              <a:gd name="f186" fmla="val 11735"/>
              <a:gd name="f187" fmla="*/ f0 1 3219104"/>
              <a:gd name="f188" fmla="*/ f1 1 2180445"/>
              <a:gd name="f189" fmla="+- f4 0 f2"/>
              <a:gd name="f190" fmla="+- f3 0 f2"/>
              <a:gd name="f191" fmla="*/ f190 1 3219104"/>
              <a:gd name="f192" fmla="*/ f189 1 2180445"/>
              <a:gd name="f193" fmla="*/ f2 1 f191"/>
              <a:gd name="f194" fmla="*/ f3 1 f191"/>
              <a:gd name="f195" fmla="*/ f2 1 f192"/>
              <a:gd name="f196" fmla="*/ f4 1 f192"/>
              <a:gd name="f197" fmla="*/ f193 f187 1"/>
              <a:gd name="f198" fmla="*/ f194 f187 1"/>
              <a:gd name="f199" fmla="*/ f196 f188 1"/>
              <a:gd name="f200" fmla="*/ f195 f188 1"/>
            </a:gdLst>
            <a:cxnLst>
              <a:cxn ang="3cd4">
                <a:pos x="hc" y="t"/>
              </a:cxn>
              <a:cxn ang="0">
                <a:pos x="r" y="vc"/>
              </a:cxn>
              <a:cxn ang="cd4">
                <a:pos x="hc" y="b"/>
              </a:cxn>
              <a:cxn ang="cd2">
                <a:pos x="l" y="vc"/>
              </a:cxn>
            </a:cxnLst>
            <a:rect l="f197" t="f200" r="f198" b="f199"/>
            <a:pathLst>
              <a:path w="3219104" h="2180445">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8"/>
                  <a:pt x="f29" y="f30"/>
                  <a:pt x="f31" y="f32"/>
                </a:cubicBezTo>
                <a:lnTo>
                  <a:pt x="f33" y="f34"/>
                </a:lnTo>
                <a:cubicBezTo>
                  <a:pt x="f35" y="f36"/>
                  <a:pt x="f37" y="f38"/>
                  <a:pt x="f39" y="f40"/>
                </a:cubicBezTo>
                <a:lnTo>
                  <a:pt x="f41" y="f42"/>
                </a:lnTo>
                <a:cubicBezTo>
                  <a:pt x="f43" y="f44"/>
                  <a:pt x="f45" y="f46"/>
                  <a:pt x="f25" y="f26"/>
                </a:cubicBezTo>
                <a:close/>
                <a:moveTo>
                  <a:pt x="f47" y="f48"/>
                </a:moveTo>
                <a:cubicBezTo>
                  <a:pt x="f49" y="f50"/>
                  <a:pt x="f51" y="f52"/>
                  <a:pt x="f53" y="f54"/>
                </a:cubicBezTo>
                <a:lnTo>
                  <a:pt x="f55" y="f56"/>
                </a:lnTo>
                <a:cubicBezTo>
                  <a:pt x="f57" y="f58"/>
                  <a:pt x="f59" y="f60"/>
                  <a:pt x="f61" y="f62"/>
                </a:cubicBezTo>
                <a:cubicBezTo>
                  <a:pt x="f63" y="f64"/>
                  <a:pt x="f65" y="f66"/>
                  <a:pt x="f65" y="f67"/>
                </a:cubicBezTo>
                <a:cubicBezTo>
                  <a:pt x="f65"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4"/>
                </a:cubicBezTo>
                <a:lnTo>
                  <a:pt x="f146" y="f4"/>
                </a:ln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47" y="f48"/>
                </a:cubicBezTo>
                <a:close/>
              </a:path>
            </a:pathLst>
          </a:custGeom>
          <a:solidFill>
            <a:schemeClr val="bg1">
              <a:lumMod val="50000"/>
            </a:schemeClr>
          </a:solidFill>
          <a:ln cap="flat">
            <a:noFill/>
            <a:prstDash val="solid"/>
          </a:ln>
        </p:spPr>
        <p:txBody>
          <a:bodyPr vert="horz" wrap="square" lIns="121916" tIns="60963" rIns="121916" bIns="60963" anchor="ctr" anchorCtr="1" compatLnSpc="1">
            <a:noAutofit/>
          </a:bodyPr>
          <a:lstStyle/>
          <a:p>
            <a:pPr marL="0" marR="0" lvl="0" indent="0" algn="ct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a typeface="맑은 고딕" pitchFamily="34"/>
            </a:endParaRPr>
          </a:p>
        </p:txBody>
      </p:sp>
      <p:sp>
        <p:nvSpPr>
          <p:cNvPr id="14" name="Freeform 55">
            <a:extLst>
              <a:ext uri="{FF2B5EF4-FFF2-40B4-BE49-F238E27FC236}">
                <a16:creationId xmlns:a16="http://schemas.microsoft.com/office/drawing/2014/main" id="{901851CD-518B-4B72-A95E-B1B2D96D6767}"/>
              </a:ext>
            </a:extLst>
          </p:cNvPr>
          <p:cNvSpPr/>
          <p:nvPr/>
        </p:nvSpPr>
        <p:spPr>
          <a:xfrm>
            <a:off x="4385169" y="5548277"/>
            <a:ext cx="357713" cy="876516"/>
          </a:xfrm>
          <a:custGeom>
            <a:gdLst>
              <a:gd name="f0" fmla="val w"/>
              <a:gd name="f1" fmla="val h"/>
              <a:gd name="f2" fmla="val 0"/>
              <a:gd name="f3" fmla="val 1060423"/>
              <a:gd name="f4" fmla="val 2598393"/>
              <a:gd name="f5" fmla="val 511607"/>
              <a:gd name="f6" fmla="val 1989888"/>
              <a:gd name="f7" fmla="val 421916"/>
              <a:gd name="f8" fmla="val 2038892"/>
              <a:gd name="f9" fmla="val 392123"/>
              <a:gd name="f10" fmla="val 2248491"/>
              <a:gd name="f11" fmla="val 577615"/>
              <a:gd name="f12" fmla="val 2379095"/>
              <a:gd name="f13" fmla="val 531205"/>
              <a:gd name="f14" fmla="val 2257454"/>
              <a:gd name="f15" fmla="val 562054"/>
              <a:gd name="f16" fmla="val 2197447"/>
              <a:gd name="f17" fmla="val 592034"/>
              <a:gd name="f18" fmla="val 2136572"/>
              <a:gd name="f19" fmla="val 592534"/>
              <a:gd name="f20" fmla="val 2167519"/>
              <a:gd name="f21" fmla="val 560915"/>
              <a:gd name="f22" fmla="val 2234057"/>
              <a:gd name="f23" fmla="val 638675"/>
              <a:gd name="f24" fmla="val 2272816"/>
              <a:gd name="f25" fmla="val 602283"/>
              <a:gd name="f26" fmla="val 2156226"/>
              <a:gd name="f27" fmla="val 756001"/>
              <a:gd name="f28" fmla="val 2119500"/>
              <a:gd name="f29" fmla="val 594605"/>
              <a:gd name="f30" fmla="val 1990756"/>
              <a:gd name="f31" fmla="val 828052"/>
              <a:gd name="f32" fmla="val 2024484"/>
              <a:gd name="f33" fmla="val 759407"/>
              <a:gd name="f34" fmla="val 2143283"/>
              <a:gd name="f35" fmla="val 814896"/>
              <a:gd name="f36" fmla="val 2262952"/>
              <a:gd name="f37" fmla="val 774295"/>
              <a:gd name="f38" fmla="val 2270013"/>
              <a:gd name="f39" fmla="val 715464"/>
              <a:gd name="f40" fmla="val 2161619"/>
              <a:gd name="f41" fmla="val 728685"/>
              <a:gd name="f42" fmla="val 2212952"/>
              <a:gd name="f43" fmla="val 798068"/>
              <a:gd name="f44" fmla="val 2415798"/>
              <a:gd name="f45" fmla="val 590532"/>
              <a:gd name="f46" fmla="val 2421590"/>
              <a:gd name="f47" fmla="val 656442"/>
              <a:gd name="f48" fmla="val 451592"/>
              <a:gd name="f49" fmla="val 2586815"/>
              <a:gd name="f50" fmla="val 511509"/>
              <a:gd name="f51" fmla="val 2396411"/>
              <a:gd name="f52" fmla="val 415171"/>
              <a:gd name="f53" fmla="val 2350110"/>
              <a:gd name="f54" fmla="val 389023"/>
              <a:gd name="f55" fmla="val 2345435"/>
              <a:gd name="f56" fmla="val 357666"/>
              <a:gd name="f57" fmla="val 2366802"/>
              <a:gd name="f58" fmla="val 415723"/>
              <a:gd name="f59" fmla="val 2461957"/>
              <a:gd name="f60" fmla="val 77590"/>
              <a:gd name="f61" fmla="val 2209980"/>
              <a:gd name="f62" fmla="val 314998"/>
              <a:gd name="f63" fmla="val 2004011"/>
              <a:gd name="f64" fmla="val 344786"/>
              <a:gd name="f65" fmla="val 1884983"/>
              <a:gd name="f66" fmla="val 722598"/>
              <a:gd name="f67" fmla="val 716460"/>
              <a:gd name="f68" fmla="val 1906965"/>
              <a:gd name="f69" fmla="val 711917"/>
              <a:gd name="f70" fmla="val 1928321"/>
              <a:gd name="f71" fmla="val 707988"/>
              <a:gd name="f72" fmla="val 1948728"/>
              <a:gd name="f73" fmla="val 357819"/>
              <a:gd name="f74" fmla="val 1948059"/>
              <a:gd name="f75" fmla="val 530212"/>
              <a:gd name="f76" fmla="val 651224"/>
              <a:gd name="f77" fmla="val 585486"/>
              <a:gd name="f78" fmla="val 630294"/>
              <a:gd name="f79" fmla="val 696033"/>
              <a:gd name="f80" fmla="val 751307"/>
              <a:gd name="f81" fmla="val 806581"/>
              <a:gd name="f82" fmla="val 851389"/>
              <a:gd name="f83" fmla="val 474938"/>
              <a:gd name="f84" fmla="val 430129"/>
              <a:gd name="f85" fmla="val 551141"/>
              <a:gd name="f86" fmla="val 419664"/>
              <a:gd name="f87" fmla="val 330046"/>
              <a:gd name="f88" fmla="val 640759"/>
              <a:gd name="f89" fmla="val 861855"/>
              <a:gd name="f90" fmla="val 951472"/>
              <a:gd name="f91" fmla="val 640760"/>
              <a:gd name="f92" fmla="val 730377"/>
              <a:gd name="f93" fmla="val 286245"/>
              <a:gd name="f94" fmla="val 353827"/>
              <a:gd name="f95" fmla="val 438132"/>
              <a:gd name="f96" fmla="val 439406"/>
              <a:gd name="f97" fmla="val 623290"/>
              <a:gd name="f98" fmla="val 440561"/>
              <a:gd name="f99" fmla="val 776100"/>
              <a:gd name="f100" fmla="val 356932"/>
              <a:gd name="f101" fmla="val 941305"/>
              <a:gd name="f102" fmla="val 720175"/>
              <a:gd name="f103" fmla="val 898096"/>
              <a:gd name="f104" fmla="val 1115325"/>
              <a:gd name="f105" fmla="val 825241"/>
              <a:gd name="f106" fmla="val 1447764"/>
              <a:gd name="f107" fmla="val 1673413"/>
              <a:gd name="f108" fmla="val 1021935"/>
              <a:gd name="f109" fmla="val 1978110"/>
              <a:gd name="f110" fmla="val 745125"/>
              <a:gd name="f111" fmla="val 1786699"/>
              <a:gd name="f112" fmla="val 734250"/>
              <a:gd name="f113" fmla="val 1834148"/>
              <a:gd name="f114" fmla="val 332991"/>
              <a:gd name="f115" fmla="val 330005"/>
              <a:gd name="f116" fmla="val 1820736"/>
              <a:gd name="f117" fmla="val 326662"/>
              <a:gd name="f118" fmla="val 1807037"/>
              <a:gd name="f119" fmla="val 323192"/>
              <a:gd name="f120" fmla="val 1793020"/>
              <a:gd name="f121" fmla="val 38489"/>
              <a:gd name="f122" fmla="val 1685191"/>
              <a:gd name="f123" fmla="val 237343"/>
              <a:gd name="f124" fmla="val 1457469"/>
              <a:gd name="f125" fmla="val 238009"/>
              <a:gd name="f126" fmla="val 1459571"/>
              <a:gd name="f127" fmla="val 242012"/>
              <a:gd name="f128" fmla="val 1446515"/>
              <a:gd name="f129" fmla="val 171205"/>
              <a:gd name="f130" fmla="val 1115067"/>
              <a:gd name="f131" fmla="val 127758"/>
              <a:gd name="f132" fmla="val 714059"/>
              <a:gd name="f133" fmla="val 527942"/>
              <a:gd name="f134" fmla="val 622760"/>
              <a:gd name="f135" fmla="val 95693"/>
              <a:gd name="f136" fmla="val 695048"/>
              <a:gd name="f137" fmla="val 196745"/>
              <a:gd name="f138" fmla="val 748164"/>
              <a:gd name="f139" fmla="val 301374"/>
              <a:gd name="f140" fmla="val 612692"/>
              <a:gd name="f141" fmla="val 376844"/>
              <a:gd name="f142" fmla="val 447588"/>
              <a:gd name="f143" fmla="val 375495"/>
              <a:gd name="f144" fmla="val 312997"/>
              <a:gd name="f145" fmla="val 298024"/>
              <a:gd name="f146" fmla="val 364591"/>
              <a:gd name="f147" fmla="val 193505"/>
              <a:gd name="f148" fmla="val 435080"/>
              <a:gd name="f149" fmla="val 93397"/>
              <a:gd name="f150" fmla="*/ f0 1 1060423"/>
              <a:gd name="f151" fmla="*/ f1 1 2598393"/>
              <a:gd name="f152" fmla="+- f4 0 f2"/>
              <a:gd name="f153" fmla="+- f3 0 f2"/>
              <a:gd name="f154" fmla="*/ f153 1 1060423"/>
              <a:gd name="f155" fmla="*/ f152 1 2598393"/>
              <a:gd name="f156" fmla="*/ f2 1 f154"/>
              <a:gd name="f157" fmla="*/ f3 1 f154"/>
              <a:gd name="f158" fmla="*/ f2 1 f155"/>
              <a:gd name="f159" fmla="*/ f4 1 f155"/>
              <a:gd name="f160" fmla="*/ f156 f150 1"/>
              <a:gd name="f161" fmla="*/ f157 f150 1"/>
              <a:gd name="f162" fmla="*/ f159 f151 1"/>
              <a:gd name="f163" fmla="*/ f158 f151 1"/>
            </a:gdLst>
            <a:cxnLst>
              <a:cxn ang="3cd4">
                <a:pos x="hc" y="t"/>
              </a:cxn>
              <a:cxn ang="0">
                <a:pos x="r" y="vc"/>
              </a:cxn>
              <a:cxn ang="cd4">
                <a:pos x="hc" y="b"/>
              </a:cxn>
              <a:cxn ang="cd2">
                <a:pos x="l" y="vc"/>
              </a:cxn>
            </a:cxnLst>
            <a:rect l="f160" t="f163" r="f161" b="f162"/>
            <a:pathLst>
              <a:path w="1060423" h="259839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
                </a:cubicBezTo>
                <a:cubicBezTo>
                  <a:pt x="f48" y="f49"/>
                  <a:pt x="f50" y="f51"/>
                  <a:pt x="f52" y="f53"/>
                </a:cubicBezTo>
                <a:cubicBezTo>
                  <a:pt x="f54" y="f55"/>
                  <a:pt x="f56" y="f57"/>
                  <a:pt x="f58" y="f59"/>
                </a:cubicBezTo>
                <a:cubicBezTo>
                  <a:pt x="f60" y="f61"/>
                  <a:pt x="f62" y="f63"/>
                  <a:pt x="f5" y="f6"/>
                </a:cubicBezTo>
                <a:close/>
                <a:moveTo>
                  <a:pt x="f64" y="f65"/>
                </a:moveTo>
                <a:lnTo>
                  <a:pt x="f66" y="f65"/>
                </a:lnTo>
                <a:cubicBezTo>
                  <a:pt x="f67" y="f68"/>
                  <a:pt x="f69" y="f70"/>
                  <a:pt x="f71" y="f72"/>
                </a:cubicBezTo>
                <a:lnTo>
                  <a:pt x="f73" y="f74"/>
                </a:lnTo>
                <a:close/>
                <a:moveTo>
                  <a:pt x="f75" y="f76"/>
                </a:moveTo>
                <a:cubicBezTo>
                  <a:pt x="f77" y="f76"/>
                  <a:pt x="f78" y="f79"/>
                  <a:pt x="f78" y="f80"/>
                </a:cubicBezTo>
                <a:cubicBezTo>
                  <a:pt x="f78" y="f81"/>
                  <a:pt x="f77" y="f82"/>
                  <a:pt x="f75" y="f82"/>
                </a:cubicBezTo>
                <a:cubicBezTo>
                  <a:pt x="f83" y="f82"/>
                  <a:pt x="f84" y="f81"/>
                  <a:pt x="f84" y="f80"/>
                </a:cubicBezTo>
                <a:cubicBezTo>
                  <a:pt x="f84" y="f79"/>
                  <a:pt x="f83" y="f76"/>
                  <a:pt x="f75" y="f76"/>
                </a:cubicBezTo>
                <a:close/>
                <a:moveTo>
                  <a:pt x="f75" y="f85"/>
                </a:moveTo>
                <a:cubicBezTo>
                  <a:pt x="f86" y="f85"/>
                  <a:pt x="f87" y="f88"/>
                  <a:pt x="f87" y="f80"/>
                </a:cubicBezTo>
                <a:cubicBezTo>
                  <a:pt x="f87" y="f89"/>
                  <a:pt x="f86" y="f90"/>
                  <a:pt x="f75" y="f90"/>
                </a:cubicBezTo>
                <a:cubicBezTo>
                  <a:pt x="f91" y="f90"/>
                  <a:pt x="f92" y="f89"/>
                  <a:pt x="f92" y="f80"/>
                </a:cubicBezTo>
                <a:cubicBezTo>
                  <a:pt x="f92" y="f88"/>
                  <a:pt x="f91" y="f85"/>
                  <a:pt x="f75" y="f85"/>
                </a:cubicBezTo>
                <a:close/>
                <a:moveTo>
                  <a:pt x="f93" y="f94"/>
                </a:moveTo>
                <a:cubicBezTo>
                  <a:pt x="f95" y="f96"/>
                  <a:pt x="f97" y="f98"/>
                  <a:pt x="f99" y="f100"/>
                </a:cubicBezTo>
                <a:cubicBezTo>
                  <a:pt x="f101" y="f102"/>
                  <a:pt x="f103" y="f104"/>
                  <a:pt x="f105" y="f106"/>
                </a:cubicBezTo>
                <a:lnTo>
                  <a:pt x="f3" y="f107"/>
                </a:lnTo>
                <a:lnTo>
                  <a:pt x="f108" y="f109"/>
                </a:lnTo>
                <a:lnTo>
                  <a:pt x="f110" y="f111"/>
                </a:lnTo>
                <a:lnTo>
                  <a:pt x="f112" y="f113"/>
                </a:lnTo>
                <a:lnTo>
                  <a:pt x="f114" y="f113"/>
                </a:lnTo>
                <a:cubicBezTo>
                  <a:pt x="f115" y="f116"/>
                  <a:pt x="f117" y="f118"/>
                  <a:pt x="f119" y="f120"/>
                </a:cubicBezTo>
                <a:lnTo>
                  <a:pt x="f121" y="f6"/>
                </a:lnTo>
                <a:lnTo>
                  <a:pt x="f2" y="f122"/>
                </a:lnTo>
                <a:lnTo>
                  <a:pt x="f123" y="f124"/>
                </a:lnTo>
                <a:lnTo>
                  <a:pt x="f125" y="f126"/>
                </a:lnTo>
                <a:lnTo>
                  <a:pt x="f127" y="f128"/>
                </a:lnTo>
                <a:cubicBezTo>
                  <a:pt x="f129" y="f130"/>
                  <a:pt x="f131" y="f132"/>
                  <a:pt x="f93" y="f94"/>
                </a:cubicBezTo>
                <a:close/>
                <a:moveTo>
                  <a:pt x="f133" y="f2"/>
                </a:moveTo>
                <a:cubicBezTo>
                  <a:pt x="f134" y="f135"/>
                  <a:pt x="f136" y="f137"/>
                  <a:pt x="f138" y="f139"/>
                </a:cubicBezTo>
                <a:cubicBezTo>
                  <a:pt x="f140" y="f141"/>
                  <a:pt x="f142" y="f143"/>
                  <a:pt x="f144" y="f145"/>
                </a:cubicBezTo>
                <a:cubicBezTo>
                  <a:pt x="f146" y="f147"/>
                  <a:pt x="f148" y="f149"/>
                  <a:pt x="f133" y="f2"/>
                </a:cubicBezTo>
                <a:close/>
              </a:path>
            </a:pathLst>
          </a:custGeom>
          <a:solidFill>
            <a:schemeClr val="bg1">
              <a:lumMod val="50000"/>
            </a:schemeClr>
          </a:solidFill>
          <a:ln cap="flat">
            <a:noFill/>
            <a:prstDash val="solid"/>
          </a:ln>
        </p:spPr>
        <p:txBody>
          <a:bodyPr vert="horz" wrap="square" lIns="121916" tIns="60963" rIns="121916" bIns="60963" anchor="ctr" anchorCtr="1" compatLnSpc="1">
            <a:noAutofit/>
          </a:bodyPr>
          <a:lstStyle/>
          <a:p>
            <a:pPr marL="0" marR="0" lvl="0" indent="0" algn="ct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맑은 고딕" pitchFamily="34"/>
            </a:endParaRPr>
          </a:p>
        </p:txBody>
      </p:sp>
      <p:sp>
        <p:nvSpPr>
          <p:cNvPr id="15" name="Round Same Side Corner Rectangle 36">
            <a:extLst>
              <a:ext uri="{FF2B5EF4-FFF2-40B4-BE49-F238E27FC236}">
                <a16:creationId xmlns:a16="http://schemas.microsoft.com/office/drawing/2014/main" id="{9AD6A641-C3AE-475A-9F83-147098638196}"/>
              </a:ext>
            </a:extLst>
          </p:cNvPr>
          <p:cNvSpPr/>
          <p:nvPr/>
        </p:nvSpPr>
        <p:spPr>
          <a:xfrm>
            <a:off x="9093900" y="5778276"/>
            <a:ext cx="655441" cy="518199"/>
          </a:xfrm>
          <a:custGeom>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 f4 0 f2"/>
              <a:gd name="f38" fmla="+- f3 0 f2"/>
              <a:gd name="f39" fmla="*/ f38 1 3219104"/>
              <a:gd name="f40" fmla="*/ f37 1 2545072"/>
              <a:gd name="f41" fmla="*/ f2 1 f39"/>
              <a:gd name="f42" fmla="*/ f3 1 f39"/>
              <a:gd name="f43" fmla="*/ f2 1 f40"/>
              <a:gd name="f44" fmla="*/ f4 1 f40"/>
              <a:gd name="f45" fmla="*/ f41 f35 1"/>
              <a:gd name="f46" fmla="*/ f42 f35 1"/>
              <a:gd name="f47" fmla="*/ f44 f36 1"/>
              <a:gd name="f48" fmla="*/ f43 f36 1"/>
            </a:gdLst>
            <a:cxnLst>
              <a:cxn ang="3cd4">
                <a:pos x="hc" y="t"/>
              </a:cxn>
              <a:cxn ang="0">
                <a:pos x="r" y="vc"/>
              </a:cxn>
              <a:cxn ang="cd4">
                <a:pos x="hc" y="b"/>
              </a:cxn>
              <a:cxn ang="cd2">
                <a:pos x="l" y="vc"/>
              </a:cxn>
            </a:cxnLst>
            <a:rect l="f45" t="f48" r="f46" b="f47"/>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chemeClr val="bg1">
              <a:lumMod val="50000"/>
            </a:schemeClr>
          </a:solidFill>
          <a:ln cap="flat">
            <a:noFill/>
            <a:prstDash val="solid"/>
          </a:ln>
        </p:spPr>
        <p:txBody>
          <a:bodyPr vert="horz" wrap="square" lIns="121916" tIns="60963" rIns="121916" bIns="60963" anchor="ctr" anchorCtr="1" compatLnSpc="1">
            <a:noAutofit/>
          </a:bodyPr>
          <a:lstStyle/>
          <a:p>
            <a:pPr marL="0" marR="0" lvl="0" indent="0" algn="ct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맑은 고딕" pitchFamily="34"/>
            </a:endParaRPr>
          </a:p>
        </p:txBody>
      </p:sp>
      <p:sp>
        <p:nvSpPr>
          <p:cNvPr id="16" name="Oval 21">
            <a:extLst>
              <a:ext uri="{FF2B5EF4-FFF2-40B4-BE49-F238E27FC236}">
                <a16:creationId xmlns:a16="http://schemas.microsoft.com/office/drawing/2014/main" id="{4105D13C-E820-4437-9694-3F55A3E3074E}"/>
              </a:ext>
            </a:extLst>
          </p:cNvPr>
          <p:cNvSpPr/>
          <p:nvPr/>
        </p:nvSpPr>
        <p:spPr>
          <a:xfrm>
            <a:off x="5899114" y="5752371"/>
            <a:ext cx="539605" cy="544113"/>
          </a:xfrm>
          <a:custGeom>
            <a:gdLst>
              <a:gd name="f0" fmla="val w"/>
              <a:gd name="f1" fmla="val h"/>
              <a:gd name="f2" fmla="val 0"/>
              <a:gd name="f3" fmla="val 1652142"/>
              <a:gd name="f4" fmla="val 1665940"/>
              <a:gd name="f5" fmla="val 898689"/>
              <a:gd name="f6" fmla="val 548008"/>
              <a:gd name="f7" fmla="val 737950"/>
              <a:gd name="f8" fmla="val 504938"/>
              <a:gd name="f9" fmla="val 572731"/>
              <a:gd name="f10" fmla="val 600328"/>
              <a:gd name="f11" fmla="val 529661"/>
              <a:gd name="f12" fmla="val 761066"/>
              <a:gd name="f13" fmla="val 486591"/>
              <a:gd name="f14" fmla="val 921805"/>
              <a:gd name="f15" fmla="val 581980"/>
              <a:gd name="f16" fmla="val 1087025"/>
              <a:gd name="f17" fmla="val 742719"/>
              <a:gd name="f18" fmla="val 1130094"/>
              <a:gd name="f19" fmla="val 903458"/>
              <a:gd name="f20" fmla="val 1173164"/>
              <a:gd name="f21" fmla="val 1068677"/>
              <a:gd name="f22" fmla="val 1077775"/>
              <a:gd name="f23" fmla="val 1111747"/>
              <a:gd name="f24" fmla="val 917036"/>
              <a:gd name="f25" fmla="val 1154817"/>
              <a:gd name="f26" fmla="val 756297"/>
              <a:gd name="f27" fmla="val 1059428"/>
              <a:gd name="f28" fmla="val 591077"/>
              <a:gd name="f29" fmla="val 952303"/>
              <a:gd name="f30" fmla="val 347916"/>
              <a:gd name="f31" fmla="val 1223549"/>
              <a:gd name="f32" fmla="val 420596"/>
              <a:gd name="f33" fmla="val 1384519"/>
              <a:gd name="f34" fmla="val 699404"/>
              <a:gd name="f35" fmla="val 1311839"/>
              <a:gd name="f36" fmla="val 970650"/>
              <a:gd name="f37" fmla="val 1239159"/>
              <a:gd name="f38" fmla="val 1241896"/>
              <a:gd name="f39" fmla="val 960351"/>
              <a:gd name="f40" fmla="val 1402866"/>
              <a:gd name="f41" fmla="val 689105"/>
              <a:gd name="f42" fmla="val 1330186"/>
              <a:gd name="f43" fmla="val 417859"/>
              <a:gd name="f44" fmla="val 1257506"/>
              <a:gd name="f45" fmla="val 256889"/>
              <a:gd name="f46" fmla="val 978698"/>
              <a:gd name="f47" fmla="val 329569"/>
              <a:gd name="f48" fmla="val 707451"/>
              <a:gd name="f49" fmla="val 402249"/>
              <a:gd name="f50" fmla="val 436205"/>
              <a:gd name="f51" fmla="val 681057"/>
              <a:gd name="f52" fmla="val 275235"/>
              <a:gd name="f53" fmla="val 971799"/>
              <a:gd name="f54" fmla="val 275155"/>
              <a:gd name="f55" fmla="val 660368"/>
              <a:gd name="f56" fmla="val 191707"/>
              <a:gd name="f57" fmla="val 340256"/>
              <a:gd name="f58" fmla="val 376524"/>
              <a:gd name="f59" fmla="val 256808"/>
              <a:gd name="f60" fmla="val 687955"/>
              <a:gd name="f61" fmla="val 173361"/>
              <a:gd name="f62" fmla="val 999387"/>
              <a:gd name="f63" fmla="val 358178"/>
              <a:gd name="f64" fmla="val 1319499"/>
              <a:gd name="f65" fmla="val 669609"/>
              <a:gd name="f66" fmla="val 1402947"/>
              <a:gd name="f67" fmla="val 981040"/>
              <a:gd name="f68" fmla="val 1486395"/>
              <a:gd name="f69" fmla="val 1301152"/>
              <a:gd name="f70" fmla="val 1301577"/>
              <a:gd name="f71" fmla="val 1384600"/>
              <a:gd name="f72" fmla="val 990146"/>
              <a:gd name="f73" fmla="val 1468047"/>
              <a:gd name="f74" fmla="val 678715"/>
              <a:gd name="f75" fmla="val 1283230"/>
              <a:gd name="f76" fmla="val 358603"/>
              <a:gd name="f77" fmla="val 394531"/>
              <a:gd name="f78" fmla="val 1649662"/>
              <a:gd name="f79" fmla="val 403784"/>
              <a:gd name="f80" fmla="val 1647140"/>
              <a:gd name="f81" fmla="val 399895"/>
              <a:gd name="f82" fmla="val 1158157"/>
              <a:gd name="f83" fmla="val 65026"/>
              <a:gd name="f84" fmla="val 1154679"/>
              <a:gd name="f85" fmla="val 271718"/>
              <a:gd name="f86" fmla="val 1148331"/>
              <a:gd name="f87" fmla="val 270017"/>
              <a:gd name="f88" fmla="val 1200055"/>
              <a:gd name="f89" fmla="val 299127"/>
              <a:gd name="f90" fmla="val 1246804"/>
              <a:gd name="f91" fmla="val 334821"/>
              <a:gd name="f92" fmla="val 1286346"/>
              <a:gd name="f93" fmla="val 377149"/>
              <a:gd name="f94" fmla="val 1470353"/>
              <a:gd name="f95" fmla="val 331395"/>
              <a:gd name="f96" fmla="val 1588305"/>
              <a:gd name="f97" fmla="val 553229"/>
              <a:gd name="f98" fmla="val 1457194"/>
              <a:gd name="f99" fmla="val 671432"/>
              <a:gd name="f100" fmla="val 1473630"/>
              <a:gd name="f101" fmla="val 731297"/>
              <a:gd name="f102" fmla="val 1481376"/>
              <a:gd name="f103" fmla="val 793983"/>
              <a:gd name="f104" fmla="val 1478595"/>
              <a:gd name="f105" fmla="val 857704"/>
              <a:gd name="f106" fmla="val 1642362"/>
              <a:gd name="f107" fmla="val 948616"/>
              <a:gd name="f108" fmla="val 1577335"/>
              <a:gd name="f109" fmla="val 1191298"/>
              <a:gd name="f110" fmla="val 1378614"/>
              <a:gd name="f111" fmla="val 1187955"/>
              <a:gd name="f112" fmla="val 1353489"/>
              <a:gd name="f113" fmla="val 1229936"/>
              <a:gd name="f114" fmla="val 1323048"/>
              <a:gd name="f115" fmla="val 1267799"/>
              <a:gd name="f116" fmla="val 1288939"/>
              <a:gd name="f117" fmla="val 1301599"/>
              <a:gd name="f118" fmla="val 1354201"/>
              <a:gd name="f119" fmla="val 1471932"/>
              <a:gd name="f120" fmla="val 1148396"/>
              <a:gd name="f121" fmla="val 1616039"/>
              <a:gd name="f122" fmla="val 992294"/>
              <a:gd name="f123" fmla="val 1480516"/>
              <a:gd name="f124" fmla="val 1011291"/>
              <a:gd name="f125" fmla="val 1467215"/>
              <a:gd name="f126" fmla="val 951500"/>
              <a:gd name="f127" fmla="val 1486565"/>
              <a:gd name="f128" fmla="val 888271"/>
              <a:gd name="f129" fmla="val 1495869"/>
              <a:gd name="f130" fmla="val 823805"/>
              <a:gd name="f131" fmla="val 1495510"/>
              <a:gd name="f132" fmla="val 729193"/>
              <a:gd name="f133" fmla="val 486511"/>
              <a:gd name="f134" fmla="val 1600914"/>
              <a:gd name="f135" fmla="val 489790"/>
              <a:gd name="f136" fmla="val 1406012"/>
              <a:gd name="f137" fmla="val 438364"/>
              <a:gd name="f138" fmla="val 1376702"/>
              <a:gd name="f139" fmla="val 391917"/>
              <a:gd name="f140" fmla="val 1340859"/>
              <a:gd name="f141" fmla="val 352658"/>
              <a:gd name="f142" fmla="val 1298452"/>
              <a:gd name="f143" fmla="val 355803"/>
              <a:gd name="f144" fmla="val 1305197"/>
              <a:gd name="f145" fmla="val 152856"/>
              <a:gd name="f146" fmla="val 1344512"/>
              <a:gd name="f147" fmla="val 46675"/>
              <a:gd name="f148" fmla="val 1116809"/>
              <a:gd name="f149" fmla="val 183929"/>
              <a:gd name="f150" fmla="val 1005520"/>
              <a:gd name="f151" fmla="val 169279"/>
              <a:gd name="f152" fmla="val 951824"/>
              <a:gd name="f153" fmla="val 161626"/>
              <a:gd name="f154" fmla="val 895865"/>
              <a:gd name="f155" fmla="val 161615"/>
              <a:gd name="f156" fmla="val 838915"/>
              <a:gd name="f157" fmla="val 749197"/>
              <a:gd name="f158" fmla="val 506515"/>
              <a:gd name="f159" fmla="val 250227"/>
              <a:gd name="f160" fmla="val 509630"/>
              <a:gd name="f161" fmla="val 275353"/>
              <a:gd name="f162" fmla="val 465291"/>
              <a:gd name="f163" fmla="val 305693"/>
              <a:gd name="f164" fmla="val 424864"/>
              <a:gd name="f165" fmla="val 340015"/>
              <a:gd name="f166" fmla="val 388679"/>
              <a:gd name="f167" fmla="val 277984"/>
              <a:gd name="f168" fmla="val 197357"/>
              <a:gd name="f169" fmla="val 491050"/>
              <a:gd name="f170" fmla="val 64219"/>
              <a:gd name="f171" fmla="val 639843"/>
              <a:gd name="f172" fmla="val 207726"/>
              <a:gd name="f173" fmla="val 638348"/>
              <a:gd name="f174" fmla="val 208660"/>
              <a:gd name="f175" fmla="val 696840"/>
              <a:gd name="f176" fmla="val 190256"/>
              <a:gd name="f177" fmla="val 758594"/>
              <a:gd name="f178" fmla="val 181748"/>
              <a:gd name="f179" fmla="val 821488"/>
              <a:gd name="f180" fmla="val 182440"/>
              <a:gd name="f181" fmla="val 815140"/>
              <a:gd name="f182" fmla="val 180739"/>
              <a:gd name="f183" fmla="val 915476"/>
              <a:gd name="f184" fmla="*/ f0 1 1652142"/>
              <a:gd name="f185" fmla="*/ f1 1 1665940"/>
              <a:gd name="f186" fmla="+- f4 0 f2"/>
              <a:gd name="f187" fmla="+- f3 0 f2"/>
              <a:gd name="f188" fmla="*/ f187 1 1652142"/>
              <a:gd name="f189" fmla="*/ f186 1 1665940"/>
              <a:gd name="f190" fmla="*/ f2 1 f188"/>
              <a:gd name="f191" fmla="*/ f3 1 f188"/>
              <a:gd name="f192" fmla="*/ f2 1 f189"/>
              <a:gd name="f193" fmla="*/ f4 1 f189"/>
              <a:gd name="f194" fmla="*/ f190 f184 1"/>
              <a:gd name="f195" fmla="*/ f191 f184 1"/>
              <a:gd name="f196" fmla="*/ f193 f185 1"/>
              <a:gd name="f197" fmla="*/ f192 f185 1"/>
            </a:gdLst>
            <a:cxnLst>
              <a:cxn ang="3cd4">
                <a:pos x="hc" y="t"/>
              </a:cxn>
              <a:cxn ang="0">
                <a:pos x="r" y="vc"/>
              </a:cxn>
              <a:cxn ang="cd4">
                <a:pos x="hc" y="b"/>
              </a:cxn>
              <a:cxn ang="cd2">
                <a:pos x="l" y="vc"/>
              </a:cxn>
            </a:cxnLst>
            <a:rect l="f194" t="f197" r="f195" b="f196"/>
            <a:pathLst>
              <a:path w="1652142" h="166594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29" y="f30"/>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53" y="f54"/>
                </a:cubicBezTo>
                <a:close/>
                <a:moveTo>
                  <a:pt x="f3" y="f77"/>
                </a:moveTo>
                <a:lnTo>
                  <a:pt x="f78" y="f79"/>
                </a:lnTo>
                <a:lnTo>
                  <a:pt x="f80" y="f81"/>
                </a:lnTo>
                <a:close/>
                <a:moveTo>
                  <a:pt x="f82" y="f83"/>
                </a:moveTo>
                <a:lnTo>
                  <a:pt x="f84" y="f85"/>
                </a:lnTo>
                <a:lnTo>
                  <a:pt x="f86" y="f87"/>
                </a:lnTo>
                <a:cubicBezTo>
                  <a:pt x="f88" y="f89"/>
                  <a:pt x="f90" y="f91"/>
                  <a:pt x="f92" y="f93"/>
                </a:cubicBezTo>
                <a:lnTo>
                  <a:pt x="f94" y="f95"/>
                </a:lnTo>
                <a:lnTo>
                  <a:pt x="f96" y="f97"/>
                </a:lnTo>
                <a:lnTo>
                  <a:pt x="f98" y="f99"/>
                </a:lnTo>
                <a:cubicBezTo>
                  <a:pt x="f100" y="f101"/>
                  <a:pt x="f102" y="f103"/>
                  <a:pt x="f104" y="f105"/>
                </a:cubicBezTo>
                <a:lnTo>
                  <a:pt x="f106" y="f107"/>
                </a:lnTo>
                <a:lnTo>
                  <a:pt x="f108" y="f109"/>
                </a:lnTo>
                <a:lnTo>
                  <a:pt x="f110" y="f111"/>
                </a:lnTo>
                <a:cubicBezTo>
                  <a:pt x="f112" y="f113"/>
                  <a:pt x="f114" y="f115"/>
                  <a:pt x="f116" y="f117"/>
                </a:cubicBezTo>
                <a:lnTo>
                  <a:pt x="f118" y="f119"/>
                </a:lnTo>
                <a:lnTo>
                  <a:pt x="f120" y="f121"/>
                </a:lnTo>
                <a:lnTo>
                  <a:pt x="f122" y="f123"/>
                </a:lnTo>
                <a:lnTo>
                  <a:pt x="f124" y="f125"/>
                </a:lnTo>
                <a:cubicBezTo>
                  <a:pt x="f126" y="f127"/>
                  <a:pt x="f128" y="f129"/>
                  <a:pt x="f130" y="f131"/>
                </a:cubicBezTo>
                <a:lnTo>
                  <a:pt x="f132" y="f4"/>
                </a:lnTo>
                <a:lnTo>
                  <a:pt x="f133" y="f134"/>
                </a:lnTo>
                <a:lnTo>
                  <a:pt x="f135" y="f136"/>
                </a:lnTo>
                <a:cubicBezTo>
                  <a:pt x="f137" y="f138"/>
                  <a:pt x="f139" y="f140"/>
                  <a:pt x="f141" y="f142"/>
                </a:cubicBezTo>
                <a:lnTo>
                  <a:pt x="f143" y="f144"/>
                </a:lnTo>
                <a:lnTo>
                  <a:pt x="f145" y="f146"/>
                </a:lnTo>
                <a:lnTo>
                  <a:pt x="f147" y="f148"/>
                </a:lnTo>
                <a:lnTo>
                  <a:pt x="f149" y="f150"/>
                </a:lnTo>
                <a:cubicBezTo>
                  <a:pt x="f151" y="f152"/>
                  <a:pt x="f153" y="f154"/>
                  <a:pt x="f155" y="f156"/>
                </a:cubicBezTo>
                <a:lnTo>
                  <a:pt x="f2" y="f157"/>
                </a:lnTo>
                <a:lnTo>
                  <a:pt x="f83" y="f158"/>
                </a:lnTo>
                <a:lnTo>
                  <a:pt x="f159" y="f160"/>
                </a:lnTo>
                <a:cubicBezTo>
                  <a:pt x="f161" y="f162"/>
                  <a:pt x="f163" y="f164"/>
                  <a:pt x="f165" y="f166"/>
                </a:cubicBezTo>
                <a:lnTo>
                  <a:pt x="f167" y="f168"/>
                </a:lnTo>
                <a:lnTo>
                  <a:pt x="f169" y="f170"/>
                </a:lnTo>
                <a:lnTo>
                  <a:pt x="f171" y="f172"/>
                </a:lnTo>
                <a:lnTo>
                  <a:pt x="f173" y="f174"/>
                </a:lnTo>
                <a:cubicBezTo>
                  <a:pt x="f175" y="f176"/>
                  <a:pt x="f177" y="f178"/>
                  <a:pt x="f179" y="f180"/>
                </a:cubicBezTo>
                <a:lnTo>
                  <a:pt x="f181" y="f182"/>
                </a:lnTo>
                <a:lnTo>
                  <a:pt x="f183" y="f2"/>
                </a:ln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맑은 고딕" pitchFamily="34"/>
            </a:endParaRPr>
          </a:p>
        </p:txBody>
      </p:sp>
      <p:sp>
        <p:nvSpPr>
          <p:cNvPr id="17" name="Oval 32">
            <a:extLst>
              <a:ext uri="{FF2B5EF4-FFF2-40B4-BE49-F238E27FC236}">
                <a16:creationId xmlns:a16="http://schemas.microsoft.com/office/drawing/2014/main" id="{471AD953-DD81-407C-B75C-6ACCB5F916CD}"/>
              </a:ext>
            </a:extLst>
          </p:cNvPr>
          <p:cNvSpPr/>
          <p:nvPr/>
        </p:nvSpPr>
        <p:spPr>
          <a:xfrm>
            <a:off x="10018715" y="4572448"/>
            <a:ext cx="513810" cy="618125"/>
          </a:xfrm>
          <a:custGeom>
            <a:gdLst>
              <a:gd name="f0" fmla="val w"/>
              <a:gd name="f1" fmla="val h"/>
              <a:gd name="f2" fmla="val 0"/>
              <a:gd name="f3" fmla="val 2671236"/>
              <a:gd name="f4" fmla="val 3213546"/>
              <a:gd name="f5" fmla="val 1336943"/>
              <a:gd name="f6" fmla="val 151152"/>
              <a:gd name="f7" fmla="val 1223677"/>
              <a:gd name="f8" fmla="val 1131857"/>
              <a:gd name="f9" fmla="val 242973"/>
              <a:gd name="f10" fmla="val 356239"/>
              <a:gd name="f11" fmla="val 469506"/>
              <a:gd name="f12" fmla="val 561326"/>
              <a:gd name="f13" fmla="val 1450210"/>
              <a:gd name="f14" fmla="val 1542030"/>
              <a:gd name="f15" fmla="val 1533689"/>
              <a:gd name="f16" fmla="val 1693182"/>
              <a:gd name="f17" fmla="val 159493"/>
              <a:gd name="f18" fmla="val 499348"/>
              <a:gd name="f19" fmla="val 1608797"/>
              <a:gd name="f20" fmla="val 622748"/>
              <a:gd name="f21" fmla="val 1486649"/>
              <a:gd name="f22" fmla="val 678491"/>
              <a:gd name="f23" fmla="val 1504985"/>
              <a:gd name="f24" fmla="val 861628"/>
              <a:gd name="f25" fmla="val 2050955"/>
              <a:gd name="f26" fmla="val 2073924"/>
              <a:gd name="f27" fmla="val 808095"/>
              <a:gd name="f28" fmla="val 2127168"/>
              <a:gd name="f29" fmla="val 770742"/>
              <a:gd name="f30" fmla="val 2189136"/>
              <a:gd name="f31" fmla="val 2272476"/>
              <a:gd name="f32" fmla="val 2340037"/>
              <a:gd name="f33" fmla="val 838303"/>
              <a:gd name="f34" fmla="val 921643"/>
              <a:gd name="f35" fmla="val 1004983"/>
              <a:gd name="f36" fmla="val 1072544"/>
              <a:gd name="f37" fmla="val 1035191"/>
              <a:gd name="f38" fmla="val 981658"/>
              <a:gd name="f39" fmla="val 1517002"/>
              <a:gd name="f40" fmla="val 1678124"/>
              <a:gd name="f41" fmla="val 2590970"/>
              <a:gd name="f42" fmla="val 2063444"/>
              <a:gd name="f43" fmla="val 2451708"/>
              <a:gd name="f44" fmla="val 2360829"/>
              <a:gd name="f45" fmla="val 2287813"/>
              <a:gd name="f46" fmla="val 2381761"/>
              <a:gd name="f47" fmla="val 1860600"/>
              <a:gd name="f48" fmla="val 2329006"/>
              <a:gd name="f49" fmla="val 1862811"/>
              <a:gd name="f50" fmla="val 2276981"/>
              <a:gd name="f51" fmla="val 1871755"/>
              <a:gd name="f52" fmla="val 2228094"/>
              <a:gd name="f53" fmla="val 1886075"/>
              <a:gd name="f54" fmla="val 2324645"/>
              <a:gd name="f55" fmla="val 1771974"/>
              <a:gd name="f56" fmla="val 2415523"/>
              <a:gd name="f57" fmla="val 1665436"/>
              <a:gd name="f58" fmla="val 2449665"/>
              <a:gd name="f59" fmla="val 1504055"/>
              <a:gd name="f60" fmla="val 2485699"/>
              <a:gd name="f61" fmla="val 1663545"/>
              <a:gd name="f62" fmla="val 2574685"/>
              <a:gd name="f63" fmla="val 1764408"/>
              <a:gd name="f64" fmla="val 2622475"/>
              <a:gd name="f65" fmla="val 1872164"/>
              <a:gd name="f66" fmla="val 2568855"/>
              <a:gd name="f67" fmla="val 1862858"/>
              <a:gd name="f68" fmla="val 2513341"/>
              <a:gd name="f69" fmla="val 1860541"/>
              <a:gd name="f70" fmla="val 2486075"/>
              <a:gd name="f71" fmla="val 2436981"/>
              <a:gd name="f72" fmla="val 2151724"/>
              <a:gd name="f73" fmla="val 2992040"/>
              <a:gd name="f74" fmla="val 1522375"/>
              <a:gd name="f75" fmla="val 3040581"/>
              <a:gd name="f76" fmla="val 1427529"/>
              <a:gd name="f77" fmla="val 3119259"/>
              <a:gd name="f78" fmla="val 1392747"/>
              <a:gd name="f79" fmla="val 3155891"/>
              <a:gd name="f80" fmla="val 1284048"/>
              <a:gd name="f81" fmla="val 3153728"/>
              <a:gd name="f82" fmla="val 1252174"/>
              <a:gd name="f83" fmla="val 3120936"/>
              <a:gd name="f84" fmla="val 1157234"/>
              <a:gd name="f85" fmla="val 3046101"/>
              <a:gd name="f86" fmla="val 592479"/>
              <a:gd name="f87" fmla="val 2980043"/>
              <a:gd name="f88" fmla="val 187829"/>
              <a:gd name="f89" fmla="val 2438320"/>
              <a:gd name="f90" fmla="val 160409"/>
              <a:gd name="f91" fmla="val 1860193"/>
              <a:gd name="f92" fmla="val 105366"/>
              <a:gd name="f93" fmla="val 1862056"/>
              <a:gd name="f94" fmla="val 50978"/>
              <a:gd name="f95" fmla="val 1871143"/>
              <a:gd name="f96" fmla="val 96552"/>
              <a:gd name="f97" fmla="val 187429"/>
              <a:gd name="f98" fmla="val 221571"/>
              <a:gd name="f99" fmla="val 257605"/>
              <a:gd name="f100" fmla="val 346591"/>
              <a:gd name="f101" fmla="val 443143"/>
              <a:gd name="f102" fmla="val 396276"/>
              <a:gd name="f103" fmla="val 1872705"/>
              <a:gd name="f104" fmla="val 344922"/>
              <a:gd name="f105" fmla="val 1863589"/>
              <a:gd name="f106" fmla="val 291687"/>
              <a:gd name="f107" fmla="val 1860996"/>
              <a:gd name="f108" fmla="val 313360"/>
              <a:gd name="f109" fmla="val 2289054"/>
              <a:gd name="f110" fmla="val 617325"/>
              <a:gd name="f111" fmla="val 2454996"/>
              <a:gd name="f112" fmla="val 1001768"/>
              <a:gd name="f113" fmla="val 2593980"/>
              <a:gd name="f114" fmla="val 1157883"/>
              <a:gd name="f115" fmla="val 666108"/>
              <a:gd name="f116" fmla="val 643139"/>
              <a:gd name="f117" fmla="val 589896"/>
              <a:gd name="f118" fmla="val 1072543"/>
              <a:gd name="f119" fmla="val 527928"/>
              <a:gd name="f120" fmla="val 444588"/>
              <a:gd name="f121" fmla="val 377027"/>
              <a:gd name="f122" fmla="val 1004982"/>
              <a:gd name="f123" fmla="val 921642"/>
              <a:gd name="f124" fmla="val 838302"/>
              <a:gd name="f125" fmla="val 770741"/>
              <a:gd name="f126" fmla="val 643141"/>
              <a:gd name="f127" fmla="val 666110"/>
              <a:gd name="f128" fmla="val 1169505"/>
              <a:gd name="f129" fmla="val 1187237"/>
              <a:gd name="f130" fmla="val 1065090"/>
              <a:gd name="f131" fmla="val 980704"/>
              <a:gd name="f132" fmla="val 1140198"/>
              <a:gd name="f133" fmla="*/ f0 1 2671236"/>
              <a:gd name="f134" fmla="*/ f1 1 3213546"/>
              <a:gd name="f135" fmla="+- f4 0 f2"/>
              <a:gd name="f136" fmla="+- f3 0 f2"/>
              <a:gd name="f137" fmla="*/ f136 1 2671236"/>
              <a:gd name="f138" fmla="*/ f135 1 3213546"/>
              <a:gd name="f139" fmla="*/ f2 1 f137"/>
              <a:gd name="f140" fmla="*/ f3 1 f137"/>
              <a:gd name="f141" fmla="*/ f2 1 f138"/>
              <a:gd name="f142" fmla="*/ f4 1 f138"/>
              <a:gd name="f143" fmla="*/ f139 f133 1"/>
              <a:gd name="f144" fmla="*/ f140 f133 1"/>
              <a:gd name="f145" fmla="*/ f142 f134 1"/>
              <a:gd name="f146" fmla="*/ f141 f134 1"/>
            </a:gdLst>
            <a:cxnLst>
              <a:cxn ang="3cd4">
                <a:pos x="hc" y="t"/>
              </a:cxn>
              <a:cxn ang="0">
                <a:pos x="r" y="vc"/>
              </a:cxn>
              <a:cxn ang="cd4">
                <a:pos x="hc" y="b"/>
              </a:cxn>
              <a:cxn ang="cd2">
                <a:pos x="l" y="vc"/>
              </a:cxn>
            </a:cxnLst>
            <a:rect l="f143" t="f146" r="f144" b="f145"/>
            <a:pathLst>
              <a:path w="2671236" h="3213546">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2"/>
                </a:moveTo>
                <a:cubicBezTo>
                  <a:pt x="f15" y="f2"/>
                  <a:pt x="f16" y="f17"/>
                  <a:pt x="f16" y="f10"/>
                </a:cubicBezTo>
                <a:cubicBezTo>
                  <a:pt x="f16" y="f18"/>
                  <a:pt x="f19" y="f20"/>
                  <a:pt x="f21" y="f22"/>
                </a:cubicBezTo>
                <a:lnTo>
                  <a:pt x="f23" y="f24"/>
                </a:lnTo>
                <a:lnTo>
                  <a:pt x="f25" y="f24"/>
                </a:lnTo>
                <a:cubicBezTo>
                  <a:pt x="f26" y="f27"/>
                  <a:pt x="f28" y="f29"/>
                  <a:pt x="f30" y="f29"/>
                </a:cubicBezTo>
                <a:cubicBezTo>
                  <a:pt x="f31" y="f29"/>
                  <a:pt x="f32" y="f33"/>
                  <a:pt x="f32" y="f34"/>
                </a:cubicBezTo>
                <a:cubicBezTo>
                  <a:pt x="f32" y="f35"/>
                  <a:pt x="f31" y="f36"/>
                  <a:pt x="f30" y="f36"/>
                </a:cubicBezTo>
                <a:cubicBezTo>
                  <a:pt x="f28" y="f36"/>
                  <a:pt x="f26" y="f37"/>
                  <a:pt x="f25" y="f38"/>
                </a:cubicBezTo>
                <a:lnTo>
                  <a:pt x="f39" y="f38"/>
                </a:lnTo>
                <a:lnTo>
                  <a:pt x="f40" y="f41"/>
                </a:lnTo>
                <a:cubicBezTo>
                  <a:pt x="f42" y="f43"/>
                  <a:pt x="f44" y="f45"/>
                  <a:pt x="f46" y="f47"/>
                </a:cubicBezTo>
                <a:cubicBezTo>
                  <a:pt x="f48" y="f49"/>
                  <a:pt x="f50" y="f51"/>
                  <a:pt x="f52" y="f53"/>
                </a:cubicBezTo>
                <a:cubicBezTo>
                  <a:pt x="f54" y="f55"/>
                  <a:pt x="f56" y="f57"/>
                  <a:pt x="f58" y="f59"/>
                </a:cubicBezTo>
                <a:cubicBezTo>
                  <a:pt x="f60" y="f61"/>
                  <a:pt x="f62" y="f63"/>
                  <a:pt x="f3" y="f53"/>
                </a:cubicBezTo>
                <a:cubicBezTo>
                  <a:pt x="f64" y="f65"/>
                  <a:pt x="f66" y="f67"/>
                  <a:pt x="f68" y="f69"/>
                </a:cubicBezTo>
                <a:cubicBezTo>
                  <a:pt x="f70" y="f71"/>
                  <a:pt x="f72" y="f73"/>
                  <a:pt x="f74" y="f75"/>
                </a:cubicBezTo>
                <a:cubicBezTo>
                  <a:pt x="f76" y="f77"/>
                  <a:pt x="f78" y="f79"/>
                  <a:pt x="f5" y="f4"/>
                </a:cubicBezTo>
                <a:cubicBezTo>
                  <a:pt x="f80" y="f81"/>
                  <a:pt x="f82" y="f83"/>
                  <a:pt x="f84" y="f85"/>
                </a:cubicBezTo>
                <a:cubicBezTo>
                  <a:pt x="f86" y="f87"/>
                  <a:pt x="f88" y="f89"/>
                  <a:pt x="f90" y="f91"/>
                </a:cubicBezTo>
                <a:cubicBezTo>
                  <a:pt x="f92" y="f93"/>
                  <a:pt x="f94" y="f95"/>
                  <a:pt x="f2" y="f53"/>
                </a:cubicBezTo>
                <a:cubicBezTo>
                  <a:pt x="f96" y="f55"/>
                  <a:pt x="f97" y="f57"/>
                  <a:pt x="f98" y="f59"/>
                </a:cubicBezTo>
                <a:cubicBezTo>
                  <a:pt x="f99" y="f61"/>
                  <a:pt x="f100" y="f63"/>
                  <a:pt x="f101" y="f53"/>
                </a:cubicBezTo>
                <a:cubicBezTo>
                  <a:pt x="f102" y="f103"/>
                  <a:pt x="f104" y="f105"/>
                  <a:pt x="f106" y="f107"/>
                </a:cubicBezTo>
                <a:cubicBezTo>
                  <a:pt x="f108" y="f109"/>
                  <a:pt x="f110" y="f111"/>
                  <a:pt x="f112" y="f113"/>
                </a:cubicBezTo>
                <a:lnTo>
                  <a:pt x="f114" y="f38"/>
                </a:lnTo>
                <a:lnTo>
                  <a:pt x="f115" y="f38"/>
                </a:lnTo>
                <a:cubicBezTo>
                  <a:pt x="f116" y="f37"/>
                  <a:pt x="f117" y="f118"/>
                  <a:pt x="f119" y="f118"/>
                </a:cubicBezTo>
                <a:cubicBezTo>
                  <a:pt x="f120" y="f118"/>
                  <a:pt x="f121" y="f122"/>
                  <a:pt x="f121" y="f123"/>
                </a:cubicBezTo>
                <a:cubicBezTo>
                  <a:pt x="f121" y="f124"/>
                  <a:pt x="f120" y="f125"/>
                  <a:pt x="f119" y="f125"/>
                </a:cubicBezTo>
                <a:cubicBezTo>
                  <a:pt x="f117" y="f125"/>
                  <a:pt x="f126" y="f27"/>
                  <a:pt x="f127" y="f24"/>
                </a:cubicBezTo>
                <a:lnTo>
                  <a:pt x="f128" y="f24"/>
                </a:lnTo>
                <a:lnTo>
                  <a:pt x="f129" y="f22"/>
                </a:lnTo>
                <a:cubicBezTo>
                  <a:pt x="f130" y="f20"/>
                  <a:pt x="f131" y="f18"/>
                  <a:pt x="f131" y="f10"/>
                </a:cubicBezTo>
                <a:cubicBezTo>
                  <a:pt x="f131" y="f17"/>
                  <a:pt x="f132" y="f2"/>
                  <a:pt x="f5" y="f2"/>
                </a:cubicBez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marL="0" marR="0" lvl="0" indent="0" algn="ctr"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맑은 고딕" pitchFamily="34"/>
            </a:endParaRPr>
          </a:p>
        </p:txBody>
      </p:sp>
      <p:grpSp>
        <p:nvGrpSpPr>
          <p:cNvPr id="18" name="Google Shape;6783;p88">
            <a:extLst>
              <a:ext uri="{FF2B5EF4-FFF2-40B4-BE49-F238E27FC236}">
                <a16:creationId xmlns:a16="http://schemas.microsoft.com/office/drawing/2014/main" id="{CD6891A7-8D1A-4C19-8832-E106100F065D}"/>
              </a:ext>
            </a:extLst>
          </p:cNvPr>
          <p:cNvGrpSpPr/>
          <p:nvPr/>
        </p:nvGrpSpPr>
        <p:grpSpPr>
          <a:xfrm>
            <a:off x="10948074" y="1235317"/>
            <a:ext cx="566845" cy="566462"/>
            <a:chOff x="10948074" y="1235317"/>
            <a:chExt cx="566845" cy="566462"/>
          </a:xfrm>
          <a:solidFill>
            <a:schemeClr val="bg1">
              <a:lumMod val="50000"/>
            </a:schemeClr>
          </a:solidFill>
        </p:grpSpPr>
        <p:sp>
          <p:nvSpPr>
            <p:cNvPr id="19" name="Google Shape;6784;p88">
              <a:extLst>
                <a:ext uri="{FF2B5EF4-FFF2-40B4-BE49-F238E27FC236}">
                  <a16:creationId xmlns:a16="http://schemas.microsoft.com/office/drawing/2014/main" id="{F579973A-EB1F-47A3-9177-976DB3E1ACDE}"/>
                </a:ext>
              </a:extLst>
            </p:cNvPr>
            <p:cNvSpPr/>
            <p:nvPr/>
          </p:nvSpPr>
          <p:spPr>
            <a:xfrm>
              <a:off x="11282635" y="1235317"/>
              <a:ext cx="200189" cy="299118"/>
            </a:xfrm>
            <a:custGeom>
              <a:gdLst>
                <a:gd name="f0" fmla="val w"/>
                <a:gd name="f1" fmla="val h"/>
                <a:gd name="f2" fmla="val 0"/>
                <a:gd name="f3" fmla="val 4128"/>
                <a:gd name="f4" fmla="val 6168"/>
                <a:gd name="f5" fmla="val 2426"/>
                <a:gd name="f6" fmla="val 1"/>
                <a:gd name="f7" fmla="val 2286"/>
                <a:gd name="f8" fmla="val 2136"/>
                <a:gd name="f9" fmla="val 77"/>
                <a:gd name="f10" fmla="val 2112"/>
                <a:gd name="f11" fmla="val 244"/>
                <a:gd name="f12" fmla="val 64"/>
                <a:gd name="f13" fmla="val 5064"/>
                <a:gd name="f14" fmla="val 5222"/>
                <a:gd name="f15" fmla="val 5474"/>
                <a:gd name="f16" fmla="val 253"/>
                <a:gd name="f17" fmla="val 5506"/>
                <a:gd name="f18" fmla="val 295"/>
                <a:gd name="f19" fmla="val 5531"/>
                <a:gd name="f20" fmla="val 342"/>
                <a:gd name="f21" fmla="val 5543"/>
                <a:gd name="f22" fmla="val 389"/>
                <a:gd name="f23" fmla="val 517"/>
                <a:gd name="f24" fmla="val 648"/>
                <a:gd name="f25" fmla="val 5455"/>
                <a:gd name="f26" fmla="val 694"/>
                <a:gd name="f27" fmla="val 5317"/>
                <a:gd name="f28" fmla="val 1261"/>
                <a:gd name="f29" fmla="val 4025"/>
                <a:gd name="f30" fmla="val 1419"/>
                <a:gd name="f31" fmla="val 4088"/>
                <a:gd name="f32" fmla="val 1576"/>
                <a:gd name="f33" fmla="val 4119"/>
                <a:gd name="f34" fmla="val 1765"/>
                <a:gd name="f35" fmla="val 1891"/>
                <a:gd name="f36" fmla="val 1986"/>
                <a:gd name="f37" fmla="val 4056"/>
                <a:gd name="f38" fmla="val 4844"/>
                <a:gd name="f39" fmla="val 1450"/>
                <a:gd name="f40" fmla="val 4970"/>
                <a:gd name="f41" fmla="val 946"/>
                <a:gd name="f42" fmla="val 789"/>
                <a:gd name="f43" fmla="val 6167"/>
                <a:gd name="f44" fmla="val 4002"/>
                <a:gd name="f45" fmla="val 3466"/>
                <a:gd name="f46" fmla="val 5001"/>
                <a:gd name="f47" fmla="val 2773"/>
                <a:gd name="f48" fmla="val 3143"/>
                <a:gd name="f49" fmla="val 2670"/>
                <a:gd name="f50" fmla="val 2458"/>
                <a:gd name="f51" fmla="val 2324"/>
                <a:gd name="f52" fmla="val 2080"/>
                <a:gd name="f53" fmla="val 2166"/>
                <a:gd name="f54" fmla="val 496"/>
                <a:gd name="f55" fmla="val 307"/>
                <a:gd name="f56" fmla="val 2710"/>
                <a:gd name="f57" fmla="val 118"/>
                <a:gd name="f58" fmla="val 2553"/>
                <a:gd name="f59" fmla="val 24"/>
                <a:gd name="f60" fmla="val 2515"/>
                <a:gd name="f61" fmla="val 8"/>
                <a:gd name="f62" fmla="val 2471"/>
                <a:gd name="f63" fmla="*/ f0 1 4128"/>
                <a:gd name="f64" fmla="*/ f1 1 6168"/>
                <a:gd name="f65" fmla="+- f4 0 f2"/>
                <a:gd name="f66" fmla="+- f3 0 f2"/>
                <a:gd name="f67" fmla="*/ f66 1 4128"/>
                <a:gd name="f68" fmla="*/ f65 1 6168"/>
                <a:gd name="f69" fmla="*/ f2 1 f67"/>
                <a:gd name="f70" fmla="*/ f3 1 f67"/>
                <a:gd name="f71" fmla="*/ f2 1 f68"/>
                <a:gd name="f72" fmla="*/ f4 1 f68"/>
                <a:gd name="f73" fmla="*/ f69 f63 1"/>
                <a:gd name="f74" fmla="*/ f70 f63 1"/>
                <a:gd name="f75" fmla="*/ f72 f64 1"/>
                <a:gd name="f76" fmla="*/ f71 f64 1"/>
              </a:gdLst>
              <a:cxnLst>
                <a:cxn ang="3cd4">
                  <a:pos x="hc" y="t"/>
                </a:cxn>
                <a:cxn ang="0">
                  <a:pos x="r" y="vc"/>
                </a:cxn>
                <a:cxn ang="cd4">
                  <a:pos x="hc" y="b"/>
                </a:cxn>
                <a:cxn ang="cd2">
                  <a:pos x="l" y="vc"/>
                </a:cxn>
              </a:cxnLst>
              <a:rect l="f73" t="f76" r="f74" b="f75"/>
              <a:pathLst>
                <a:path w="4128" h="6168">
                  <a:moveTo>
                    <a:pt x="f5" y="f6"/>
                  </a:moveTo>
                  <a:cubicBezTo>
                    <a:pt x="f7" y="f6"/>
                    <a:pt x="f8" y="f9"/>
                    <a:pt x="f10" y="f11"/>
                  </a:cubicBezTo>
                  <a:lnTo>
                    <a:pt x="f12" y="f13"/>
                  </a:lnTo>
                  <a:cubicBezTo>
                    <a:pt x="f6" y="f14"/>
                    <a:pt x="f12" y="f15"/>
                    <a:pt x="f16" y="f17"/>
                  </a:cubicBezTo>
                  <a:cubicBezTo>
                    <a:pt x="f18" y="f19"/>
                    <a:pt x="f20" y="f21"/>
                    <a:pt x="f22" y="f21"/>
                  </a:cubicBezTo>
                  <a:cubicBezTo>
                    <a:pt x="f23" y="f21"/>
                    <a:pt x="f24" y="f25"/>
                    <a:pt x="f26" y="f27"/>
                  </a:cubicBezTo>
                  <a:lnTo>
                    <a:pt x="f28" y="f29"/>
                  </a:lnTo>
                  <a:cubicBezTo>
                    <a:pt x="f30" y="f31"/>
                    <a:pt x="f32" y="f33"/>
                    <a:pt x="f34" y="f33"/>
                  </a:cubicBezTo>
                  <a:cubicBezTo>
                    <a:pt x="f35" y="f33"/>
                    <a:pt x="f36" y="f31"/>
                    <a:pt x="f10" y="f37"/>
                  </a:cubicBezTo>
                  <a:lnTo>
                    <a:pt x="f10" y="f38"/>
                  </a:lnTo>
                  <a:cubicBezTo>
                    <a:pt x="f39" y="f40"/>
                    <a:pt x="f41" y="f17"/>
                    <a:pt x="f42" y="f43"/>
                  </a:cubicBezTo>
                  <a:lnTo>
                    <a:pt x="f3" y="f43"/>
                  </a:lnTo>
                  <a:cubicBezTo>
                    <a:pt x="f44" y="f17"/>
                    <a:pt x="f45" y="f46"/>
                    <a:pt x="f47" y="f38"/>
                  </a:cubicBezTo>
                  <a:lnTo>
                    <a:pt x="f47" y="f48"/>
                  </a:lnTo>
                  <a:cubicBezTo>
                    <a:pt x="f47" y="f49"/>
                    <a:pt x="f50" y="f51"/>
                    <a:pt x="f52" y="f53"/>
                  </a:cubicBezTo>
                  <a:lnTo>
                    <a:pt x="f47" y="f54"/>
                  </a:lnTo>
                  <a:cubicBezTo>
                    <a:pt x="f47" y="f55"/>
                    <a:pt x="f56" y="f57"/>
                    <a:pt x="f58" y="f59"/>
                  </a:cubicBezTo>
                  <a:cubicBezTo>
                    <a:pt x="f60" y="f61"/>
                    <a:pt x="f62"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Google Shape;6785;p88">
              <a:extLst>
                <a:ext uri="{FF2B5EF4-FFF2-40B4-BE49-F238E27FC236}">
                  <a16:creationId xmlns:a16="http://schemas.microsoft.com/office/drawing/2014/main" id="{8C48C24C-9C37-43E9-B7C6-D3CCA7F3E72C}"/>
                </a:ext>
              </a:extLst>
            </p:cNvPr>
            <p:cNvSpPr/>
            <p:nvPr/>
          </p:nvSpPr>
          <p:spPr>
            <a:xfrm>
              <a:off x="10948074" y="1438113"/>
              <a:ext cx="301011" cy="363666"/>
            </a:xfrm>
            <a:custGeom>
              <a:gdLst>
                <a:gd name="f0" fmla="val w"/>
                <a:gd name="f1" fmla="val h"/>
                <a:gd name="f2" fmla="val 0"/>
                <a:gd name="f3" fmla="val 6207"/>
                <a:gd name="f4" fmla="val 7499"/>
                <a:gd name="f5" fmla="val 693"/>
                <a:gd name="f6" fmla="val 315"/>
                <a:gd name="f7" fmla="val 662"/>
                <a:gd name="f8" fmla="val 6490"/>
                <a:gd name="f9" fmla="val 32"/>
                <a:gd name="f10" fmla="val 7026"/>
                <a:gd name="f11" fmla="val 504"/>
                <a:gd name="f12" fmla="val 7498"/>
                <a:gd name="f13" fmla="val 1103"/>
                <a:gd name="f14" fmla="val 5797"/>
                <a:gd name="f15" fmla="val 5608"/>
                <a:gd name="f16" fmla="val 6049"/>
                <a:gd name="f17" fmla="val 5451"/>
                <a:gd name="f18" fmla="val 5860"/>
                <a:gd name="f19" fmla="val 1765"/>
                <a:gd name="f20" fmla="val 1576"/>
                <a:gd name="f21" fmla="val 1418"/>
                <a:gd name="f22" fmla="val 5293"/>
                <a:gd name="f23" fmla="val 5104"/>
                <a:gd name="f24" fmla="val 252"/>
                <a:gd name="f25" fmla="*/ f0 1 6207"/>
                <a:gd name="f26" fmla="*/ f1 1 7499"/>
                <a:gd name="f27" fmla="+- f4 0 f2"/>
                <a:gd name="f28" fmla="+- f3 0 f2"/>
                <a:gd name="f29" fmla="*/ f28 1 6207"/>
                <a:gd name="f30" fmla="*/ f27 1 7499"/>
                <a:gd name="f31" fmla="*/ f2 1 f29"/>
                <a:gd name="f32" fmla="*/ f3 1 f29"/>
                <a:gd name="f33" fmla="*/ f2 1 f30"/>
                <a:gd name="f34" fmla="*/ f4 1 f30"/>
                <a:gd name="f35" fmla="*/ f31 f25 1"/>
                <a:gd name="f36" fmla="*/ f32 f25 1"/>
                <a:gd name="f37" fmla="*/ f34 f26 1"/>
                <a:gd name="f38" fmla="*/ f33 f26 1"/>
              </a:gdLst>
              <a:cxnLst>
                <a:cxn ang="3cd4">
                  <a:pos x="hc" y="t"/>
                </a:cxn>
                <a:cxn ang="0">
                  <a:pos x="r" y="vc"/>
                </a:cxn>
                <a:cxn ang="cd4">
                  <a:pos x="hc" y="b"/>
                </a:cxn>
                <a:cxn ang="cd2">
                  <a:pos x="l" y="vc"/>
                </a:cxn>
              </a:cxnLst>
              <a:rect l="f35" t="f38" r="f36" b="f37"/>
              <a:pathLst>
                <a:path w="6207" h="7499">
                  <a:moveTo>
                    <a:pt x="f5" y="f2"/>
                  </a:moveTo>
                  <a:cubicBezTo>
                    <a:pt x="f6" y="f2"/>
                    <a:pt x="f2" y="f6"/>
                    <a:pt x="f2" y="f7"/>
                  </a:cubicBezTo>
                  <a:lnTo>
                    <a:pt x="f2" y="f8"/>
                  </a:lnTo>
                  <a:cubicBezTo>
                    <a:pt x="f9" y="f10"/>
                    <a:pt x="f11" y="f12"/>
                    <a:pt x="f13" y="f12"/>
                  </a:cubicBezTo>
                  <a:lnTo>
                    <a:pt x="f3" y="f12"/>
                  </a:lnTo>
                  <a:lnTo>
                    <a:pt x="f3" y="f14"/>
                  </a:lnTo>
                  <a:cubicBezTo>
                    <a:pt x="f3" y="f15"/>
                    <a:pt x="f16" y="f17"/>
                    <a:pt x="f18" y="f17"/>
                  </a:cubicBezTo>
                  <a:lnTo>
                    <a:pt x="f19" y="f17"/>
                  </a:lnTo>
                  <a:cubicBezTo>
                    <a:pt x="f20" y="f17"/>
                    <a:pt x="f21" y="f22"/>
                    <a:pt x="f21" y="f23"/>
                  </a:cubicBezTo>
                  <a:lnTo>
                    <a:pt x="f21" y="f7"/>
                  </a:lnTo>
                  <a:cubicBezTo>
                    <a:pt x="f21" y="f24"/>
                    <a:pt x="f13"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6786;p88">
              <a:extLst>
                <a:ext uri="{FF2B5EF4-FFF2-40B4-BE49-F238E27FC236}">
                  <a16:creationId xmlns:a16="http://schemas.microsoft.com/office/drawing/2014/main" id="{823B80DB-DB03-44C1-9ECF-734CEDC2B466}"/>
                </a:ext>
              </a:extLst>
            </p:cNvPr>
            <p:cNvSpPr/>
            <p:nvPr/>
          </p:nvSpPr>
          <p:spPr>
            <a:xfrm>
              <a:off x="11080991" y="1303641"/>
              <a:ext cx="99312" cy="99367"/>
            </a:xfrm>
            <a:custGeom>
              <a:gdLst>
                <a:gd name="f0" fmla="val w"/>
                <a:gd name="f1" fmla="val h"/>
                <a:gd name="f2" fmla="val 0"/>
                <a:gd name="f3" fmla="val 2048"/>
                <a:gd name="f4" fmla="val 2049"/>
                <a:gd name="f5" fmla="val 1040"/>
                <a:gd name="f6" fmla="val 1"/>
                <a:gd name="f7" fmla="val 473"/>
                <a:gd name="f8" fmla="val 1041"/>
                <a:gd name="f9" fmla="val 1576"/>
                <a:gd name="f10" fmla="val 1607"/>
                <a:gd name="f11" fmla="*/ f0 1 2048"/>
                <a:gd name="f12" fmla="*/ f1 1 2049"/>
                <a:gd name="f13" fmla="+- f4 0 f2"/>
                <a:gd name="f14" fmla="+- f3 0 f2"/>
                <a:gd name="f15" fmla="*/ f14 1 2048"/>
                <a:gd name="f16" fmla="*/ f13 1 2049"/>
                <a:gd name="f17" fmla="*/ f2 1 f15"/>
                <a:gd name="f18" fmla="*/ f3 1 f15"/>
                <a:gd name="f19" fmla="*/ f2 1 f16"/>
                <a:gd name="f20" fmla="*/ f4 1 f16"/>
                <a:gd name="f21" fmla="*/ f17 f11 1"/>
                <a:gd name="f22" fmla="*/ f18 f11 1"/>
                <a:gd name="f23" fmla="*/ f20 f12 1"/>
                <a:gd name="f24" fmla="*/ f19 f12 1"/>
              </a:gdLst>
              <a:cxnLst>
                <a:cxn ang="3cd4">
                  <a:pos x="hc" y="t"/>
                </a:cxn>
                <a:cxn ang="0">
                  <a:pos x="r" y="vc"/>
                </a:cxn>
                <a:cxn ang="cd4">
                  <a:pos x="hc" y="b"/>
                </a:cxn>
                <a:cxn ang="cd2">
                  <a:pos x="l" y="vc"/>
                </a:cxn>
              </a:cxnLst>
              <a:rect l="f21" t="f24" r="f22" b="f23"/>
              <a:pathLst>
                <a:path w="2048" h="2049">
                  <a:moveTo>
                    <a:pt x="f5" y="f6"/>
                  </a:moveTo>
                  <a:cubicBezTo>
                    <a:pt x="f7" y="f6"/>
                    <a:pt x="f2" y="f7"/>
                    <a:pt x="f2" y="f8"/>
                  </a:cubicBezTo>
                  <a:cubicBezTo>
                    <a:pt x="f2" y="f9"/>
                    <a:pt x="f7" y="f4"/>
                    <a:pt x="f5" y="f4"/>
                  </a:cubicBezTo>
                  <a:cubicBezTo>
                    <a:pt x="f9" y="f4"/>
                    <a:pt x="f3" y="f9"/>
                    <a:pt x="f3" y="f8"/>
                  </a:cubicBezTo>
                  <a:cubicBezTo>
                    <a:pt x="f3" y="f7"/>
                    <a:pt x="f10"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6787;p88">
              <a:extLst>
                <a:ext uri="{FF2B5EF4-FFF2-40B4-BE49-F238E27FC236}">
                  <a16:creationId xmlns:a16="http://schemas.microsoft.com/office/drawing/2014/main" id="{B95C5CDD-FF68-4904-9801-CFE42A531A51}"/>
                </a:ext>
              </a:extLst>
            </p:cNvPr>
            <p:cNvSpPr/>
            <p:nvPr/>
          </p:nvSpPr>
          <p:spPr>
            <a:xfrm>
              <a:off x="11048887" y="1437583"/>
              <a:ext cx="302556" cy="362641"/>
            </a:xfrm>
            <a:custGeom>
              <a:gdLst>
                <a:gd name="f0" fmla="val w"/>
                <a:gd name="f1" fmla="val h"/>
                <a:gd name="f2" fmla="val 0"/>
                <a:gd name="f3" fmla="val 6239"/>
                <a:gd name="f4" fmla="val 7478"/>
                <a:gd name="f5" fmla="val 1641"/>
                <a:gd name="f6" fmla="val 1"/>
                <a:gd name="f7" fmla="val 1242"/>
                <a:gd name="f8" fmla="val 819"/>
                <a:gd name="f9" fmla="val 205"/>
                <a:gd name="f10" fmla="val 568"/>
                <a:gd name="f11" fmla="val 484"/>
                <a:gd name="f12" fmla="val 190"/>
                <a:gd name="f13" fmla="val 799"/>
                <a:gd name="f14" fmla="val 1209"/>
                <a:gd name="f15" fmla="val 1681"/>
                <a:gd name="f16" fmla="val 4769"/>
                <a:gd name="f17" fmla="val 2679"/>
                <a:gd name="f18" fmla="val 2521"/>
                <a:gd name="f19" fmla="val 4359"/>
                <a:gd name="f20" fmla="val 2175"/>
                <a:gd name="f21" fmla="val 4107"/>
                <a:gd name="f22" fmla="val 1702"/>
                <a:gd name="f23" fmla="val 1040"/>
                <a:gd name="f24" fmla="val 820"/>
                <a:gd name="f25" fmla="val 662"/>
                <a:gd name="f26" fmla="val 3949"/>
                <a:gd name="f27" fmla="val 3729"/>
                <a:gd name="f28" fmla="val 2374"/>
                <a:gd name="f29" fmla="val 2154"/>
                <a:gd name="f30" fmla="val 1996"/>
                <a:gd name="f31" fmla="val 1229"/>
                <a:gd name="f32" fmla="val 1387"/>
                <a:gd name="f33" fmla="val 3382"/>
                <a:gd name="f34" fmla="val 1733"/>
                <a:gd name="f35" fmla="val 2553"/>
                <a:gd name="f36" fmla="val 3277"/>
                <a:gd name="f37" fmla="val 3981"/>
                <a:gd name="f38" fmla="val 3435"/>
                <a:gd name="f39" fmla="val 3813"/>
                <a:gd name="f40" fmla="val 4380"/>
                <a:gd name="f41" fmla="val 4852"/>
                <a:gd name="f42" fmla="val 5241"/>
                <a:gd name="f43" fmla="val 5777"/>
                <a:gd name="f44" fmla="val 5084"/>
                <a:gd name="f45" fmla="val 6176"/>
                <a:gd name="f46" fmla="val 4580"/>
                <a:gd name="f47" fmla="val 5703"/>
                <a:gd name="f48" fmla="val 5168"/>
                <a:gd name="f49" fmla="val 3781"/>
                <a:gd name="f50" fmla="val 3592"/>
                <a:gd name="f51" fmla="val 1807"/>
                <a:gd name="f52" fmla="val 862"/>
                <a:gd name="f53" fmla="val 2710"/>
                <a:gd name="f54" fmla="val 43"/>
                <a:gd name="f55" fmla="val 1796"/>
                <a:gd name="f56" fmla="val 11"/>
                <a:gd name="f57" fmla="val 1745"/>
                <a:gd name="f58" fmla="val 4"/>
                <a:gd name="f59" fmla="val 1694"/>
                <a:gd name="f60" fmla="*/ f0 1 6239"/>
                <a:gd name="f61" fmla="*/ f1 1 7478"/>
                <a:gd name="f62" fmla="+- f4 0 f2"/>
                <a:gd name="f63" fmla="+- f3 0 f2"/>
                <a:gd name="f64" fmla="*/ f63 1 6239"/>
                <a:gd name="f65" fmla="*/ f62 1 7478"/>
                <a:gd name="f66" fmla="*/ f2 1 f64"/>
                <a:gd name="f67" fmla="*/ f3 1 f64"/>
                <a:gd name="f68" fmla="*/ f2 1 f65"/>
                <a:gd name="f69" fmla="*/ f4 1 f65"/>
                <a:gd name="f70" fmla="*/ f66 f60 1"/>
                <a:gd name="f71" fmla="*/ f67 f60 1"/>
                <a:gd name="f72" fmla="*/ f69 f61 1"/>
                <a:gd name="f73" fmla="*/ f68 f61 1"/>
              </a:gdLst>
              <a:cxnLst>
                <a:cxn ang="3cd4">
                  <a:pos x="hc" y="t"/>
                </a:cxn>
                <a:cxn ang="0">
                  <a:pos x="r" y="vc"/>
                </a:cxn>
                <a:cxn ang="cd4">
                  <a:pos x="hc" y="b"/>
                </a:cxn>
                <a:cxn ang="cd2">
                  <a:pos x="l" y="vc"/>
                </a:cxn>
              </a:cxnLst>
              <a:rect l="f70" t="f73" r="f71" b="f72"/>
              <a:pathLst>
                <a:path w="6239" h="7478">
                  <a:moveTo>
                    <a:pt x="f5" y="f6"/>
                  </a:moveTo>
                  <a:cubicBezTo>
                    <a:pt x="f7" y="f6"/>
                    <a:pt x="f8" y="f9"/>
                    <a:pt x="f10" y="f11"/>
                  </a:cubicBezTo>
                  <a:cubicBezTo>
                    <a:pt x="f12" y="f13"/>
                    <a:pt x="f6" y="f14"/>
                    <a:pt x="f6" y="f15"/>
                  </a:cubicBezTo>
                  <a:lnTo>
                    <a:pt x="f6" y="f16"/>
                  </a:lnTo>
                  <a:lnTo>
                    <a:pt x="f17" y="f16"/>
                  </a:lnTo>
                  <a:cubicBezTo>
                    <a:pt x="f18" y="f19"/>
                    <a:pt x="f20" y="f21"/>
                    <a:pt x="f22" y="f21"/>
                  </a:cubicBezTo>
                  <a:lnTo>
                    <a:pt x="f23" y="f21"/>
                  </a:lnTo>
                  <a:cubicBezTo>
                    <a:pt x="f24" y="f21"/>
                    <a:pt x="f25" y="f26"/>
                    <a:pt x="f25" y="f27"/>
                  </a:cubicBezTo>
                  <a:lnTo>
                    <a:pt x="f25" y="f28"/>
                  </a:lnTo>
                  <a:cubicBezTo>
                    <a:pt x="f25" y="f29"/>
                    <a:pt x="f24" y="f30"/>
                    <a:pt x="f23" y="f30"/>
                  </a:cubicBezTo>
                  <a:cubicBezTo>
                    <a:pt x="f31" y="f30"/>
                    <a:pt x="f32" y="f29"/>
                    <a:pt x="f32" y="f28"/>
                  </a:cubicBezTo>
                  <a:lnTo>
                    <a:pt x="f32" y="f33"/>
                  </a:lnTo>
                  <a:lnTo>
                    <a:pt x="f34" y="f33"/>
                  </a:lnTo>
                  <a:cubicBezTo>
                    <a:pt x="f35" y="f33"/>
                    <a:pt x="f36" y="f37"/>
                    <a:pt x="f38" y="f16"/>
                  </a:cubicBezTo>
                  <a:lnTo>
                    <a:pt x="f39" y="f16"/>
                  </a:lnTo>
                  <a:cubicBezTo>
                    <a:pt x="f40" y="f16"/>
                    <a:pt x="f41" y="f42"/>
                    <a:pt x="f41" y="f43"/>
                  </a:cubicBezTo>
                  <a:lnTo>
                    <a:pt x="f41" y="f4"/>
                  </a:lnTo>
                  <a:lnTo>
                    <a:pt x="f3" y="f4"/>
                  </a:lnTo>
                  <a:lnTo>
                    <a:pt x="f3" y="f44"/>
                  </a:lnTo>
                  <a:cubicBezTo>
                    <a:pt x="f45" y="f46"/>
                    <a:pt x="f47" y="f21"/>
                    <a:pt x="f48" y="f21"/>
                  </a:cubicBezTo>
                  <a:lnTo>
                    <a:pt x="f49" y="f21"/>
                  </a:lnTo>
                  <a:cubicBezTo>
                    <a:pt x="f50" y="f21"/>
                    <a:pt x="f38" y="f26"/>
                    <a:pt x="f38" y="f27"/>
                  </a:cubicBezTo>
                  <a:lnTo>
                    <a:pt x="f38" y="f51"/>
                  </a:lnTo>
                  <a:cubicBezTo>
                    <a:pt x="f38" y="f52"/>
                    <a:pt x="f53" y="f54"/>
                    <a:pt x="f55" y="f56"/>
                  </a:cubicBezTo>
                  <a:cubicBezTo>
                    <a:pt x="f57" y="f58"/>
                    <a:pt x="f59"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6788;p88">
              <a:extLst>
                <a:ext uri="{FF2B5EF4-FFF2-40B4-BE49-F238E27FC236}">
                  <a16:creationId xmlns:a16="http://schemas.microsoft.com/office/drawing/2014/main" id="{236AB802-D24E-40F2-BF9C-DBB43B4B4297}"/>
                </a:ext>
              </a:extLst>
            </p:cNvPr>
            <p:cNvSpPr/>
            <p:nvPr/>
          </p:nvSpPr>
          <p:spPr>
            <a:xfrm>
              <a:off x="11249021" y="1569485"/>
              <a:ext cx="265898" cy="64200"/>
            </a:xfrm>
            <a:custGeom>
              <a:gdLst>
                <a:gd name="f0" fmla="val w"/>
                <a:gd name="f1" fmla="val h"/>
                <a:gd name="f2" fmla="val 0"/>
                <a:gd name="f3" fmla="val 5483"/>
                <a:gd name="f4" fmla="val 1324"/>
                <a:gd name="f5" fmla="val 1"/>
                <a:gd name="f6" fmla="val 662"/>
                <a:gd name="f7" fmla="val 1041"/>
                <a:gd name="f8" fmla="val 1576"/>
                <a:gd name="f9" fmla="val 2080"/>
                <a:gd name="f10" fmla="val 946"/>
                <a:gd name="f11" fmla="val 2395"/>
                <a:gd name="f12" fmla="val 5136"/>
                <a:gd name="f13" fmla="val 5325"/>
                <a:gd name="f14" fmla="val 1166"/>
                <a:gd name="f15" fmla="val 977"/>
                <a:gd name="f16" fmla="val 316"/>
                <a:gd name="f17" fmla="val 158"/>
                <a:gd name="f18" fmla="*/ f0 1 5483"/>
                <a:gd name="f19" fmla="*/ f1 1 1324"/>
                <a:gd name="f20" fmla="+- f4 0 f2"/>
                <a:gd name="f21" fmla="+- f3 0 f2"/>
                <a:gd name="f22" fmla="*/ f21 1 5483"/>
                <a:gd name="f23" fmla="*/ f20 1 1324"/>
                <a:gd name="f24" fmla="*/ f2 1 f22"/>
                <a:gd name="f25" fmla="*/ f3 1 f22"/>
                <a:gd name="f26" fmla="*/ f2 1 f23"/>
                <a:gd name="f27" fmla="*/ f4 1 f23"/>
                <a:gd name="f28" fmla="*/ f24 f18 1"/>
                <a:gd name="f29" fmla="*/ f25 f18 1"/>
                <a:gd name="f30" fmla="*/ f27 f19 1"/>
                <a:gd name="f31" fmla="*/ f26 f19 1"/>
              </a:gdLst>
              <a:cxnLst>
                <a:cxn ang="3cd4">
                  <a:pos x="hc" y="t"/>
                </a:cxn>
                <a:cxn ang="0">
                  <a:pos x="r" y="vc"/>
                </a:cxn>
                <a:cxn ang="cd4">
                  <a:pos x="hc" y="b"/>
                </a:cxn>
                <a:cxn ang="cd2">
                  <a:pos x="l" y="vc"/>
                </a:cxn>
              </a:cxnLst>
              <a:rect l="f28" t="f31" r="f29" b="f30"/>
              <a:pathLst>
                <a:path w="5483" h="1324">
                  <a:moveTo>
                    <a:pt x="f5" y="f5"/>
                  </a:moveTo>
                  <a:lnTo>
                    <a:pt x="f5" y="f6"/>
                  </a:lnTo>
                  <a:lnTo>
                    <a:pt x="f7" y="f6"/>
                  </a:lnTo>
                  <a:cubicBezTo>
                    <a:pt x="f8" y="f6"/>
                    <a:pt x="f9" y="f10"/>
                    <a:pt x="f11" y="f4"/>
                  </a:cubicBezTo>
                  <a:lnTo>
                    <a:pt x="f12" y="f4"/>
                  </a:lnTo>
                  <a:cubicBezTo>
                    <a:pt x="f13" y="f4"/>
                    <a:pt x="f3" y="f14"/>
                    <a:pt x="f3" y="f15"/>
                  </a:cubicBezTo>
                  <a:lnTo>
                    <a:pt x="f3" y="f16"/>
                  </a:lnTo>
                  <a:cubicBezTo>
                    <a:pt x="f3" y="f17"/>
                    <a:pt x="f13" y="f5"/>
                    <a:pt x="f12"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4" name="Google Shape;6800;p88">
            <a:extLst>
              <a:ext uri="{FF2B5EF4-FFF2-40B4-BE49-F238E27FC236}">
                <a16:creationId xmlns:a16="http://schemas.microsoft.com/office/drawing/2014/main" id="{CD6CC229-30DE-40C7-BCF3-3A5AA5546CA4}"/>
              </a:ext>
            </a:extLst>
          </p:cNvPr>
          <p:cNvGrpSpPr/>
          <p:nvPr/>
        </p:nvGrpSpPr>
        <p:grpSpPr>
          <a:xfrm>
            <a:off x="9993550" y="2304726"/>
            <a:ext cx="552087" cy="550615"/>
            <a:chOff x="9993550" y="2304726"/>
            <a:chExt cx="552087" cy="550615"/>
          </a:xfrm>
          <a:solidFill>
            <a:schemeClr val="bg1">
              <a:lumMod val="50000"/>
            </a:schemeClr>
          </a:solidFill>
        </p:grpSpPr>
        <p:sp>
          <p:nvSpPr>
            <p:cNvPr id="25" name="Google Shape;6801;p88">
              <a:extLst>
                <a:ext uri="{FF2B5EF4-FFF2-40B4-BE49-F238E27FC236}">
                  <a16:creationId xmlns:a16="http://schemas.microsoft.com/office/drawing/2014/main" id="{75E5CF3D-7765-42E9-B25A-60DDB91204EF}"/>
                </a:ext>
              </a:extLst>
            </p:cNvPr>
            <p:cNvSpPr/>
            <p:nvPr/>
          </p:nvSpPr>
          <p:spPr>
            <a:xfrm>
              <a:off x="10026286" y="2304726"/>
              <a:ext cx="488134" cy="228499"/>
            </a:xfrm>
            <a:custGeom>
              <a:gdLst>
                <a:gd name="f0" fmla="val w"/>
                <a:gd name="f1" fmla="val h"/>
                <a:gd name="f2" fmla="val 0"/>
                <a:gd name="f3" fmla="val 10335"/>
                <a:gd name="f4" fmla="val 4838"/>
                <a:gd name="f5" fmla="val 1040"/>
                <a:gd name="f6" fmla="val 473"/>
                <a:gd name="f7" fmla="val 1"/>
                <a:gd name="f8" fmla="val 1071"/>
                <a:gd name="f9" fmla="val 2458"/>
                <a:gd name="f10" fmla="val 2993"/>
                <a:gd name="f11" fmla="val 3466"/>
                <a:gd name="f12" fmla="val 2048"/>
                <a:gd name="f13" fmla="val 4505"/>
                <a:gd name="f14" fmla="val 4663"/>
                <a:gd name="f15" fmla="val 2143"/>
                <a:gd name="f16" fmla="val 4757"/>
                <a:gd name="f17" fmla="val 2269"/>
                <a:gd name="f18" fmla="val 4820"/>
                <a:gd name="f19" fmla="val 2300"/>
                <a:gd name="f20" fmla="val 4831"/>
                <a:gd name="f21" fmla="val 2339"/>
                <a:gd name="f22" fmla="val 2380"/>
                <a:gd name="f23" fmla="val 2461"/>
                <a:gd name="f24" fmla="val 2552"/>
                <a:gd name="f25" fmla="val 4810"/>
                <a:gd name="f26" fmla="val 2615"/>
                <a:gd name="f27" fmla="val 4726"/>
                <a:gd name="f28" fmla="val 3876"/>
                <a:gd name="f29" fmla="val 6365"/>
                <a:gd name="f30" fmla="val 7625"/>
                <a:gd name="f31" fmla="val 7688"/>
                <a:gd name="f32" fmla="val 7765"/>
                <a:gd name="f33" fmla="val 7846"/>
                <a:gd name="f34" fmla="val 7887"/>
                <a:gd name="f35" fmla="val 7929"/>
                <a:gd name="f36" fmla="val 7971"/>
                <a:gd name="f37" fmla="val 8097"/>
                <a:gd name="f38" fmla="val 4789"/>
                <a:gd name="f39" fmla="val 8160"/>
                <a:gd name="f40" fmla="val 4631"/>
                <a:gd name="f41" fmla="val 9231"/>
                <a:gd name="f42" fmla="val 9862"/>
                <a:gd name="f43" fmla="val 10334"/>
                <a:gd name="f44" fmla="val 536"/>
                <a:gd name="f45" fmla="val 9294"/>
                <a:gd name="f46" fmla="*/ f0 1 10335"/>
                <a:gd name="f47" fmla="*/ f1 1 4838"/>
                <a:gd name="f48" fmla="+- f4 0 f2"/>
                <a:gd name="f49" fmla="+- f3 0 f2"/>
                <a:gd name="f50" fmla="*/ f49 1 10335"/>
                <a:gd name="f51" fmla="*/ f48 1 4838"/>
                <a:gd name="f52" fmla="*/ f2 1 f50"/>
                <a:gd name="f53" fmla="*/ f3 1 f50"/>
                <a:gd name="f54" fmla="*/ f2 1 f51"/>
                <a:gd name="f55" fmla="*/ f4 1 f51"/>
                <a:gd name="f56" fmla="*/ f52 f46 1"/>
                <a:gd name="f57" fmla="*/ f53 f46 1"/>
                <a:gd name="f58" fmla="*/ f55 f47 1"/>
                <a:gd name="f59" fmla="*/ f54 f47 1"/>
              </a:gdLst>
              <a:cxnLst>
                <a:cxn ang="3cd4">
                  <a:pos x="hc" y="t"/>
                </a:cxn>
                <a:cxn ang="0">
                  <a:pos x="r" y="vc"/>
                </a:cxn>
                <a:cxn ang="cd4">
                  <a:pos x="hc" y="b"/>
                </a:cxn>
                <a:cxn ang="cd2">
                  <a:pos x="l" y="vc"/>
                </a:cxn>
              </a:cxnLst>
              <a:rect l="f56" t="f59" r="f57" b="f58"/>
              <a:pathLst>
                <a:path w="10335" h="4838">
                  <a:moveTo>
                    <a:pt x="f5" y="f2"/>
                  </a:moveTo>
                  <a:cubicBezTo>
                    <a:pt x="f6" y="f2"/>
                    <a:pt x="f7" y="f6"/>
                    <a:pt x="f7" y="f8"/>
                  </a:cubicBezTo>
                  <a:lnTo>
                    <a:pt x="f7" y="f9"/>
                  </a:lnTo>
                  <a:cubicBezTo>
                    <a:pt x="f7" y="f10"/>
                    <a:pt x="f6" y="f11"/>
                    <a:pt x="f5" y="f11"/>
                  </a:cubicBezTo>
                  <a:lnTo>
                    <a:pt x="f12" y="f11"/>
                  </a:lnTo>
                  <a:lnTo>
                    <a:pt x="f12" y="f13"/>
                  </a:lnTo>
                  <a:cubicBezTo>
                    <a:pt x="f12" y="f14"/>
                    <a:pt x="f15" y="f16"/>
                    <a:pt x="f17" y="f18"/>
                  </a:cubicBezTo>
                  <a:cubicBezTo>
                    <a:pt x="f19" y="f20"/>
                    <a:pt x="f21" y="f4"/>
                    <a:pt x="f22" y="f4"/>
                  </a:cubicBezTo>
                  <a:cubicBezTo>
                    <a:pt x="f23" y="f4"/>
                    <a:pt x="f24" y="f25"/>
                    <a:pt x="f26" y="f27"/>
                  </a:cubicBezTo>
                  <a:lnTo>
                    <a:pt x="f28" y="f11"/>
                  </a:lnTo>
                  <a:lnTo>
                    <a:pt x="f29" y="f11"/>
                  </a:lnTo>
                  <a:lnTo>
                    <a:pt x="f30" y="f27"/>
                  </a:lnTo>
                  <a:cubicBezTo>
                    <a:pt x="f31" y="f25"/>
                    <a:pt x="f32" y="f4"/>
                    <a:pt x="f33" y="f4"/>
                  </a:cubicBezTo>
                  <a:cubicBezTo>
                    <a:pt x="f34" y="f4"/>
                    <a:pt x="f35" y="f20"/>
                    <a:pt x="f36" y="f18"/>
                  </a:cubicBezTo>
                  <a:cubicBezTo>
                    <a:pt x="f37" y="f38"/>
                    <a:pt x="f39" y="f40"/>
                    <a:pt x="f39" y="f13"/>
                  </a:cubicBezTo>
                  <a:lnTo>
                    <a:pt x="f39" y="f11"/>
                  </a:lnTo>
                  <a:lnTo>
                    <a:pt x="f41" y="f11"/>
                  </a:lnTo>
                  <a:cubicBezTo>
                    <a:pt x="f42" y="f11"/>
                    <a:pt x="f43" y="f10"/>
                    <a:pt x="f43" y="f9"/>
                  </a:cubicBezTo>
                  <a:lnTo>
                    <a:pt x="f43" y="f8"/>
                  </a:lnTo>
                  <a:cubicBezTo>
                    <a:pt x="f43" y="f44"/>
                    <a:pt x="f42" y="f2"/>
                    <a:pt x="f4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 name="Google Shape;6802;p88">
              <a:extLst>
                <a:ext uri="{FF2B5EF4-FFF2-40B4-BE49-F238E27FC236}">
                  <a16:creationId xmlns:a16="http://schemas.microsoft.com/office/drawing/2014/main" id="{6656CE89-B98E-4D3E-9233-E2F9FDDEC053}"/>
                </a:ext>
              </a:extLst>
            </p:cNvPr>
            <p:cNvSpPr/>
            <p:nvPr/>
          </p:nvSpPr>
          <p:spPr>
            <a:xfrm>
              <a:off x="10059021" y="2565111"/>
              <a:ext cx="129506" cy="131015"/>
            </a:xfrm>
            <a:custGeom>
              <a:gdLst>
                <a:gd name="f0" fmla="val w"/>
                <a:gd name="f1" fmla="val h"/>
                <a:gd name="f2" fmla="val 0"/>
                <a:gd name="f3" fmla="val 2742"/>
                <a:gd name="f4" fmla="val 2774"/>
                <a:gd name="f5" fmla="val 1387"/>
                <a:gd name="f6" fmla="val 1"/>
                <a:gd name="f7" fmla="val 599"/>
                <a:gd name="f8" fmla="val 631"/>
                <a:gd name="f9" fmla="val 2143"/>
                <a:gd name="f10" fmla="val 2773"/>
                <a:gd name="f11" fmla="*/ f0 1 2742"/>
                <a:gd name="f12" fmla="*/ f1 1 2774"/>
                <a:gd name="f13" fmla="+- f4 0 f2"/>
                <a:gd name="f14" fmla="+- f3 0 f2"/>
                <a:gd name="f15" fmla="*/ f14 1 2742"/>
                <a:gd name="f16" fmla="*/ f13 1 2774"/>
                <a:gd name="f17" fmla="*/ f2 1 f15"/>
                <a:gd name="f18" fmla="*/ f3 1 f15"/>
                <a:gd name="f19" fmla="*/ f2 1 f16"/>
                <a:gd name="f20" fmla="*/ f4 1 f16"/>
                <a:gd name="f21" fmla="*/ f17 f11 1"/>
                <a:gd name="f22" fmla="*/ f18 f11 1"/>
                <a:gd name="f23" fmla="*/ f20 f12 1"/>
                <a:gd name="f24" fmla="*/ f19 f12 1"/>
              </a:gdLst>
              <a:cxnLst>
                <a:cxn ang="3cd4">
                  <a:pos x="hc" y="t"/>
                </a:cxn>
                <a:cxn ang="0">
                  <a:pos x="r" y="vc"/>
                </a:cxn>
                <a:cxn ang="cd4">
                  <a:pos x="hc" y="b"/>
                </a:cxn>
                <a:cxn ang="cd2">
                  <a:pos x="l" y="vc"/>
                </a:cxn>
              </a:cxnLst>
              <a:rect l="f21" t="f24" r="f22" b="f23"/>
              <a:pathLst>
                <a:path w="2742" h="2774">
                  <a:moveTo>
                    <a:pt x="f5" y="f6"/>
                  </a:moveTo>
                  <a:cubicBezTo>
                    <a:pt x="f7" y="f6"/>
                    <a:pt x="f6" y="f8"/>
                    <a:pt x="f6" y="f5"/>
                  </a:cubicBezTo>
                  <a:cubicBezTo>
                    <a:pt x="f6" y="f9"/>
                    <a:pt x="f7" y="f10"/>
                    <a:pt x="f5" y="f10"/>
                  </a:cubicBezTo>
                  <a:cubicBezTo>
                    <a:pt x="f9" y="f10"/>
                    <a:pt x="f3" y="f9"/>
                    <a:pt x="f3" y="f5"/>
                  </a:cubicBezTo>
                  <a:cubicBezTo>
                    <a:pt x="f3" y="f8"/>
                    <a:pt x="f9"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 name="Google Shape;6803;p88">
              <a:extLst>
                <a:ext uri="{FF2B5EF4-FFF2-40B4-BE49-F238E27FC236}">
                  <a16:creationId xmlns:a16="http://schemas.microsoft.com/office/drawing/2014/main" id="{6D8F72B8-0A2B-45CC-8EBB-420A2BF01FD7}"/>
                </a:ext>
              </a:extLst>
            </p:cNvPr>
            <p:cNvSpPr/>
            <p:nvPr/>
          </p:nvSpPr>
          <p:spPr>
            <a:xfrm>
              <a:off x="9993550" y="2727298"/>
              <a:ext cx="258967" cy="128043"/>
            </a:xfrm>
            <a:custGeom>
              <a:gdLst>
                <a:gd name="f0" fmla="val w"/>
                <a:gd name="f1" fmla="val h"/>
                <a:gd name="f2" fmla="val 0"/>
                <a:gd name="f3" fmla="val 5483"/>
                <a:gd name="f4" fmla="val 2711"/>
                <a:gd name="f5" fmla="val 2741"/>
                <a:gd name="f6" fmla="val 1"/>
                <a:gd name="f7" fmla="val 1387"/>
                <a:gd name="f8" fmla="val 221"/>
                <a:gd name="f9" fmla="val 1040"/>
                <a:gd name="f10" fmla="val 32"/>
                <a:gd name="f11" fmla="val 2332"/>
                <a:gd name="f12" fmla="val 2521"/>
                <a:gd name="f13" fmla="val 158"/>
                <a:gd name="f14" fmla="val 2710"/>
                <a:gd name="f15" fmla="val 378"/>
                <a:gd name="f16" fmla="val 5104"/>
                <a:gd name="f17" fmla="val 5325"/>
                <a:gd name="f18" fmla="val 5482"/>
                <a:gd name="f19" fmla="val 5262"/>
                <a:gd name="f20" fmla="val 977"/>
                <a:gd name="f21" fmla="val 4128"/>
                <a:gd name="f22" fmla="*/ f0 1 5483"/>
                <a:gd name="f23" fmla="*/ f1 1 2711"/>
                <a:gd name="f24" fmla="+- f4 0 f2"/>
                <a:gd name="f25" fmla="+- f3 0 f2"/>
                <a:gd name="f26" fmla="*/ f25 1 5483"/>
                <a:gd name="f27" fmla="*/ f24 1 2711"/>
                <a:gd name="f28" fmla="*/ f2 1 f26"/>
                <a:gd name="f29" fmla="*/ f3 1 f26"/>
                <a:gd name="f30" fmla="*/ f2 1 f27"/>
                <a:gd name="f31" fmla="*/ f4 1 f27"/>
                <a:gd name="f32" fmla="*/ f28 f22 1"/>
                <a:gd name="f33" fmla="*/ f29 f22 1"/>
                <a:gd name="f34" fmla="*/ f31 f23 1"/>
                <a:gd name="f35" fmla="*/ f30 f23 1"/>
              </a:gdLst>
              <a:cxnLst>
                <a:cxn ang="3cd4">
                  <a:pos x="hc" y="t"/>
                </a:cxn>
                <a:cxn ang="0">
                  <a:pos x="r" y="vc"/>
                </a:cxn>
                <a:cxn ang="cd4">
                  <a:pos x="hc" y="b"/>
                </a:cxn>
                <a:cxn ang="cd2">
                  <a:pos x="l" y="vc"/>
                </a:cxn>
              </a:cxnLst>
              <a:rect l="f32" t="f35" r="f33" b="f34"/>
              <a:pathLst>
                <a:path w="5483" h="2711">
                  <a:moveTo>
                    <a:pt x="f5" y="f6"/>
                  </a:moveTo>
                  <a:cubicBezTo>
                    <a:pt x="f7" y="f6"/>
                    <a:pt x="f8" y="f9"/>
                    <a:pt x="f10" y="f11"/>
                  </a:cubicBezTo>
                  <a:cubicBezTo>
                    <a:pt x="f2" y="f12"/>
                    <a:pt x="f13" y="f14"/>
                    <a:pt x="f15" y="f14"/>
                  </a:cubicBezTo>
                  <a:lnTo>
                    <a:pt x="f16" y="f14"/>
                  </a:lnTo>
                  <a:cubicBezTo>
                    <a:pt x="f17" y="f14"/>
                    <a:pt x="f18" y="f12"/>
                    <a:pt x="f18" y="f11"/>
                  </a:cubicBezTo>
                  <a:cubicBezTo>
                    <a:pt x="f19" y="f20"/>
                    <a:pt x="f21"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 name="Google Shape;6804;p88">
              <a:extLst>
                <a:ext uri="{FF2B5EF4-FFF2-40B4-BE49-F238E27FC236}">
                  <a16:creationId xmlns:a16="http://schemas.microsoft.com/office/drawing/2014/main" id="{6ECB5C25-6E2A-414B-B530-5B75E24F0E15}"/>
                </a:ext>
              </a:extLst>
            </p:cNvPr>
            <p:cNvSpPr/>
            <p:nvPr/>
          </p:nvSpPr>
          <p:spPr>
            <a:xfrm>
              <a:off x="10350669" y="2565111"/>
              <a:ext cx="129506" cy="131015"/>
            </a:xfrm>
            <a:custGeom>
              <a:gdLst>
                <a:gd name="f0" fmla="val w"/>
                <a:gd name="f1" fmla="val h"/>
                <a:gd name="f2" fmla="val 0"/>
                <a:gd name="f3" fmla="val 2742"/>
                <a:gd name="f4" fmla="val 2774"/>
                <a:gd name="f5" fmla="val 1387"/>
                <a:gd name="f6" fmla="val 1"/>
                <a:gd name="f7" fmla="val 631"/>
                <a:gd name="f8" fmla="val 2143"/>
                <a:gd name="f9" fmla="val 2773"/>
                <a:gd name="f10" fmla="val 2111"/>
                <a:gd name="f11" fmla="*/ f0 1 2742"/>
                <a:gd name="f12" fmla="*/ f1 1 2774"/>
                <a:gd name="f13" fmla="+- f4 0 f2"/>
                <a:gd name="f14" fmla="+- f3 0 f2"/>
                <a:gd name="f15" fmla="*/ f14 1 2742"/>
                <a:gd name="f16" fmla="*/ f13 1 2774"/>
                <a:gd name="f17" fmla="*/ f2 1 f15"/>
                <a:gd name="f18" fmla="*/ f3 1 f15"/>
                <a:gd name="f19" fmla="*/ f2 1 f16"/>
                <a:gd name="f20" fmla="*/ f4 1 f16"/>
                <a:gd name="f21" fmla="*/ f17 f11 1"/>
                <a:gd name="f22" fmla="*/ f18 f11 1"/>
                <a:gd name="f23" fmla="*/ f20 f12 1"/>
                <a:gd name="f24" fmla="*/ f19 f12 1"/>
              </a:gdLst>
              <a:cxnLst>
                <a:cxn ang="3cd4">
                  <a:pos x="hc" y="t"/>
                </a:cxn>
                <a:cxn ang="0">
                  <a:pos x="r" y="vc"/>
                </a:cxn>
                <a:cxn ang="cd4">
                  <a:pos x="hc" y="b"/>
                </a:cxn>
                <a:cxn ang="cd2">
                  <a:pos x="l" y="vc"/>
                </a:cxn>
              </a:cxnLst>
              <a:rect l="f21" t="f24" r="f22" b="f23"/>
              <a:pathLst>
                <a:path w="2742" h="2774">
                  <a:moveTo>
                    <a:pt x="f5" y="f6"/>
                  </a:moveTo>
                  <a:cubicBezTo>
                    <a:pt x="f7" y="f6"/>
                    <a:pt x="f6" y="f7"/>
                    <a:pt x="f6" y="f5"/>
                  </a:cubicBezTo>
                  <a:cubicBezTo>
                    <a:pt x="f6" y="f8"/>
                    <a:pt x="f7" y="f9"/>
                    <a:pt x="f5" y="f9"/>
                  </a:cubicBezTo>
                  <a:cubicBezTo>
                    <a:pt x="f10" y="f9"/>
                    <a:pt x="f3" y="f8"/>
                    <a:pt x="f3" y="f5"/>
                  </a:cubicBezTo>
                  <a:cubicBezTo>
                    <a:pt x="f3" y="f7"/>
                    <a:pt x="f10"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 name="Google Shape;6805;p88">
              <a:extLst>
                <a:ext uri="{FF2B5EF4-FFF2-40B4-BE49-F238E27FC236}">
                  <a16:creationId xmlns:a16="http://schemas.microsoft.com/office/drawing/2014/main" id="{709E0FB6-34F2-494F-B720-C9FE900553B9}"/>
                </a:ext>
              </a:extLst>
            </p:cNvPr>
            <p:cNvSpPr/>
            <p:nvPr/>
          </p:nvSpPr>
          <p:spPr>
            <a:xfrm>
              <a:off x="10285207" y="2727298"/>
              <a:ext cx="260430" cy="128043"/>
            </a:xfrm>
            <a:custGeom>
              <a:gdLst>
                <a:gd name="f0" fmla="val w"/>
                <a:gd name="f1" fmla="val h"/>
                <a:gd name="f2" fmla="val 0"/>
                <a:gd name="f3" fmla="val 5514"/>
                <a:gd name="f4" fmla="val 2711"/>
                <a:gd name="f5" fmla="val 2773"/>
                <a:gd name="f6" fmla="val 1"/>
                <a:gd name="f7" fmla="val 1387"/>
                <a:gd name="f8" fmla="val 252"/>
                <a:gd name="f9" fmla="val 1040"/>
                <a:gd name="f10" fmla="val 32"/>
                <a:gd name="f11" fmla="val 2332"/>
                <a:gd name="f12" fmla="val 2521"/>
                <a:gd name="f13" fmla="val 158"/>
                <a:gd name="f14" fmla="val 2710"/>
                <a:gd name="f15" fmla="val 410"/>
                <a:gd name="f16" fmla="val 5167"/>
                <a:gd name="f17" fmla="val 5356"/>
                <a:gd name="f18" fmla="val 5293"/>
                <a:gd name="f19" fmla="val 977"/>
                <a:gd name="f20" fmla="val 4128"/>
                <a:gd name="f21" fmla="*/ f0 1 5514"/>
                <a:gd name="f22" fmla="*/ f1 1 2711"/>
                <a:gd name="f23" fmla="+- f4 0 f2"/>
                <a:gd name="f24" fmla="+- f3 0 f2"/>
                <a:gd name="f25" fmla="*/ f24 1 5514"/>
                <a:gd name="f26" fmla="*/ f23 1 2711"/>
                <a:gd name="f27" fmla="*/ f2 1 f25"/>
                <a:gd name="f28" fmla="*/ f3 1 f25"/>
                <a:gd name="f29" fmla="*/ f2 1 f26"/>
                <a:gd name="f30" fmla="*/ f4 1 f26"/>
                <a:gd name="f31" fmla="*/ f27 f21 1"/>
                <a:gd name="f32" fmla="*/ f28 f21 1"/>
                <a:gd name="f33" fmla="*/ f30 f22 1"/>
                <a:gd name="f34" fmla="*/ f29 f22 1"/>
              </a:gdLst>
              <a:cxnLst>
                <a:cxn ang="3cd4">
                  <a:pos x="hc" y="t"/>
                </a:cxn>
                <a:cxn ang="0">
                  <a:pos x="r" y="vc"/>
                </a:cxn>
                <a:cxn ang="cd4">
                  <a:pos x="hc" y="b"/>
                </a:cxn>
                <a:cxn ang="cd2">
                  <a:pos x="l" y="vc"/>
                </a:cxn>
              </a:cxnLst>
              <a:rect l="f31" t="f34" r="f32" b="f33"/>
              <a:pathLst>
                <a:path w="5514" h="2711">
                  <a:moveTo>
                    <a:pt x="f5" y="f6"/>
                  </a:moveTo>
                  <a:cubicBezTo>
                    <a:pt x="f7" y="f6"/>
                    <a:pt x="f8" y="f9"/>
                    <a:pt x="f10" y="f11"/>
                  </a:cubicBezTo>
                  <a:cubicBezTo>
                    <a:pt x="f2" y="f12"/>
                    <a:pt x="f13" y="f14"/>
                    <a:pt x="f15" y="f14"/>
                  </a:cubicBezTo>
                  <a:lnTo>
                    <a:pt x="f16" y="f14"/>
                  </a:lnTo>
                  <a:cubicBezTo>
                    <a:pt x="f17" y="f14"/>
                    <a:pt x="f3" y="f12"/>
                    <a:pt x="f3" y="f11"/>
                  </a:cubicBezTo>
                  <a:cubicBezTo>
                    <a:pt x="f18" y="f19"/>
                    <a:pt x="f20"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30" name="Google Shape;6866;p88">
            <a:extLst>
              <a:ext uri="{FF2B5EF4-FFF2-40B4-BE49-F238E27FC236}">
                <a16:creationId xmlns:a16="http://schemas.microsoft.com/office/drawing/2014/main" id="{7AD9C4D7-8E91-4585-B832-3D9C2FFF5ABE}"/>
              </a:ext>
            </a:extLst>
          </p:cNvPr>
          <p:cNvGrpSpPr/>
          <p:nvPr/>
        </p:nvGrpSpPr>
        <p:grpSpPr>
          <a:xfrm>
            <a:off x="5913580" y="4644027"/>
            <a:ext cx="508854" cy="563078"/>
            <a:chOff x="5913580" y="4644027"/>
            <a:chExt cx="508854" cy="563078"/>
          </a:xfrm>
          <a:solidFill>
            <a:schemeClr val="bg1">
              <a:lumMod val="50000"/>
            </a:schemeClr>
          </a:solidFill>
        </p:grpSpPr>
        <p:sp>
          <p:nvSpPr>
            <p:cNvPr id="31" name="Google Shape;6867;p88">
              <a:extLst>
                <a:ext uri="{FF2B5EF4-FFF2-40B4-BE49-F238E27FC236}">
                  <a16:creationId xmlns:a16="http://schemas.microsoft.com/office/drawing/2014/main" id="{5451AA83-3918-4B84-BECC-F0B0065F8D04}"/>
                </a:ext>
              </a:extLst>
            </p:cNvPr>
            <p:cNvSpPr/>
            <p:nvPr/>
          </p:nvSpPr>
          <p:spPr>
            <a:xfrm>
              <a:off x="5913580" y="4712342"/>
              <a:ext cx="240057" cy="493263"/>
            </a:xfrm>
            <a:custGeom>
              <a:gdLst>
                <a:gd name="f0" fmla="val w"/>
                <a:gd name="f1" fmla="val h"/>
                <a:gd name="f2" fmla="val 0"/>
                <a:gd name="f3" fmla="val 5515"/>
                <a:gd name="f4" fmla="val 10240"/>
                <a:gd name="f5" fmla="val 662"/>
                <a:gd name="f6" fmla="val 284"/>
                <a:gd name="f7" fmla="val 1"/>
                <a:gd name="f8" fmla="val 315"/>
                <a:gd name="f9" fmla="val 4411"/>
                <a:gd name="f10" fmla="val 4632"/>
                <a:gd name="f11" fmla="val 64"/>
                <a:gd name="f12" fmla="val 4884"/>
                <a:gd name="f13" fmla="val 190"/>
                <a:gd name="f14" fmla="val 5073"/>
                <a:gd name="f15" fmla="val 1639"/>
                <a:gd name="f16" fmla="val 7467"/>
                <a:gd name="f17" fmla="val 1891"/>
                <a:gd name="f18" fmla="val 7877"/>
                <a:gd name="f19" fmla="val 2049"/>
                <a:gd name="f20" fmla="val 8097"/>
                <a:gd name="f21" fmla="val 8538"/>
                <a:gd name="f22" fmla="val 9861"/>
                <a:gd name="f23" fmla="val 10082"/>
                <a:gd name="f24" fmla="val 2206"/>
                <a:gd name="f25" fmla="val 10239"/>
                <a:gd name="f26" fmla="val 2395"/>
                <a:gd name="f27" fmla="val 5514"/>
                <a:gd name="f28" fmla="val 6364"/>
                <a:gd name="f29" fmla="val 5986"/>
                <a:gd name="f30" fmla="val 5357"/>
                <a:gd name="f31" fmla="val 5671"/>
                <a:gd name="f32" fmla="val 5168"/>
                <a:gd name="f33" fmla="val 5419"/>
                <a:gd name="f34" fmla="val 5167"/>
                <a:gd name="f35" fmla="val 5420"/>
                <a:gd name="f36" fmla="val 5165"/>
                <a:gd name="f37" fmla="val 5421"/>
                <a:gd name="f38" fmla="val 5163"/>
                <a:gd name="f39" fmla="val 5042"/>
                <a:gd name="f40" fmla="val 3214"/>
                <a:gd name="f41" fmla="val 3623"/>
                <a:gd name="f42" fmla="val 3183"/>
                <a:gd name="f43" fmla="val 3592"/>
                <a:gd name="f44" fmla="val 3041"/>
                <a:gd name="f45" fmla="val 3432"/>
                <a:gd name="f46" fmla="val 2828"/>
                <a:gd name="f47" fmla="val 3332"/>
                <a:gd name="f48" fmla="val 2613"/>
                <a:gd name="f49" fmla="val 2448"/>
                <a:gd name="f50" fmla="val 2280"/>
                <a:gd name="f51" fmla="val 3392"/>
                <a:gd name="f52" fmla="val 2143"/>
                <a:gd name="f53" fmla="val 3529"/>
                <a:gd name="f54" fmla="val 3812"/>
                <a:gd name="f55" fmla="val 1923"/>
                <a:gd name="f56" fmla="val 4285"/>
                <a:gd name="f57" fmla="val 2112"/>
                <a:gd name="f58" fmla="val 4442"/>
                <a:gd name="f59" fmla="val 3970"/>
                <a:gd name="f60" fmla="val 6301"/>
                <a:gd name="f61" fmla="val 4097"/>
                <a:gd name="f62" fmla="val 6427"/>
                <a:gd name="f63" fmla="val 6648"/>
                <a:gd name="f64" fmla="val 6774"/>
                <a:gd name="f65" fmla="val 3907"/>
                <a:gd name="f66" fmla="val 6821"/>
                <a:gd name="f67" fmla="val 3821"/>
                <a:gd name="f68" fmla="val 6845"/>
                <a:gd name="f69" fmla="val 3734"/>
                <a:gd name="f70" fmla="val 3648"/>
                <a:gd name="f71" fmla="val 3561"/>
                <a:gd name="f72" fmla="val 3498"/>
                <a:gd name="f73" fmla="val 4915"/>
                <a:gd name="f74" fmla="val 1450"/>
                <a:gd name="f75" fmla="val 4726"/>
                <a:gd name="f76" fmla="val 1324"/>
                <a:gd name="f77" fmla="val 4190"/>
                <a:gd name="f78" fmla="val 252"/>
                <a:gd name="f79" fmla="val 1009"/>
                <a:gd name="f80" fmla="*/ f0 1 5515"/>
                <a:gd name="f81" fmla="*/ f1 1 10240"/>
                <a:gd name="f82" fmla="+- f4 0 f2"/>
                <a:gd name="f83" fmla="+- f3 0 f2"/>
                <a:gd name="f84" fmla="*/ f83 1 5515"/>
                <a:gd name="f85" fmla="*/ f82 1 10240"/>
                <a:gd name="f86" fmla="*/ f2 1 f84"/>
                <a:gd name="f87" fmla="*/ f3 1 f84"/>
                <a:gd name="f88" fmla="*/ f2 1 f85"/>
                <a:gd name="f89" fmla="*/ f4 1 f85"/>
                <a:gd name="f90" fmla="*/ f86 f80 1"/>
                <a:gd name="f91" fmla="*/ f87 f80 1"/>
                <a:gd name="f92" fmla="*/ f89 f81 1"/>
                <a:gd name="f93" fmla="*/ f88 f81 1"/>
              </a:gdLst>
              <a:cxnLst>
                <a:cxn ang="3cd4">
                  <a:pos x="hc" y="t"/>
                </a:cxn>
                <a:cxn ang="0">
                  <a:pos x="r" y="vc"/>
                </a:cxn>
                <a:cxn ang="cd4">
                  <a:pos x="hc" y="b"/>
                </a:cxn>
                <a:cxn ang="cd2">
                  <a:pos x="l" y="vc"/>
                </a:cxn>
              </a:cxnLst>
              <a:rect l="f90" t="f93" r="f91" b="f92"/>
              <a:pathLst>
                <a:path w="5515" h="10240">
                  <a:moveTo>
                    <a:pt x="f5" y="f2"/>
                  </a:moveTo>
                  <a:cubicBezTo>
                    <a:pt x="f6" y="f2"/>
                    <a:pt x="f7" y="f8"/>
                    <a:pt x="f7" y="f5"/>
                  </a:cubicBezTo>
                  <a:lnTo>
                    <a:pt x="f7" y="f9"/>
                  </a:lnTo>
                  <a:cubicBezTo>
                    <a:pt x="f7" y="f10"/>
                    <a:pt x="f11" y="f12"/>
                    <a:pt x="f13" y="f14"/>
                  </a:cubicBezTo>
                  <a:lnTo>
                    <a:pt x="f15" y="f16"/>
                  </a:lnTo>
                  <a:cubicBezTo>
                    <a:pt x="f17" y="f18"/>
                    <a:pt x="f19" y="f20"/>
                    <a:pt x="f19" y="f21"/>
                  </a:cubicBezTo>
                  <a:lnTo>
                    <a:pt x="f19" y="f22"/>
                  </a:lnTo>
                  <a:cubicBezTo>
                    <a:pt x="f19" y="f23"/>
                    <a:pt x="f24" y="f25"/>
                    <a:pt x="f26" y="f25"/>
                  </a:cubicBezTo>
                  <a:lnTo>
                    <a:pt x="f27" y="f25"/>
                  </a:lnTo>
                  <a:lnTo>
                    <a:pt x="f27" y="f28"/>
                  </a:lnTo>
                  <a:cubicBezTo>
                    <a:pt x="f27"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17" y="f54"/>
                    <a:pt x="f55" y="f56"/>
                    <a:pt x="f57" y="f58"/>
                  </a:cubicBezTo>
                  <a:lnTo>
                    <a:pt x="f59" y="f60"/>
                  </a:lnTo>
                  <a:cubicBezTo>
                    <a:pt x="f61" y="f62"/>
                    <a:pt x="f61" y="f63"/>
                    <a:pt x="f59" y="f64"/>
                  </a:cubicBezTo>
                  <a:cubicBezTo>
                    <a:pt x="f65" y="f66"/>
                    <a:pt x="f67" y="f68"/>
                    <a:pt x="f69" y="f68"/>
                  </a:cubicBezTo>
                  <a:cubicBezTo>
                    <a:pt x="f70" y="f68"/>
                    <a:pt x="f71" y="f66"/>
                    <a:pt x="f72" y="f64"/>
                  </a:cubicBezTo>
                  <a:lnTo>
                    <a:pt x="f15" y="f73"/>
                  </a:lnTo>
                  <a:cubicBezTo>
                    <a:pt x="f74" y="f75"/>
                    <a:pt x="f76" y="f58"/>
                    <a:pt x="f76" y="f77"/>
                  </a:cubicBezTo>
                  <a:lnTo>
                    <a:pt x="f76" y="f5"/>
                  </a:lnTo>
                  <a:cubicBezTo>
                    <a:pt x="f76" y="f78"/>
                    <a:pt x="f79"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 name="Google Shape;6868;p88">
              <a:extLst>
                <a:ext uri="{FF2B5EF4-FFF2-40B4-BE49-F238E27FC236}">
                  <a16:creationId xmlns:a16="http://schemas.microsoft.com/office/drawing/2014/main" id="{0C54E30F-17AA-4ABF-88BF-DCA16DAFDA1C}"/>
                </a:ext>
              </a:extLst>
            </p:cNvPr>
            <p:cNvSpPr/>
            <p:nvPr/>
          </p:nvSpPr>
          <p:spPr>
            <a:xfrm>
              <a:off x="6183767" y="4712342"/>
              <a:ext cx="238667" cy="494763"/>
            </a:xfrm>
            <a:custGeom>
              <a:gdLst>
                <a:gd name="f0" fmla="val w"/>
                <a:gd name="f1" fmla="val h"/>
                <a:gd name="f2" fmla="val 0"/>
                <a:gd name="f3" fmla="val 5483"/>
                <a:gd name="f4" fmla="val 10271"/>
                <a:gd name="f5" fmla="val 4758"/>
                <a:gd name="f6" fmla="val 4380"/>
                <a:gd name="f7" fmla="val 4096"/>
                <a:gd name="f8" fmla="val 315"/>
                <a:gd name="f9" fmla="val 662"/>
                <a:gd name="f10" fmla="val 4190"/>
                <a:gd name="f11" fmla="val 4474"/>
                <a:gd name="f12" fmla="val 3970"/>
                <a:gd name="f13" fmla="val 3781"/>
                <a:gd name="f14" fmla="val 4915"/>
                <a:gd name="f15" fmla="val 1922"/>
                <a:gd name="f16" fmla="val 6774"/>
                <a:gd name="f17" fmla="val 1875"/>
                <a:gd name="f18" fmla="val 6821"/>
                <a:gd name="f19" fmla="val 1788"/>
                <a:gd name="f20" fmla="val 6845"/>
                <a:gd name="f21" fmla="val 1698"/>
                <a:gd name="f22" fmla="val 1607"/>
                <a:gd name="f23" fmla="val 1513"/>
                <a:gd name="f24" fmla="val 1450"/>
                <a:gd name="f25" fmla="val 1355"/>
                <a:gd name="f26" fmla="val 6648"/>
                <a:gd name="f27" fmla="val 6427"/>
                <a:gd name="f28" fmla="val 6301"/>
                <a:gd name="f29" fmla="val 3308"/>
                <a:gd name="f30" fmla="val 4442"/>
                <a:gd name="f31" fmla="val 3497"/>
                <a:gd name="f32" fmla="val 4285"/>
                <a:gd name="f33" fmla="val 3560"/>
                <a:gd name="f34" fmla="val 3812"/>
                <a:gd name="f35" fmla="val 3277"/>
                <a:gd name="f36" fmla="val 3529"/>
                <a:gd name="f37" fmla="val 3140"/>
                <a:gd name="f38" fmla="val 3392"/>
                <a:gd name="f39" fmla="val 2972"/>
                <a:gd name="f40" fmla="val 3332"/>
                <a:gd name="f41" fmla="val 2807"/>
                <a:gd name="f42" fmla="val 2592"/>
                <a:gd name="f43" fmla="val 2379"/>
                <a:gd name="f44" fmla="val 3432"/>
                <a:gd name="f45" fmla="val 2237"/>
                <a:gd name="f46" fmla="val 3592"/>
                <a:gd name="f47" fmla="val 347"/>
                <a:gd name="f48" fmla="val 5419"/>
                <a:gd name="f49" fmla="val 5482"/>
                <a:gd name="f50" fmla="val 158"/>
                <a:gd name="f51" fmla="val 5671"/>
                <a:gd name="f52" fmla="val 6018"/>
                <a:gd name="f53" fmla="val 8129"/>
                <a:gd name="f54" fmla="val 8412"/>
                <a:gd name="f55" fmla="val 3088"/>
                <a:gd name="f56" fmla="val 3434"/>
                <a:gd name="f57" fmla="val 10113"/>
                <a:gd name="f58" fmla="val 9924"/>
                <a:gd name="f59" fmla="val 8570"/>
                <a:gd name="f60" fmla="val 3623"/>
                <a:gd name="f61" fmla="val 7908"/>
                <a:gd name="f62" fmla="val 7530"/>
                <a:gd name="f63" fmla="val 5293"/>
                <a:gd name="f64" fmla="val 5104"/>
                <a:gd name="f65" fmla="val 5388"/>
                <a:gd name="f66" fmla="val 4663"/>
                <a:gd name="f67" fmla="val 4411"/>
                <a:gd name="f68" fmla="val 5451"/>
                <a:gd name="f69" fmla="val 284"/>
                <a:gd name="f70" fmla="val 5136"/>
                <a:gd name="f71" fmla="*/ f0 1 5483"/>
                <a:gd name="f72" fmla="*/ f1 1 10271"/>
                <a:gd name="f73" fmla="+- f4 0 f2"/>
                <a:gd name="f74" fmla="+- f3 0 f2"/>
                <a:gd name="f75" fmla="*/ f74 1 5483"/>
                <a:gd name="f76" fmla="*/ f73 1 10271"/>
                <a:gd name="f77" fmla="*/ f2 1 f75"/>
                <a:gd name="f78" fmla="*/ f3 1 f75"/>
                <a:gd name="f79" fmla="*/ f2 1 f76"/>
                <a:gd name="f80" fmla="*/ f4 1 f76"/>
                <a:gd name="f81" fmla="*/ f77 f71 1"/>
                <a:gd name="f82" fmla="*/ f78 f71 1"/>
                <a:gd name="f83" fmla="*/ f80 f72 1"/>
                <a:gd name="f84" fmla="*/ f79 f72 1"/>
              </a:gdLst>
              <a:cxnLst>
                <a:cxn ang="3cd4">
                  <a:pos x="hc" y="t"/>
                </a:cxn>
                <a:cxn ang="0">
                  <a:pos x="r" y="vc"/>
                </a:cxn>
                <a:cxn ang="cd4">
                  <a:pos x="hc" y="b"/>
                </a:cxn>
                <a:cxn ang="cd2">
                  <a:pos x="l" y="vc"/>
                </a:cxn>
              </a:cxnLst>
              <a:rect l="f81" t="f84" r="f82" b="f83"/>
              <a:pathLst>
                <a:path w="5483" h="10271">
                  <a:moveTo>
                    <a:pt x="f5" y="f2"/>
                  </a:moveTo>
                  <a:cubicBezTo>
                    <a:pt x="f6" y="f2"/>
                    <a:pt x="f7" y="f8"/>
                    <a:pt x="f7" y="f9"/>
                  </a:cubicBezTo>
                  <a:lnTo>
                    <a:pt x="f7" y="f10"/>
                  </a:lnTo>
                  <a:cubicBezTo>
                    <a:pt x="f7" y="f11"/>
                    <a:pt x="f12" y="f5"/>
                    <a:pt x="f13" y="f14"/>
                  </a:cubicBezTo>
                  <a:lnTo>
                    <a:pt x="f15" y="f16"/>
                  </a:lnTo>
                  <a:cubicBezTo>
                    <a:pt x="f17" y="f18"/>
                    <a:pt x="f19" y="f20"/>
                    <a:pt x="f21" y="f20"/>
                  </a:cubicBezTo>
                  <a:cubicBezTo>
                    <a:pt x="f22" y="f20"/>
                    <a:pt x="f23" y="f18"/>
                    <a:pt x="f24" y="f16"/>
                  </a:cubicBezTo>
                  <a:cubicBezTo>
                    <a:pt x="f25" y="f26"/>
                    <a:pt x="f25" y="f27"/>
                    <a:pt x="f24" y="f28"/>
                  </a:cubicBezTo>
                  <a:lnTo>
                    <a:pt x="f29" y="f30"/>
                  </a:lnTo>
                  <a:cubicBezTo>
                    <a:pt x="f31" y="f32"/>
                    <a:pt x="f33" y="f34"/>
                    <a:pt x="f35" y="f36"/>
                  </a:cubicBezTo>
                  <a:cubicBezTo>
                    <a:pt x="f37" y="f38"/>
                    <a:pt x="f39" y="f40"/>
                    <a:pt x="f41" y="f40"/>
                  </a:cubicBezTo>
                  <a:cubicBezTo>
                    <a:pt x="f42" y="f40"/>
                    <a:pt x="f43" y="f44"/>
                    <a:pt x="f45" y="f46"/>
                  </a:cubicBezTo>
                  <a:cubicBezTo>
                    <a:pt x="f45" y="f46"/>
                    <a:pt x="f47" y="f48"/>
                    <a:pt x="f47" y="f49"/>
                  </a:cubicBezTo>
                  <a:cubicBezTo>
                    <a:pt x="f50" y="f51"/>
                    <a:pt x="f2" y="f52"/>
                    <a:pt x="f2" y="f27"/>
                  </a:cubicBezTo>
                  <a:lnTo>
                    <a:pt x="f2" y="f53"/>
                  </a:lnTo>
                  <a:lnTo>
                    <a:pt x="f2" y="f54"/>
                  </a:lnTo>
                  <a:lnTo>
                    <a:pt x="f2" y="f4"/>
                  </a:lnTo>
                  <a:lnTo>
                    <a:pt x="f55" y="f4"/>
                  </a:lnTo>
                  <a:cubicBezTo>
                    <a:pt x="f35" y="f4"/>
                    <a:pt x="f56" y="f57"/>
                    <a:pt x="f56" y="f58"/>
                  </a:cubicBezTo>
                  <a:lnTo>
                    <a:pt x="f56" y="f59"/>
                  </a:lnTo>
                  <a:cubicBezTo>
                    <a:pt x="f56" y="f53"/>
                    <a:pt x="f60" y="f61"/>
                    <a:pt x="f34" y="f62"/>
                  </a:cubicBezTo>
                  <a:lnTo>
                    <a:pt x="f63" y="f64"/>
                  </a:lnTo>
                  <a:cubicBezTo>
                    <a:pt x="f65" y="f14"/>
                    <a:pt x="f49" y="f66"/>
                    <a:pt x="f49" y="f67"/>
                  </a:cubicBezTo>
                  <a:lnTo>
                    <a:pt x="f49" y="f9"/>
                  </a:lnTo>
                  <a:cubicBezTo>
                    <a:pt x="f68" y="f69"/>
                    <a:pt x="f70"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 name="Google Shape;6869;p88">
              <a:extLst>
                <a:ext uri="{FF2B5EF4-FFF2-40B4-BE49-F238E27FC236}">
                  <a16:creationId xmlns:a16="http://schemas.microsoft.com/office/drawing/2014/main" id="{D1D585E7-5E96-451F-9AA5-220BA530E4B3}"/>
                </a:ext>
              </a:extLst>
            </p:cNvPr>
            <p:cNvSpPr/>
            <p:nvPr/>
          </p:nvSpPr>
          <p:spPr>
            <a:xfrm>
              <a:off x="6286618" y="4774567"/>
              <a:ext cx="45271" cy="72886"/>
            </a:xfrm>
            <a:custGeom>
              <a:gdLst>
                <a:gd name="f0" fmla="val w"/>
                <a:gd name="f1" fmla="val h"/>
                <a:gd name="f2" fmla="val 0"/>
                <a:gd name="f3" fmla="val 1040"/>
                <a:gd name="f4" fmla="val 1513"/>
                <a:gd name="f5" fmla="val 504"/>
                <a:gd name="f6" fmla="val 252"/>
                <a:gd name="f7" fmla="val 32"/>
                <a:gd name="f8" fmla="val 284"/>
                <a:gd name="f9" fmla="val 567"/>
                <a:gd name="f10" fmla="val 1418"/>
                <a:gd name="f11" fmla="val 126"/>
                <a:gd name="f12" fmla="val 1386"/>
                <a:gd name="f13" fmla="val 1355"/>
                <a:gd name="f14" fmla="val 410"/>
                <a:gd name="f15" fmla="val 630"/>
                <a:gd name="f16" fmla="val 819"/>
                <a:gd name="f17" fmla="val 1512"/>
                <a:gd name="f18" fmla="val 788"/>
                <a:gd name="f19" fmla="*/ f0 1 1040"/>
                <a:gd name="f20" fmla="*/ f1 1 1513"/>
                <a:gd name="f21" fmla="+- f4 0 f2"/>
                <a:gd name="f22" fmla="+- f3 0 f2"/>
                <a:gd name="f23" fmla="*/ f22 1 1040"/>
                <a:gd name="f24" fmla="*/ f21 1 1513"/>
                <a:gd name="f25" fmla="*/ f2 1 f23"/>
                <a:gd name="f26" fmla="*/ f3 1 f23"/>
                <a:gd name="f27" fmla="*/ f2 1 f24"/>
                <a:gd name="f28" fmla="*/ f4 1 f24"/>
                <a:gd name="f29" fmla="*/ f25 f19 1"/>
                <a:gd name="f30" fmla="*/ f26 f19 1"/>
                <a:gd name="f31" fmla="*/ f28 f20 1"/>
                <a:gd name="f32" fmla="*/ f27 f20 1"/>
              </a:gdLst>
              <a:cxnLst>
                <a:cxn ang="3cd4">
                  <a:pos x="hc" y="t"/>
                </a:cxn>
                <a:cxn ang="0">
                  <a:pos x="r" y="vc"/>
                </a:cxn>
                <a:cxn ang="cd4">
                  <a:pos x="hc" y="b"/>
                </a:cxn>
                <a:cxn ang="cd2">
                  <a:pos x="l" y="vc"/>
                </a:cxn>
              </a:cxnLst>
              <a:rect l="f29" t="f32" r="f30" b="f31"/>
              <a:pathLst>
                <a:path w="1040" h="1513">
                  <a:moveTo>
                    <a:pt x="f5" y="f2"/>
                  </a:moveTo>
                  <a:cubicBezTo>
                    <a:pt x="f6" y="f7"/>
                    <a:pt x="f2" y="f8"/>
                    <a:pt x="f2" y="f9"/>
                  </a:cubicBezTo>
                  <a:lnTo>
                    <a:pt x="f2" y="f10"/>
                  </a:lnTo>
                  <a:cubicBezTo>
                    <a:pt x="f11" y="f12"/>
                    <a:pt x="f6" y="f13"/>
                    <a:pt x="f14" y="f13"/>
                  </a:cubicBezTo>
                  <a:cubicBezTo>
                    <a:pt x="f15" y="f13"/>
                    <a:pt x="f16" y="f12"/>
                    <a:pt x="f3" y="f17"/>
                  </a:cubicBezTo>
                  <a:lnTo>
                    <a:pt x="f3" y="f5"/>
                  </a:lnTo>
                  <a:cubicBezTo>
                    <a:pt x="f3" y="f6"/>
                    <a:pt x="f18"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 name="Google Shape;6870;p88">
              <a:extLst>
                <a:ext uri="{FF2B5EF4-FFF2-40B4-BE49-F238E27FC236}">
                  <a16:creationId xmlns:a16="http://schemas.microsoft.com/office/drawing/2014/main" id="{CD18D547-32F0-4333-A7F1-47AEF0124FF2}"/>
                </a:ext>
              </a:extLst>
            </p:cNvPr>
            <p:cNvSpPr/>
            <p:nvPr/>
          </p:nvSpPr>
          <p:spPr>
            <a:xfrm>
              <a:off x="6002734" y="4778617"/>
              <a:ext cx="43918" cy="70326"/>
            </a:xfrm>
            <a:custGeom>
              <a:gdLst>
                <a:gd name="f0" fmla="val w"/>
                <a:gd name="f1" fmla="val h"/>
                <a:gd name="f2" fmla="val 0"/>
                <a:gd name="f3" fmla="val 1009"/>
                <a:gd name="f4" fmla="val 1460"/>
                <a:gd name="f5" fmla="val 418"/>
                <a:gd name="f6" fmla="val 1"/>
                <a:gd name="f7" fmla="val 177"/>
                <a:gd name="f8" fmla="val 229"/>
                <a:gd name="f9" fmla="val 483"/>
                <a:gd name="f10" fmla="val 190"/>
                <a:gd name="f11" fmla="val 1334"/>
                <a:gd name="f12" fmla="val 379"/>
                <a:gd name="f13" fmla="val 1302"/>
                <a:gd name="f14" fmla="val 631"/>
                <a:gd name="f15" fmla="val 725"/>
                <a:gd name="f16" fmla="val 883"/>
                <a:gd name="f17" fmla="val 1365"/>
                <a:gd name="f18" fmla="val 515"/>
                <a:gd name="f19" fmla="val 231"/>
                <a:gd name="f20" fmla="val 788"/>
                <a:gd name="f21" fmla="val 11"/>
                <a:gd name="f22" fmla="val 505"/>
                <a:gd name="f23" fmla="val 475"/>
                <a:gd name="f24" fmla="val 4"/>
                <a:gd name="f25" fmla="val 446"/>
                <a:gd name="f26" fmla="*/ f0 1 1009"/>
                <a:gd name="f27" fmla="*/ f1 1 1460"/>
                <a:gd name="f28" fmla="+- f4 0 f2"/>
                <a:gd name="f29" fmla="+- f3 0 f2"/>
                <a:gd name="f30" fmla="*/ f29 1 1009"/>
                <a:gd name="f31" fmla="*/ f28 1 1460"/>
                <a:gd name="f32" fmla="*/ f2 1 f30"/>
                <a:gd name="f33" fmla="*/ f3 1 f30"/>
                <a:gd name="f34" fmla="*/ f2 1 f31"/>
                <a:gd name="f35" fmla="*/ f4 1 f31"/>
                <a:gd name="f36" fmla="*/ f32 f26 1"/>
                <a:gd name="f37" fmla="*/ f33 f26 1"/>
                <a:gd name="f38" fmla="*/ f35 f27 1"/>
                <a:gd name="f39" fmla="*/ f34 f27 1"/>
              </a:gdLst>
              <a:cxnLst>
                <a:cxn ang="3cd4">
                  <a:pos x="hc" y="t"/>
                </a:cxn>
                <a:cxn ang="0">
                  <a:pos x="r" y="vc"/>
                </a:cxn>
                <a:cxn ang="cd4">
                  <a:pos x="hc" y="b"/>
                </a:cxn>
                <a:cxn ang="cd2">
                  <a:pos x="l" y="vc"/>
                </a:cxn>
              </a:cxnLst>
              <a:rect l="f36" t="f39" r="f37" b="f38"/>
              <a:pathLst>
                <a:path w="1009" h="1460">
                  <a:moveTo>
                    <a:pt x="f5" y="f6"/>
                  </a:moveTo>
                  <a:cubicBezTo>
                    <a:pt x="f7" y="f6"/>
                    <a:pt x="f6" y="f8"/>
                    <a:pt x="f6" y="f9"/>
                  </a:cubicBezTo>
                  <a:lnTo>
                    <a:pt x="f6" y="f4"/>
                  </a:lnTo>
                  <a:cubicBezTo>
                    <a:pt x="f10" y="f11"/>
                    <a:pt x="f12" y="f13"/>
                    <a:pt x="f14" y="f13"/>
                  </a:cubicBezTo>
                  <a:cubicBezTo>
                    <a:pt x="f15" y="f13"/>
                    <a:pt x="f16" y="f11"/>
                    <a:pt x="f3" y="f17"/>
                  </a:cubicBezTo>
                  <a:lnTo>
                    <a:pt x="f3" y="f18"/>
                  </a:lnTo>
                  <a:cubicBezTo>
                    <a:pt x="f3" y="f19"/>
                    <a:pt x="f20" y="f21"/>
                    <a:pt x="f22" y="f21"/>
                  </a:cubicBezTo>
                  <a:cubicBezTo>
                    <a:pt x="f23" y="f24"/>
                    <a:pt x="f25"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 name="Google Shape;6871;p88">
              <a:extLst>
                <a:ext uri="{FF2B5EF4-FFF2-40B4-BE49-F238E27FC236}">
                  <a16:creationId xmlns:a16="http://schemas.microsoft.com/office/drawing/2014/main" id="{9995758F-DB01-461E-AFF0-FF733636CA11}"/>
                </a:ext>
              </a:extLst>
            </p:cNvPr>
            <p:cNvSpPr/>
            <p:nvPr/>
          </p:nvSpPr>
          <p:spPr>
            <a:xfrm>
              <a:off x="6106984" y="4644027"/>
              <a:ext cx="119310" cy="132085"/>
            </a:xfrm>
            <a:custGeom>
              <a:gdLst>
                <a:gd name="f0" fmla="val w"/>
                <a:gd name="f1" fmla="val h"/>
                <a:gd name="f2" fmla="val 0"/>
                <a:gd name="f3" fmla="val 2741"/>
                <a:gd name="f4" fmla="val 2742"/>
                <a:gd name="f5" fmla="val 1386"/>
                <a:gd name="f6" fmla="val 1"/>
                <a:gd name="f7" fmla="val 630"/>
                <a:gd name="f8" fmla="val 631"/>
                <a:gd name="f9" fmla="val 1387"/>
                <a:gd name="f10" fmla="val 2174"/>
                <a:gd name="f11" fmla="val 2111"/>
                <a:gd name="f12" fmla="*/ f0 1 2741"/>
                <a:gd name="f13" fmla="*/ f1 1 2742"/>
                <a:gd name="f14" fmla="+- f4 0 f2"/>
                <a:gd name="f15" fmla="+- f3 0 f2"/>
                <a:gd name="f16" fmla="*/ f15 1 2741"/>
                <a:gd name="f17" fmla="*/ f14 1 2742"/>
                <a:gd name="f18" fmla="*/ f2 1 f16"/>
                <a:gd name="f19" fmla="*/ f3 1 f16"/>
                <a:gd name="f20" fmla="*/ f2 1 f17"/>
                <a:gd name="f21" fmla="*/ f4 1 f17"/>
                <a:gd name="f22" fmla="*/ f18 f12 1"/>
                <a:gd name="f23" fmla="*/ f19 f12 1"/>
                <a:gd name="f24" fmla="*/ f21 f13 1"/>
                <a:gd name="f25" fmla="*/ f20 f13 1"/>
              </a:gdLst>
              <a:cxnLst>
                <a:cxn ang="3cd4">
                  <a:pos x="hc" y="t"/>
                </a:cxn>
                <a:cxn ang="0">
                  <a:pos x="r" y="vc"/>
                </a:cxn>
                <a:cxn ang="cd4">
                  <a:pos x="hc" y="b"/>
                </a:cxn>
                <a:cxn ang="cd2">
                  <a:pos x="l" y="vc"/>
                </a:cxn>
              </a:cxnLst>
              <a:rect l="f22" t="f25" r="f23" b="f24"/>
              <a:pathLst>
                <a:path w="2741" h="2742">
                  <a:moveTo>
                    <a:pt x="f5" y="f6"/>
                  </a:moveTo>
                  <a:cubicBezTo>
                    <a:pt x="f7" y="f6"/>
                    <a:pt x="f2" y="f8"/>
                    <a:pt x="f2" y="f9"/>
                  </a:cubicBezTo>
                  <a:cubicBezTo>
                    <a:pt x="f2" y="f10"/>
                    <a:pt x="f7" y="f4"/>
                    <a:pt x="f5" y="f4"/>
                  </a:cubicBezTo>
                  <a:cubicBezTo>
                    <a:pt x="f11" y="f4"/>
                    <a:pt x="f3" y="f11"/>
                    <a:pt x="f3" y="f9"/>
                  </a:cubicBezTo>
                  <a:cubicBezTo>
                    <a:pt x="f3" y="f8"/>
                    <a:pt x="f11"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 name="Google Shape;6872;p88">
              <a:extLst>
                <a:ext uri="{FF2B5EF4-FFF2-40B4-BE49-F238E27FC236}">
                  <a16:creationId xmlns:a16="http://schemas.microsoft.com/office/drawing/2014/main" id="{7BC8C79E-82FA-4868-A602-A39F5E314466}"/>
                </a:ext>
              </a:extLst>
            </p:cNvPr>
            <p:cNvSpPr/>
            <p:nvPr/>
          </p:nvSpPr>
          <p:spPr>
            <a:xfrm>
              <a:off x="6072676" y="4809451"/>
              <a:ext cx="187918" cy="132085"/>
            </a:xfrm>
            <a:custGeom>
              <a:gdLst>
                <a:gd name="f0" fmla="val w"/>
                <a:gd name="f1" fmla="val h"/>
                <a:gd name="f2" fmla="val 0"/>
                <a:gd name="f3" fmla="val 4317"/>
                <a:gd name="f4" fmla="val 2742"/>
                <a:gd name="f5" fmla="val 2174"/>
                <a:gd name="f6" fmla="val 1"/>
                <a:gd name="f7" fmla="val 1292"/>
                <a:gd name="f8" fmla="val 505"/>
                <a:gd name="f9" fmla="val 379"/>
                <a:gd name="f10" fmla="val 1040"/>
                <a:gd name="f11" fmla="val 32"/>
                <a:gd name="f12" fmla="val 1103"/>
                <a:gd name="f13" fmla="val 946"/>
                <a:gd name="f14" fmla="val 1985"/>
                <a:gd name="f15" fmla="val 1450"/>
                <a:gd name="f16" fmla="val 2458"/>
                <a:gd name="f17" fmla="val 1702"/>
                <a:gd name="f18" fmla="val 2647"/>
                <a:gd name="f19" fmla="val 4254"/>
                <a:gd name="f20" fmla="val 1135"/>
                <a:gd name="f21" fmla="val 3813"/>
                <a:gd name="f22" fmla="val 410"/>
                <a:gd name="f23" fmla="val 3025"/>
                <a:gd name="f24" fmla="*/ f0 1 4317"/>
                <a:gd name="f25" fmla="*/ f1 1 2742"/>
                <a:gd name="f26" fmla="+- f4 0 f2"/>
                <a:gd name="f27" fmla="+- f3 0 f2"/>
                <a:gd name="f28" fmla="*/ f27 1 4317"/>
                <a:gd name="f29" fmla="*/ f26 1 2742"/>
                <a:gd name="f30" fmla="*/ f2 1 f28"/>
                <a:gd name="f31" fmla="*/ f3 1 f28"/>
                <a:gd name="f32" fmla="*/ f2 1 f29"/>
                <a:gd name="f33" fmla="*/ f4 1 f29"/>
                <a:gd name="f34" fmla="*/ f30 f24 1"/>
                <a:gd name="f35" fmla="*/ f31 f24 1"/>
                <a:gd name="f36" fmla="*/ f33 f25 1"/>
                <a:gd name="f37" fmla="*/ f32 f25 1"/>
              </a:gdLst>
              <a:cxnLst>
                <a:cxn ang="3cd4">
                  <a:pos x="hc" y="t"/>
                </a:cxn>
                <a:cxn ang="0">
                  <a:pos x="r" y="vc"/>
                </a:cxn>
                <a:cxn ang="cd4">
                  <a:pos x="hc" y="b"/>
                </a:cxn>
                <a:cxn ang="cd2">
                  <a:pos x="l" y="vc"/>
                </a:cxn>
              </a:cxnLst>
              <a:rect l="f34" t="f37" r="f35" b="f36"/>
              <a:pathLst>
                <a:path w="4317" h="2742">
                  <a:moveTo>
                    <a:pt x="f5" y="f6"/>
                  </a:moveTo>
                  <a:cubicBezTo>
                    <a:pt x="f7" y="f6"/>
                    <a:pt x="f8" y="f9"/>
                    <a:pt x="f2" y="f10"/>
                  </a:cubicBezTo>
                  <a:lnTo>
                    <a:pt x="f11" y="f12"/>
                  </a:lnTo>
                  <a:cubicBezTo>
                    <a:pt x="f13" y="f14"/>
                    <a:pt x="f15" y="f16"/>
                    <a:pt x="f17" y="f4"/>
                  </a:cubicBezTo>
                  <a:lnTo>
                    <a:pt x="f18" y="f4"/>
                  </a:lnTo>
                  <a:lnTo>
                    <a:pt x="f19" y="f20"/>
                  </a:lnTo>
                  <a:lnTo>
                    <a:pt x="f3" y="f10"/>
                  </a:lnTo>
                  <a:cubicBezTo>
                    <a:pt x="f21" y="f22"/>
                    <a:pt x="f23"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37" name="Google Shape;6957;p88">
            <a:extLst>
              <a:ext uri="{FF2B5EF4-FFF2-40B4-BE49-F238E27FC236}">
                <a16:creationId xmlns:a16="http://schemas.microsoft.com/office/drawing/2014/main" id="{0D31CA92-1B7C-4D43-BEDF-99455F51CB62}"/>
              </a:ext>
            </a:extLst>
          </p:cNvPr>
          <p:cNvGrpSpPr/>
          <p:nvPr/>
        </p:nvGrpSpPr>
        <p:grpSpPr>
          <a:xfrm>
            <a:off x="4974592" y="1314733"/>
            <a:ext cx="498081" cy="497122"/>
            <a:chOff x="4974592" y="1314733"/>
            <a:chExt cx="498081" cy="497122"/>
          </a:xfrm>
          <a:solidFill>
            <a:schemeClr val="bg1">
              <a:lumMod val="50000"/>
            </a:schemeClr>
          </a:solidFill>
        </p:grpSpPr>
        <p:sp>
          <p:nvSpPr>
            <p:cNvPr id="38" name="Google Shape;6958;p88">
              <a:extLst>
                <a:ext uri="{FF2B5EF4-FFF2-40B4-BE49-F238E27FC236}">
                  <a16:creationId xmlns:a16="http://schemas.microsoft.com/office/drawing/2014/main" id="{31CD649E-29C0-4E23-8882-904B73AFA8C7}"/>
                </a:ext>
              </a:extLst>
            </p:cNvPr>
            <p:cNvSpPr/>
            <p:nvPr/>
          </p:nvSpPr>
          <p:spPr>
            <a:xfrm>
              <a:off x="5077964" y="1314733"/>
              <a:ext cx="175903" cy="58119"/>
            </a:xfrm>
            <a:custGeom>
              <a:gdLst>
                <a:gd name="f0" fmla="val w"/>
                <a:gd name="f1" fmla="val h"/>
                <a:gd name="f2" fmla="val 0"/>
                <a:gd name="f3" fmla="val 4128"/>
                <a:gd name="f4" fmla="val 1364"/>
                <a:gd name="f5" fmla="val 645"/>
                <a:gd name="f6" fmla="val 263"/>
                <a:gd name="f7" fmla="val 296"/>
                <a:gd name="f8" fmla="val 670"/>
                <a:gd name="f9" fmla="val 1016"/>
                <a:gd name="f10" fmla="val 1205"/>
                <a:gd name="f11" fmla="val 158"/>
                <a:gd name="f12" fmla="val 1363"/>
                <a:gd name="f13" fmla="val 347"/>
                <a:gd name="f14" fmla="val 3781"/>
                <a:gd name="f15" fmla="val 3970"/>
                <a:gd name="f16" fmla="val 4127"/>
                <a:gd name="f17" fmla="val 260"/>
                <a:gd name="f18" fmla="val 3812"/>
                <a:gd name="f19" fmla="val 8"/>
                <a:gd name="f20" fmla="val 3466"/>
                <a:gd name="f21" fmla="val 756"/>
                <a:gd name="f22" fmla="val 718"/>
                <a:gd name="f23" fmla="val 3"/>
                <a:gd name="f24" fmla="val 681"/>
                <a:gd name="f25" fmla="*/ f0 1 4128"/>
                <a:gd name="f26" fmla="*/ f1 1 1364"/>
                <a:gd name="f27" fmla="+- f4 0 f2"/>
                <a:gd name="f28" fmla="+- f3 0 f2"/>
                <a:gd name="f29" fmla="*/ f28 1 4128"/>
                <a:gd name="f30" fmla="*/ f27 1 1364"/>
                <a:gd name="f31" fmla="*/ f2 1 f29"/>
                <a:gd name="f32" fmla="*/ f3 1 f29"/>
                <a:gd name="f33" fmla="*/ f2 1 f30"/>
                <a:gd name="f34" fmla="*/ f4 1 f30"/>
                <a:gd name="f35" fmla="*/ f31 f25 1"/>
                <a:gd name="f36" fmla="*/ f32 f25 1"/>
                <a:gd name="f37" fmla="*/ f34 f26 1"/>
                <a:gd name="f38" fmla="*/ f33 f26 1"/>
              </a:gdLst>
              <a:cxnLst>
                <a:cxn ang="3cd4">
                  <a:pos x="hc" y="t"/>
                </a:cxn>
                <a:cxn ang="0">
                  <a:pos x="r" y="vc"/>
                </a:cxn>
                <a:cxn ang="cd4">
                  <a:pos x="hc" y="b"/>
                </a:cxn>
                <a:cxn ang="cd2">
                  <a:pos x="l" y="vc"/>
                </a:cxn>
              </a:cxnLst>
              <a:rect l="f35" t="f38" r="f36" b="f37"/>
              <a:pathLst>
                <a:path w="4128" h="1364">
                  <a:moveTo>
                    <a:pt x="f5" y="f2"/>
                  </a:moveTo>
                  <a:cubicBezTo>
                    <a:pt x="f6" y="f2"/>
                    <a:pt x="f2" y="f7"/>
                    <a:pt x="f2" y="f8"/>
                  </a:cubicBezTo>
                  <a:lnTo>
                    <a:pt x="f2" y="f9"/>
                  </a:lnTo>
                  <a:cubicBezTo>
                    <a:pt x="f2" y="f10"/>
                    <a:pt x="f11" y="f12"/>
                    <a:pt x="f13" y="f12"/>
                  </a:cubicBezTo>
                  <a:lnTo>
                    <a:pt x="f14" y="f12"/>
                  </a:lnTo>
                  <a:cubicBezTo>
                    <a:pt x="f15" y="f12"/>
                    <a:pt x="f16" y="f10"/>
                    <a:pt x="f16" y="f9"/>
                  </a:cubicBezTo>
                  <a:lnTo>
                    <a:pt x="f16" y="f8"/>
                  </a:lnTo>
                  <a:cubicBezTo>
                    <a:pt x="f16" y="f17"/>
                    <a:pt x="f18" y="f19"/>
                    <a:pt x="f20" y="f19"/>
                  </a:cubicBezTo>
                  <a:lnTo>
                    <a:pt x="f21" y="f19"/>
                  </a:lnTo>
                  <a:cubicBezTo>
                    <a:pt x="f22" y="f23"/>
                    <a:pt x="f24"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9" name="Google Shape;6959;p88">
              <a:extLst>
                <a:ext uri="{FF2B5EF4-FFF2-40B4-BE49-F238E27FC236}">
                  <a16:creationId xmlns:a16="http://schemas.microsoft.com/office/drawing/2014/main" id="{B73C11FF-B9B1-463C-9123-1B1527AEFF2F}"/>
                </a:ext>
              </a:extLst>
            </p:cNvPr>
            <p:cNvSpPr/>
            <p:nvPr/>
          </p:nvSpPr>
          <p:spPr>
            <a:xfrm>
              <a:off x="5063179" y="1574157"/>
              <a:ext cx="28209" cy="30934"/>
            </a:xfrm>
            <a:custGeom>
              <a:gdLst>
                <a:gd name="f0" fmla="val w"/>
                <a:gd name="f1" fmla="val h"/>
                <a:gd name="f2" fmla="val 0"/>
                <a:gd name="f3" fmla="val 662"/>
                <a:gd name="f4" fmla="val 726"/>
                <a:gd name="f5" fmla="val 1"/>
                <a:gd name="f6" fmla="val 725"/>
                <a:gd name="f7" fmla="*/ f0 1 662"/>
                <a:gd name="f8" fmla="*/ f1 1 726"/>
                <a:gd name="f9" fmla="+- f4 0 f2"/>
                <a:gd name="f10" fmla="+- f3 0 f2"/>
                <a:gd name="f11" fmla="*/ f10 1 662"/>
                <a:gd name="f12" fmla="*/ f9 1 726"/>
                <a:gd name="f13" fmla="*/ f2 1 f11"/>
                <a:gd name="f14" fmla="*/ f3 1 f11"/>
                <a:gd name="f15" fmla="*/ f2 1 f12"/>
                <a:gd name="f16" fmla="*/ f4 1 f12"/>
                <a:gd name="f17" fmla="*/ f13 f7 1"/>
                <a:gd name="f18" fmla="*/ f14 f7 1"/>
                <a:gd name="f19" fmla="*/ f16 f8 1"/>
                <a:gd name="f20" fmla="*/ f15 f8 1"/>
              </a:gdLst>
              <a:cxnLst>
                <a:cxn ang="3cd4">
                  <a:pos x="hc" y="t"/>
                </a:cxn>
                <a:cxn ang="0">
                  <a:pos x="r" y="vc"/>
                </a:cxn>
                <a:cxn ang="cd4">
                  <a:pos x="hc" y="b"/>
                </a:cxn>
                <a:cxn ang="cd2">
                  <a:pos x="l" y="vc"/>
                </a:cxn>
              </a:cxnLst>
              <a:rect l="f17" t="f20" r="f18" b="f19"/>
              <a:pathLst>
                <a:path w="662" h="726">
                  <a:moveTo>
                    <a:pt x="f5" y="f5"/>
                  </a:moveTo>
                  <a:lnTo>
                    <a:pt x="f5" y="f6"/>
                  </a:lnTo>
                  <a:lnTo>
                    <a:pt x="f3" y="f6"/>
                  </a:lnTo>
                  <a:lnTo>
                    <a:pt x="f3"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0" name="Google Shape;6960;p88">
              <a:extLst>
                <a:ext uri="{FF2B5EF4-FFF2-40B4-BE49-F238E27FC236}">
                  <a16:creationId xmlns:a16="http://schemas.microsoft.com/office/drawing/2014/main" id="{101F3E9D-73B8-4123-B3E6-CD38BE5FD209}"/>
                </a:ext>
              </a:extLst>
            </p:cNvPr>
            <p:cNvSpPr/>
            <p:nvPr/>
          </p:nvSpPr>
          <p:spPr>
            <a:xfrm>
              <a:off x="5063179" y="1458724"/>
              <a:ext cx="28209" cy="28209"/>
            </a:xfrm>
            <a:custGeom>
              <a:gdLst>
                <a:gd name="f0" fmla="val w"/>
                <a:gd name="f1" fmla="val h"/>
                <a:gd name="f2" fmla="val 0"/>
                <a:gd name="f3" fmla="val 662"/>
                <a:gd name="f4" fmla="val 1"/>
                <a:gd name="f5" fmla="*/ f0 1 662"/>
                <a:gd name="f6" fmla="*/ f1 1 662"/>
                <a:gd name="f7" fmla="+- f3 0 f2"/>
                <a:gd name="f8" fmla="*/ f7 1 662"/>
                <a:gd name="f9" fmla="*/ f2 1 f8"/>
                <a:gd name="f10" fmla="*/ f3 1 f8"/>
                <a:gd name="f11" fmla="*/ f9 f5 1"/>
                <a:gd name="f12" fmla="*/ f10 f5 1"/>
                <a:gd name="f13" fmla="*/ f10 f6 1"/>
                <a:gd name="f14" fmla="*/ f9 f6 1"/>
              </a:gdLst>
              <a:cxnLst>
                <a:cxn ang="3cd4">
                  <a:pos x="hc" y="t"/>
                </a:cxn>
                <a:cxn ang="0">
                  <a:pos x="r" y="vc"/>
                </a:cxn>
                <a:cxn ang="cd4">
                  <a:pos x="hc" y="b"/>
                </a:cxn>
                <a:cxn ang="cd2">
                  <a:pos x="l" y="vc"/>
                </a:cxn>
              </a:cxnLst>
              <a:rect l="f11" t="f14" r="f12" b="f13"/>
              <a:pathLst>
                <a:path w="662" h="662">
                  <a:moveTo>
                    <a:pt x="f4" y="f2"/>
                  </a:moveTo>
                  <a:lnTo>
                    <a:pt x="f4" y="f3"/>
                  </a:lnTo>
                  <a:lnTo>
                    <a:pt x="f3" y="f3"/>
                  </a:ln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1" name="Google Shape;6961;p88">
              <a:extLst>
                <a:ext uri="{FF2B5EF4-FFF2-40B4-BE49-F238E27FC236}">
                  <a16:creationId xmlns:a16="http://schemas.microsoft.com/office/drawing/2014/main" id="{4C7991C1-9F9B-4742-8472-5365DAA06DCE}"/>
                </a:ext>
              </a:extLst>
            </p:cNvPr>
            <p:cNvSpPr/>
            <p:nvPr/>
          </p:nvSpPr>
          <p:spPr>
            <a:xfrm>
              <a:off x="5063179" y="1693642"/>
              <a:ext cx="28209" cy="28245"/>
            </a:xfrm>
            <a:custGeom>
              <a:gdLst>
                <a:gd name="f0" fmla="val w"/>
                <a:gd name="f1" fmla="val h"/>
                <a:gd name="f2" fmla="val 0"/>
                <a:gd name="f3" fmla="val 662"/>
                <a:gd name="f4" fmla="val 663"/>
                <a:gd name="f5" fmla="val 1"/>
                <a:gd name="f6" fmla="*/ f0 1 662"/>
                <a:gd name="f7" fmla="*/ f1 1 663"/>
                <a:gd name="f8" fmla="+- f4 0 f2"/>
                <a:gd name="f9" fmla="+- f3 0 f2"/>
                <a:gd name="f10" fmla="*/ f9 1 662"/>
                <a:gd name="f11" fmla="*/ f8 1 663"/>
                <a:gd name="f12" fmla="*/ f2 1 f10"/>
                <a:gd name="f13" fmla="*/ f3 1 f10"/>
                <a:gd name="f14" fmla="*/ f2 1 f11"/>
                <a:gd name="f15" fmla="*/ f4 1 f11"/>
                <a:gd name="f16" fmla="*/ f12 f6 1"/>
                <a:gd name="f17" fmla="*/ f13 f6 1"/>
                <a:gd name="f18" fmla="*/ f15 f7 1"/>
                <a:gd name="f19" fmla="*/ f14 f7 1"/>
              </a:gdLst>
              <a:cxnLst>
                <a:cxn ang="3cd4">
                  <a:pos x="hc" y="t"/>
                </a:cxn>
                <a:cxn ang="0">
                  <a:pos x="r" y="vc"/>
                </a:cxn>
                <a:cxn ang="cd4">
                  <a:pos x="hc" y="b"/>
                </a:cxn>
                <a:cxn ang="cd2">
                  <a:pos x="l" y="vc"/>
                </a:cxn>
              </a:cxnLst>
              <a:rect l="f16" t="f19" r="f17" b="f18"/>
              <a:pathLst>
                <a:path w="662" h="663">
                  <a:moveTo>
                    <a:pt x="f5" y="f5"/>
                  </a:moveTo>
                  <a:lnTo>
                    <a:pt x="f5" y="f3"/>
                  </a:lnTo>
                  <a:lnTo>
                    <a:pt x="f3" y="f3"/>
                  </a:lnTo>
                  <a:lnTo>
                    <a:pt x="f3"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2" name="Google Shape;6962;p88">
              <a:extLst>
                <a:ext uri="{FF2B5EF4-FFF2-40B4-BE49-F238E27FC236}">
                  <a16:creationId xmlns:a16="http://schemas.microsoft.com/office/drawing/2014/main" id="{A5A40467-DF6A-474A-9004-DAE993C9FBEA}"/>
                </a:ext>
              </a:extLst>
            </p:cNvPr>
            <p:cNvSpPr/>
            <p:nvPr/>
          </p:nvSpPr>
          <p:spPr>
            <a:xfrm>
              <a:off x="4974592" y="1343253"/>
              <a:ext cx="379924" cy="468602"/>
            </a:xfrm>
            <a:custGeom>
              <a:gdLst>
                <a:gd name="f0" fmla="val w"/>
                <a:gd name="f1" fmla="val h"/>
                <a:gd name="f2" fmla="val 0"/>
                <a:gd name="f3" fmla="val 8916"/>
                <a:gd name="f4" fmla="val 10997"/>
                <a:gd name="f5" fmla="val 7183"/>
                <a:gd name="f6" fmla="val 2049"/>
                <a:gd name="f7" fmla="val 7404"/>
                <a:gd name="f8" fmla="val 7561"/>
                <a:gd name="f9" fmla="val 2206"/>
                <a:gd name="f10" fmla="val 2395"/>
                <a:gd name="f11" fmla="val 2584"/>
                <a:gd name="f12" fmla="val 2742"/>
                <a:gd name="f13" fmla="val 4474"/>
                <a:gd name="f14" fmla="val 4285"/>
                <a:gd name="f15" fmla="val 4127"/>
                <a:gd name="f16" fmla="val 3151"/>
                <a:gd name="f17" fmla="val 2017"/>
                <a:gd name="f18" fmla="val 3340"/>
                <a:gd name="f19" fmla="val 3497"/>
                <a:gd name="f20" fmla="val 2175"/>
                <a:gd name="f21" fmla="val 2364"/>
                <a:gd name="f22" fmla="val 3750"/>
                <a:gd name="f23" fmla="val 3939"/>
                <a:gd name="f24" fmla="val 4097"/>
                <a:gd name="f25" fmla="val 1764"/>
                <a:gd name="f26" fmla="val 1575"/>
                <a:gd name="f27" fmla="val 1418"/>
                <a:gd name="f28" fmla="val 5860"/>
                <a:gd name="f29" fmla="val 3372"/>
                <a:gd name="f30" fmla="val 6049"/>
                <a:gd name="f31" fmla="val 6207"/>
                <a:gd name="f32" fmla="val 3529"/>
                <a:gd name="f33" fmla="val 4758"/>
                <a:gd name="f34" fmla="val 4916"/>
                <a:gd name="f35" fmla="val 5105"/>
                <a:gd name="f36" fmla="val 5325"/>
                <a:gd name="f37" fmla="val 5483"/>
                <a:gd name="f38" fmla="val 6491"/>
                <a:gd name="f39" fmla="val 6680"/>
                <a:gd name="f40" fmla="val 6837"/>
                <a:gd name="f41" fmla="val 6144"/>
                <a:gd name="f42" fmla="val 6302"/>
                <a:gd name="f43" fmla="val 7562"/>
                <a:gd name="f44" fmla="val 7720"/>
                <a:gd name="f45" fmla="val 7909"/>
                <a:gd name="f46" fmla="val 8098"/>
                <a:gd name="f47" fmla="val 8255"/>
                <a:gd name="f48" fmla="val 7531"/>
                <a:gd name="f49" fmla="val 7657"/>
                <a:gd name="f50" fmla="val 7877"/>
                <a:gd name="f51" fmla="val 9232"/>
                <a:gd name="f52" fmla="val 9452"/>
                <a:gd name="f53" fmla="val 9610"/>
                <a:gd name="f54" fmla="val 8885"/>
                <a:gd name="f55" fmla="val 9043"/>
                <a:gd name="f56" fmla="val 1040"/>
                <a:gd name="f57" fmla="val 1"/>
                <a:gd name="f58" fmla="val 504"/>
                <a:gd name="f59" fmla="val 473"/>
                <a:gd name="f60" fmla="val 1009"/>
                <a:gd name="f61" fmla="val 9956"/>
                <a:gd name="f62" fmla="val 32"/>
                <a:gd name="f63" fmla="val 10524"/>
                <a:gd name="f64" fmla="val 10996"/>
                <a:gd name="f65" fmla="val 7908"/>
                <a:gd name="f66" fmla="val 8444"/>
                <a:gd name="f67" fmla="val 347"/>
                <a:gd name="f68" fmla="val 915"/>
                <a:gd name="f69" fmla="val 6711"/>
                <a:gd name="f70" fmla="val 1387"/>
                <a:gd name="f71" fmla="val 6175"/>
                <a:gd name="f72" fmla="val 2741"/>
                <a:gd name="f73" fmla="val 1733"/>
                <a:gd name="f74" fmla="*/ f0 1 8916"/>
                <a:gd name="f75" fmla="*/ f1 1 10997"/>
                <a:gd name="f76" fmla="+- f4 0 f2"/>
                <a:gd name="f77" fmla="+- f3 0 f2"/>
                <a:gd name="f78" fmla="*/ f77 1 8916"/>
                <a:gd name="f79" fmla="*/ f76 1 10997"/>
                <a:gd name="f80" fmla="*/ f2 1 f78"/>
                <a:gd name="f81" fmla="*/ f3 1 f78"/>
                <a:gd name="f82" fmla="*/ f2 1 f79"/>
                <a:gd name="f83" fmla="*/ f4 1 f79"/>
                <a:gd name="f84" fmla="*/ f80 f74 1"/>
                <a:gd name="f85" fmla="*/ f81 f74 1"/>
                <a:gd name="f86" fmla="*/ f83 f75 1"/>
                <a:gd name="f87" fmla="*/ f82 f75 1"/>
              </a:gdLst>
              <a:cxnLst>
                <a:cxn ang="3cd4">
                  <a:pos x="hc" y="t"/>
                </a:cxn>
                <a:cxn ang="0">
                  <a:pos x="r" y="vc"/>
                </a:cxn>
                <a:cxn ang="cd4">
                  <a:pos x="hc" y="b"/>
                </a:cxn>
                <a:cxn ang="cd2">
                  <a:pos x="l" y="vc"/>
                </a:cxn>
              </a:cxnLst>
              <a:rect l="f84" t="f87" r="f85" b="f86"/>
              <a:pathLst>
                <a:path w="8916" h="10997">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lnTo>
                    <a:pt x="f19" y="f22"/>
                  </a:lnTo>
                  <a:cubicBezTo>
                    <a:pt x="f19" y="f23"/>
                    <a:pt x="f18" y="f24"/>
                    <a:pt x="f16" y="f24"/>
                  </a:cubicBezTo>
                  <a:lnTo>
                    <a:pt x="f25" y="f24"/>
                  </a:lnTo>
                  <a:cubicBezTo>
                    <a:pt x="f26" y="f24"/>
                    <a:pt x="f27" y="f23"/>
                    <a:pt x="f27" y="f22"/>
                  </a:cubicBezTo>
                  <a:lnTo>
                    <a:pt x="f27" y="f21"/>
                  </a:lnTo>
                  <a:cubicBezTo>
                    <a:pt x="f27" y="f20"/>
                    <a:pt x="f26" y="f17"/>
                    <a:pt x="f25" y="f17"/>
                  </a:cubicBezTo>
                  <a:close/>
                  <a:moveTo>
                    <a:pt x="f28" y="f29"/>
                  </a:moveTo>
                  <a:cubicBezTo>
                    <a:pt x="f30" y="f29"/>
                    <a:pt x="f31" y="f32"/>
                    <a:pt x="f31" y="f22"/>
                  </a:cubicBezTo>
                  <a:cubicBezTo>
                    <a:pt x="f31" y="f23"/>
                    <a:pt x="f30" y="f24"/>
                    <a:pt x="f28" y="f24"/>
                  </a:cubicBezTo>
                  <a:lnTo>
                    <a:pt x="f13" y="f24"/>
                  </a:lnTo>
                  <a:cubicBezTo>
                    <a:pt x="f14" y="f24"/>
                    <a:pt x="f15" y="f23"/>
                    <a:pt x="f15" y="f22"/>
                  </a:cubicBezTo>
                  <a:cubicBezTo>
                    <a:pt x="f15" y="f32"/>
                    <a:pt x="f14" y="f29"/>
                    <a:pt x="f13" y="f29"/>
                  </a:cubicBezTo>
                  <a:close/>
                  <a:moveTo>
                    <a:pt x="f5" y="f33"/>
                  </a:moveTo>
                  <a:cubicBezTo>
                    <a:pt x="f7" y="f33"/>
                    <a:pt x="f8" y="f34"/>
                    <a:pt x="f8" y="f35"/>
                  </a:cubicBezTo>
                  <a:cubicBezTo>
                    <a:pt x="f8" y="f36"/>
                    <a:pt x="f7" y="f37"/>
                    <a:pt x="f5" y="f37"/>
                  </a:cubicBezTo>
                  <a:lnTo>
                    <a:pt x="f13" y="f37"/>
                  </a:lnTo>
                  <a:cubicBezTo>
                    <a:pt x="f14" y="f37"/>
                    <a:pt x="f15" y="f36"/>
                    <a:pt x="f15" y="f35"/>
                  </a:cubicBezTo>
                  <a:cubicBezTo>
                    <a:pt x="f15" y="f34"/>
                    <a:pt x="f14" y="f33"/>
                    <a:pt x="f13" y="f33"/>
                  </a:cubicBezTo>
                  <a:close/>
                  <a:moveTo>
                    <a:pt x="f16" y="f33"/>
                  </a:moveTo>
                  <a:cubicBezTo>
                    <a:pt x="f18" y="f33"/>
                    <a:pt x="f19" y="f34"/>
                    <a:pt x="f19" y="f35"/>
                  </a:cubicBezTo>
                  <a:lnTo>
                    <a:pt x="f19" y="f38"/>
                  </a:lnTo>
                  <a:cubicBezTo>
                    <a:pt x="f19" y="f39"/>
                    <a:pt x="f18" y="f40"/>
                    <a:pt x="f16" y="f40"/>
                  </a:cubicBezTo>
                  <a:lnTo>
                    <a:pt x="f25" y="f40"/>
                  </a:lnTo>
                  <a:cubicBezTo>
                    <a:pt x="f26" y="f40"/>
                    <a:pt x="f27" y="f39"/>
                    <a:pt x="f27" y="f38"/>
                  </a:cubicBezTo>
                  <a:lnTo>
                    <a:pt x="f27" y="f35"/>
                  </a:lnTo>
                  <a:cubicBezTo>
                    <a:pt x="f27" y="f34"/>
                    <a:pt x="f26" y="f33"/>
                    <a:pt x="f25" y="f33"/>
                  </a:cubicBezTo>
                  <a:close/>
                  <a:moveTo>
                    <a:pt x="f28" y="f41"/>
                  </a:moveTo>
                  <a:cubicBezTo>
                    <a:pt x="f30" y="f41"/>
                    <a:pt x="f31" y="f42"/>
                    <a:pt x="f31" y="f38"/>
                  </a:cubicBezTo>
                  <a:cubicBezTo>
                    <a:pt x="f31" y="f39"/>
                    <a:pt x="f30" y="f40"/>
                    <a:pt x="f28" y="f40"/>
                  </a:cubicBezTo>
                  <a:lnTo>
                    <a:pt x="f13" y="f40"/>
                  </a:lnTo>
                  <a:cubicBezTo>
                    <a:pt x="f14" y="f40"/>
                    <a:pt x="f15" y="f39"/>
                    <a:pt x="f15" y="f38"/>
                  </a:cubicBezTo>
                  <a:cubicBezTo>
                    <a:pt x="f15" y="f42"/>
                    <a:pt x="f14" y="f41"/>
                    <a:pt x="f13" y="f41"/>
                  </a:cubicBezTo>
                  <a:close/>
                  <a:moveTo>
                    <a:pt x="f5" y="f43"/>
                  </a:moveTo>
                  <a:cubicBezTo>
                    <a:pt x="f7" y="f43"/>
                    <a:pt x="f8" y="f44"/>
                    <a:pt x="f8" y="f45"/>
                  </a:cubicBezTo>
                  <a:cubicBezTo>
                    <a:pt x="f8" y="f46"/>
                    <a:pt x="f7" y="f47"/>
                    <a:pt x="f5" y="f47"/>
                  </a:cubicBezTo>
                  <a:lnTo>
                    <a:pt x="f13" y="f47"/>
                  </a:lnTo>
                  <a:cubicBezTo>
                    <a:pt x="f14" y="f47"/>
                    <a:pt x="f15" y="f46"/>
                    <a:pt x="f15" y="f45"/>
                  </a:cubicBezTo>
                  <a:cubicBezTo>
                    <a:pt x="f15" y="f44"/>
                    <a:pt x="f14" y="f43"/>
                    <a:pt x="f13" y="f43"/>
                  </a:cubicBezTo>
                  <a:close/>
                  <a:moveTo>
                    <a:pt x="f16" y="f48"/>
                  </a:moveTo>
                  <a:cubicBezTo>
                    <a:pt x="f18" y="f48"/>
                    <a:pt x="f19" y="f49"/>
                    <a:pt x="f19" y="f50"/>
                  </a:cubicBezTo>
                  <a:lnTo>
                    <a:pt x="f19" y="f51"/>
                  </a:lnTo>
                  <a:cubicBezTo>
                    <a:pt x="f19" y="f52"/>
                    <a:pt x="f18" y="f53"/>
                    <a:pt x="f16" y="f53"/>
                  </a:cubicBezTo>
                  <a:lnTo>
                    <a:pt x="f25" y="f53"/>
                  </a:lnTo>
                  <a:cubicBezTo>
                    <a:pt x="f26" y="f53"/>
                    <a:pt x="f27" y="f52"/>
                    <a:pt x="f27" y="f51"/>
                  </a:cubicBezTo>
                  <a:lnTo>
                    <a:pt x="f27" y="f50"/>
                  </a:lnTo>
                  <a:cubicBezTo>
                    <a:pt x="f27" y="f49"/>
                    <a:pt x="f26" y="f48"/>
                    <a:pt x="f25" y="f48"/>
                  </a:cubicBezTo>
                  <a:close/>
                  <a:moveTo>
                    <a:pt x="f28" y="f54"/>
                  </a:moveTo>
                  <a:cubicBezTo>
                    <a:pt x="f30" y="f54"/>
                    <a:pt x="f31" y="f55"/>
                    <a:pt x="f31" y="f51"/>
                  </a:cubicBezTo>
                  <a:cubicBezTo>
                    <a:pt x="f31" y="f52"/>
                    <a:pt x="f30" y="f53"/>
                    <a:pt x="f28" y="f53"/>
                  </a:cubicBezTo>
                  <a:lnTo>
                    <a:pt x="f13" y="f53"/>
                  </a:lnTo>
                  <a:cubicBezTo>
                    <a:pt x="f14" y="f53"/>
                    <a:pt x="f15" y="f52"/>
                    <a:pt x="f15" y="f51"/>
                  </a:cubicBezTo>
                  <a:cubicBezTo>
                    <a:pt x="f15" y="f55"/>
                    <a:pt x="f14" y="f54"/>
                    <a:pt x="f13" y="f54"/>
                  </a:cubicBezTo>
                  <a:close/>
                  <a:moveTo>
                    <a:pt x="f56" y="f57"/>
                  </a:moveTo>
                  <a:cubicBezTo>
                    <a:pt x="f58" y="f57"/>
                    <a:pt x="f2" y="f59"/>
                    <a:pt x="f2" y="f60"/>
                  </a:cubicBezTo>
                  <a:lnTo>
                    <a:pt x="f2" y="f61"/>
                  </a:lnTo>
                  <a:cubicBezTo>
                    <a:pt x="f62" y="f63"/>
                    <a:pt x="f58" y="f64"/>
                    <a:pt x="f56" y="f64"/>
                  </a:cubicBezTo>
                  <a:lnTo>
                    <a:pt x="f65" y="f64"/>
                  </a:lnTo>
                  <a:cubicBezTo>
                    <a:pt x="f66" y="f64"/>
                    <a:pt x="f3" y="f63"/>
                    <a:pt x="f3" y="f61"/>
                  </a:cubicBezTo>
                  <a:lnTo>
                    <a:pt x="f3" y="f60"/>
                  </a:lnTo>
                  <a:cubicBezTo>
                    <a:pt x="f3" y="f59"/>
                    <a:pt x="f66" y="f57"/>
                    <a:pt x="f65" y="f57"/>
                  </a:cubicBezTo>
                  <a:lnTo>
                    <a:pt x="f5" y="f57"/>
                  </a:lnTo>
                  <a:lnTo>
                    <a:pt x="f5" y="f67"/>
                  </a:lnTo>
                  <a:cubicBezTo>
                    <a:pt x="f5" y="f68"/>
                    <a:pt x="f69" y="f70"/>
                    <a:pt x="f71" y="f70"/>
                  </a:cubicBezTo>
                  <a:lnTo>
                    <a:pt x="f72" y="f70"/>
                  </a:lnTo>
                  <a:cubicBezTo>
                    <a:pt x="f9" y="f70"/>
                    <a:pt x="f73" y="f68"/>
                    <a:pt x="f73" y="f67"/>
                  </a:cubicBezTo>
                  <a:lnTo>
                    <a:pt x="f73" y="f57"/>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 name="Google Shape;6963;p88">
              <a:extLst>
                <a:ext uri="{FF2B5EF4-FFF2-40B4-BE49-F238E27FC236}">
                  <a16:creationId xmlns:a16="http://schemas.microsoft.com/office/drawing/2014/main" id="{B58DF1F1-5342-479E-AAD3-02EE418A392D}"/>
                </a:ext>
              </a:extLst>
            </p:cNvPr>
            <p:cNvSpPr/>
            <p:nvPr/>
          </p:nvSpPr>
          <p:spPr>
            <a:xfrm>
              <a:off x="5385367" y="1486887"/>
              <a:ext cx="87306" cy="177256"/>
            </a:xfrm>
            <a:custGeom>
              <a:gdLst>
                <a:gd name="f0" fmla="val w"/>
                <a:gd name="f1" fmla="val h"/>
                <a:gd name="f2" fmla="val 0"/>
                <a:gd name="f3" fmla="val 2049"/>
                <a:gd name="f4" fmla="val 4160"/>
                <a:gd name="f5" fmla="val 1"/>
                <a:gd name="f6" fmla="*/ f0 1 2049"/>
                <a:gd name="f7" fmla="*/ f1 1 4160"/>
                <a:gd name="f8" fmla="+- f4 0 f2"/>
                <a:gd name="f9" fmla="+- f3 0 f2"/>
                <a:gd name="f10" fmla="*/ f9 1 2049"/>
                <a:gd name="f11" fmla="*/ f8 1 4160"/>
                <a:gd name="f12" fmla="*/ f2 1 f10"/>
                <a:gd name="f13" fmla="*/ f3 1 f10"/>
                <a:gd name="f14" fmla="*/ f2 1 f11"/>
                <a:gd name="f15" fmla="*/ f4 1 f11"/>
                <a:gd name="f16" fmla="*/ f12 f6 1"/>
                <a:gd name="f17" fmla="*/ f13 f6 1"/>
                <a:gd name="f18" fmla="*/ f15 f7 1"/>
                <a:gd name="f19" fmla="*/ f14 f7 1"/>
              </a:gdLst>
              <a:cxnLst>
                <a:cxn ang="3cd4">
                  <a:pos x="hc" y="t"/>
                </a:cxn>
                <a:cxn ang="0">
                  <a:pos x="r" y="vc"/>
                </a:cxn>
                <a:cxn ang="cd4">
                  <a:pos x="hc" y="b"/>
                </a:cxn>
                <a:cxn ang="cd2">
                  <a:pos x="l" y="vc"/>
                </a:cxn>
              </a:cxnLst>
              <a:rect l="f16" t="f19" r="f17" b="f18"/>
              <a:pathLst>
                <a:path w="2049" h="4160">
                  <a:moveTo>
                    <a:pt x="f5" y="f5"/>
                  </a:moveTo>
                  <a:lnTo>
                    <a:pt x="f5" y="f4"/>
                  </a:lnTo>
                  <a:lnTo>
                    <a:pt x="f3" y="f4"/>
                  </a:lnTo>
                  <a:lnTo>
                    <a:pt x="f3"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4" name="Google Shape;6964;p88">
              <a:extLst>
                <a:ext uri="{FF2B5EF4-FFF2-40B4-BE49-F238E27FC236}">
                  <a16:creationId xmlns:a16="http://schemas.microsoft.com/office/drawing/2014/main" id="{B533B0C0-32F1-4021-A0ED-567A11FC8841}"/>
                </a:ext>
              </a:extLst>
            </p:cNvPr>
            <p:cNvSpPr/>
            <p:nvPr/>
          </p:nvSpPr>
          <p:spPr>
            <a:xfrm>
              <a:off x="5385367" y="1371453"/>
              <a:ext cx="87306" cy="87306"/>
            </a:xfrm>
            <a:custGeom>
              <a:gdLst>
                <a:gd name="f0" fmla="val w"/>
                <a:gd name="f1" fmla="val h"/>
                <a:gd name="f2" fmla="val 0"/>
                <a:gd name="f3" fmla="val 2049"/>
                <a:gd name="f4" fmla="val 1009"/>
                <a:gd name="f5" fmla="val 1"/>
                <a:gd name="f6" fmla="val 473"/>
                <a:gd name="f7" fmla="val 1040"/>
                <a:gd name="f8" fmla="val 2048"/>
                <a:gd name="f9" fmla="val 1576"/>
                <a:gd name="f10" fmla="*/ f0 1 2049"/>
                <a:gd name="f11" fmla="*/ f1 1 2049"/>
                <a:gd name="f12" fmla="+- f3 0 f2"/>
                <a:gd name="f13" fmla="*/ f12 1 2049"/>
                <a:gd name="f14" fmla="*/ f2 1 f13"/>
                <a:gd name="f15" fmla="*/ f3 1 f13"/>
                <a:gd name="f16" fmla="*/ f14 f10 1"/>
                <a:gd name="f17" fmla="*/ f15 f10 1"/>
                <a:gd name="f18" fmla="*/ f15 f11 1"/>
                <a:gd name="f19" fmla="*/ f14 f11 1"/>
              </a:gdLst>
              <a:cxnLst>
                <a:cxn ang="3cd4">
                  <a:pos x="hc" y="t"/>
                </a:cxn>
                <a:cxn ang="0">
                  <a:pos x="r" y="vc"/>
                </a:cxn>
                <a:cxn ang="cd4">
                  <a:pos x="hc" y="b"/>
                </a:cxn>
                <a:cxn ang="cd2">
                  <a:pos x="l" y="vc"/>
                </a:cxn>
              </a:cxnLst>
              <a:rect l="f16" t="f19" r="f17" b="f18"/>
              <a:pathLst>
                <a:path w="2049" h="2049">
                  <a:moveTo>
                    <a:pt x="f4" y="f5"/>
                  </a:moveTo>
                  <a:cubicBezTo>
                    <a:pt x="f6" y="f5"/>
                    <a:pt x="f5" y="f6"/>
                    <a:pt x="f5" y="f7"/>
                  </a:cubicBezTo>
                  <a:lnTo>
                    <a:pt x="f5" y="f8"/>
                  </a:lnTo>
                  <a:lnTo>
                    <a:pt x="f3" y="f8"/>
                  </a:lnTo>
                  <a:lnTo>
                    <a:pt x="f3" y="f7"/>
                  </a:lnTo>
                  <a:cubicBezTo>
                    <a:pt x="f3" y="f6"/>
                    <a:pt x="f9" y="f5"/>
                    <a:pt x="f4"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5" name="Google Shape;6965;p88">
              <a:extLst>
                <a:ext uri="{FF2B5EF4-FFF2-40B4-BE49-F238E27FC236}">
                  <a16:creationId xmlns:a16="http://schemas.microsoft.com/office/drawing/2014/main" id="{D878EDED-F972-48F7-8156-192753FC1DFE}"/>
                </a:ext>
              </a:extLst>
            </p:cNvPr>
            <p:cNvSpPr/>
            <p:nvPr/>
          </p:nvSpPr>
          <p:spPr>
            <a:xfrm>
              <a:off x="5388056" y="1693642"/>
              <a:ext cx="79260" cy="87306"/>
            </a:xfrm>
            <a:custGeom>
              <a:gdLst>
                <a:gd name="f0" fmla="val w"/>
                <a:gd name="f1" fmla="val h"/>
                <a:gd name="f2" fmla="val 0"/>
                <a:gd name="f3" fmla="val 1860"/>
                <a:gd name="f4" fmla="val 2049"/>
                <a:gd name="f5" fmla="val 1"/>
                <a:gd name="f6" fmla="val 599"/>
                <a:gd name="f7" fmla="val 1796"/>
                <a:gd name="f8" fmla="val 694"/>
                <a:gd name="f9" fmla="val 1985"/>
                <a:gd name="f10" fmla="val 788"/>
                <a:gd name="f11" fmla="val 2048"/>
                <a:gd name="f12" fmla="val 946"/>
                <a:gd name="f13" fmla="val 1103"/>
                <a:gd name="f14" fmla="val 1229"/>
                <a:gd name="f15" fmla="val 1261"/>
                <a:gd name="f16" fmla="*/ f0 1 1860"/>
                <a:gd name="f17" fmla="*/ f1 1 2049"/>
                <a:gd name="f18" fmla="+- f4 0 f2"/>
                <a:gd name="f19" fmla="+- f3 0 f2"/>
                <a:gd name="f20" fmla="*/ f19 1 1860"/>
                <a:gd name="f21" fmla="*/ f18 1 2049"/>
                <a:gd name="f22" fmla="*/ f2 1 f20"/>
                <a:gd name="f23" fmla="*/ f3 1 f20"/>
                <a:gd name="f24" fmla="*/ f2 1 f21"/>
                <a:gd name="f25" fmla="*/ f4 1 f21"/>
                <a:gd name="f26" fmla="*/ f22 f16 1"/>
                <a:gd name="f27" fmla="*/ f23 f16 1"/>
                <a:gd name="f28" fmla="*/ f25 f17 1"/>
                <a:gd name="f29" fmla="*/ f24 f17 1"/>
              </a:gdLst>
              <a:cxnLst>
                <a:cxn ang="3cd4">
                  <a:pos x="hc" y="t"/>
                </a:cxn>
                <a:cxn ang="0">
                  <a:pos x="r" y="vc"/>
                </a:cxn>
                <a:cxn ang="cd4">
                  <a:pos x="hc" y="b"/>
                </a:cxn>
                <a:cxn ang="cd2">
                  <a:pos x="l" y="vc"/>
                </a:cxn>
              </a:cxnLst>
              <a:rect l="f26" t="f29" r="f27" b="f28"/>
              <a:pathLst>
                <a:path w="1860" h="2049">
                  <a:moveTo>
                    <a:pt x="f5" y="f5"/>
                  </a:moveTo>
                  <a:lnTo>
                    <a:pt x="f6" y="f7"/>
                  </a:lnTo>
                  <a:cubicBezTo>
                    <a:pt x="f8" y="f9"/>
                    <a:pt x="f10" y="f11"/>
                    <a:pt x="f12" y="f11"/>
                  </a:cubicBezTo>
                  <a:cubicBezTo>
                    <a:pt x="f13" y="f11"/>
                    <a:pt x="f14" y="f9"/>
                    <a:pt x="f15" y="f7"/>
                  </a:cubicBezTo>
                  <a:lnTo>
                    <a:pt x="f3"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46" name="Google Shape;6966;p88">
            <a:extLst>
              <a:ext uri="{FF2B5EF4-FFF2-40B4-BE49-F238E27FC236}">
                <a16:creationId xmlns:a16="http://schemas.microsoft.com/office/drawing/2014/main" id="{5A984A88-B922-4F46-908C-1DCCB99E577F}"/>
              </a:ext>
            </a:extLst>
          </p:cNvPr>
          <p:cNvGrpSpPr/>
          <p:nvPr/>
        </p:nvGrpSpPr>
        <p:grpSpPr>
          <a:xfrm>
            <a:off x="10919517" y="3411178"/>
            <a:ext cx="604884" cy="605817"/>
            <a:chOff x="10919517" y="3411178"/>
            <a:chExt cx="604884" cy="605817"/>
          </a:xfrm>
          <a:solidFill>
            <a:schemeClr val="bg1">
              <a:lumMod val="50000"/>
            </a:schemeClr>
          </a:solidFill>
        </p:grpSpPr>
        <p:sp>
          <p:nvSpPr>
            <p:cNvPr id="47" name="Google Shape;6967;p88">
              <a:extLst>
                <a:ext uri="{FF2B5EF4-FFF2-40B4-BE49-F238E27FC236}">
                  <a16:creationId xmlns:a16="http://schemas.microsoft.com/office/drawing/2014/main" id="{7327B22F-CF64-4566-ABEA-C34B9B8E3825}"/>
                </a:ext>
              </a:extLst>
            </p:cNvPr>
            <p:cNvSpPr/>
            <p:nvPr/>
          </p:nvSpPr>
          <p:spPr>
            <a:xfrm>
              <a:off x="11089550" y="3811685"/>
              <a:ext cx="16395" cy="26197"/>
            </a:xfrm>
            <a:custGeom>
              <a:gdLst>
                <a:gd name="f0" fmla="val w"/>
                <a:gd name="f1" fmla="val h"/>
                <a:gd name="f2" fmla="val 0"/>
                <a:gd name="f3" fmla="val 316"/>
                <a:gd name="f4" fmla="val 505"/>
                <a:gd name="f5" fmla="val 158"/>
                <a:gd name="f6" fmla="val 1"/>
                <a:gd name="f7" fmla="val 315"/>
                <a:gd name="f8" fmla="*/ f0 1 316"/>
                <a:gd name="f9" fmla="*/ f1 1 505"/>
                <a:gd name="f10" fmla="+- f4 0 f2"/>
                <a:gd name="f11" fmla="+- f3 0 f2"/>
                <a:gd name="f12" fmla="*/ f11 1 316"/>
                <a:gd name="f13" fmla="*/ f10 1 505"/>
                <a:gd name="f14" fmla="*/ f2 1 f12"/>
                <a:gd name="f15" fmla="*/ f3 1 f12"/>
                <a:gd name="f16" fmla="*/ f2 1 f13"/>
                <a:gd name="f17" fmla="*/ f4 1 f13"/>
                <a:gd name="f18" fmla="*/ f14 f8 1"/>
                <a:gd name="f19" fmla="*/ f15 f8 1"/>
                <a:gd name="f20" fmla="*/ f17 f9 1"/>
                <a:gd name="f21" fmla="*/ f16 f9 1"/>
              </a:gdLst>
              <a:cxnLst>
                <a:cxn ang="3cd4">
                  <a:pos x="hc" y="t"/>
                </a:cxn>
                <a:cxn ang="0">
                  <a:pos x="r" y="vc"/>
                </a:cxn>
                <a:cxn ang="cd4">
                  <a:pos x="hc" y="b"/>
                </a:cxn>
                <a:cxn ang="cd2">
                  <a:pos x="l" y="vc"/>
                </a:cxn>
              </a:cxnLst>
              <a:rect l="f18" t="f21" r="f19" b="f20"/>
              <a:pathLst>
                <a:path w="316" h="505">
                  <a:moveTo>
                    <a:pt x="f5" y="f6"/>
                  </a:moveTo>
                  <a:lnTo>
                    <a:pt x="f2" y="f4"/>
                  </a:lnTo>
                  <a:lnTo>
                    <a:pt x="f7" y="f4"/>
                  </a:lnTo>
                  <a:lnTo>
                    <a:pt x="f5"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8" name="Google Shape;6968;p88">
              <a:extLst>
                <a:ext uri="{FF2B5EF4-FFF2-40B4-BE49-F238E27FC236}">
                  <a16:creationId xmlns:a16="http://schemas.microsoft.com/office/drawing/2014/main" id="{37F4BF21-4A99-48AD-8DF8-E75180A36156}"/>
                </a:ext>
              </a:extLst>
            </p:cNvPr>
            <p:cNvSpPr/>
            <p:nvPr/>
          </p:nvSpPr>
          <p:spPr>
            <a:xfrm>
              <a:off x="10919517" y="3658048"/>
              <a:ext cx="356396" cy="358947"/>
            </a:xfrm>
            <a:custGeom>
              <a:gdLst>
                <a:gd name="f0" fmla="val w"/>
                <a:gd name="f1" fmla="val h"/>
                <a:gd name="f2" fmla="val 0"/>
                <a:gd name="f3" fmla="val 6869"/>
                <a:gd name="f4" fmla="val 6918"/>
                <a:gd name="f5" fmla="val 3427"/>
                <a:gd name="f6" fmla="val 1449"/>
                <a:gd name="f7" fmla="val 3569"/>
                <a:gd name="f8" fmla="val 3718"/>
                <a:gd name="f9" fmla="val 1512"/>
                <a:gd name="f10" fmla="val 3781"/>
                <a:gd name="f11" fmla="val 1638"/>
                <a:gd name="f12" fmla="val 4317"/>
                <a:gd name="f13" fmla="val 3466"/>
                <a:gd name="f14" fmla="val 4474"/>
                <a:gd name="f15" fmla="val 4695"/>
                <a:gd name="f16" fmla="val 4852"/>
                <a:gd name="f17" fmla="val 3623"/>
                <a:gd name="f18" fmla="val 3812"/>
                <a:gd name="f19" fmla="val 3970"/>
                <a:gd name="f20" fmla="val 4726"/>
                <a:gd name="f21" fmla="val 4127"/>
                <a:gd name="f22" fmla="val 4537"/>
                <a:gd name="f23" fmla="val 4789"/>
                <a:gd name="f24" fmla="val 5072"/>
                <a:gd name="f25" fmla="val 5262"/>
                <a:gd name="f26" fmla="val 4758"/>
                <a:gd name="f27" fmla="val 5419"/>
                <a:gd name="f28" fmla="val 4569"/>
                <a:gd name="f29" fmla="val 5514"/>
                <a:gd name="f30" fmla="val 4545"/>
                <a:gd name="f31" fmla="val 5518"/>
                <a:gd name="f32" fmla="val 4521"/>
                <a:gd name="f33" fmla="val 5520"/>
                <a:gd name="f34" fmla="val 4498"/>
                <a:gd name="f35" fmla="val 4341"/>
                <a:gd name="f36" fmla="val 4210"/>
                <a:gd name="f37" fmla="val 5427"/>
                <a:gd name="f38" fmla="val 4128"/>
                <a:gd name="f39" fmla="val 3057"/>
                <a:gd name="f40" fmla="val 2710"/>
                <a:gd name="f41" fmla="val 2683"/>
                <a:gd name="f42" fmla="val 2535"/>
                <a:gd name="f43" fmla="val 2351"/>
                <a:gd name="f44" fmla="val 2325"/>
                <a:gd name="f45" fmla="val 2297"/>
                <a:gd name="f46" fmla="val 2269"/>
                <a:gd name="f47" fmla="val 2080"/>
                <a:gd name="f48" fmla="val 5451"/>
                <a:gd name="f49" fmla="val 2017"/>
                <a:gd name="f50" fmla="val 2049"/>
                <a:gd name="f51" fmla="val 2332"/>
                <a:gd name="f52" fmla="val 2175"/>
                <a:gd name="f53" fmla="val 4096"/>
                <a:gd name="f54" fmla="val 2206"/>
                <a:gd name="f55" fmla="val 2395"/>
                <a:gd name="f56" fmla="val 2553"/>
                <a:gd name="f57" fmla="val 3120"/>
                <a:gd name="f58" fmla="val 3151"/>
                <a:gd name="f59" fmla="val 3285"/>
                <a:gd name="f60" fmla="val 3435"/>
                <a:gd name="f61" fmla="val 1544"/>
                <a:gd name="f62" fmla="val 1"/>
                <a:gd name="f63" fmla="val 3434"/>
                <a:gd name="f64" fmla="val 5356"/>
                <a:gd name="f65" fmla="val 6900"/>
                <a:gd name="f66" fmla="val 4065"/>
                <a:gd name="f67" fmla="val 4632"/>
                <a:gd name="f68" fmla="val 6742"/>
                <a:gd name="f69" fmla="val 5168"/>
                <a:gd name="f70" fmla="val 6427"/>
                <a:gd name="f71" fmla="val 6365"/>
                <a:gd name="f72" fmla="val 6407"/>
                <a:gd name="f73" fmla="val 6910"/>
                <a:gd name="f74" fmla="val 6449"/>
                <a:gd name="f75" fmla="val 6917"/>
                <a:gd name="f76" fmla="val 6491"/>
                <a:gd name="f77" fmla="val 6575"/>
                <a:gd name="f78" fmla="val 6659"/>
                <a:gd name="f79" fmla="val 6889"/>
                <a:gd name="f80" fmla="val 6743"/>
                <a:gd name="f81" fmla="val 6805"/>
                <a:gd name="f82" fmla="val 6806"/>
                <a:gd name="f83" fmla="val 6616"/>
                <a:gd name="f84" fmla="val 6459"/>
                <a:gd name="f85" fmla="val 5009"/>
                <a:gd name="f86" fmla="val 4001"/>
                <a:gd name="f87" fmla="val 3119"/>
                <a:gd name="f88" fmla="val 6774"/>
                <a:gd name="f89" fmla="val 2804"/>
                <a:gd name="f90" fmla="val 6711"/>
                <a:gd name="f91" fmla="val 2489"/>
                <a:gd name="f92" fmla="val 6617"/>
                <a:gd name="f93" fmla="val 2426"/>
                <a:gd name="f94" fmla="val 6428"/>
                <a:gd name="f95" fmla="val 2363"/>
                <a:gd name="f96" fmla="val 5389"/>
                <a:gd name="f97" fmla="val 2755"/>
                <a:gd name="f98" fmla="val 5256"/>
                <a:gd name="f99" fmla="val 2780"/>
                <a:gd name="f100" fmla="val 5125"/>
                <a:gd name="f101" fmla="val 4892"/>
                <a:gd name="f102" fmla="val 4667"/>
                <a:gd name="f103" fmla="val 2702"/>
                <a:gd name="f104" fmla="val 4506"/>
                <a:gd name="f105" fmla="val 2521"/>
                <a:gd name="f106" fmla="val 4222"/>
                <a:gd name="f107" fmla="val 1891"/>
                <a:gd name="f108" fmla="val 4159"/>
                <a:gd name="f109" fmla="val 1481"/>
                <a:gd name="f110" fmla="val 4443"/>
                <a:gd name="f111" fmla="val 221"/>
                <a:gd name="f112" fmla="val 189"/>
                <a:gd name="f113" fmla="val 4411"/>
                <a:gd name="f114" fmla="val 158"/>
                <a:gd name="f115" fmla="val 63"/>
                <a:gd name="f116" fmla="*/ f0 1 6869"/>
                <a:gd name="f117" fmla="*/ f1 1 6918"/>
                <a:gd name="f118" fmla="+- f4 0 f2"/>
                <a:gd name="f119" fmla="+- f3 0 f2"/>
                <a:gd name="f120" fmla="*/ f119 1 6869"/>
                <a:gd name="f121" fmla="*/ f118 1 6918"/>
                <a:gd name="f122" fmla="*/ f2 1 f120"/>
                <a:gd name="f123" fmla="*/ f3 1 f120"/>
                <a:gd name="f124" fmla="*/ f2 1 f121"/>
                <a:gd name="f125" fmla="*/ f4 1 f121"/>
                <a:gd name="f126" fmla="*/ f122 f116 1"/>
                <a:gd name="f127" fmla="*/ f123 f116 1"/>
                <a:gd name="f128" fmla="*/ f125 f117 1"/>
                <a:gd name="f129" fmla="*/ f124 f117 1"/>
              </a:gdLst>
              <a:cxnLst>
                <a:cxn ang="3cd4">
                  <a:pos x="hc" y="t"/>
                </a:cxn>
                <a:cxn ang="0">
                  <a:pos x="r" y="vc"/>
                </a:cxn>
                <a:cxn ang="cd4">
                  <a:pos x="hc" y="b"/>
                </a:cxn>
                <a:cxn ang="cd2">
                  <a:pos x="l" y="vc"/>
                </a:cxn>
              </a:cxnLst>
              <a:rect l="f126" t="f129" r="f127" b="f128"/>
              <a:pathLst>
                <a:path w="6867" h="6918">
                  <a:moveTo>
                    <a:pt x="f5" y="f6"/>
                  </a:moveTo>
                  <a:cubicBezTo>
                    <a:pt x="f7" y="f6"/>
                    <a:pt x="f8" y="f9"/>
                    <a:pt x="f10" y="f11"/>
                  </a:cubicBezTo>
                  <a:lnTo>
                    <a:pt x="f12" y="f13"/>
                  </a:lnTo>
                  <a:lnTo>
                    <a:pt x="f14" y="f13"/>
                  </a:lnTo>
                  <a:cubicBezTo>
                    <a:pt x="f15" y="f13"/>
                    <a:pt x="f16" y="f17"/>
                    <a:pt x="f16" y="f18"/>
                  </a:cubicBezTo>
                  <a:cubicBezTo>
                    <a:pt x="f16" y="f19"/>
                    <a:pt x="f20" y="f21"/>
                    <a:pt x="f22" y="f21"/>
                  </a:cubicBezTo>
                  <a:lnTo>
                    <a:pt x="f23" y="f24"/>
                  </a:lnTo>
                  <a:cubicBezTo>
                    <a:pt x="f16" y="f25"/>
                    <a:pt x="f26" y="f27"/>
                    <a:pt x="f28" y="f29"/>
                  </a:cubicBezTo>
                  <a:cubicBezTo>
                    <a:pt x="f30" y="f31"/>
                    <a:pt x="f32" y="f33"/>
                    <a:pt x="f34" y="f33"/>
                  </a:cubicBezTo>
                  <a:cubicBezTo>
                    <a:pt x="f35" y="f33"/>
                    <a:pt x="f36" y="f37"/>
                    <a:pt x="f38" y="f25"/>
                  </a:cubicBezTo>
                  <a:lnTo>
                    <a:pt x="f10" y="f21"/>
                  </a:lnTo>
                  <a:lnTo>
                    <a:pt x="f39" y="f21"/>
                  </a:lnTo>
                  <a:lnTo>
                    <a:pt x="f40" y="f25"/>
                  </a:lnTo>
                  <a:cubicBezTo>
                    <a:pt x="f41" y="f37"/>
                    <a:pt x="f42" y="f33"/>
                    <a:pt x="f43" y="f33"/>
                  </a:cubicBezTo>
                  <a:cubicBezTo>
                    <a:pt x="f44" y="f33"/>
                    <a:pt x="f45" y="f31"/>
                    <a:pt x="f46" y="f29"/>
                  </a:cubicBezTo>
                  <a:cubicBezTo>
                    <a:pt x="f47" y="f48"/>
                    <a:pt x="f49" y="f25"/>
                    <a:pt x="f50" y="f24"/>
                  </a:cubicBezTo>
                  <a:lnTo>
                    <a:pt x="f51" y="f21"/>
                  </a:lnTo>
                  <a:cubicBezTo>
                    <a:pt x="f52" y="f53"/>
                    <a:pt x="f49" y="f19"/>
                    <a:pt x="f49" y="f18"/>
                  </a:cubicBezTo>
                  <a:cubicBezTo>
                    <a:pt x="f50" y="f17"/>
                    <a:pt x="f54" y="f13"/>
                    <a:pt x="f55" y="f13"/>
                  </a:cubicBezTo>
                  <a:lnTo>
                    <a:pt x="f56" y="f13"/>
                  </a:lnTo>
                  <a:lnTo>
                    <a:pt x="f57" y="f11"/>
                  </a:lnTo>
                  <a:cubicBezTo>
                    <a:pt x="f58" y="f9"/>
                    <a:pt x="f59" y="f6"/>
                    <a:pt x="f5" y="f6"/>
                  </a:cubicBezTo>
                  <a:close/>
                  <a:moveTo>
                    <a:pt x="f60" y="f2"/>
                  </a:moveTo>
                  <a:cubicBezTo>
                    <a:pt x="f61" y="f2"/>
                    <a:pt x="f62" y="f61"/>
                    <a:pt x="f62" y="f63"/>
                  </a:cubicBezTo>
                  <a:cubicBezTo>
                    <a:pt x="f62" y="f64"/>
                    <a:pt x="f61" y="f65"/>
                    <a:pt x="f60" y="f65"/>
                  </a:cubicBezTo>
                  <a:cubicBezTo>
                    <a:pt x="f66" y="f65"/>
                    <a:pt x="f67" y="f68"/>
                    <a:pt x="f69" y="f70"/>
                  </a:cubicBezTo>
                  <a:lnTo>
                    <a:pt x="f71" y="f65"/>
                  </a:lnTo>
                  <a:cubicBezTo>
                    <a:pt x="f72" y="f73"/>
                    <a:pt x="f74" y="f75"/>
                    <a:pt x="f76" y="f75"/>
                  </a:cubicBezTo>
                  <a:cubicBezTo>
                    <a:pt x="f77" y="f75"/>
                    <a:pt x="f78" y="f79"/>
                    <a:pt x="f80" y="f81"/>
                  </a:cubicBezTo>
                  <a:cubicBezTo>
                    <a:pt x="f82" y="f68"/>
                    <a:pt x="f3" y="f83"/>
                    <a:pt x="f3" y="f84"/>
                  </a:cubicBezTo>
                  <a:lnTo>
                    <a:pt x="f76" y="f85"/>
                  </a:lnTo>
                  <a:cubicBezTo>
                    <a:pt x="f80" y="f22"/>
                    <a:pt x="f3" y="f86"/>
                    <a:pt x="f3" y="f13"/>
                  </a:cubicBezTo>
                  <a:cubicBezTo>
                    <a:pt x="f3" y="f87"/>
                    <a:pt x="f88" y="f89"/>
                    <a:pt x="f90" y="f91"/>
                  </a:cubicBezTo>
                  <a:cubicBezTo>
                    <a:pt x="f92" y="f93"/>
                    <a:pt x="f76" y="f55"/>
                    <a:pt x="f94" y="f95"/>
                  </a:cubicBezTo>
                  <a:lnTo>
                    <a:pt x="f29" y="f40"/>
                  </a:lnTo>
                  <a:cubicBezTo>
                    <a:pt x="f96" y="f97"/>
                    <a:pt x="f98" y="f99"/>
                    <a:pt x="f100" y="f99"/>
                  </a:cubicBezTo>
                  <a:cubicBezTo>
                    <a:pt x="f101" y="f99"/>
                    <a:pt x="f102" y="f103"/>
                    <a:pt x="f104" y="f105"/>
                  </a:cubicBezTo>
                  <a:cubicBezTo>
                    <a:pt x="f106" y="f46"/>
                    <a:pt x="f53" y="f107"/>
                    <a:pt x="f108" y="f109"/>
                  </a:cubicBezTo>
                  <a:lnTo>
                    <a:pt x="f110" y="f111"/>
                  </a:lnTo>
                  <a:cubicBezTo>
                    <a:pt x="f110" y="f112"/>
                    <a:pt x="f110" y="f112"/>
                    <a:pt x="f113" y="f114"/>
                  </a:cubicBezTo>
                  <a:cubicBezTo>
                    <a:pt x="f53" y="f115"/>
                    <a:pt x="f10" y="f2"/>
                    <a:pt x="f60"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9" name="Google Shape;6969;p88">
              <a:extLst>
                <a:ext uri="{FF2B5EF4-FFF2-40B4-BE49-F238E27FC236}">
                  <a16:creationId xmlns:a16="http://schemas.microsoft.com/office/drawing/2014/main" id="{90C74E7B-F206-47A1-97FB-9F86696A0AC0}"/>
                </a:ext>
              </a:extLst>
            </p:cNvPr>
            <p:cNvSpPr/>
            <p:nvPr/>
          </p:nvSpPr>
          <p:spPr>
            <a:xfrm>
              <a:off x="11329827" y="3553394"/>
              <a:ext cx="32735" cy="54004"/>
            </a:xfrm>
            <a:custGeom>
              <a:gdLst>
                <a:gd name="f0" fmla="val w"/>
                <a:gd name="f1" fmla="val h"/>
                <a:gd name="f2" fmla="val 0"/>
                <a:gd name="f3" fmla="val 631"/>
                <a:gd name="f4" fmla="val 1041"/>
                <a:gd name="f5" fmla="val 1"/>
                <a:gd name="f6" fmla="val 32"/>
                <a:gd name="f7" fmla="val 410"/>
                <a:gd name="f8" fmla="val 126"/>
                <a:gd name="f9" fmla="val 694"/>
                <a:gd name="f10" fmla="val 315"/>
                <a:gd name="f11" fmla="val 473"/>
                <a:gd name="f12" fmla="val 599"/>
                <a:gd name="f13" fmla="val 347"/>
                <a:gd name="f14" fmla="*/ f0 1 631"/>
                <a:gd name="f15" fmla="*/ f1 1 1041"/>
                <a:gd name="f16" fmla="+- f4 0 f2"/>
                <a:gd name="f17" fmla="+- f3 0 f2"/>
                <a:gd name="f18" fmla="*/ f17 1 631"/>
                <a:gd name="f19" fmla="*/ f16 1 1041"/>
                <a:gd name="f20" fmla="*/ f2 1 f18"/>
                <a:gd name="f21" fmla="*/ f3 1 f18"/>
                <a:gd name="f22" fmla="*/ f2 1 f19"/>
                <a:gd name="f23" fmla="*/ f4 1 f19"/>
                <a:gd name="f24" fmla="*/ f20 f14 1"/>
                <a:gd name="f25" fmla="*/ f21 f14 1"/>
                <a:gd name="f26" fmla="*/ f23 f15 1"/>
                <a:gd name="f27" fmla="*/ f22 f15 1"/>
              </a:gdLst>
              <a:cxnLst>
                <a:cxn ang="3cd4">
                  <a:pos x="hc" y="t"/>
                </a:cxn>
                <a:cxn ang="0">
                  <a:pos x="r" y="vc"/>
                </a:cxn>
                <a:cxn ang="cd4">
                  <a:pos x="hc" y="b"/>
                </a:cxn>
                <a:cxn ang="cd2">
                  <a:pos x="l" y="vc"/>
                </a:cxn>
              </a:cxnLst>
              <a:rect l="f24" t="f27" r="f25" b="f26"/>
              <a:pathLst>
                <a:path w="631" h="1041">
                  <a:moveTo>
                    <a:pt x="f2" y="f5"/>
                  </a:moveTo>
                  <a:cubicBezTo>
                    <a:pt x="f6" y="f7"/>
                    <a:pt x="f8" y="f9"/>
                    <a:pt x="f10" y="f4"/>
                  </a:cubicBezTo>
                  <a:cubicBezTo>
                    <a:pt x="f11" y="f9"/>
                    <a:pt x="f12" y="f13"/>
                    <a:pt x="f3"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0" name="Google Shape;6970;p88">
              <a:extLst>
                <a:ext uri="{FF2B5EF4-FFF2-40B4-BE49-F238E27FC236}">
                  <a16:creationId xmlns:a16="http://schemas.microsoft.com/office/drawing/2014/main" id="{B7BD7BF7-42A9-47B8-A4FE-4354EACE6A35}"/>
                </a:ext>
              </a:extLst>
            </p:cNvPr>
            <p:cNvSpPr/>
            <p:nvPr/>
          </p:nvSpPr>
          <p:spPr>
            <a:xfrm>
              <a:off x="11166332" y="3411178"/>
              <a:ext cx="358069" cy="357795"/>
            </a:xfrm>
            <a:custGeom>
              <a:gdLst>
                <a:gd name="f0" fmla="val w"/>
                <a:gd name="f1" fmla="val h"/>
                <a:gd name="f2" fmla="val 0"/>
                <a:gd name="f3" fmla="val 6901"/>
                <a:gd name="f4" fmla="val 6896"/>
                <a:gd name="f5" fmla="val 3435"/>
                <a:gd name="f6" fmla="val 1356"/>
                <a:gd name="f7" fmla="val 3624"/>
                <a:gd name="f8" fmla="val 3782"/>
                <a:gd name="f9" fmla="val 1513"/>
                <a:gd name="f10" fmla="val 1734"/>
                <a:gd name="f11" fmla="val 2080"/>
                <a:gd name="f12" fmla="val 4821"/>
                <a:gd name="f13" fmla="val 5010"/>
                <a:gd name="f14" fmla="val 5168"/>
                <a:gd name="f15" fmla="val 2238"/>
                <a:gd name="f16" fmla="val 2427"/>
                <a:gd name="f17" fmla="val 2616"/>
                <a:gd name="f18" fmla="val 2742"/>
                <a:gd name="f19" fmla="val 4412"/>
                <a:gd name="f20" fmla="val 4380"/>
                <a:gd name="f21" fmla="val 3341"/>
                <a:gd name="f22" fmla="val 4191"/>
                <a:gd name="f23" fmla="val 3876"/>
                <a:gd name="f24" fmla="val 3908"/>
                <a:gd name="f25" fmla="val 4443"/>
                <a:gd name="f26" fmla="val 4475"/>
                <a:gd name="f27" fmla="val 3939"/>
                <a:gd name="f28" fmla="val 4506"/>
                <a:gd name="f29" fmla="val 4349"/>
                <a:gd name="f30" fmla="val 4916"/>
                <a:gd name="f31" fmla="val 5042"/>
                <a:gd name="f32" fmla="val 5262"/>
                <a:gd name="f33" fmla="val 5388"/>
                <a:gd name="f34" fmla="val 4286"/>
                <a:gd name="f35" fmla="val 5451"/>
                <a:gd name="f36" fmla="val 5483"/>
                <a:gd name="f37" fmla="val 4101"/>
                <a:gd name="f38" fmla="val 4010"/>
                <a:gd name="f39" fmla="val 3923"/>
                <a:gd name="f40" fmla="val 3466"/>
                <a:gd name="f41" fmla="val 4979"/>
                <a:gd name="f42" fmla="val 4947"/>
                <a:gd name="f43" fmla="val 3403"/>
                <a:gd name="f44" fmla="val 2994"/>
                <a:gd name="f45" fmla="val 2931"/>
                <a:gd name="f46" fmla="val 2844"/>
                <a:gd name="f47" fmla="val 2758"/>
                <a:gd name="f48" fmla="val 2671"/>
                <a:gd name="f49" fmla="val 2584"/>
                <a:gd name="f50" fmla="val 2521"/>
                <a:gd name="f51" fmla="val 2395"/>
                <a:gd name="f52" fmla="val 2962"/>
                <a:gd name="f53" fmla="val 2679"/>
                <a:gd name="f54" fmla="val 2490"/>
                <a:gd name="f55" fmla="val 2458"/>
                <a:gd name="f56" fmla="val 2049"/>
                <a:gd name="f57" fmla="val 1860"/>
                <a:gd name="f58" fmla="val 1702"/>
                <a:gd name="f59" fmla="val 2206"/>
                <a:gd name="f60" fmla="val 3088"/>
                <a:gd name="f61" fmla="val 3246"/>
                <a:gd name="f62" fmla="val 1"/>
                <a:gd name="f63" fmla="val 1576"/>
                <a:gd name="f64" fmla="val 32"/>
                <a:gd name="f65" fmla="val 3467"/>
                <a:gd name="f66" fmla="val 3971"/>
                <a:gd name="f67" fmla="val 158"/>
                <a:gd name="f68" fmla="val 411"/>
                <a:gd name="f69" fmla="val 6459"/>
                <a:gd name="f70" fmla="val 6554"/>
                <a:gd name="f71" fmla="val 6680"/>
                <a:gd name="f72" fmla="val 6806"/>
                <a:gd name="f73" fmla="val 225"/>
                <a:gd name="f74" fmla="val 6851"/>
                <a:gd name="f75" fmla="val 324"/>
                <a:gd name="f76" fmla="val 6895"/>
                <a:gd name="f77" fmla="val 420"/>
                <a:gd name="f78" fmla="val 460"/>
                <a:gd name="f79" fmla="val 500"/>
                <a:gd name="f80" fmla="val 6887"/>
                <a:gd name="f81" fmla="val 537"/>
                <a:gd name="f82" fmla="val 6869"/>
                <a:gd name="f83" fmla="val 6396"/>
                <a:gd name="f84" fmla="val 2269"/>
                <a:gd name="f85" fmla="val 6712"/>
                <a:gd name="f86" fmla="val 2899"/>
                <a:gd name="f87" fmla="val 5357"/>
                <a:gd name="f88" fmla="val 5325"/>
                <a:gd name="f89" fmla="*/ f0 1 6901"/>
                <a:gd name="f90" fmla="*/ f1 1 6896"/>
                <a:gd name="f91" fmla="+- f4 0 f2"/>
                <a:gd name="f92" fmla="+- f3 0 f2"/>
                <a:gd name="f93" fmla="*/ f92 1 6901"/>
                <a:gd name="f94" fmla="*/ f91 1 6896"/>
                <a:gd name="f95" fmla="*/ f2 1 f93"/>
                <a:gd name="f96" fmla="*/ f3 1 f93"/>
                <a:gd name="f97" fmla="*/ f2 1 f94"/>
                <a:gd name="f98" fmla="*/ f4 1 f94"/>
                <a:gd name="f99" fmla="*/ f95 f89 1"/>
                <a:gd name="f100" fmla="*/ f96 f89 1"/>
                <a:gd name="f101" fmla="*/ f98 f90 1"/>
                <a:gd name="f102" fmla="*/ f97 f90 1"/>
              </a:gdLst>
              <a:cxnLst>
                <a:cxn ang="3cd4">
                  <a:pos x="hc" y="t"/>
                </a:cxn>
                <a:cxn ang="0">
                  <a:pos x="r" y="vc"/>
                </a:cxn>
                <a:cxn ang="cd4">
                  <a:pos x="hc" y="b"/>
                </a:cxn>
                <a:cxn ang="cd2">
                  <a:pos x="l" y="vc"/>
                </a:cxn>
              </a:cxnLst>
              <a:rect l="f99" t="f102" r="f100" b="f101"/>
              <a:pathLst>
                <a:path w="6901" h="6896">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cubicBezTo>
                    <a:pt x="f20" y="f21"/>
                    <a:pt x="f22" y="f23"/>
                    <a:pt x="f23" y="f19"/>
                  </a:cubicBezTo>
                  <a:cubicBezTo>
                    <a:pt x="f24" y="f25"/>
                    <a:pt x="f24" y="f26"/>
                    <a:pt x="f27" y="f28"/>
                  </a:cubicBezTo>
                  <a:lnTo>
                    <a:pt x="f29" y="f30"/>
                  </a:lnTo>
                  <a:cubicBezTo>
                    <a:pt x="f25" y="f31"/>
                    <a:pt x="f25" y="f32"/>
                    <a:pt x="f29" y="f33"/>
                  </a:cubicBezTo>
                  <a:cubicBezTo>
                    <a:pt x="f34" y="f35"/>
                    <a:pt x="f22" y="f36"/>
                    <a:pt x="f37" y="f36"/>
                  </a:cubicBezTo>
                  <a:cubicBezTo>
                    <a:pt x="f38" y="f36"/>
                    <a:pt x="f39" y="f35"/>
                    <a:pt x="f23" y="f33"/>
                  </a:cubicBezTo>
                  <a:lnTo>
                    <a:pt x="f40" y="f41"/>
                  </a:lnTo>
                  <a:lnTo>
                    <a:pt x="f5" y="f42"/>
                  </a:lnTo>
                  <a:lnTo>
                    <a:pt x="f43" y="f41"/>
                  </a:lnTo>
                  <a:lnTo>
                    <a:pt x="f44" y="f33"/>
                  </a:lnTo>
                  <a:cubicBezTo>
                    <a:pt x="f45" y="f35"/>
                    <a:pt x="f46" y="f36"/>
                    <a:pt x="f47" y="f36"/>
                  </a:cubicBezTo>
                  <a:cubicBezTo>
                    <a:pt x="f48" y="f36"/>
                    <a:pt x="f49" y="f35"/>
                    <a:pt x="f50" y="f33"/>
                  </a:cubicBezTo>
                  <a:cubicBezTo>
                    <a:pt x="f51" y="f32"/>
                    <a:pt x="f51" y="f31"/>
                    <a:pt x="f50" y="f30"/>
                  </a:cubicBezTo>
                  <a:lnTo>
                    <a:pt x="f45" y="f28"/>
                  </a:lnTo>
                  <a:cubicBezTo>
                    <a:pt x="f52" y="f26"/>
                    <a:pt x="f52" y="f25"/>
                    <a:pt x="f44" y="f19"/>
                  </a:cubicBezTo>
                  <a:cubicBezTo>
                    <a:pt x="f53" y="f27"/>
                    <a:pt x="f54" y="f21"/>
                    <a:pt x="f55" y="f18"/>
                  </a:cubicBezTo>
                  <a:lnTo>
                    <a:pt x="f56" y="f18"/>
                  </a:lnTo>
                  <a:cubicBezTo>
                    <a:pt x="f57" y="f18"/>
                    <a:pt x="f58" y="f49"/>
                    <a:pt x="f58" y="f51"/>
                  </a:cubicBezTo>
                  <a:cubicBezTo>
                    <a:pt x="f58" y="f59"/>
                    <a:pt x="f57" y="f56"/>
                    <a:pt x="f56" y="f56"/>
                  </a:cubicBezTo>
                  <a:lnTo>
                    <a:pt x="f60" y="f56"/>
                  </a:lnTo>
                  <a:lnTo>
                    <a:pt x="f60" y="f10"/>
                  </a:lnTo>
                  <a:cubicBezTo>
                    <a:pt x="f60" y="f9"/>
                    <a:pt x="f61" y="f6"/>
                    <a:pt x="f5" y="f6"/>
                  </a:cubicBezTo>
                  <a:close/>
                  <a:moveTo>
                    <a:pt x="f40" y="f62"/>
                  </a:moveTo>
                  <a:cubicBezTo>
                    <a:pt x="f63" y="f62"/>
                    <a:pt x="f64" y="f63"/>
                    <a:pt x="f64" y="f65"/>
                  </a:cubicBezTo>
                  <a:cubicBezTo>
                    <a:pt x="f64" y="f66"/>
                    <a:pt x="f67" y="f28"/>
                    <a:pt x="f68" y="f41"/>
                  </a:cubicBezTo>
                  <a:lnTo>
                    <a:pt x="f64" y="f69"/>
                  </a:lnTo>
                  <a:cubicBezTo>
                    <a:pt x="f62" y="f70"/>
                    <a:pt x="f64" y="f71"/>
                    <a:pt x="f67" y="f72"/>
                  </a:cubicBezTo>
                  <a:cubicBezTo>
                    <a:pt x="f73" y="f74"/>
                    <a:pt x="f75" y="f76"/>
                    <a:pt x="f77" y="f76"/>
                  </a:cubicBezTo>
                  <a:cubicBezTo>
                    <a:pt x="f78" y="f76"/>
                    <a:pt x="f79" y="f80"/>
                    <a:pt x="f81" y="f82"/>
                  </a:cubicBezTo>
                  <a:lnTo>
                    <a:pt x="f10" y="f83"/>
                  </a:lnTo>
                  <a:cubicBezTo>
                    <a:pt x="f84" y="f85"/>
                    <a:pt x="f86" y="f82"/>
                    <a:pt x="f40" y="f82"/>
                  </a:cubicBezTo>
                  <a:cubicBezTo>
                    <a:pt x="f87" y="f82"/>
                    <a:pt x="f3" y="f87"/>
                    <a:pt x="f3" y="f5"/>
                  </a:cubicBezTo>
                  <a:cubicBezTo>
                    <a:pt x="f3" y="f63"/>
                    <a:pt x="f88" y="f62"/>
                    <a:pt x="f40" y="f6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51" name="Google Shape;6760;p88">
            <a:extLst>
              <a:ext uri="{FF2B5EF4-FFF2-40B4-BE49-F238E27FC236}">
                <a16:creationId xmlns:a16="http://schemas.microsoft.com/office/drawing/2014/main" id="{0ADAAE62-25EC-4E08-AC80-C1CCFD2CE4EB}"/>
              </a:ext>
            </a:extLst>
          </p:cNvPr>
          <p:cNvGrpSpPr/>
          <p:nvPr/>
        </p:nvGrpSpPr>
        <p:grpSpPr>
          <a:xfrm>
            <a:off x="4202884" y="1247013"/>
            <a:ext cx="499957" cy="600568"/>
            <a:chOff x="4202884" y="1247013"/>
            <a:chExt cx="499957" cy="600568"/>
          </a:xfrm>
          <a:solidFill>
            <a:schemeClr val="bg1">
              <a:lumMod val="50000"/>
            </a:schemeClr>
          </a:solidFill>
        </p:grpSpPr>
        <p:sp>
          <p:nvSpPr>
            <p:cNvPr id="52" name="Google Shape;6761;p88">
              <a:extLst>
                <a:ext uri="{FF2B5EF4-FFF2-40B4-BE49-F238E27FC236}">
                  <a16:creationId xmlns:a16="http://schemas.microsoft.com/office/drawing/2014/main" id="{35F8E40A-95A0-47F2-8F34-3D8192EB29C3}"/>
                </a:ext>
              </a:extLst>
            </p:cNvPr>
            <p:cNvSpPr/>
            <p:nvPr/>
          </p:nvSpPr>
          <p:spPr>
            <a:xfrm>
              <a:off x="4202884" y="1247013"/>
              <a:ext cx="105558" cy="417176"/>
            </a:xfrm>
            <a:custGeom>
              <a:gdLst>
                <a:gd name="f0" fmla="val w"/>
                <a:gd name="f1" fmla="val h"/>
                <a:gd name="f2" fmla="val 0"/>
                <a:gd name="f3" fmla="val 2049"/>
                <a:gd name="f4" fmla="val 8098"/>
                <a:gd name="f5" fmla="val 1702"/>
                <a:gd name="f6" fmla="val 757"/>
                <a:gd name="f7" fmla="val 1"/>
                <a:gd name="f8" fmla="val 788"/>
                <a:gd name="f9" fmla="val 1733"/>
                <a:gd name="f10" fmla="val 8097"/>
                <a:gd name="f11" fmla="val 348"/>
                <a:gd name="f12" fmla="val 7782"/>
                <a:gd name="f13" fmla="val 820"/>
                <a:gd name="f14" fmla="val 7562"/>
                <a:gd name="f15" fmla="val 1387"/>
                <a:gd name="f16" fmla="*/ f0 1 2049"/>
                <a:gd name="f17" fmla="*/ f1 1 8098"/>
                <a:gd name="f18" fmla="+- f4 0 f2"/>
                <a:gd name="f19" fmla="+- f3 0 f2"/>
                <a:gd name="f20" fmla="*/ f19 1 2049"/>
                <a:gd name="f21" fmla="*/ f18 1 8098"/>
                <a:gd name="f22" fmla="*/ f2 1 f20"/>
                <a:gd name="f23" fmla="*/ f3 1 f20"/>
                <a:gd name="f24" fmla="*/ f2 1 f21"/>
                <a:gd name="f25" fmla="*/ f4 1 f21"/>
                <a:gd name="f26" fmla="*/ f22 f16 1"/>
                <a:gd name="f27" fmla="*/ f23 f16 1"/>
                <a:gd name="f28" fmla="*/ f25 f17 1"/>
                <a:gd name="f29" fmla="*/ f24 f17 1"/>
              </a:gdLst>
              <a:cxnLst>
                <a:cxn ang="3cd4">
                  <a:pos x="hc" y="t"/>
                </a:cxn>
                <a:cxn ang="0">
                  <a:pos x="r" y="vc"/>
                </a:cxn>
                <a:cxn ang="cd4">
                  <a:pos x="hc" y="b"/>
                </a:cxn>
                <a:cxn ang="cd2">
                  <a:pos x="l" y="vc"/>
                </a:cxn>
              </a:cxnLst>
              <a:rect l="f26" t="f29" r="f27" b="f28"/>
              <a:pathLst>
                <a:path w="2049" h="8097">
                  <a:moveTo>
                    <a:pt x="f5" y="f2"/>
                  </a:moveTo>
                  <a:cubicBezTo>
                    <a:pt x="f6" y="f2"/>
                    <a:pt x="f7" y="f8"/>
                    <a:pt x="f7" y="f9"/>
                  </a:cubicBezTo>
                  <a:lnTo>
                    <a:pt x="f7" y="f10"/>
                  </a:lnTo>
                  <a:cubicBezTo>
                    <a:pt x="f11" y="f12"/>
                    <a:pt x="f13" y="f14"/>
                    <a:pt x="f15" y="f14"/>
                  </a:cubicBezTo>
                  <a:lnTo>
                    <a:pt x="f3" y="f14"/>
                  </a:ln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3" name="Google Shape;6762;p88">
              <a:extLst>
                <a:ext uri="{FF2B5EF4-FFF2-40B4-BE49-F238E27FC236}">
                  <a16:creationId xmlns:a16="http://schemas.microsoft.com/office/drawing/2014/main" id="{91226CA6-F6D8-4DD9-849E-DF9209D50E26}"/>
                </a:ext>
              </a:extLst>
            </p:cNvPr>
            <p:cNvSpPr/>
            <p:nvPr/>
          </p:nvSpPr>
          <p:spPr>
            <a:xfrm>
              <a:off x="4202884" y="1670617"/>
              <a:ext cx="499957" cy="141256"/>
            </a:xfrm>
            <a:custGeom>
              <a:gdLst>
                <a:gd name="f0" fmla="val w"/>
                <a:gd name="f1" fmla="val h"/>
                <a:gd name="f2" fmla="val 0"/>
                <a:gd name="f3" fmla="val 9705"/>
                <a:gd name="f4" fmla="val 2742"/>
                <a:gd name="f5" fmla="val 1387"/>
                <a:gd name="f6" fmla="val 631"/>
                <a:gd name="f7" fmla="val 1"/>
                <a:gd name="f8" fmla="val 630"/>
                <a:gd name="f9" fmla="val 1386"/>
                <a:gd name="f10" fmla="val 2111"/>
                <a:gd name="f11" fmla="val 600"/>
                <a:gd name="f12" fmla="val 2741"/>
                <a:gd name="f13" fmla="val 1356"/>
                <a:gd name="f14" fmla="val 4758"/>
                <a:gd name="f15" fmla="val 1733"/>
                <a:gd name="f16" fmla="val 1702"/>
                <a:gd name="f17" fmla="val 1513"/>
                <a:gd name="f18" fmla="val 1575"/>
                <a:gd name="f19" fmla="val 1355"/>
                <a:gd name="f20" fmla="val 1166"/>
                <a:gd name="f21" fmla="val 1008"/>
                <a:gd name="f22" fmla="val 9232"/>
                <a:gd name="f23" fmla="val 9263"/>
                <a:gd name="f24" fmla="val 851"/>
                <a:gd name="f25" fmla="val 9326"/>
                <a:gd name="f26" fmla="val 662"/>
                <a:gd name="f27" fmla="val 9452"/>
                <a:gd name="f28" fmla="val 536"/>
                <a:gd name="f29" fmla="val 9704"/>
                <a:gd name="f30" fmla="val 221"/>
                <a:gd name="f31" fmla="val 9484"/>
                <a:gd name="f32" fmla="*/ f0 1 9705"/>
                <a:gd name="f33" fmla="*/ f1 1 2742"/>
                <a:gd name="f34" fmla="+- f4 0 f2"/>
                <a:gd name="f35" fmla="+- f3 0 f2"/>
                <a:gd name="f36" fmla="*/ f35 1 9705"/>
                <a:gd name="f37" fmla="*/ f34 1 2742"/>
                <a:gd name="f38" fmla="*/ f2 1 f36"/>
                <a:gd name="f39" fmla="*/ f3 1 f36"/>
                <a:gd name="f40" fmla="*/ f2 1 f37"/>
                <a:gd name="f41" fmla="*/ f4 1 f37"/>
                <a:gd name="f42" fmla="*/ f38 f32 1"/>
                <a:gd name="f43" fmla="*/ f39 f32 1"/>
                <a:gd name="f44" fmla="*/ f41 f33 1"/>
                <a:gd name="f45" fmla="*/ f40 f33 1"/>
              </a:gdLst>
              <a:cxnLst>
                <a:cxn ang="3cd4">
                  <a:pos x="hc" y="t"/>
                </a:cxn>
                <a:cxn ang="0">
                  <a:pos x="r" y="vc"/>
                </a:cxn>
                <a:cxn ang="cd4">
                  <a:pos x="hc" y="b"/>
                </a:cxn>
                <a:cxn ang="cd2">
                  <a:pos x="l" y="vc"/>
                </a:cxn>
              </a:cxnLst>
              <a:rect l="f42" t="f45" r="f43" b="f44"/>
              <a:pathLst>
                <a:path w="9705" h="2742">
                  <a:moveTo>
                    <a:pt x="f5" y="f2"/>
                  </a:moveTo>
                  <a:cubicBezTo>
                    <a:pt x="f6" y="f2"/>
                    <a:pt x="f7" y="f8"/>
                    <a:pt x="f7" y="f9"/>
                  </a:cubicBezTo>
                  <a:cubicBezTo>
                    <a:pt x="f7" y="f10"/>
                    <a:pt x="f11" y="f12"/>
                    <a:pt x="f13" y="f12"/>
                  </a:cubicBezTo>
                  <a:lnTo>
                    <a:pt x="f14" y="f12"/>
                  </a:lnTo>
                  <a:lnTo>
                    <a:pt x="f14" y="f15"/>
                  </a:lnTo>
                  <a:lnTo>
                    <a:pt x="f16" y="f15"/>
                  </a:lnTo>
                  <a:cubicBezTo>
                    <a:pt x="f17" y="f15"/>
                    <a:pt x="f13" y="f18"/>
                    <a:pt x="f13" y="f19"/>
                  </a:cubicBezTo>
                  <a:cubicBezTo>
                    <a:pt x="f13" y="f20"/>
                    <a:pt x="f17" y="f21"/>
                    <a:pt x="f16" y="f21"/>
                  </a:cubicBezTo>
                  <a:lnTo>
                    <a:pt x="f22" y="f21"/>
                  </a:lnTo>
                  <a:cubicBezTo>
                    <a:pt x="f23" y="f24"/>
                    <a:pt x="f25" y="f26"/>
                    <a:pt x="f27" y="f28"/>
                  </a:cubicBezTo>
                  <a:cubicBezTo>
                    <a:pt x="f29" y="f30"/>
                    <a:pt x="f31" y="f2"/>
                    <a:pt x="f23"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4" name="Google Shape;6763;p88">
              <a:extLst>
                <a:ext uri="{FF2B5EF4-FFF2-40B4-BE49-F238E27FC236}">
                  <a16:creationId xmlns:a16="http://schemas.microsoft.com/office/drawing/2014/main" id="{EDD0ED10-64B0-45FA-8F06-AB0B2E091602}"/>
                </a:ext>
              </a:extLst>
            </p:cNvPr>
            <p:cNvSpPr/>
            <p:nvPr/>
          </p:nvSpPr>
          <p:spPr>
            <a:xfrm>
              <a:off x="4589190" y="1759845"/>
              <a:ext cx="113641" cy="52038"/>
            </a:xfrm>
            <a:custGeom>
              <a:gdLst>
                <a:gd name="f0" fmla="val w"/>
                <a:gd name="f1" fmla="val h"/>
                <a:gd name="f2" fmla="val 0"/>
                <a:gd name="f3" fmla="val 2206"/>
                <a:gd name="f4" fmla="val 1010"/>
                <a:gd name="f5" fmla="val 1"/>
                <a:gd name="f6" fmla="val 1009"/>
                <a:gd name="f7" fmla="val 1670"/>
                <a:gd name="f8" fmla="val 1953"/>
                <a:gd name="f9" fmla="val 2205"/>
                <a:gd name="f10" fmla="val 788"/>
                <a:gd name="f11" fmla="val 505"/>
                <a:gd name="f12" fmla="val 1827"/>
                <a:gd name="f13" fmla="val 347"/>
                <a:gd name="f14" fmla="val 1764"/>
                <a:gd name="f15" fmla="val 190"/>
                <a:gd name="f16" fmla="*/ f0 1 2206"/>
                <a:gd name="f17" fmla="*/ f1 1 1010"/>
                <a:gd name="f18" fmla="+- f4 0 f2"/>
                <a:gd name="f19" fmla="+- f3 0 f2"/>
                <a:gd name="f20" fmla="*/ f19 1 2206"/>
                <a:gd name="f21" fmla="*/ f18 1 1010"/>
                <a:gd name="f22" fmla="*/ f2 1 f20"/>
                <a:gd name="f23" fmla="*/ f3 1 f20"/>
                <a:gd name="f24" fmla="*/ f2 1 f21"/>
                <a:gd name="f25" fmla="*/ f4 1 f21"/>
                <a:gd name="f26" fmla="*/ f22 f16 1"/>
                <a:gd name="f27" fmla="*/ f23 f16 1"/>
                <a:gd name="f28" fmla="*/ f25 f17 1"/>
                <a:gd name="f29" fmla="*/ f24 f17 1"/>
              </a:gdLst>
              <a:cxnLst>
                <a:cxn ang="3cd4">
                  <a:pos x="hc" y="t"/>
                </a:cxn>
                <a:cxn ang="0">
                  <a:pos x="r" y="vc"/>
                </a:cxn>
                <a:cxn ang="cd4">
                  <a:pos x="hc" y="b"/>
                </a:cxn>
                <a:cxn ang="cd2">
                  <a:pos x="l" y="vc"/>
                </a:cxn>
              </a:cxnLst>
              <a:rect l="f26" t="f29" r="f27" b="f28"/>
              <a:pathLst>
                <a:path w="2206" h="1010">
                  <a:moveTo>
                    <a:pt x="f2" y="f5"/>
                  </a:moveTo>
                  <a:lnTo>
                    <a:pt x="f2" y="f6"/>
                  </a:lnTo>
                  <a:lnTo>
                    <a:pt x="f7" y="f6"/>
                  </a:lnTo>
                  <a:cubicBezTo>
                    <a:pt x="f8" y="f6"/>
                    <a:pt x="f9" y="f10"/>
                    <a:pt x="f8" y="f11"/>
                  </a:cubicBezTo>
                  <a:cubicBezTo>
                    <a:pt x="f12" y="f13"/>
                    <a:pt x="f14" y="f15"/>
                    <a:pt x="f7"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5" name="Google Shape;6764;p88">
              <a:extLst>
                <a:ext uri="{FF2B5EF4-FFF2-40B4-BE49-F238E27FC236}">
                  <a16:creationId xmlns:a16="http://schemas.microsoft.com/office/drawing/2014/main" id="{33D7DE3D-F06E-47B3-A15C-2E3392BAB6FC}"/>
                </a:ext>
              </a:extLst>
            </p:cNvPr>
            <p:cNvSpPr/>
            <p:nvPr/>
          </p:nvSpPr>
          <p:spPr>
            <a:xfrm>
              <a:off x="4431767" y="1459611"/>
              <a:ext cx="173708" cy="71460"/>
            </a:xfrm>
            <a:custGeom>
              <a:gdLst>
                <a:gd name="f0" fmla="val w"/>
                <a:gd name="f1" fmla="val h"/>
                <a:gd name="f2" fmla="val 0"/>
                <a:gd name="f3" fmla="val 3372"/>
                <a:gd name="f4" fmla="val 1387"/>
                <a:gd name="f5" fmla="val 1701"/>
                <a:gd name="f6" fmla="val 882"/>
                <a:gd name="f7" fmla="val 221"/>
                <a:gd name="f8" fmla="val 599"/>
                <a:gd name="f9" fmla="val 3371"/>
                <a:gd name="f10" fmla="val 3214"/>
                <a:gd name="f11" fmla="val 2521"/>
                <a:gd name="f12" fmla="*/ f0 1 3372"/>
                <a:gd name="f13" fmla="*/ f1 1 1387"/>
                <a:gd name="f14" fmla="+- f4 0 f2"/>
                <a:gd name="f15" fmla="+- f3 0 f2"/>
                <a:gd name="f16" fmla="*/ f15 1 3372"/>
                <a:gd name="f17" fmla="*/ f14 1 1387"/>
                <a:gd name="f18" fmla="*/ f2 1 f16"/>
                <a:gd name="f19" fmla="*/ f3 1 f16"/>
                <a:gd name="f20" fmla="*/ f2 1 f17"/>
                <a:gd name="f21" fmla="*/ f4 1 f17"/>
                <a:gd name="f22" fmla="*/ f18 f12 1"/>
                <a:gd name="f23" fmla="*/ f19 f12 1"/>
                <a:gd name="f24" fmla="*/ f21 f13 1"/>
                <a:gd name="f25" fmla="*/ f20 f13 1"/>
              </a:gdLst>
              <a:cxnLst>
                <a:cxn ang="3cd4">
                  <a:pos x="hc" y="t"/>
                </a:cxn>
                <a:cxn ang="0">
                  <a:pos x="r" y="vc"/>
                </a:cxn>
                <a:cxn ang="cd4">
                  <a:pos x="hc" y="b"/>
                </a:cxn>
                <a:cxn ang="cd2">
                  <a:pos x="l" y="vc"/>
                </a:cxn>
              </a:cxnLst>
              <a:rect l="f22" t="f25" r="f23" b="f24"/>
              <a:pathLst>
                <a:path w="3372" h="1387">
                  <a:moveTo>
                    <a:pt x="f5" y="f2"/>
                  </a:moveTo>
                  <a:cubicBezTo>
                    <a:pt x="f6" y="f2"/>
                    <a:pt x="f7" y="f8"/>
                    <a:pt x="f2" y="f4"/>
                  </a:cubicBezTo>
                  <a:lnTo>
                    <a:pt x="f9" y="f4"/>
                  </a:lnTo>
                  <a:cubicBezTo>
                    <a:pt x="f10" y="f8"/>
                    <a:pt x="f11"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6" name="Google Shape;6765;p88">
              <a:extLst>
                <a:ext uri="{FF2B5EF4-FFF2-40B4-BE49-F238E27FC236}">
                  <a16:creationId xmlns:a16="http://schemas.microsoft.com/office/drawing/2014/main" id="{F2D0DED5-0249-421F-A207-89EC2624A221}"/>
                </a:ext>
              </a:extLst>
            </p:cNvPr>
            <p:cNvSpPr/>
            <p:nvPr/>
          </p:nvSpPr>
          <p:spPr>
            <a:xfrm>
              <a:off x="4485287" y="1354107"/>
              <a:ext cx="68205" cy="68205"/>
            </a:xfrm>
            <a:custGeom>
              <a:gdLst>
                <a:gd name="f0" fmla="val w"/>
                <a:gd name="f1" fmla="val h"/>
                <a:gd name="f2" fmla="val 0"/>
                <a:gd name="f3" fmla="val 1324"/>
                <a:gd name="f4" fmla="val 662"/>
                <a:gd name="f5" fmla="val 1"/>
                <a:gd name="f6" fmla="val 316"/>
                <a:gd name="f7" fmla="val 284"/>
                <a:gd name="f8" fmla="val 1040"/>
                <a:gd name="f9" fmla="*/ f0 1 1324"/>
                <a:gd name="f10" fmla="*/ f1 1 1324"/>
                <a:gd name="f11" fmla="+- f3 0 f2"/>
                <a:gd name="f12" fmla="*/ f11 1 1324"/>
                <a:gd name="f13" fmla="*/ f2 1 f12"/>
                <a:gd name="f14" fmla="*/ f3 1 f12"/>
                <a:gd name="f15" fmla="*/ f13 f9 1"/>
                <a:gd name="f16" fmla="*/ f14 f9 1"/>
                <a:gd name="f17" fmla="*/ f14 f10 1"/>
                <a:gd name="f18" fmla="*/ f13 f10 1"/>
              </a:gdLst>
              <a:cxnLst>
                <a:cxn ang="3cd4">
                  <a:pos x="hc" y="t"/>
                </a:cxn>
                <a:cxn ang="0">
                  <a:pos x="r" y="vc"/>
                </a:cxn>
                <a:cxn ang="cd4">
                  <a:pos x="hc" y="b"/>
                </a:cxn>
                <a:cxn ang="cd2">
                  <a:pos x="l" y="vc"/>
                </a:cxn>
              </a:cxnLst>
              <a:rect l="f15" t="f18" r="f16" b="f17"/>
              <a:pathLst>
                <a:path w="1324" h="1324">
                  <a:moveTo>
                    <a:pt x="f4" y="f5"/>
                  </a:moveTo>
                  <a:cubicBezTo>
                    <a:pt x="f6" y="f5"/>
                    <a:pt x="f5" y="f7"/>
                    <a:pt x="f5" y="f4"/>
                  </a:cubicBezTo>
                  <a:cubicBezTo>
                    <a:pt x="f5" y="f8"/>
                    <a:pt x="f6" y="f3"/>
                    <a:pt x="f4" y="f3"/>
                  </a:cubicBezTo>
                  <a:cubicBezTo>
                    <a:pt x="f8" y="f3"/>
                    <a:pt x="f3" y="f8"/>
                    <a:pt x="f3" y="f4"/>
                  </a:cubicBezTo>
                  <a:cubicBezTo>
                    <a:pt x="f3" y="f7"/>
                    <a:pt x="f8" y="f5"/>
                    <a:pt x="f4"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7" name="Google Shape;6766;p88">
              <a:extLst>
                <a:ext uri="{FF2B5EF4-FFF2-40B4-BE49-F238E27FC236}">
                  <a16:creationId xmlns:a16="http://schemas.microsoft.com/office/drawing/2014/main" id="{3D055B68-9966-4991-B68A-DF34081B6B90}"/>
                </a:ext>
              </a:extLst>
            </p:cNvPr>
            <p:cNvSpPr/>
            <p:nvPr/>
          </p:nvSpPr>
          <p:spPr>
            <a:xfrm>
              <a:off x="4342485" y="1247013"/>
              <a:ext cx="353863" cy="389561"/>
            </a:xfrm>
            <a:custGeom>
              <a:gdLst>
                <a:gd name="f0" fmla="val w"/>
                <a:gd name="f1" fmla="val h"/>
                <a:gd name="f2" fmla="val 0"/>
                <a:gd name="f3" fmla="val 6869"/>
                <a:gd name="f4" fmla="val 7562"/>
                <a:gd name="f5" fmla="val 3434"/>
                <a:gd name="f6" fmla="val 1355"/>
                <a:gd name="f7" fmla="val 4191"/>
                <a:gd name="f8" fmla="val 4821"/>
                <a:gd name="f9" fmla="val 1985"/>
                <a:gd name="f10" fmla="val 2741"/>
                <a:gd name="f11" fmla="val 3088"/>
                <a:gd name="f12" fmla="val 4663"/>
                <a:gd name="f13" fmla="val 3403"/>
                <a:gd name="f14" fmla="val 4474"/>
                <a:gd name="f15" fmla="val 3655"/>
                <a:gd name="f16" fmla="val 5293"/>
                <a:gd name="f17" fmla="val 4033"/>
                <a:gd name="f18" fmla="val 5829"/>
                <a:gd name="f19" fmla="val 4852"/>
                <a:gd name="f20" fmla="val 6018"/>
                <a:gd name="f21" fmla="val 5671"/>
                <a:gd name="f22" fmla="val 6175"/>
                <a:gd name="f23" fmla="val 5482"/>
                <a:gd name="f24" fmla="val 1387"/>
                <a:gd name="f25" fmla="val 1198"/>
                <a:gd name="f26" fmla="val 1040"/>
                <a:gd name="f27" fmla="val 1576"/>
                <a:gd name="f28" fmla="val 2426"/>
                <a:gd name="f29" fmla="val 2174"/>
                <a:gd name="f30" fmla="val 2048"/>
                <a:gd name="f31" fmla="val 2678"/>
                <a:gd name="f32" fmla="val 6868"/>
                <a:gd name="f33" fmla="val 1009"/>
                <a:gd name="f34" fmla="val 473"/>
                <a:gd name="f35" fmla="val 6396"/>
                <a:gd name="f36" fmla="*/ f0 1 6869"/>
                <a:gd name="f37" fmla="*/ f1 1 7562"/>
                <a:gd name="f38" fmla="+- f4 0 f2"/>
                <a:gd name="f39" fmla="+- f3 0 f2"/>
                <a:gd name="f40" fmla="*/ f39 1 6869"/>
                <a:gd name="f41" fmla="*/ f38 1 7562"/>
                <a:gd name="f42" fmla="*/ f2 1 f40"/>
                <a:gd name="f43" fmla="*/ f3 1 f40"/>
                <a:gd name="f44" fmla="*/ f2 1 f41"/>
                <a:gd name="f45" fmla="*/ f4 1 f41"/>
                <a:gd name="f46" fmla="*/ f42 f36 1"/>
                <a:gd name="f47" fmla="*/ f43 f36 1"/>
                <a:gd name="f48" fmla="*/ f45 f37 1"/>
                <a:gd name="f49" fmla="*/ f44 f37 1"/>
              </a:gdLst>
              <a:cxnLst>
                <a:cxn ang="3cd4">
                  <a:pos x="hc" y="t"/>
                </a:cxn>
                <a:cxn ang="0">
                  <a:pos x="r" y="vc"/>
                </a:cxn>
                <a:cxn ang="cd4">
                  <a:pos x="hc" y="b"/>
                </a:cxn>
                <a:cxn ang="cd2">
                  <a:pos x="l" y="vc"/>
                </a:cxn>
              </a:cxnLst>
              <a:rect l="f46" t="f49" r="f47" b="f48"/>
              <a:pathLst>
                <a:path w="6867" h="7562">
                  <a:moveTo>
                    <a:pt x="f5" y="f6"/>
                  </a:moveTo>
                  <a:cubicBezTo>
                    <a:pt x="f7" y="f6"/>
                    <a:pt x="f8" y="f9"/>
                    <a:pt x="f8" y="f10"/>
                  </a:cubicBezTo>
                  <a:cubicBezTo>
                    <a:pt x="f8" y="f11"/>
                    <a:pt x="f12" y="f13"/>
                    <a:pt x="f14" y="f15"/>
                  </a:cubicBezTo>
                  <a:cubicBezTo>
                    <a:pt x="f16" y="f17"/>
                    <a:pt x="f18" y="f19"/>
                    <a:pt x="f18" y="f18"/>
                  </a:cubicBezTo>
                  <a:cubicBezTo>
                    <a:pt x="f18" y="f20"/>
                    <a:pt x="f21" y="f22"/>
                    <a:pt x="f23" y="f22"/>
                  </a:cubicBezTo>
                  <a:lnTo>
                    <a:pt x="f24" y="f22"/>
                  </a:lnTo>
                  <a:cubicBezTo>
                    <a:pt x="f25" y="f22"/>
                    <a:pt x="f26" y="f20"/>
                    <a:pt x="f26" y="f18"/>
                  </a:cubicBezTo>
                  <a:cubicBezTo>
                    <a:pt x="f26" y="f19"/>
                    <a:pt x="f27" y="f17"/>
                    <a:pt x="f28" y="f15"/>
                  </a:cubicBezTo>
                  <a:cubicBezTo>
                    <a:pt x="f29" y="f13"/>
                    <a:pt x="f30" y="f11"/>
                    <a:pt x="f30" y="f10"/>
                  </a:cubicBezTo>
                  <a:cubicBezTo>
                    <a:pt x="f30" y="f9"/>
                    <a:pt x="f31" y="f6"/>
                    <a:pt x="f5" y="f6"/>
                  </a:cubicBezTo>
                  <a:close/>
                  <a:moveTo>
                    <a:pt x="f2" y="f2"/>
                  </a:moveTo>
                  <a:lnTo>
                    <a:pt x="f2" y="f4"/>
                  </a:lnTo>
                  <a:lnTo>
                    <a:pt x="f32" y="f4"/>
                  </a:lnTo>
                  <a:lnTo>
                    <a:pt x="f32" y="f33"/>
                  </a:lnTo>
                  <a:cubicBezTo>
                    <a:pt x="f32" y="f34"/>
                    <a:pt x="f35" y="f2"/>
                    <a:pt x="f18"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8" name="Google Shape;6767;p88">
              <a:extLst>
                <a:ext uri="{FF2B5EF4-FFF2-40B4-BE49-F238E27FC236}">
                  <a16:creationId xmlns:a16="http://schemas.microsoft.com/office/drawing/2014/main" id="{740A30CD-B05E-4F25-B949-4A273272ED07}"/>
                </a:ext>
              </a:extLst>
            </p:cNvPr>
            <p:cNvSpPr/>
            <p:nvPr/>
          </p:nvSpPr>
          <p:spPr>
            <a:xfrm>
              <a:off x="4485287" y="1759845"/>
              <a:ext cx="71460" cy="87736"/>
            </a:xfrm>
            <a:custGeom>
              <a:gdLst>
                <a:gd name="f0" fmla="val w"/>
                <a:gd name="f1" fmla="val h"/>
                <a:gd name="f2" fmla="val 0"/>
                <a:gd name="f3" fmla="val 1387"/>
                <a:gd name="f4" fmla="val 1703"/>
                <a:gd name="f5" fmla="val 1"/>
                <a:gd name="f6" fmla="val 1702"/>
                <a:gd name="f7" fmla="val 505"/>
                <a:gd name="f8" fmla="val 536"/>
                <a:gd name="f9" fmla="val 1324"/>
                <a:gd name="f10" fmla="val 631"/>
                <a:gd name="f11" fmla="val 694"/>
                <a:gd name="f12" fmla="val 711"/>
                <a:gd name="f13" fmla="val 1316"/>
                <a:gd name="f14" fmla="val 725"/>
                <a:gd name="f15" fmla="val 1312"/>
                <a:gd name="f16" fmla="val 739"/>
                <a:gd name="f17" fmla="val 776"/>
                <a:gd name="f18" fmla="val 805"/>
                <a:gd name="f19" fmla="val 1341"/>
                <a:gd name="f20" fmla="val 851"/>
                <a:gd name="f21" fmla="*/ f0 1 1387"/>
                <a:gd name="f22" fmla="*/ f1 1 1703"/>
                <a:gd name="f23" fmla="+- f4 0 f2"/>
                <a:gd name="f24" fmla="+- f3 0 f2"/>
                <a:gd name="f25" fmla="*/ f24 1 1387"/>
                <a:gd name="f26" fmla="*/ f23 1 1703"/>
                <a:gd name="f27" fmla="*/ f2 1 f25"/>
                <a:gd name="f28" fmla="*/ f3 1 f25"/>
                <a:gd name="f29" fmla="*/ f2 1 f26"/>
                <a:gd name="f30" fmla="*/ f4 1 f26"/>
                <a:gd name="f31" fmla="*/ f27 f21 1"/>
                <a:gd name="f32" fmla="*/ f28 f21 1"/>
                <a:gd name="f33" fmla="*/ f30 f22 1"/>
                <a:gd name="f34" fmla="*/ f29 f22 1"/>
              </a:gdLst>
              <a:cxnLst>
                <a:cxn ang="3cd4">
                  <a:pos x="hc" y="t"/>
                </a:cxn>
                <a:cxn ang="0">
                  <a:pos x="r" y="vc"/>
                </a:cxn>
                <a:cxn ang="cd4">
                  <a:pos x="hc" y="b"/>
                </a:cxn>
                <a:cxn ang="cd2">
                  <a:pos x="l" y="vc"/>
                </a:cxn>
              </a:cxnLst>
              <a:rect l="f31" t="f34" r="f32" b="f33"/>
              <a:pathLst>
                <a:path w="1387" h="1703">
                  <a:moveTo>
                    <a:pt x="f5" y="f5"/>
                  </a:moveTo>
                  <a:lnTo>
                    <a:pt x="f5" y="f6"/>
                  </a:lnTo>
                  <a:lnTo>
                    <a:pt x="f7" y="f3"/>
                  </a:lnTo>
                  <a:cubicBezTo>
                    <a:pt x="f8" y="f9"/>
                    <a:pt x="f10" y="f9"/>
                    <a:pt x="f11" y="f9"/>
                  </a:cubicBezTo>
                  <a:cubicBezTo>
                    <a:pt x="f12" y="f13"/>
                    <a:pt x="f14" y="f15"/>
                    <a:pt x="f16" y="f15"/>
                  </a:cubicBezTo>
                  <a:cubicBezTo>
                    <a:pt x="f17" y="f15"/>
                    <a:pt x="f18" y="f19"/>
                    <a:pt x="f20" y="f3"/>
                  </a:cubicBezTo>
                  <a:lnTo>
                    <a:pt x="f3" y="f6"/>
                  </a:lnTo>
                  <a:lnTo>
                    <a:pt x="f3"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59" name="Google Shape;6777;p88">
            <a:extLst>
              <a:ext uri="{FF2B5EF4-FFF2-40B4-BE49-F238E27FC236}">
                <a16:creationId xmlns:a16="http://schemas.microsoft.com/office/drawing/2014/main" id="{D0766189-7DD1-499A-AC61-BA2006FE6850}"/>
              </a:ext>
            </a:extLst>
          </p:cNvPr>
          <p:cNvGrpSpPr/>
          <p:nvPr/>
        </p:nvGrpSpPr>
        <p:grpSpPr>
          <a:xfrm>
            <a:off x="8170301" y="1211287"/>
            <a:ext cx="600559" cy="600568"/>
            <a:chOff x="8170301" y="1211287"/>
            <a:chExt cx="600559" cy="600568"/>
          </a:xfrm>
          <a:solidFill>
            <a:schemeClr val="bg1">
              <a:lumMod val="50000"/>
            </a:schemeClr>
          </a:solidFill>
        </p:grpSpPr>
        <p:sp>
          <p:nvSpPr>
            <p:cNvPr id="60" name="Google Shape;6778;p88">
              <a:extLst>
                <a:ext uri="{FF2B5EF4-FFF2-40B4-BE49-F238E27FC236}">
                  <a16:creationId xmlns:a16="http://schemas.microsoft.com/office/drawing/2014/main" id="{9AE361EB-5A12-4587-8181-7FA888FF3F64}"/>
                </a:ext>
              </a:extLst>
            </p:cNvPr>
            <p:cNvSpPr/>
            <p:nvPr/>
          </p:nvSpPr>
          <p:spPr>
            <a:xfrm>
              <a:off x="8481910" y="1389842"/>
              <a:ext cx="264627" cy="102257"/>
            </a:xfrm>
            <a:custGeom>
              <a:gdLst>
                <a:gd name="f0" fmla="val w"/>
                <a:gd name="f1" fmla="val h"/>
                <a:gd name="f2" fmla="val 0"/>
                <a:gd name="f3" fmla="val 5137"/>
                <a:gd name="f4" fmla="val 1985"/>
                <a:gd name="f5" fmla="val 473"/>
                <a:gd name="f6" fmla="val 316"/>
                <a:gd name="f7" fmla="val 158"/>
                <a:gd name="f8" fmla="val 32"/>
                <a:gd name="f9" fmla="val 1"/>
                <a:gd name="f10" fmla="val 126"/>
                <a:gd name="f11" fmla="val 2521"/>
                <a:gd name="f12" fmla="val 5136"/>
                <a:gd name="f13" fmla="val 4979"/>
                <a:gd name="f14" fmla="val 4790"/>
                <a:gd name="f15" fmla="val 4569"/>
                <a:gd name="f16" fmla="*/ f0 1 5137"/>
                <a:gd name="f17" fmla="*/ f1 1 1985"/>
                <a:gd name="f18" fmla="+- f4 0 f2"/>
                <a:gd name="f19" fmla="+- f3 0 f2"/>
                <a:gd name="f20" fmla="*/ f19 1 5137"/>
                <a:gd name="f21" fmla="*/ f18 1 1985"/>
                <a:gd name="f22" fmla="*/ f2 1 f20"/>
                <a:gd name="f23" fmla="*/ f3 1 f20"/>
                <a:gd name="f24" fmla="*/ f2 1 f21"/>
                <a:gd name="f25" fmla="*/ f4 1 f21"/>
                <a:gd name="f26" fmla="*/ f22 f16 1"/>
                <a:gd name="f27" fmla="*/ f23 f16 1"/>
                <a:gd name="f28" fmla="*/ f25 f17 1"/>
                <a:gd name="f29" fmla="*/ f24 f17 1"/>
              </a:gdLst>
              <a:cxnLst>
                <a:cxn ang="3cd4">
                  <a:pos x="hc" y="t"/>
                </a:cxn>
                <a:cxn ang="0">
                  <a:pos x="r" y="vc"/>
                </a:cxn>
                <a:cxn ang="cd4">
                  <a:pos x="hc" y="b"/>
                </a:cxn>
                <a:cxn ang="cd2">
                  <a:pos x="l" y="vc"/>
                </a:cxn>
              </a:cxnLst>
              <a:rect l="f26" t="f29" r="f27" b="f28"/>
              <a:pathLst>
                <a:path w="5137" h="1985">
                  <a:moveTo>
                    <a:pt x="f5" y="f2"/>
                  </a:moveTo>
                  <a:cubicBezTo>
                    <a:pt x="f6" y="f2"/>
                    <a:pt x="f7" y="f8"/>
                    <a:pt x="f9" y="f10"/>
                  </a:cubicBezTo>
                  <a:lnTo>
                    <a:pt x="f11" y="f4"/>
                  </a:lnTo>
                  <a:lnTo>
                    <a:pt x="f12" y="f7"/>
                  </a:lnTo>
                  <a:cubicBezTo>
                    <a:pt x="f13" y="f8"/>
                    <a:pt x="f14" y="f2"/>
                    <a:pt x="f1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1" name="Google Shape;6779;p88">
              <a:extLst>
                <a:ext uri="{FF2B5EF4-FFF2-40B4-BE49-F238E27FC236}">
                  <a16:creationId xmlns:a16="http://schemas.microsoft.com/office/drawing/2014/main" id="{7D8CFCB2-2F74-4B5A-845E-B6D625B79CB0}"/>
                </a:ext>
              </a:extLst>
            </p:cNvPr>
            <p:cNvSpPr/>
            <p:nvPr/>
          </p:nvSpPr>
          <p:spPr>
            <a:xfrm>
              <a:off x="8454359" y="1420648"/>
              <a:ext cx="316501" cy="212652"/>
            </a:xfrm>
            <a:custGeom>
              <a:gdLst>
                <a:gd name="f0" fmla="val w"/>
                <a:gd name="f1" fmla="val h"/>
                <a:gd name="f2" fmla="val 0"/>
                <a:gd name="f3" fmla="val 6144"/>
                <a:gd name="f4" fmla="val 4128"/>
                <a:gd name="f5" fmla="val 63"/>
                <a:gd name="f6" fmla="val 1"/>
                <a:gd name="f7" fmla="val 32"/>
                <a:gd name="f8" fmla="val 127"/>
                <a:gd name="f9" fmla="val 284"/>
                <a:gd name="f10" fmla="val 379"/>
                <a:gd name="f11" fmla="val 3120"/>
                <a:gd name="f12" fmla="val 3655"/>
                <a:gd name="f13" fmla="val 473"/>
                <a:gd name="f14" fmla="val 1040"/>
                <a:gd name="f15" fmla="val 5136"/>
                <a:gd name="f16" fmla="val 5671"/>
                <a:gd name="f17" fmla="val 6112"/>
                <a:gd name="f18" fmla="val 190"/>
                <a:gd name="f19" fmla="val 64"/>
                <a:gd name="f20" fmla="val 3277"/>
                <a:gd name="f21" fmla="val 2048"/>
                <a:gd name="f22" fmla="val 3214"/>
                <a:gd name="f23" fmla="val 2080"/>
                <a:gd name="f24" fmla="val 3151"/>
                <a:gd name="f25" fmla="val 3056"/>
                <a:gd name="f26" fmla="val 2993"/>
                <a:gd name="f27" fmla="val 2962"/>
                <a:gd name="f28" fmla="val 2867"/>
                <a:gd name="f29" fmla="*/ f0 1 6144"/>
                <a:gd name="f30" fmla="*/ f1 1 4128"/>
                <a:gd name="f31" fmla="+- f4 0 f2"/>
                <a:gd name="f32" fmla="+- f3 0 f2"/>
                <a:gd name="f33" fmla="*/ f32 1 6144"/>
                <a:gd name="f34" fmla="*/ f31 1 4128"/>
                <a:gd name="f35" fmla="*/ f2 1 f33"/>
                <a:gd name="f36" fmla="*/ f3 1 f33"/>
                <a:gd name="f37" fmla="*/ f2 1 f34"/>
                <a:gd name="f38" fmla="*/ f4 1 f34"/>
                <a:gd name="f39" fmla="*/ f35 f29 1"/>
                <a:gd name="f40" fmla="*/ f36 f29 1"/>
                <a:gd name="f41" fmla="*/ f38 f30 1"/>
                <a:gd name="f42" fmla="*/ f37 f30 1"/>
              </a:gdLst>
              <a:cxnLst>
                <a:cxn ang="3cd4">
                  <a:pos x="hc" y="t"/>
                </a:cxn>
                <a:cxn ang="0">
                  <a:pos x="r" y="vc"/>
                </a:cxn>
                <a:cxn ang="cd4">
                  <a:pos x="hc" y="b"/>
                </a:cxn>
                <a:cxn ang="cd2">
                  <a:pos x="l" y="vc"/>
                </a:cxn>
              </a:cxnLst>
              <a:rect l="f39" t="f42" r="f40" b="f41"/>
              <a:pathLst>
                <a:path w="6144" h="4128">
                  <a:moveTo>
                    <a:pt x="f5" y="f6"/>
                  </a:moveTo>
                  <a:cubicBezTo>
                    <a:pt x="f7" y="f8"/>
                    <a:pt x="f2" y="f9"/>
                    <a:pt x="f2" y="f10"/>
                  </a:cubicBezTo>
                  <a:lnTo>
                    <a:pt x="f2" y="f11"/>
                  </a:lnTo>
                  <a:cubicBezTo>
                    <a:pt x="f2" y="f12"/>
                    <a:pt x="f13" y="f4"/>
                    <a:pt x="f14" y="f4"/>
                  </a:cubicBezTo>
                  <a:lnTo>
                    <a:pt x="f15" y="f4"/>
                  </a:lnTo>
                  <a:cubicBezTo>
                    <a:pt x="f16" y="f4"/>
                    <a:pt x="f3" y="f12"/>
                    <a:pt x="f3" y="f11"/>
                  </a:cubicBezTo>
                  <a:lnTo>
                    <a:pt x="f3" y="f10"/>
                  </a:lnTo>
                  <a:cubicBezTo>
                    <a:pt x="f3" y="f9"/>
                    <a:pt x="f17" y="f18"/>
                    <a:pt x="f17" y="f19"/>
                  </a:cubicBezTo>
                  <a:lnTo>
                    <a:pt x="f20" y="f21"/>
                  </a:lnTo>
                  <a:cubicBezTo>
                    <a:pt x="f22" y="f23"/>
                    <a:pt x="f24" y="f23"/>
                    <a:pt x="f25" y="f23"/>
                  </a:cubicBezTo>
                  <a:cubicBezTo>
                    <a:pt x="f26" y="f23"/>
                    <a:pt x="f27" y="f23"/>
                    <a:pt x="f28" y="f21"/>
                  </a:cubicBezTo>
                  <a:lnTo>
                    <a:pt x="f5"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2" name="Google Shape;6780;p88">
              <a:extLst>
                <a:ext uri="{FF2B5EF4-FFF2-40B4-BE49-F238E27FC236}">
                  <a16:creationId xmlns:a16="http://schemas.microsoft.com/office/drawing/2014/main" id="{C6D5F1F0-7EAE-4208-A1B5-435958189062}"/>
                </a:ext>
              </a:extLst>
            </p:cNvPr>
            <p:cNvSpPr/>
            <p:nvPr/>
          </p:nvSpPr>
          <p:spPr>
            <a:xfrm>
              <a:off x="8170301" y="1318381"/>
              <a:ext cx="389561" cy="387961"/>
            </a:xfrm>
            <a:custGeom>
              <a:gdLst>
                <a:gd name="f0" fmla="val w"/>
                <a:gd name="f1" fmla="val h"/>
                <a:gd name="f2" fmla="val 0"/>
                <a:gd name="f3" fmla="val 7562"/>
                <a:gd name="f4" fmla="val 7531"/>
                <a:gd name="f5" fmla="val 3781"/>
                <a:gd name="f6" fmla="val 2017"/>
                <a:gd name="f7" fmla="val 3970"/>
                <a:gd name="f8" fmla="val 4128"/>
                <a:gd name="f9" fmla="val 2175"/>
                <a:gd name="f10" fmla="val 2364"/>
                <a:gd name="f11" fmla="val 2584"/>
                <a:gd name="f12" fmla="val 2742"/>
                <a:gd name="f13" fmla="val 1702"/>
                <a:gd name="f14" fmla="val 1482"/>
                <a:gd name="f15" fmla="val 1324"/>
                <a:gd name="f16" fmla="val 3057"/>
                <a:gd name="f17" fmla="val 3403"/>
                <a:gd name="f18" fmla="val 3277"/>
                <a:gd name="f19" fmla="val 3435"/>
                <a:gd name="f20" fmla="val 3561"/>
                <a:gd name="f21" fmla="val 3750"/>
                <a:gd name="f22" fmla="val 3466"/>
                <a:gd name="f23" fmla="val 3939"/>
                <a:gd name="f24" fmla="val 4096"/>
                <a:gd name="f25" fmla="val 2395"/>
                <a:gd name="f26" fmla="val 4790"/>
                <a:gd name="f27" fmla="val 4947"/>
                <a:gd name="f28" fmla="val 5136"/>
                <a:gd name="f29" fmla="val 5325"/>
                <a:gd name="f30" fmla="val 5483"/>
                <a:gd name="f31" fmla="val 1"/>
                <a:gd name="f32" fmla="val 7530"/>
                <a:gd name="f33" fmla="val 6837"/>
                <a:gd name="f34" fmla="val 6522"/>
                <a:gd name="f35" fmla="val 5577"/>
                <a:gd name="f36" fmla="val 4853"/>
                <a:gd name="f37" fmla="val 6081"/>
                <a:gd name="f38" fmla="val 1450"/>
                <a:gd name="f39" fmla="val 725"/>
                <a:gd name="f40" fmla="*/ f0 1 7562"/>
                <a:gd name="f41" fmla="*/ f1 1 7531"/>
                <a:gd name="f42" fmla="+- f4 0 f2"/>
                <a:gd name="f43" fmla="+- f3 0 f2"/>
                <a:gd name="f44" fmla="*/ f43 1 7562"/>
                <a:gd name="f45" fmla="*/ f42 1 7531"/>
                <a:gd name="f46" fmla="*/ f2 1 f44"/>
                <a:gd name="f47" fmla="*/ f3 1 f44"/>
                <a:gd name="f48" fmla="*/ f2 1 f45"/>
                <a:gd name="f49" fmla="*/ f4 1 f45"/>
                <a:gd name="f50" fmla="*/ f46 f40 1"/>
                <a:gd name="f51" fmla="*/ f47 f40 1"/>
                <a:gd name="f52" fmla="*/ f49 f41 1"/>
                <a:gd name="f53" fmla="*/ f48 f41 1"/>
              </a:gdLst>
              <a:cxnLst>
                <a:cxn ang="3cd4">
                  <a:pos x="hc" y="t"/>
                </a:cxn>
                <a:cxn ang="0">
                  <a:pos x="r" y="vc"/>
                </a:cxn>
                <a:cxn ang="cd4">
                  <a:pos x="hc" y="b"/>
                </a:cxn>
                <a:cxn ang="cd2">
                  <a:pos x="l" y="vc"/>
                </a:cxn>
              </a:cxnLst>
              <a:rect l="f50" t="f53" r="f51" b="f52"/>
              <a:pathLst>
                <a:path w="7562" h="7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cubicBezTo>
                    <a:pt x="f22" y="f23"/>
                    <a:pt x="f18" y="f24"/>
                    <a:pt x="f16" y="f24"/>
                  </a:cubicBezTo>
                  <a:lnTo>
                    <a:pt x="f13" y="f24"/>
                  </a:lnTo>
                  <a:cubicBezTo>
                    <a:pt x="f14" y="f24"/>
                    <a:pt x="f15" y="f23"/>
                    <a:pt x="f15" y="f21"/>
                  </a:cubicBezTo>
                  <a:cubicBezTo>
                    <a:pt x="f15" y="f20"/>
                    <a:pt x="f14" y="f17"/>
                    <a:pt x="f13" y="f17"/>
                  </a:cubicBezTo>
                  <a:close/>
                  <a:moveTo>
                    <a:pt x="f25" y="f26"/>
                  </a:moveTo>
                  <a:cubicBezTo>
                    <a:pt x="f11" y="f26"/>
                    <a:pt x="f12" y="f27"/>
                    <a:pt x="f12" y="f28"/>
                  </a:cubicBezTo>
                  <a:cubicBezTo>
                    <a:pt x="f12" y="f29"/>
                    <a:pt x="f11" y="f30"/>
                    <a:pt x="f25" y="f30"/>
                  </a:cubicBezTo>
                  <a:lnTo>
                    <a:pt x="f13" y="f30"/>
                  </a:lnTo>
                  <a:cubicBezTo>
                    <a:pt x="f14" y="f30"/>
                    <a:pt x="f15" y="f29"/>
                    <a:pt x="f15" y="f28"/>
                  </a:cubicBezTo>
                  <a:cubicBezTo>
                    <a:pt x="f15" y="f27"/>
                    <a:pt x="f14" y="f26"/>
                    <a:pt x="f13" y="f26"/>
                  </a:cubicBezTo>
                  <a:close/>
                  <a:moveTo>
                    <a:pt x="f31" y="f31"/>
                  </a:moveTo>
                  <a:lnTo>
                    <a:pt x="f31" y="f32"/>
                  </a:lnTo>
                  <a:lnTo>
                    <a:pt x="f3" y="f32"/>
                  </a:lnTo>
                  <a:lnTo>
                    <a:pt x="f3" y="f33"/>
                  </a:lnTo>
                  <a:lnTo>
                    <a:pt x="f34" y="f33"/>
                  </a:lnTo>
                  <a:cubicBezTo>
                    <a:pt x="f35" y="f33"/>
                    <a:pt x="f36" y="f37"/>
                    <a:pt x="f36" y="f28"/>
                  </a:cubicBezTo>
                  <a:lnTo>
                    <a:pt x="f36" y="f25"/>
                  </a:lnTo>
                  <a:cubicBezTo>
                    <a:pt x="f36" y="f38"/>
                    <a:pt x="f35" y="f39"/>
                    <a:pt x="f34" y="f39"/>
                  </a:cubicBezTo>
                  <a:lnTo>
                    <a:pt x="f3" y="f39"/>
                  </a:lnTo>
                  <a:lnTo>
                    <a:pt x="f3" y="f31"/>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3" name="Google Shape;6781;p88">
              <a:extLst>
                <a:ext uri="{FF2B5EF4-FFF2-40B4-BE49-F238E27FC236}">
                  <a16:creationId xmlns:a16="http://schemas.microsoft.com/office/drawing/2014/main" id="{AC567302-17C6-4302-B091-73FBB6640465}"/>
                </a:ext>
              </a:extLst>
            </p:cNvPr>
            <p:cNvSpPr/>
            <p:nvPr/>
          </p:nvSpPr>
          <p:spPr>
            <a:xfrm>
              <a:off x="8170301" y="1211287"/>
              <a:ext cx="389561" cy="71460"/>
            </a:xfrm>
            <a:custGeom>
              <a:gdLst>
                <a:gd name="f0" fmla="val w"/>
                <a:gd name="f1" fmla="val h"/>
                <a:gd name="f2" fmla="val 0"/>
                <a:gd name="f3" fmla="val 7562"/>
                <a:gd name="f4" fmla="val 1387"/>
                <a:gd name="f5" fmla="val 1009"/>
                <a:gd name="f6" fmla="val 1"/>
                <a:gd name="f7" fmla="val 473"/>
                <a:gd name="f8" fmla="val 1040"/>
                <a:gd name="f9" fmla="val 7089"/>
                <a:gd name="f10" fmla="val 6522"/>
                <a:gd name="f11" fmla="*/ f0 1 7562"/>
                <a:gd name="f12" fmla="*/ f1 1 1387"/>
                <a:gd name="f13" fmla="+- f4 0 f2"/>
                <a:gd name="f14" fmla="+- f3 0 f2"/>
                <a:gd name="f15" fmla="*/ f14 1 7562"/>
                <a:gd name="f16" fmla="*/ f13 1 1387"/>
                <a:gd name="f17" fmla="*/ f2 1 f15"/>
                <a:gd name="f18" fmla="*/ f3 1 f15"/>
                <a:gd name="f19" fmla="*/ f2 1 f16"/>
                <a:gd name="f20" fmla="*/ f4 1 f16"/>
                <a:gd name="f21" fmla="*/ f17 f11 1"/>
                <a:gd name="f22" fmla="*/ f18 f11 1"/>
                <a:gd name="f23" fmla="*/ f20 f12 1"/>
                <a:gd name="f24" fmla="*/ f19 f12 1"/>
              </a:gdLst>
              <a:cxnLst>
                <a:cxn ang="3cd4">
                  <a:pos x="hc" y="t"/>
                </a:cxn>
                <a:cxn ang="0">
                  <a:pos x="r" y="vc"/>
                </a:cxn>
                <a:cxn ang="cd4">
                  <a:pos x="hc" y="b"/>
                </a:cxn>
                <a:cxn ang="cd2">
                  <a:pos x="l" y="vc"/>
                </a:cxn>
              </a:cxnLst>
              <a:rect l="f21" t="f24" r="f22" b="f23"/>
              <a:pathLst>
                <a:path w="7562" h="1387">
                  <a:moveTo>
                    <a:pt x="f5" y="f6"/>
                  </a:moveTo>
                  <a:cubicBezTo>
                    <a:pt x="f7" y="f6"/>
                    <a:pt x="f6" y="f7"/>
                    <a:pt x="f6" y="f8"/>
                  </a:cubicBezTo>
                  <a:lnTo>
                    <a:pt x="f6" y="f4"/>
                  </a:lnTo>
                  <a:lnTo>
                    <a:pt x="f3" y="f4"/>
                  </a:lnTo>
                  <a:lnTo>
                    <a:pt x="f3" y="f8"/>
                  </a:lnTo>
                  <a:cubicBezTo>
                    <a:pt x="f3" y="f7"/>
                    <a:pt x="f9" y="f6"/>
                    <a:pt x="f10"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4" name="Google Shape;6782;p88">
              <a:extLst>
                <a:ext uri="{FF2B5EF4-FFF2-40B4-BE49-F238E27FC236}">
                  <a16:creationId xmlns:a16="http://schemas.microsoft.com/office/drawing/2014/main" id="{6095F061-15F5-47D4-AE56-3D78D613C94B}"/>
                </a:ext>
              </a:extLst>
            </p:cNvPr>
            <p:cNvSpPr/>
            <p:nvPr/>
          </p:nvSpPr>
          <p:spPr>
            <a:xfrm>
              <a:off x="8170301" y="1740395"/>
              <a:ext cx="389561" cy="71460"/>
            </a:xfrm>
            <a:custGeom>
              <a:gdLst>
                <a:gd name="f0" fmla="val w"/>
                <a:gd name="f1" fmla="val h"/>
                <a:gd name="f2" fmla="val 0"/>
                <a:gd name="f3" fmla="val 7562"/>
                <a:gd name="f4" fmla="val 1387"/>
                <a:gd name="f5" fmla="val 1"/>
                <a:gd name="f6" fmla="val 347"/>
                <a:gd name="f7" fmla="val 945"/>
                <a:gd name="f8" fmla="val 442"/>
                <a:gd name="f9" fmla="val 1386"/>
                <a:gd name="f10" fmla="val 1009"/>
                <a:gd name="f11" fmla="val 6522"/>
                <a:gd name="f12" fmla="val 7089"/>
                <a:gd name="f13" fmla="val 914"/>
                <a:gd name="f14" fmla="*/ f0 1 7562"/>
                <a:gd name="f15" fmla="*/ f1 1 1387"/>
                <a:gd name="f16" fmla="+- f4 0 f2"/>
                <a:gd name="f17" fmla="+- f3 0 f2"/>
                <a:gd name="f18" fmla="*/ f17 1 7562"/>
                <a:gd name="f19" fmla="*/ f16 1 1387"/>
                <a:gd name="f20" fmla="*/ f2 1 f18"/>
                <a:gd name="f21" fmla="*/ f3 1 f18"/>
                <a:gd name="f22" fmla="*/ f2 1 f19"/>
                <a:gd name="f23" fmla="*/ f4 1 f19"/>
                <a:gd name="f24" fmla="*/ f20 f14 1"/>
                <a:gd name="f25" fmla="*/ f21 f14 1"/>
                <a:gd name="f26" fmla="*/ f23 f15 1"/>
                <a:gd name="f27" fmla="*/ f22 f15 1"/>
              </a:gdLst>
              <a:cxnLst>
                <a:cxn ang="3cd4">
                  <a:pos x="hc" y="t"/>
                </a:cxn>
                <a:cxn ang="0">
                  <a:pos x="r" y="vc"/>
                </a:cxn>
                <a:cxn ang="cd4">
                  <a:pos x="hc" y="b"/>
                </a:cxn>
                <a:cxn ang="cd2">
                  <a:pos x="l" y="vc"/>
                </a:cxn>
              </a:cxnLst>
              <a:rect l="f24" t="f27" r="f25" b="f26"/>
              <a:pathLst>
                <a:path w="7562" h="1387">
                  <a:moveTo>
                    <a:pt x="f5" y="f2"/>
                  </a:moveTo>
                  <a:lnTo>
                    <a:pt x="f5" y="f6"/>
                  </a:lnTo>
                  <a:cubicBezTo>
                    <a:pt x="f5" y="f7"/>
                    <a:pt x="f8" y="f9"/>
                    <a:pt x="f10" y="f9"/>
                  </a:cubicBezTo>
                  <a:lnTo>
                    <a:pt x="f11" y="f9"/>
                  </a:lnTo>
                  <a:cubicBezTo>
                    <a:pt x="f12" y="f9"/>
                    <a:pt x="f3" y="f13"/>
                    <a:pt x="f3" y="f6"/>
                  </a:cubicBez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65" name="Google Shape;6827;p88">
            <a:extLst>
              <a:ext uri="{FF2B5EF4-FFF2-40B4-BE49-F238E27FC236}">
                <a16:creationId xmlns:a16="http://schemas.microsoft.com/office/drawing/2014/main" id="{569F2C02-BF92-4E70-B0BE-62FA990685EA}"/>
              </a:ext>
            </a:extLst>
          </p:cNvPr>
          <p:cNvGrpSpPr/>
          <p:nvPr/>
        </p:nvGrpSpPr>
        <p:grpSpPr>
          <a:xfrm>
            <a:off x="8926592" y="1221812"/>
            <a:ext cx="607042" cy="598913"/>
            <a:chOff x="8926592" y="1221812"/>
            <a:chExt cx="607042" cy="598913"/>
          </a:xfrm>
          <a:solidFill>
            <a:schemeClr val="bg1">
              <a:lumMod val="50000"/>
            </a:schemeClr>
          </a:solidFill>
        </p:grpSpPr>
        <p:sp>
          <p:nvSpPr>
            <p:cNvPr id="66" name="Google Shape;6828;p88">
              <a:extLst>
                <a:ext uri="{FF2B5EF4-FFF2-40B4-BE49-F238E27FC236}">
                  <a16:creationId xmlns:a16="http://schemas.microsoft.com/office/drawing/2014/main" id="{1D8B3332-C8C3-4B3B-BA23-093715F6655D}"/>
                </a:ext>
              </a:extLst>
            </p:cNvPr>
            <p:cNvSpPr/>
            <p:nvPr/>
          </p:nvSpPr>
          <p:spPr>
            <a:xfrm>
              <a:off x="9316090" y="1291562"/>
              <a:ext cx="173708" cy="175354"/>
            </a:xfrm>
            <a:custGeom>
              <a:gdLst>
                <a:gd name="f0" fmla="val w"/>
                <a:gd name="f1" fmla="val h"/>
                <a:gd name="f2" fmla="val 0"/>
                <a:gd name="f3" fmla="val 3372"/>
                <a:gd name="f4" fmla="val 3404"/>
                <a:gd name="f5" fmla="val 347"/>
                <a:gd name="f6" fmla="val 1"/>
                <a:gd name="f7" fmla="val 158"/>
                <a:gd name="f8" fmla="val 536"/>
                <a:gd name="f9" fmla="val 694"/>
                <a:gd name="f10" fmla="val 1009"/>
                <a:gd name="f11" fmla="val 1576"/>
                <a:gd name="f12" fmla="val 2049"/>
                <a:gd name="f13" fmla="val 1166"/>
                <a:gd name="f14" fmla="val 1733"/>
                <a:gd name="f15" fmla="val 2269"/>
                <a:gd name="f16" fmla="val 1923"/>
                <a:gd name="f17" fmla="val 2175"/>
                <a:gd name="f18" fmla="val 1860"/>
                <a:gd name="f19" fmla="val 2112"/>
                <a:gd name="f20" fmla="val 1773"/>
                <a:gd name="f21" fmla="val 2080"/>
                <a:gd name="f22" fmla="val 1686"/>
                <a:gd name="f23" fmla="val 1600"/>
                <a:gd name="f24" fmla="val 1513"/>
                <a:gd name="f25" fmla="val 1450"/>
                <a:gd name="f26" fmla="val 1324"/>
                <a:gd name="f27" fmla="val 2521"/>
                <a:gd name="f28" fmla="val 2647"/>
                <a:gd name="f29" fmla="val 3309"/>
                <a:gd name="f30" fmla="val 3403"/>
                <a:gd name="f31" fmla="val 2360"/>
                <a:gd name="f32" fmla="val 2450"/>
                <a:gd name="f33" fmla="val 2537"/>
                <a:gd name="f34" fmla="val 2584"/>
                <a:gd name="f35" fmla="val 3277"/>
                <a:gd name="f36" fmla="val 3214"/>
                <a:gd name="f37" fmla="val 3120"/>
                <a:gd name="f38" fmla="val 3029"/>
                <a:gd name="f39" fmla="val 2939"/>
                <a:gd name="f40" fmla="val 2852"/>
                <a:gd name="f41" fmla="val 2805"/>
                <a:gd name="f42" fmla="val 2679"/>
                <a:gd name="f43" fmla="val 2742"/>
                <a:gd name="f44" fmla="val 788"/>
                <a:gd name="f45" fmla="val 1954"/>
                <a:gd name="f46" fmla="*/ f0 1 3372"/>
                <a:gd name="f47" fmla="*/ f1 1 3404"/>
                <a:gd name="f48" fmla="+- f4 0 f2"/>
                <a:gd name="f49" fmla="+- f3 0 f2"/>
                <a:gd name="f50" fmla="*/ f49 1 3372"/>
                <a:gd name="f51" fmla="*/ f48 1 3404"/>
                <a:gd name="f52" fmla="*/ f2 1 f50"/>
                <a:gd name="f53" fmla="*/ f3 1 f50"/>
                <a:gd name="f54" fmla="*/ f2 1 f51"/>
                <a:gd name="f55" fmla="*/ f4 1 f51"/>
                <a:gd name="f56" fmla="*/ f52 f46 1"/>
                <a:gd name="f57" fmla="*/ f53 f46 1"/>
                <a:gd name="f58" fmla="*/ f55 f47 1"/>
                <a:gd name="f59" fmla="*/ f54 f47 1"/>
              </a:gdLst>
              <a:cxnLst>
                <a:cxn ang="3cd4">
                  <a:pos x="hc" y="t"/>
                </a:cxn>
                <a:cxn ang="0">
                  <a:pos x="r" y="vc"/>
                </a:cxn>
                <a:cxn ang="cd4">
                  <a:pos x="hc" y="b"/>
                </a:cxn>
                <a:cxn ang="cd2">
                  <a:pos x="l" y="vc"/>
                </a:cxn>
              </a:cxnLst>
              <a:rect l="f56" t="f59" r="f57" b="f58"/>
              <a:pathLst>
                <a:path w="3372" h="3404">
                  <a:moveTo>
                    <a:pt x="f5" y="f6"/>
                  </a:moveTo>
                  <a:cubicBezTo>
                    <a:pt x="f7" y="f6"/>
                    <a:pt x="f6" y="f7"/>
                    <a:pt x="f6" y="f5"/>
                  </a:cubicBezTo>
                  <a:cubicBezTo>
                    <a:pt x="f6" y="f8"/>
                    <a:pt x="f7" y="f9"/>
                    <a:pt x="f5" y="f9"/>
                  </a:cubicBezTo>
                  <a:lnTo>
                    <a:pt x="f10" y="f9"/>
                  </a:lnTo>
                  <a:cubicBezTo>
                    <a:pt x="f11" y="f9"/>
                    <a:pt x="f12" y="f13"/>
                    <a:pt x="f12" y="f14"/>
                  </a:cubicBezTo>
                  <a:lnTo>
                    <a:pt x="f12" y="f15"/>
                  </a:lnTo>
                  <a:lnTo>
                    <a:pt x="f16" y="f17"/>
                  </a:lnTo>
                  <a:cubicBezTo>
                    <a:pt x="f18" y="f19"/>
                    <a:pt x="f20" y="f21"/>
                    <a:pt x="f22" y="f21"/>
                  </a:cubicBezTo>
                  <a:cubicBezTo>
                    <a:pt x="f23" y="f21"/>
                    <a:pt x="f24" y="f19"/>
                    <a:pt x="f25" y="f17"/>
                  </a:cubicBezTo>
                  <a:cubicBezTo>
                    <a:pt x="f26" y="f15"/>
                    <a:pt x="f26" y="f27"/>
                    <a:pt x="f25" y="f28"/>
                  </a:cubicBezTo>
                  <a:lnTo>
                    <a:pt x="f19" y="f29"/>
                  </a:lnTo>
                  <a:cubicBezTo>
                    <a:pt x="f17" y="f3"/>
                    <a:pt x="f15" y="f30"/>
                    <a:pt x="f31" y="f30"/>
                  </a:cubicBezTo>
                  <a:cubicBezTo>
                    <a:pt x="f32" y="f30"/>
                    <a:pt x="f33" y="f3"/>
                    <a:pt x="f34" y="f29"/>
                  </a:cubicBezTo>
                  <a:lnTo>
                    <a:pt x="f35" y="f28"/>
                  </a:lnTo>
                  <a:cubicBezTo>
                    <a:pt x="f3" y="f27"/>
                    <a:pt x="f3" y="f15"/>
                    <a:pt x="f35" y="f17"/>
                  </a:cubicBezTo>
                  <a:cubicBezTo>
                    <a:pt x="f36" y="f19"/>
                    <a:pt x="f37" y="f21"/>
                    <a:pt x="f38" y="f21"/>
                  </a:cubicBezTo>
                  <a:cubicBezTo>
                    <a:pt x="f39" y="f21"/>
                    <a:pt x="f40" y="f19"/>
                    <a:pt x="f41" y="f17"/>
                  </a:cubicBezTo>
                  <a:lnTo>
                    <a:pt x="f42" y="f15"/>
                  </a:lnTo>
                  <a:lnTo>
                    <a:pt x="f42" y="f14"/>
                  </a:lnTo>
                  <a:cubicBezTo>
                    <a:pt x="f43" y="f44"/>
                    <a:pt x="f45" y="f6"/>
                    <a:pt x="f10"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7" name="Google Shape;6829;p88">
              <a:extLst>
                <a:ext uri="{FF2B5EF4-FFF2-40B4-BE49-F238E27FC236}">
                  <a16:creationId xmlns:a16="http://schemas.microsoft.com/office/drawing/2014/main" id="{C20BBA19-FDB9-4EB7-850C-FCE69ECDCA26}"/>
                </a:ext>
              </a:extLst>
            </p:cNvPr>
            <p:cNvSpPr/>
            <p:nvPr/>
          </p:nvSpPr>
          <p:spPr>
            <a:xfrm>
              <a:off x="9071030" y="1645371"/>
              <a:ext cx="175308" cy="175354"/>
            </a:xfrm>
            <a:custGeom>
              <a:gdLst>
                <a:gd name="f0" fmla="val w"/>
                <a:gd name="f1" fmla="val h"/>
                <a:gd name="f2" fmla="val 0"/>
                <a:gd name="f3" fmla="val 3403"/>
                <a:gd name="f4" fmla="val 3404"/>
                <a:gd name="f5" fmla="val 1013"/>
                <a:gd name="f6" fmla="val 1"/>
                <a:gd name="f7" fmla="val 922"/>
                <a:gd name="f8" fmla="val 835"/>
                <a:gd name="f9" fmla="val 32"/>
                <a:gd name="f10" fmla="val 788"/>
                <a:gd name="f11" fmla="val 95"/>
                <a:gd name="f12" fmla="val 127"/>
                <a:gd name="f13" fmla="val 757"/>
                <a:gd name="f14" fmla="val 883"/>
                <a:gd name="f15" fmla="val 1135"/>
                <a:gd name="f16" fmla="val 1229"/>
                <a:gd name="f17" fmla="val 174"/>
                <a:gd name="f18" fmla="val 1292"/>
                <a:gd name="f19" fmla="val 260"/>
                <a:gd name="f20" fmla="val 1324"/>
                <a:gd name="f21" fmla="val 351"/>
                <a:gd name="f22" fmla="val 442"/>
                <a:gd name="f23" fmla="val 536"/>
                <a:gd name="f24" fmla="val 599"/>
                <a:gd name="f25" fmla="val 694"/>
                <a:gd name="f26" fmla="val 1671"/>
                <a:gd name="f27" fmla="val 2616"/>
                <a:gd name="f28" fmla="val 1450"/>
                <a:gd name="f29" fmla="val 3372"/>
                <a:gd name="f30" fmla="val 2395"/>
                <a:gd name="f31" fmla="val 3057"/>
                <a:gd name="f32" fmla="val 3246"/>
                <a:gd name="f33" fmla="val 2868"/>
                <a:gd name="f34" fmla="val 2710"/>
                <a:gd name="f35" fmla="val 2363"/>
                <a:gd name="f36" fmla="val 1796"/>
                <a:gd name="f37" fmla="val 2238"/>
                <a:gd name="f38" fmla="val 1513"/>
                <a:gd name="f39" fmla="val 1599"/>
                <a:gd name="f40" fmla="val 1686"/>
                <a:gd name="f41" fmla="val 1773"/>
                <a:gd name="f42" fmla="val 1859"/>
                <a:gd name="f43" fmla="val 1922"/>
                <a:gd name="f44" fmla="val 2048"/>
                <a:gd name="f45" fmla="val 1261"/>
                <a:gd name="f46" fmla="val 1198"/>
                <a:gd name="f47" fmla="val 1103"/>
                <a:gd name="f48" fmla="*/ f0 1 3403"/>
                <a:gd name="f49" fmla="*/ f1 1 3404"/>
                <a:gd name="f50" fmla="+- f4 0 f2"/>
                <a:gd name="f51" fmla="+- f3 0 f2"/>
                <a:gd name="f52" fmla="*/ f51 1 3403"/>
                <a:gd name="f53" fmla="*/ f50 1 3404"/>
                <a:gd name="f54" fmla="*/ f2 1 f52"/>
                <a:gd name="f55" fmla="*/ f3 1 f52"/>
                <a:gd name="f56" fmla="*/ f2 1 f53"/>
                <a:gd name="f57" fmla="*/ f4 1 f53"/>
                <a:gd name="f58" fmla="*/ f54 f48 1"/>
                <a:gd name="f59" fmla="*/ f55 f48 1"/>
                <a:gd name="f60" fmla="*/ f57 f49 1"/>
                <a:gd name="f61" fmla="*/ f56 f49 1"/>
              </a:gdLst>
              <a:cxnLst>
                <a:cxn ang="3cd4">
                  <a:pos x="hc" y="t"/>
                </a:cxn>
                <a:cxn ang="0">
                  <a:pos x="r" y="vc"/>
                </a:cxn>
                <a:cxn ang="cd4">
                  <a:pos x="hc" y="b"/>
                </a:cxn>
                <a:cxn ang="cd2">
                  <a:pos x="l" y="vc"/>
                </a:cxn>
              </a:cxnLst>
              <a:rect l="f58" t="f61" r="f59" b="f60"/>
              <a:pathLst>
                <a:path w="3403" h="3404">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lnTo>
                    <a:pt x="f31" y="f3"/>
                  </a:lnTo>
                  <a:cubicBezTo>
                    <a:pt x="f32" y="f3"/>
                    <a:pt x="f3" y="f32"/>
                    <a:pt x="f3" y="f31"/>
                  </a:cubicBezTo>
                  <a:cubicBezTo>
                    <a:pt x="f3" y="f33"/>
                    <a:pt x="f32" y="f34"/>
                    <a:pt x="f31" y="f34"/>
                  </a:cubicBezTo>
                  <a:lnTo>
                    <a:pt x="f35" y="f34"/>
                  </a:lnTo>
                  <a:cubicBezTo>
                    <a:pt x="f36" y="f34"/>
                    <a:pt x="f20" y="f37"/>
                    <a:pt x="f20" y="f26"/>
                  </a:cubicBezTo>
                  <a:lnTo>
                    <a:pt x="f20" y="f15"/>
                  </a:lnTo>
                  <a:lnTo>
                    <a:pt x="f28" y="f16"/>
                  </a:lnTo>
                  <a:cubicBezTo>
                    <a:pt x="f38" y="f18"/>
                    <a:pt x="f39" y="f20"/>
                    <a:pt x="f40" y="f20"/>
                  </a:cubicBezTo>
                  <a:cubicBezTo>
                    <a:pt x="f41" y="f20"/>
                    <a:pt x="f42" y="f18"/>
                    <a:pt x="f43" y="f16"/>
                  </a:cubicBezTo>
                  <a:cubicBezTo>
                    <a:pt x="f44" y="f15"/>
                    <a:pt x="f44" y="f14"/>
                    <a:pt x="f43" y="f13"/>
                  </a:cubicBezTo>
                  <a:lnTo>
                    <a:pt x="f45" y="f11"/>
                  </a:lnTo>
                  <a:cubicBezTo>
                    <a:pt x="f46" y="f9"/>
                    <a:pt x="f47"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8" name="Google Shape;6830;p88">
              <a:extLst>
                <a:ext uri="{FF2B5EF4-FFF2-40B4-BE49-F238E27FC236}">
                  <a16:creationId xmlns:a16="http://schemas.microsoft.com/office/drawing/2014/main" id="{3204FD01-B8C3-4BCF-AF12-5BD353807359}"/>
                </a:ext>
              </a:extLst>
            </p:cNvPr>
            <p:cNvSpPr/>
            <p:nvPr/>
          </p:nvSpPr>
          <p:spPr>
            <a:xfrm>
              <a:off x="8926592" y="1221812"/>
              <a:ext cx="425260" cy="316501"/>
            </a:xfrm>
            <a:custGeom>
              <a:gdLst>
                <a:gd name="f0" fmla="val w"/>
                <a:gd name="f1" fmla="val h"/>
                <a:gd name="f2" fmla="val 0"/>
                <a:gd name="f3" fmla="val 8255"/>
                <a:gd name="f4" fmla="val 6144"/>
                <a:gd name="f5" fmla="val 4191"/>
                <a:gd name="f6" fmla="val 2300"/>
                <a:gd name="f7" fmla="val 757"/>
                <a:gd name="f8" fmla="val 1544"/>
                <a:gd name="f9" fmla="val 3434"/>
                <a:gd name="f10" fmla="val 3529"/>
                <a:gd name="f11" fmla="val 347"/>
                <a:gd name="f12" fmla="val 3686"/>
                <a:gd name="f13" fmla="val 95"/>
                <a:gd name="f14" fmla="val 4033"/>
                <a:gd name="f15" fmla="val 4474"/>
                <a:gd name="f16" fmla="val 5135"/>
                <a:gd name="f17" fmla="val 1"/>
                <a:gd name="f18" fmla="val 5671"/>
                <a:gd name="f19" fmla="val 473"/>
                <a:gd name="f20" fmla="val 6143"/>
                <a:gd name="f21" fmla="val 1009"/>
                <a:gd name="f22" fmla="val 1135"/>
                <a:gd name="f23" fmla="val 1261"/>
                <a:gd name="f24" fmla="val 6112"/>
                <a:gd name="f25" fmla="val 1387"/>
                <a:gd name="f26" fmla="val 6080"/>
                <a:gd name="f27" fmla="val 3403"/>
                <a:gd name="f28" fmla="val 1890"/>
                <a:gd name="f29" fmla="val 2647"/>
                <a:gd name="f30" fmla="val 630"/>
                <a:gd name="f31" fmla="val 4128"/>
                <a:gd name="f32" fmla="val 5640"/>
                <a:gd name="f33" fmla="val 6900"/>
                <a:gd name="f34" fmla="val 6995"/>
                <a:gd name="f35" fmla="val 7121"/>
                <a:gd name="f36" fmla="val 7247"/>
                <a:gd name="f37" fmla="val 7782"/>
                <a:gd name="f38" fmla="val 8003"/>
                <a:gd name="f39" fmla="val 3623"/>
                <a:gd name="f40" fmla="val 7593"/>
                <a:gd name="f41" fmla="val 6050"/>
                <a:gd name="f42" fmla="*/ f0 1 8255"/>
                <a:gd name="f43" fmla="*/ f1 1 6144"/>
                <a:gd name="f44" fmla="+- f4 0 f2"/>
                <a:gd name="f45" fmla="+- f3 0 f2"/>
                <a:gd name="f46" fmla="*/ f45 1 8255"/>
                <a:gd name="f47" fmla="*/ f44 1 6144"/>
                <a:gd name="f48" fmla="*/ f2 1 f46"/>
                <a:gd name="f49" fmla="*/ f3 1 f46"/>
                <a:gd name="f50" fmla="*/ f2 1 f47"/>
                <a:gd name="f51" fmla="*/ f4 1 f47"/>
                <a:gd name="f52" fmla="*/ f48 f42 1"/>
                <a:gd name="f53" fmla="*/ f49 f42 1"/>
                <a:gd name="f54" fmla="*/ f51 f43 1"/>
                <a:gd name="f55" fmla="*/ f50 f43 1"/>
              </a:gdLst>
              <a:cxnLst>
                <a:cxn ang="3cd4">
                  <a:pos x="hc" y="t"/>
                </a:cxn>
                <a:cxn ang="0">
                  <a:pos x="r" y="vc"/>
                </a:cxn>
                <a:cxn ang="cd4">
                  <a:pos x="hc" y="b"/>
                </a:cxn>
                <a:cxn ang="cd2">
                  <a:pos x="l" y="vc"/>
                </a:cxn>
              </a:cxnLst>
              <a:rect l="f52" t="f55" r="f53" b="f54"/>
              <a:pathLst>
                <a:path w="8255" h="6144">
                  <a:moveTo>
                    <a:pt x="f5" y="f2"/>
                  </a:moveTo>
                  <a:cubicBezTo>
                    <a:pt x="f6" y="f2"/>
                    <a:pt x="f7" y="f8"/>
                    <a:pt x="f7" y="f9"/>
                  </a:cubicBezTo>
                  <a:lnTo>
                    <a:pt x="f7" y="f10"/>
                  </a:lnTo>
                  <a:cubicBezTo>
                    <a:pt x="f11" y="f12"/>
                    <a:pt x="f13" y="f14"/>
                    <a:pt x="f13" y="f15"/>
                  </a:cubicBezTo>
                  <a:lnTo>
                    <a:pt x="f13" y="f16"/>
                  </a:lnTo>
                  <a:cubicBezTo>
                    <a:pt x="f17" y="f18"/>
                    <a:pt x="f19" y="f20"/>
                    <a:pt x="f21" y="f20"/>
                  </a:cubicBezTo>
                  <a:cubicBezTo>
                    <a:pt x="f22" y="f20"/>
                    <a:pt x="f23" y="f24"/>
                    <a:pt x="f25" y="f26"/>
                  </a:cubicBezTo>
                  <a:lnTo>
                    <a:pt x="f25" y="f27"/>
                  </a:lnTo>
                  <a:cubicBezTo>
                    <a:pt x="f25" y="f28"/>
                    <a:pt x="f29" y="f30"/>
                    <a:pt x="f31" y="f30"/>
                  </a:cubicBezTo>
                  <a:cubicBezTo>
                    <a:pt x="f32" y="f30"/>
                    <a:pt x="f33" y="f28"/>
                    <a:pt x="f33" y="f27"/>
                  </a:cubicBezTo>
                  <a:lnTo>
                    <a:pt x="f33" y="f26"/>
                  </a:lnTo>
                  <a:cubicBezTo>
                    <a:pt x="f34" y="f24"/>
                    <a:pt x="f35" y="f20"/>
                    <a:pt x="f36" y="f20"/>
                  </a:cubicBezTo>
                  <a:cubicBezTo>
                    <a:pt x="f37" y="f20"/>
                    <a:pt x="f3" y="f18"/>
                    <a:pt x="f3" y="f16"/>
                  </a:cubicBezTo>
                  <a:lnTo>
                    <a:pt x="f3" y="f15"/>
                  </a:lnTo>
                  <a:cubicBezTo>
                    <a:pt x="f3" y="f14"/>
                    <a:pt x="f38" y="f39"/>
                    <a:pt x="f40" y="f10"/>
                  </a:cubicBezTo>
                  <a:lnTo>
                    <a:pt x="f40" y="f9"/>
                  </a:lnTo>
                  <a:cubicBezTo>
                    <a:pt x="f40" y="f8"/>
                    <a:pt x="f41"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9" name="Google Shape;6831;p88">
              <a:extLst>
                <a:ext uri="{FF2B5EF4-FFF2-40B4-BE49-F238E27FC236}">
                  <a16:creationId xmlns:a16="http://schemas.microsoft.com/office/drawing/2014/main" id="{274C5958-E0F6-4C6D-AEE4-BCDBF814FB63}"/>
                </a:ext>
              </a:extLst>
            </p:cNvPr>
            <p:cNvSpPr/>
            <p:nvPr/>
          </p:nvSpPr>
          <p:spPr>
            <a:xfrm>
              <a:off x="9033686" y="1327260"/>
              <a:ext cx="215898" cy="107716"/>
            </a:xfrm>
            <a:custGeom>
              <a:gdLst>
                <a:gd name="f0" fmla="val w"/>
                <a:gd name="f1" fmla="val h"/>
                <a:gd name="f2" fmla="val 0"/>
                <a:gd name="f3" fmla="val 4191"/>
                <a:gd name="f4" fmla="val 2091"/>
                <a:gd name="f5" fmla="val 1734"/>
                <a:gd name="f6" fmla="val 1"/>
                <a:gd name="f7" fmla="val 789"/>
                <a:gd name="f8" fmla="val 757"/>
                <a:gd name="f9" fmla="val 1702"/>
                <a:gd name="f10" fmla="val 2049"/>
                <a:gd name="f11" fmla="val 1230"/>
                <a:gd name="f12" fmla="val 1545"/>
                <a:gd name="f13" fmla="val 1891"/>
                <a:gd name="f14" fmla="val 2017"/>
                <a:gd name="f15" fmla="val 1986"/>
                <a:gd name="f16" fmla="val 1954"/>
                <a:gd name="f17" fmla="val 2080"/>
                <a:gd name="f18" fmla="val 1828"/>
                <a:gd name="f19" fmla="val 2238"/>
                <a:gd name="f20" fmla="val 1387"/>
                <a:gd name="f21" fmla="val 2458"/>
                <a:gd name="f22" fmla="val 2647"/>
                <a:gd name="f23" fmla="val 2805"/>
                <a:gd name="f24" fmla="val 2868"/>
                <a:gd name="f25" fmla="val 2942"/>
                <a:gd name="f26" fmla="val 2059"/>
                <a:gd name="f27" fmla="val 3091"/>
                <a:gd name="f28" fmla="val 2090"/>
                <a:gd name="f29" fmla="val 3266"/>
                <a:gd name="f30" fmla="val 3389"/>
                <a:gd name="f31" fmla="val 3525"/>
                <a:gd name="f32" fmla="val 2075"/>
                <a:gd name="f33" fmla="val 3656"/>
                <a:gd name="f34" fmla="val 4128"/>
                <a:gd name="f35" fmla="val 3340"/>
                <a:gd name="f36" fmla="val 2395"/>
                <a:gd name="f37" fmla="*/ f0 1 4191"/>
                <a:gd name="f38" fmla="*/ f1 1 2091"/>
                <a:gd name="f39" fmla="+- f4 0 f2"/>
                <a:gd name="f40" fmla="+- f3 0 f2"/>
                <a:gd name="f41" fmla="*/ f40 1 4191"/>
                <a:gd name="f42" fmla="*/ f39 1 2091"/>
                <a:gd name="f43" fmla="*/ f2 1 f41"/>
                <a:gd name="f44" fmla="*/ f3 1 f41"/>
                <a:gd name="f45" fmla="*/ f2 1 f42"/>
                <a:gd name="f46" fmla="*/ f4 1 f42"/>
                <a:gd name="f47" fmla="*/ f43 f37 1"/>
                <a:gd name="f48" fmla="*/ f44 f37 1"/>
                <a:gd name="f49" fmla="*/ f46 f38 1"/>
                <a:gd name="f50" fmla="*/ f45 f38 1"/>
              </a:gdLst>
              <a:cxnLst>
                <a:cxn ang="3cd4">
                  <a:pos x="hc" y="t"/>
                </a:cxn>
                <a:cxn ang="0">
                  <a:pos x="r" y="vc"/>
                </a:cxn>
                <a:cxn ang="cd4">
                  <a:pos x="hc" y="b"/>
                </a:cxn>
                <a:cxn ang="cd2">
                  <a:pos x="l" y="vc"/>
                </a:cxn>
              </a:cxnLst>
              <a:rect l="f47" t="f50" r="f48" b="f49"/>
              <a:pathLst>
                <a:path w="4191" h="2091">
                  <a:moveTo>
                    <a:pt x="f5" y="f6"/>
                  </a:moveTo>
                  <a:cubicBezTo>
                    <a:pt x="f7" y="f6"/>
                    <a:pt x="f6" y="f8"/>
                    <a:pt x="f6" y="f9"/>
                  </a:cubicBezTo>
                  <a:lnTo>
                    <a:pt x="f6" y="f10"/>
                  </a:lnTo>
                  <a:lnTo>
                    <a:pt x="f11" y="f10"/>
                  </a:lnTo>
                  <a:cubicBezTo>
                    <a:pt x="f12" y="f10"/>
                    <a:pt x="f13" y="f10"/>
                    <a:pt x="f14" y="f15"/>
                  </a:cubicBezTo>
                  <a:cubicBezTo>
                    <a:pt x="f10" y="f16"/>
                    <a:pt x="f17" y="f18"/>
                    <a:pt x="f17" y="f5"/>
                  </a:cubicBezTo>
                  <a:cubicBezTo>
                    <a:pt x="f17" y="f12"/>
                    <a:pt x="f19" y="f20"/>
                    <a:pt x="f21" y="f20"/>
                  </a:cubicBezTo>
                  <a:cubicBezTo>
                    <a:pt x="f22" y="f20"/>
                    <a:pt x="f23" y="f12"/>
                    <a:pt x="f23" y="f5"/>
                  </a:cubicBezTo>
                  <a:cubicBezTo>
                    <a:pt x="f23" y="f18"/>
                    <a:pt x="f23" y="f16"/>
                    <a:pt x="f24" y="f15"/>
                  </a:cubicBezTo>
                  <a:cubicBezTo>
                    <a:pt x="f25" y="f26"/>
                    <a:pt x="f27" y="f28"/>
                    <a:pt x="f29" y="f28"/>
                  </a:cubicBezTo>
                  <a:cubicBezTo>
                    <a:pt x="f30" y="f28"/>
                    <a:pt x="f31" y="f32"/>
                    <a:pt x="f33" y="f10"/>
                  </a:cubicBezTo>
                  <a:lnTo>
                    <a:pt x="f3" y="f10"/>
                  </a:lnTo>
                  <a:lnTo>
                    <a:pt x="f3" y="f9"/>
                  </a:lnTo>
                  <a:lnTo>
                    <a:pt x="f34" y="f9"/>
                  </a:lnTo>
                  <a:cubicBezTo>
                    <a:pt x="f34" y="f8"/>
                    <a:pt x="f35" y="f6"/>
                    <a:pt x="f36"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0" name="Google Shape;6832;p88">
              <a:extLst>
                <a:ext uri="{FF2B5EF4-FFF2-40B4-BE49-F238E27FC236}">
                  <a16:creationId xmlns:a16="http://schemas.microsoft.com/office/drawing/2014/main" id="{3B963368-65F6-4DBA-93EB-8CF8CBD23F17}"/>
                </a:ext>
              </a:extLst>
            </p:cNvPr>
            <p:cNvSpPr/>
            <p:nvPr/>
          </p:nvSpPr>
          <p:spPr>
            <a:xfrm>
              <a:off x="9033686" y="1455477"/>
              <a:ext cx="215898" cy="152640"/>
            </a:xfrm>
            <a:custGeom>
              <a:gdLst>
                <a:gd name="f0" fmla="val w"/>
                <a:gd name="f1" fmla="val h"/>
                <a:gd name="f2" fmla="val 0"/>
                <a:gd name="f3" fmla="val 4191"/>
                <a:gd name="f4" fmla="val 2963"/>
                <a:gd name="f5" fmla="val 2395"/>
                <a:gd name="f6" fmla="val 1"/>
                <a:gd name="f7" fmla="val 2080"/>
                <a:gd name="f8" fmla="val 253"/>
                <a:gd name="f9" fmla="val 1671"/>
                <a:gd name="f10" fmla="val 1230"/>
                <a:gd name="f11" fmla="val 914"/>
                <a:gd name="f12" fmla="val 2049"/>
                <a:gd name="f13" fmla="val 946"/>
                <a:gd name="f14" fmla="val 2962"/>
                <a:gd name="f15" fmla="val 2112"/>
                <a:gd name="f16" fmla="val 3246"/>
                <a:gd name="f17" fmla="val 3466"/>
                <a:gd name="f18" fmla="val 3088"/>
                <a:gd name="f19" fmla="val 2679"/>
                <a:gd name="f20" fmla="val 190"/>
                <a:gd name="f21" fmla="*/ f0 1 4191"/>
                <a:gd name="f22" fmla="*/ f1 1 2963"/>
                <a:gd name="f23" fmla="+- f4 0 f2"/>
                <a:gd name="f24" fmla="+- f3 0 f2"/>
                <a:gd name="f25" fmla="*/ f24 1 4191"/>
                <a:gd name="f26" fmla="*/ f23 1 2963"/>
                <a:gd name="f27" fmla="*/ f2 1 f25"/>
                <a:gd name="f28" fmla="*/ f3 1 f25"/>
                <a:gd name="f29" fmla="*/ f2 1 f26"/>
                <a:gd name="f30" fmla="*/ f4 1 f26"/>
                <a:gd name="f31" fmla="*/ f27 f21 1"/>
                <a:gd name="f32" fmla="*/ f28 f21 1"/>
                <a:gd name="f33" fmla="*/ f30 f22 1"/>
                <a:gd name="f34" fmla="*/ f29 f22 1"/>
              </a:gdLst>
              <a:cxnLst>
                <a:cxn ang="3cd4">
                  <a:pos x="hc" y="t"/>
                </a:cxn>
                <a:cxn ang="0">
                  <a:pos x="r" y="vc"/>
                </a:cxn>
                <a:cxn ang="cd4">
                  <a:pos x="hc" y="b"/>
                </a:cxn>
                <a:cxn ang="cd2">
                  <a:pos x="l" y="vc"/>
                </a:cxn>
              </a:cxnLst>
              <a:rect l="f31" t="f34" r="f32" b="f33"/>
              <a:pathLst>
                <a:path w="4191" h="2963">
                  <a:moveTo>
                    <a:pt x="f5" y="f6"/>
                  </a:moveTo>
                  <a:cubicBezTo>
                    <a:pt x="f7" y="f8"/>
                    <a:pt x="f9" y="f8"/>
                    <a:pt x="f10" y="f8"/>
                  </a:cubicBezTo>
                  <a:lnTo>
                    <a:pt x="f6" y="f8"/>
                  </a:lnTo>
                  <a:lnTo>
                    <a:pt x="f6" y="f11"/>
                  </a:lnTo>
                  <a:cubicBezTo>
                    <a:pt x="f6" y="f12"/>
                    <a:pt x="f13" y="f14"/>
                    <a:pt x="f15" y="f14"/>
                  </a:cubicBezTo>
                  <a:cubicBezTo>
                    <a:pt x="f16" y="f14"/>
                    <a:pt x="f3" y="f12"/>
                    <a:pt x="f3" y="f11"/>
                  </a:cubicBezTo>
                  <a:lnTo>
                    <a:pt x="f3" y="f8"/>
                  </a:lnTo>
                  <a:lnTo>
                    <a:pt x="f17" y="f8"/>
                  </a:lnTo>
                  <a:cubicBezTo>
                    <a:pt x="f18" y="f8"/>
                    <a:pt x="f19" y="f20"/>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1" name="Google Shape;6833;p88">
              <a:extLst>
                <a:ext uri="{FF2B5EF4-FFF2-40B4-BE49-F238E27FC236}">
                  <a16:creationId xmlns:a16="http://schemas.microsoft.com/office/drawing/2014/main" id="{55B455E3-09A2-4466-9FC5-D4C53A07287A}"/>
                </a:ext>
              </a:extLst>
            </p:cNvPr>
            <p:cNvSpPr/>
            <p:nvPr/>
          </p:nvSpPr>
          <p:spPr>
            <a:xfrm>
              <a:off x="9317736" y="1538267"/>
              <a:ext cx="215898" cy="107670"/>
            </a:xfrm>
            <a:custGeom>
              <a:gdLst>
                <a:gd name="f0" fmla="val w"/>
                <a:gd name="f1" fmla="val h"/>
                <a:gd name="f2" fmla="val 0"/>
                <a:gd name="f3" fmla="val 4191"/>
                <a:gd name="f4" fmla="val 2090"/>
                <a:gd name="f5" fmla="val 1702"/>
                <a:gd name="f6" fmla="val 756"/>
                <a:gd name="f7" fmla="val 757"/>
                <a:gd name="f8" fmla="val 2048"/>
                <a:gd name="f9" fmla="val 1229"/>
                <a:gd name="f10" fmla="val 1544"/>
                <a:gd name="f11" fmla="val 1891"/>
                <a:gd name="f12" fmla="val 2017"/>
                <a:gd name="f13" fmla="val 1985"/>
                <a:gd name="f14" fmla="val 1954"/>
                <a:gd name="f15" fmla="val 2080"/>
                <a:gd name="f16" fmla="val 1828"/>
                <a:gd name="f17" fmla="val 1733"/>
                <a:gd name="f18" fmla="val 2237"/>
                <a:gd name="f19" fmla="val 1387"/>
                <a:gd name="f20" fmla="val 2458"/>
                <a:gd name="f21" fmla="val 2647"/>
                <a:gd name="f22" fmla="val 2804"/>
                <a:gd name="f23" fmla="val 2867"/>
                <a:gd name="f24" fmla="val 2941"/>
                <a:gd name="f25" fmla="val 2059"/>
                <a:gd name="f26" fmla="val 3091"/>
                <a:gd name="f27" fmla="val 3265"/>
                <a:gd name="f28" fmla="val 3388"/>
                <a:gd name="f29" fmla="val 3524"/>
                <a:gd name="f30" fmla="val 2074"/>
                <a:gd name="f31" fmla="val 3655"/>
                <a:gd name="f32" fmla="val 4190"/>
                <a:gd name="f33" fmla="val 4096"/>
                <a:gd name="f34" fmla="val 3308"/>
                <a:gd name="f35" fmla="val 2363"/>
                <a:gd name="f36" fmla="*/ f0 1 4191"/>
                <a:gd name="f37" fmla="*/ f1 1 2090"/>
                <a:gd name="f38" fmla="+- f4 0 f2"/>
                <a:gd name="f39" fmla="+- f3 0 f2"/>
                <a:gd name="f40" fmla="*/ f39 1 4191"/>
                <a:gd name="f41" fmla="*/ f38 1 2090"/>
                <a:gd name="f42" fmla="*/ f2 1 f40"/>
                <a:gd name="f43" fmla="*/ f3 1 f40"/>
                <a:gd name="f44" fmla="*/ f2 1 f41"/>
                <a:gd name="f45" fmla="*/ f4 1 f41"/>
                <a:gd name="f46" fmla="*/ f42 f36 1"/>
                <a:gd name="f47" fmla="*/ f43 f36 1"/>
                <a:gd name="f48" fmla="*/ f45 f37 1"/>
                <a:gd name="f49" fmla="*/ f44 f37 1"/>
              </a:gdLst>
              <a:cxnLst>
                <a:cxn ang="3cd4">
                  <a:pos x="hc" y="t"/>
                </a:cxn>
                <a:cxn ang="0">
                  <a:pos x="r" y="vc"/>
                </a:cxn>
                <a:cxn ang="cd4">
                  <a:pos x="hc" y="b"/>
                </a:cxn>
                <a:cxn ang="cd2">
                  <a:pos x="l" y="vc"/>
                </a:cxn>
              </a:cxnLst>
              <a:rect l="f46" t="f49" r="f47" b="f48"/>
              <a:pathLst>
                <a:path w="4191" h="2090">
                  <a:moveTo>
                    <a:pt x="f5" y="f2"/>
                  </a:moveTo>
                  <a:cubicBezTo>
                    <a:pt x="f6" y="f2"/>
                    <a:pt x="f2" y="f7"/>
                    <a:pt x="f2" y="f5"/>
                  </a:cubicBezTo>
                  <a:lnTo>
                    <a:pt x="f2" y="f8"/>
                  </a:lnTo>
                  <a:lnTo>
                    <a:pt x="f9" y="f8"/>
                  </a:lnTo>
                  <a:cubicBezTo>
                    <a:pt x="f10" y="f8"/>
                    <a:pt x="f11" y="f8"/>
                    <a:pt x="f12" y="f13"/>
                  </a:cubicBezTo>
                  <a:cubicBezTo>
                    <a:pt x="f8" y="f14"/>
                    <a:pt x="f15" y="f16"/>
                    <a:pt x="f15" y="f17"/>
                  </a:cubicBezTo>
                  <a:cubicBezTo>
                    <a:pt x="f15" y="f10"/>
                    <a:pt x="f18" y="f19"/>
                    <a:pt x="f20" y="f19"/>
                  </a:cubicBezTo>
                  <a:cubicBezTo>
                    <a:pt x="f21" y="f19"/>
                    <a:pt x="f22" y="f10"/>
                    <a:pt x="f22" y="f17"/>
                  </a:cubicBezTo>
                  <a:cubicBezTo>
                    <a:pt x="f22" y="f16"/>
                    <a:pt x="f22" y="f14"/>
                    <a:pt x="f23" y="f13"/>
                  </a:cubicBezTo>
                  <a:cubicBezTo>
                    <a:pt x="f24" y="f25"/>
                    <a:pt x="f26" y="f4"/>
                    <a:pt x="f27" y="f4"/>
                  </a:cubicBezTo>
                  <a:cubicBezTo>
                    <a:pt x="f28" y="f4"/>
                    <a:pt x="f29" y="f30"/>
                    <a:pt x="f31" y="f8"/>
                  </a:cubicBezTo>
                  <a:lnTo>
                    <a:pt x="f32" y="f8"/>
                  </a:lnTo>
                  <a:lnTo>
                    <a:pt x="f32" y="f5"/>
                  </a:lnTo>
                  <a:cubicBezTo>
                    <a:pt x="f33" y="f7"/>
                    <a:pt x="f34" y="f2"/>
                    <a:pt x="f3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2" name="Google Shape;6834;p88">
              <a:extLst>
                <a:ext uri="{FF2B5EF4-FFF2-40B4-BE49-F238E27FC236}">
                  <a16:creationId xmlns:a16="http://schemas.microsoft.com/office/drawing/2014/main" id="{7B326FCF-F614-4CEE-B9D5-34650E0FA440}"/>
                </a:ext>
              </a:extLst>
            </p:cNvPr>
            <p:cNvSpPr/>
            <p:nvPr/>
          </p:nvSpPr>
          <p:spPr>
            <a:xfrm>
              <a:off x="9316090" y="1666484"/>
              <a:ext cx="211052" cy="154240"/>
            </a:xfrm>
            <a:custGeom>
              <a:gdLst>
                <a:gd name="f0" fmla="val w"/>
                <a:gd name="f1" fmla="val h"/>
                <a:gd name="f2" fmla="val 0"/>
                <a:gd name="f3" fmla="val 4097"/>
                <a:gd name="f4" fmla="val 2994"/>
                <a:gd name="f5" fmla="val 2395"/>
                <a:gd name="f6" fmla="val 2080"/>
                <a:gd name="f7" fmla="val 252"/>
                <a:gd name="f8" fmla="val 1639"/>
                <a:gd name="f9" fmla="val 1230"/>
                <a:gd name="f10" fmla="val 1"/>
                <a:gd name="f11" fmla="val 914"/>
                <a:gd name="f12" fmla="val 2048"/>
                <a:gd name="f13" fmla="val 2993"/>
                <a:gd name="f14" fmla="val 2049"/>
                <a:gd name="f15" fmla="val 3183"/>
                <a:gd name="f16" fmla="val 4096"/>
                <a:gd name="f17" fmla="val 3435"/>
                <a:gd name="f18" fmla="val 3025"/>
                <a:gd name="f19" fmla="val 2679"/>
                <a:gd name="f20" fmla="val 189"/>
                <a:gd name="f21" fmla="*/ f0 1 4097"/>
                <a:gd name="f22" fmla="*/ f1 1 2994"/>
                <a:gd name="f23" fmla="+- f4 0 f2"/>
                <a:gd name="f24" fmla="+- f3 0 f2"/>
                <a:gd name="f25" fmla="*/ f24 1 4097"/>
                <a:gd name="f26" fmla="*/ f23 1 2994"/>
                <a:gd name="f27" fmla="*/ f2 1 f25"/>
                <a:gd name="f28" fmla="*/ f3 1 f25"/>
                <a:gd name="f29" fmla="*/ f2 1 f26"/>
                <a:gd name="f30" fmla="*/ f4 1 f26"/>
                <a:gd name="f31" fmla="*/ f27 f21 1"/>
                <a:gd name="f32" fmla="*/ f28 f21 1"/>
                <a:gd name="f33" fmla="*/ f30 f22 1"/>
                <a:gd name="f34" fmla="*/ f29 f22 1"/>
              </a:gdLst>
              <a:cxnLst>
                <a:cxn ang="3cd4">
                  <a:pos x="hc" y="t"/>
                </a:cxn>
                <a:cxn ang="0">
                  <a:pos x="r" y="vc"/>
                </a:cxn>
                <a:cxn ang="cd4">
                  <a:pos x="hc" y="b"/>
                </a:cxn>
                <a:cxn ang="cd2">
                  <a:pos x="l" y="vc"/>
                </a:cxn>
              </a:cxnLst>
              <a:rect l="f31" t="f34" r="f32" b="f33"/>
              <a:pathLst>
                <a:path w="4097" h="2994">
                  <a:moveTo>
                    <a:pt x="f5" y="f2"/>
                  </a:moveTo>
                  <a:cubicBezTo>
                    <a:pt x="f6" y="f7"/>
                    <a:pt x="f8" y="f7"/>
                    <a:pt x="f9" y="f7"/>
                  </a:cubicBezTo>
                  <a:lnTo>
                    <a:pt x="f10" y="f7"/>
                  </a:lnTo>
                  <a:lnTo>
                    <a:pt x="f10" y="f11"/>
                  </a:lnTo>
                  <a:cubicBezTo>
                    <a:pt x="f10" y="f12"/>
                    <a:pt x="f11" y="f13"/>
                    <a:pt x="f14" y="f13"/>
                  </a:cubicBezTo>
                  <a:cubicBezTo>
                    <a:pt x="f15" y="f13"/>
                    <a:pt x="f16" y="f12"/>
                    <a:pt x="f16" y="f11"/>
                  </a:cubicBezTo>
                  <a:lnTo>
                    <a:pt x="f16" y="f7"/>
                  </a:lnTo>
                  <a:lnTo>
                    <a:pt x="f17" y="f7"/>
                  </a:lnTo>
                  <a:cubicBezTo>
                    <a:pt x="f18" y="f7"/>
                    <a:pt x="f19" y="f20"/>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73" name="Google Shape;6873;p88">
            <a:extLst>
              <a:ext uri="{FF2B5EF4-FFF2-40B4-BE49-F238E27FC236}">
                <a16:creationId xmlns:a16="http://schemas.microsoft.com/office/drawing/2014/main" id="{DD90B272-195C-4517-8218-2B9DBCB0EC2B}"/>
              </a:ext>
            </a:extLst>
          </p:cNvPr>
          <p:cNvGrpSpPr/>
          <p:nvPr/>
        </p:nvGrpSpPr>
        <p:grpSpPr>
          <a:xfrm>
            <a:off x="5860161" y="1222516"/>
            <a:ext cx="581027" cy="600568"/>
            <a:chOff x="5860161" y="1222516"/>
            <a:chExt cx="581027" cy="600568"/>
          </a:xfrm>
          <a:solidFill>
            <a:schemeClr val="bg1">
              <a:lumMod val="50000"/>
            </a:schemeClr>
          </a:solidFill>
        </p:grpSpPr>
        <p:sp>
          <p:nvSpPr>
            <p:cNvPr id="74" name="Google Shape;6874;p88">
              <a:extLst>
                <a:ext uri="{FF2B5EF4-FFF2-40B4-BE49-F238E27FC236}">
                  <a16:creationId xmlns:a16="http://schemas.microsoft.com/office/drawing/2014/main" id="{C3D6E423-088C-478D-8302-95D013C24501}"/>
                </a:ext>
              </a:extLst>
            </p:cNvPr>
            <p:cNvSpPr/>
            <p:nvPr/>
          </p:nvSpPr>
          <p:spPr>
            <a:xfrm>
              <a:off x="6087389" y="1222516"/>
              <a:ext cx="353799" cy="352876"/>
            </a:xfrm>
            <a:custGeom>
              <a:gdLst>
                <a:gd name="f0" fmla="val w"/>
                <a:gd name="f1" fmla="val h"/>
                <a:gd name="f2" fmla="val 0"/>
                <a:gd name="f3" fmla="val 6868"/>
                <a:gd name="f4" fmla="val 6850"/>
                <a:gd name="f5" fmla="val 3466"/>
                <a:gd name="f6" fmla="val 1355"/>
                <a:gd name="f7" fmla="val 4222"/>
                <a:gd name="f8" fmla="val 4852"/>
                <a:gd name="f9" fmla="val 1985"/>
                <a:gd name="f10" fmla="val 2741"/>
                <a:gd name="f11" fmla="val 4127"/>
                <a:gd name="f12" fmla="val 4348"/>
                <a:gd name="f13" fmla="val 4757"/>
                <a:gd name="f14" fmla="val 4600"/>
                <a:gd name="f15" fmla="val 4631"/>
                <a:gd name="f16" fmla="val 4821"/>
                <a:gd name="f17" fmla="val 4726"/>
                <a:gd name="f18" fmla="val 4915"/>
                <a:gd name="f19" fmla="val 5041"/>
                <a:gd name="f20" fmla="val 5262"/>
                <a:gd name="f21" fmla="val 5388"/>
                <a:gd name="f22" fmla="val 4663"/>
                <a:gd name="f23" fmla="val 5451"/>
                <a:gd name="f24" fmla="val 4576"/>
                <a:gd name="f25" fmla="val 5482"/>
                <a:gd name="f26" fmla="val 4489"/>
                <a:gd name="f27" fmla="val 4403"/>
                <a:gd name="f28" fmla="val 4316"/>
                <a:gd name="f29" fmla="val 4253"/>
                <a:gd name="f30" fmla="val 4190"/>
                <a:gd name="f31" fmla="val 5293"/>
                <a:gd name="f32" fmla="val 3970"/>
                <a:gd name="f33" fmla="val 5419"/>
                <a:gd name="f34" fmla="val 3749"/>
                <a:gd name="f35" fmla="val 5514"/>
                <a:gd name="f36" fmla="val 2709"/>
                <a:gd name="f37" fmla="val 2079"/>
                <a:gd name="f38" fmla="val 4884"/>
                <a:gd name="f39" fmla="val 1575"/>
                <a:gd name="f40" fmla="val 32"/>
                <a:gd name="f41" fmla="val 1576"/>
                <a:gd name="f42" fmla="val 3403"/>
                <a:gd name="f43" fmla="val 4001"/>
                <a:gd name="f44" fmla="val 189"/>
                <a:gd name="f45" fmla="val 4569"/>
                <a:gd name="f46" fmla="val 473"/>
                <a:gd name="f47" fmla="val 5104"/>
                <a:gd name="f48" fmla="val 6396"/>
                <a:gd name="f49" fmla="val 6522"/>
                <a:gd name="f50" fmla="val 6679"/>
                <a:gd name="f51" fmla="val 126"/>
                <a:gd name="f52" fmla="val 6774"/>
                <a:gd name="f53" fmla="val 172"/>
                <a:gd name="f54" fmla="val 6820"/>
                <a:gd name="f55" fmla="val 269"/>
                <a:gd name="f56" fmla="val 6849"/>
                <a:gd name="f57" fmla="val 367"/>
                <a:gd name="f58" fmla="val 403"/>
                <a:gd name="f59" fmla="val 439"/>
                <a:gd name="f60" fmla="val 6845"/>
                <a:gd name="f61" fmla="val 6837"/>
                <a:gd name="f62" fmla="val 1764"/>
                <a:gd name="f63" fmla="val 2300"/>
                <a:gd name="f64" fmla="val 2867"/>
                <a:gd name="f65" fmla="val 5356"/>
                <a:gd name="f66" fmla="val 1513"/>
                <a:gd name="f67" fmla="*/ f0 1 6868"/>
                <a:gd name="f68" fmla="*/ f1 1 6850"/>
                <a:gd name="f69" fmla="+- f4 0 f2"/>
                <a:gd name="f70" fmla="+- f3 0 f2"/>
                <a:gd name="f71" fmla="*/ f70 1 6868"/>
                <a:gd name="f72" fmla="*/ f69 1 6850"/>
                <a:gd name="f73" fmla="*/ f2 1 f71"/>
                <a:gd name="f74" fmla="*/ f3 1 f71"/>
                <a:gd name="f75" fmla="*/ f2 1 f72"/>
                <a:gd name="f76" fmla="*/ f4 1 f72"/>
                <a:gd name="f77" fmla="*/ f73 f67 1"/>
                <a:gd name="f78" fmla="*/ f74 f67 1"/>
                <a:gd name="f79" fmla="*/ f76 f68 1"/>
                <a:gd name="f80" fmla="*/ f75 f68 1"/>
              </a:gdLst>
              <a:cxnLst>
                <a:cxn ang="3cd4">
                  <a:pos x="hc" y="t"/>
                </a:cxn>
                <a:cxn ang="0">
                  <a:pos x="r" y="vc"/>
                </a:cxn>
                <a:cxn ang="cd4">
                  <a:pos x="hc" y="b"/>
                </a:cxn>
                <a:cxn ang="cd2">
                  <a:pos x="l" y="vc"/>
                </a:cxn>
              </a:cxnLst>
              <a:rect l="f77" t="f80" r="f78" b="f79"/>
              <a:pathLst>
                <a:path w="6867" h="6850">
                  <a:moveTo>
                    <a:pt x="f5" y="f6"/>
                  </a:moveTo>
                  <a:cubicBezTo>
                    <a:pt x="f7" y="f6"/>
                    <a:pt x="f8" y="f9"/>
                    <a:pt x="f8" y="f10"/>
                  </a:cubicBezTo>
                  <a:lnTo>
                    <a:pt x="f8" y="f11"/>
                  </a:lnTo>
                  <a:cubicBezTo>
                    <a:pt x="f8" y="f12"/>
                    <a:pt x="f13" y="f14"/>
                    <a:pt x="f15" y="f16"/>
                  </a:cubicBezTo>
                  <a:lnTo>
                    <a:pt x="f17" y="f18"/>
                  </a:lnTo>
                  <a:cubicBezTo>
                    <a:pt x="f8" y="f19"/>
                    <a:pt x="f8" y="f20"/>
                    <a:pt x="f17" y="f21"/>
                  </a:cubicBezTo>
                  <a:cubicBezTo>
                    <a:pt x="f22" y="f23"/>
                    <a:pt x="f24" y="f25"/>
                    <a:pt x="f26" y="f25"/>
                  </a:cubicBezTo>
                  <a:cubicBezTo>
                    <a:pt x="f27" y="f25"/>
                    <a:pt x="f28" y="f23"/>
                    <a:pt x="f29" y="f21"/>
                  </a:cubicBezTo>
                  <a:lnTo>
                    <a:pt x="f30" y="f31"/>
                  </a:lnTo>
                  <a:cubicBezTo>
                    <a:pt x="f32" y="f33"/>
                    <a:pt x="f34" y="f35"/>
                    <a:pt x="f5" y="f35"/>
                  </a:cubicBezTo>
                  <a:cubicBezTo>
                    <a:pt x="f36" y="f35"/>
                    <a:pt x="f37" y="f38"/>
                    <a:pt x="f37" y="f11"/>
                  </a:cubicBezTo>
                  <a:lnTo>
                    <a:pt x="f37" y="f10"/>
                  </a:lnTo>
                  <a:cubicBezTo>
                    <a:pt x="f37" y="f9"/>
                    <a:pt x="f36" y="f6"/>
                    <a:pt x="f5" y="f6"/>
                  </a:cubicBezTo>
                  <a:close/>
                  <a:moveTo>
                    <a:pt x="f5" y="f2"/>
                  </a:moveTo>
                  <a:cubicBezTo>
                    <a:pt x="f39" y="f2"/>
                    <a:pt x="f40" y="f41"/>
                    <a:pt x="f40" y="f42"/>
                  </a:cubicBezTo>
                  <a:cubicBezTo>
                    <a:pt x="f40" y="f43"/>
                    <a:pt x="f44" y="f45"/>
                    <a:pt x="f46" y="f47"/>
                  </a:cubicBezTo>
                  <a:lnTo>
                    <a:pt x="f40" y="f48"/>
                  </a:lnTo>
                  <a:cubicBezTo>
                    <a:pt x="f2" y="f49"/>
                    <a:pt x="f40" y="f50"/>
                    <a:pt x="f51" y="f52"/>
                  </a:cubicBezTo>
                  <a:cubicBezTo>
                    <a:pt x="f53" y="f54"/>
                    <a:pt x="f55" y="f56"/>
                    <a:pt x="f57" y="f56"/>
                  </a:cubicBezTo>
                  <a:cubicBezTo>
                    <a:pt x="f58" y="f56"/>
                    <a:pt x="f59" y="f60"/>
                    <a:pt x="f46" y="f61"/>
                  </a:cubicBezTo>
                  <a:lnTo>
                    <a:pt x="f62" y="f48"/>
                  </a:lnTo>
                  <a:cubicBezTo>
                    <a:pt x="f63" y="f50"/>
                    <a:pt x="f64" y="f61"/>
                    <a:pt x="f5" y="f61"/>
                  </a:cubicBezTo>
                  <a:cubicBezTo>
                    <a:pt x="f65" y="f61"/>
                    <a:pt x="f3" y="f31"/>
                    <a:pt x="f3" y="f42"/>
                  </a:cubicBezTo>
                  <a:cubicBezTo>
                    <a:pt x="f3" y="f66"/>
                    <a:pt x="f65"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5" name="Google Shape;6875;p88">
              <a:extLst>
                <a:ext uri="{FF2B5EF4-FFF2-40B4-BE49-F238E27FC236}">
                  <a16:creationId xmlns:a16="http://schemas.microsoft.com/office/drawing/2014/main" id="{C23227AF-DB23-4FC7-8265-E467598D359B}"/>
                </a:ext>
              </a:extLst>
            </p:cNvPr>
            <p:cNvSpPr/>
            <p:nvPr/>
          </p:nvSpPr>
          <p:spPr>
            <a:xfrm>
              <a:off x="6231791" y="1329619"/>
              <a:ext cx="68259" cy="139656"/>
            </a:xfrm>
            <a:custGeom>
              <a:gdLst>
                <a:gd name="f0" fmla="val w"/>
                <a:gd name="f1" fmla="val h"/>
                <a:gd name="f2" fmla="val 0"/>
                <a:gd name="f3" fmla="val 1325"/>
                <a:gd name="f4" fmla="val 2711"/>
                <a:gd name="f5" fmla="val 663"/>
                <a:gd name="f6" fmla="val 1"/>
                <a:gd name="f7" fmla="val 253"/>
                <a:gd name="f8" fmla="val 316"/>
                <a:gd name="f9" fmla="val 662"/>
                <a:gd name="f10" fmla="val 2048"/>
                <a:gd name="f11" fmla="val 2427"/>
                <a:gd name="f12" fmla="val 2710"/>
                <a:gd name="f13" fmla="val 694"/>
                <a:gd name="f14" fmla="val 789"/>
                <a:gd name="f15" fmla="val 820"/>
                <a:gd name="f16" fmla="val 2679"/>
                <a:gd name="f17" fmla="val 757"/>
                <a:gd name="f18" fmla="val 2584"/>
                <a:gd name="f19" fmla="val 631"/>
                <a:gd name="f20" fmla="val 2490"/>
                <a:gd name="f21" fmla="val 2238"/>
                <a:gd name="f22" fmla="val 2111"/>
                <a:gd name="f23" fmla="val 804"/>
                <a:gd name="f24" fmla="val 2064"/>
                <a:gd name="f25" fmla="val 891"/>
                <a:gd name="f26" fmla="val 2041"/>
                <a:gd name="f27" fmla="val 978"/>
                <a:gd name="f28" fmla="val 1064"/>
                <a:gd name="f29" fmla="val 1151"/>
                <a:gd name="f30" fmla="val 1198"/>
                <a:gd name="f31" fmla="val 1293"/>
                <a:gd name="f32" fmla="val 2206"/>
                <a:gd name="f33" fmla="val 2175"/>
                <a:gd name="f34" fmla="val 1324"/>
                <a:gd name="f35" fmla="val 2080"/>
                <a:gd name="f36" fmla="val 284"/>
                <a:gd name="f37" fmla="val 1041"/>
                <a:gd name="f38" fmla="*/ f0 1 1325"/>
                <a:gd name="f39" fmla="*/ f1 1 2711"/>
                <a:gd name="f40" fmla="+- f4 0 f2"/>
                <a:gd name="f41" fmla="+- f3 0 f2"/>
                <a:gd name="f42" fmla="*/ f41 1 1325"/>
                <a:gd name="f43" fmla="*/ f40 1 2711"/>
                <a:gd name="f44" fmla="*/ f2 1 f42"/>
                <a:gd name="f45" fmla="*/ f3 1 f42"/>
                <a:gd name="f46" fmla="*/ f2 1 f43"/>
                <a:gd name="f47" fmla="*/ f4 1 f43"/>
                <a:gd name="f48" fmla="*/ f44 f38 1"/>
                <a:gd name="f49" fmla="*/ f45 f38 1"/>
                <a:gd name="f50" fmla="*/ f47 f39 1"/>
                <a:gd name="f51" fmla="*/ f46 f39 1"/>
              </a:gdLst>
              <a:cxnLst>
                <a:cxn ang="3cd4">
                  <a:pos x="hc" y="t"/>
                </a:cxn>
                <a:cxn ang="0">
                  <a:pos x="r" y="vc"/>
                </a:cxn>
                <a:cxn ang="cd4">
                  <a:pos x="hc" y="b"/>
                </a:cxn>
                <a:cxn ang="cd2">
                  <a:pos x="l" y="vc"/>
                </a:cxn>
              </a:cxnLst>
              <a:rect l="f48" t="f51" r="f49" b="f50"/>
              <a:pathLst>
                <a:path w="1325" h="2711">
                  <a:moveTo>
                    <a:pt x="f5" y="f6"/>
                  </a:moveTo>
                  <a:cubicBezTo>
                    <a:pt x="f7" y="f6"/>
                    <a:pt x="f6" y="f8"/>
                    <a:pt x="f6" y="f9"/>
                  </a:cubicBezTo>
                  <a:lnTo>
                    <a:pt x="f6" y="f10"/>
                  </a:lnTo>
                  <a:cubicBezTo>
                    <a:pt x="f6" y="f11"/>
                    <a:pt x="f8" y="f12"/>
                    <a:pt x="f5" y="f12"/>
                  </a:cubicBezTo>
                  <a:cubicBezTo>
                    <a:pt x="f13" y="f12"/>
                    <a:pt x="f14" y="f12"/>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1" y="f33"/>
                    <a:pt x="f34" y="f35"/>
                    <a:pt x="f34" y="f10"/>
                  </a:cubicBezTo>
                  <a:lnTo>
                    <a:pt x="f34" y="f9"/>
                  </a:lnTo>
                  <a:cubicBezTo>
                    <a:pt x="f34" y="f36"/>
                    <a:pt x="f37"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6" name="Google Shape;6876;p88">
              <a:extLst>
                <a:ext uri="{FF2B5EF4-FFF2-40B4-BE49-F238E27FC236}">
                  <a16:creationId xmlns:a16="http://schemas.microsoft.com/office/drawing/2014/main" id="{79EF10DC-ECF7-454D-9E51-1849FDE19A8A}"/>
                </a:ext>
              </a:extLst>
            </p:cNvPr>
            <p:cNvSpPr/>
            <p:nvPr/>
          </p:nvSpPr>
          <p:spPr>
            <a:xfrm>
              <a:off x="5928311" y="1503273"/>
              <a:ext cx="142856" cy="142902"/>
            </a:xfrm>
            <a:custGeom>
              <a:gdLst>
                <a:gd name="f0" fmla="val w"/>
                <a:gd name="f1" fmla="val h"/>
                <a:gd name="f2" fmla="val 0"/>
                <a:gd name="f3" fmla="val 2773"/>
                <a:gd name="f4" fmla="val 2774"/>
                <a:gd name="f5" fmla="val 1387"/>
                <a:gd name="f6" fmla="val 1"/>
                <a:gd name="f7" fmla="val 631"/>
                <a:gd name="f8" fmla="val 64"/>
                <a:gd name="f9" fmla="val 2143"/>
                <a:gd name="f10" fmla="*/ f0 1 2773"/>
                <a:gd name="f11" fmla="*/ f1 1 2774"/>
                <a:gd name="f12" fmla="+- f4 0 f2"/>
                <a:gd name="f13" fmla="+- f3 0 f2"/>
                <a:gd name="f14" fmla="*/ f13 1 2773"/>
                <a:gd name="f15" fmla="*/ f12 1 2774"/>
                <a:gd name="f16" fmla="*/ f2 1 f14"/>
                <a:gd name="f17" fmla="*/ f3 1 f14"/>
                <a:gd name="f18" fmla="*/ f2 1 f15"/>
                <a:gd name="f19" fmla="*/ f4 1 f15"/>
                <a:gd name="f20" fmla="*/ f16 f10 1"/>
                <a:gd name="f21" fmla="*/ f17 f10 1"/>
                <a:gd name="f22" fmla="*/ f19 f11 1"/>
                <a:gd name="f23" fmla="*/ f18 f11 1"/>
              </a:gdLst>
              <a:cxnLst>
                <a:cxn ang="3cd4">
                  <a:pos x="hc" y="t"/>
                </a:cxn>
                <a:cxn ang="0">
                  <a:pos x="r" y="vc"/>
                </a:cxn>
                <a:cxn ang="cd4">
                  <a:pos x="hc" y="b"/>
                </a:cxn>
                <a:cxn ang="cd2">
                  <a:pos x="l" y="vc"/>
                </a:cxn>
              </a:cxnLst>
              <a:rect l="f20" t="f23" r="f21" b="f22"/>
              <a:pathLst>
                <a:path w="2773" h="2774">
                  <a:moveTo>
                    <a:pt x="f5" y="f6"/>
                  </a:moveTo>
                  <a:cubicBezTo>
                    <a:pt x="f7" y="f6"/>
                    <a:pt x="f6" y="f7"/>
                    <a:pt x="f6" y="f5"/>
                  </a:cubicBezTo>
                  <a:cubicBezTo>
                    <a:pt x="f8" y="f9"/>
                    <a:pt x="f7" y="f3"/>
                    <a:pt x="f5" y="f3"/>
                  </a:cubicBezTo>
                  <a:cubicBezTo>
                    <a:pt x="f9" y="f3"/>
                    <a:pt x="f3" y="f9"/>
                    <a:pt x="f3" y="f5"/>
                  </a:cubicBezTo>
                  <a:cubicBezTo>
                    <a:pt x="f3" y="f7"/>
                    <a:pt x="f9"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7" name="Google Shape;6877;p88">
              <a:extLst>
                <a:ext uri="{FF2B5EF4-FFF2-40B4-BE49-F238E27FC236}">
                  <a16:creationId xmlns:a16="http://schemas.microsoft.com/office/drawing/2014/main" id="{F21FC390-A5EB-45B4-A233-A50360CB51D0}"/>
                </a:ext>
              </a:extLst>
            </p:cNvPr>
            <p:cNvSpPr/>
            <p:nvPr/>
          </p:nvSpPr>
          <p:spPr>
            <a:xfrm>
              <a:off x="5860161" y="1680182"/>
              <a:ext cx="282449" cy="142902"/>
            </a:xfrm>
            <a:custGeom>
              <a:gdLst>
                <a:gd name="f0" fmla="val w"/>
                <a:gd name="f1" fmla="val h"/>
                <a:gd name="f2" fmla="val 0"/>
                <a:gd name="f3" fmla="val 5483"/>
                <a:gd name="f4" fmla="val 2774"/>
                <a:gd name="f5" fmla="val 2741"/>
                <a:gd name="f6" fmla="val 1"/>
                <a:gd name="f7" fmla="val 1387"/>
                <a:gd name="f8" fmla="val 221"/>
                <a:gd name="f9" fmla="val 1040"/>
                <a:gd name="f10" fmla="val 32"/>
                <a:gd name="f11" fmla="val 2364"/>
                <a:gd name="f12" fmla="val 2553"/>
                <a:gd name="f13" fmla="val 158"/>
                <a:gd name="f14" fmla="val 2773"/>
                <a:gd name="f15" fmla="val 347"/>
                <a:gd name="f16" fmla="val 5104"/>
                <a:gd name="f17" fmla="val 5325"/>
                <a:gd name="f18" fmla="val 5482"/>
                <a:gd name="f19" fmla="val 5262"/>
                <a:gd name="f20" fmla="val 4127"/>
                <a:gd name="f21" fmla="*/ f0 1 5483"/>
                <a:gd name="f22" fmla="*/ f1 1 2774"/>
                <a:gd name="f23" fmla="+- f4 0 f2"/>
                <a:gd name="f24" fmla="+- f3 0 f2"/>
                <a:gd name="f25" fmla="*/ f24 1 5483"/>
                <a:gd name="f26" fmla="*/ f23 1 2774"/>
                <a:gd name="f27" fmla="*/ f2 1 f25"/>
                <a:gd name="f28" fmla="*/ f3 1 f25"/>
                <a:gd name="f29" fmla="*/ f2 1 f26"/>
                <a:gd name="f30" fmla="*/ f4 1 f26"/>
                <a:gd name="f31" fmla="*/ f27 f21 1"/>
                <a:gd name="f32" fmla="*/ f28 f21 1"/>
                <a:gd name="f33" fmla="*/ f30 f22 1"/>
                <a:gd name="f34" fmla="*/ f29 f22 1"/>
              </a:gdLst>
              <a:cxnLst>
                <a:cxn ang="3cd4">
                  <a:pos x="hc" y="t"/>
                </a:cxn>
                <a:cxn ang="0">
                  <a:pos x="r" y="vc"/>
                </a:cxn>
                <a:cxn ang="cd4">
                  <a:pos x="hc" y="b"/>
                </a:cxn>
                <a:cxn ang="cd2">
                  <a:pos x="l" y="vc"/>
                </a:cxn>
              </a:cxnLst>
              <a:rect l="f31" t="f34" r="f32" b="f33"/>
              <a:pathLst>
                <a:path w="5483" h="2774">
                  <a:moveTo>
                    <a:pt x="f5" y="f6"/>
                  </a:moveTo>
                  <a:cubicBezTo>
                    <a:pt x="f7" y="f6"/>
                    <a:pt x="f8" y="f9"/>
                    <a:pt x="f10" y="f11"/>
                  </a:cubicBezTo>
                  <a:cubicBezTo>
                    <a:pt x="f2" y="f12"/>
                    <a:pt x="f13" y="f14"/>
                    <a:pt x="f15" y="f14"/>
                  </a:cubicBezTo>
                  <a:lnTo>
                    <a:pt x="f16" y="f14"/>
                  </a:lnTo>
                  <a:cubicBezTo>
                    <a:pt x="f17" y="f14"/>
                    <a:pt x="f18" y="f12"/>
                    <a:pt x="f18" y="f11"/>
                  </a:cubicBezTo>
                  <a:cubicBezTo>
                    <a:pt x="f19" y="f9"/>
                    <a:pt x="f20"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78" name="Google Shape;6884;p88">
            <a:extLst>
              <a:ext uri="{FF2B5EF4-FFF2-40B4-BE49-F238E27FC236}">
                <a16:creationId xmlns:a16="http://schemas.microsoft.com/office/drawing/2014/main" id="{7A2EE69F-9933-4FD6-BF7B-2A8F2565943C}"/>
              </a:ext>
            </a:extLst>
          </p:cNvPr>
          <p:cNvGrpSpPr/>
          <p:nvPr/>
        </p:nvGrpSpPr>
        <p:grpSpPr>
          <a:xfrm>
            <a:off x="9993550" y="1221812"/>
            <a:ext cx="571354" cy="601382"/>
            <a:chOff x="9993550" y="1221812"/>
            <a:chExt cx="571354" cy="601382"/>
          </a:xfrm>
          <a:solidFill>
            <a:schemeClr val="bg1">
              <a:lumMod val="50000"/>
            </a:schemeClr>
          </a:solidFill>
        </p:grpSpPr>
        <p:sp>
          <p:nvSpPr>
            <p:cNvPr id="79" name="Google Shape;6885;p88">
              <a:extLst>
                <a:ext uri="{FF2B5EF4-FFF2-40B4-BE49-F238E27FC236}">
                  <a16:creationId xmlns:a16="http://schemas.microsoft.com/office/drawing/2014/main" id="{F9D5AF00-B5E0-42E1-842F-7739FB473CFE}"/>
                </a:ext>
              </a:extLst>
            </p:cNvPr>
            <p:cNvSpPr/>
            <p:nvPr/>
          </p:nvSpPr>
          <p:spPr>
            <a:xfrm>
              <a:off x="10418755" y="1662461"/>
              <a:ext cx="68205" cy="69860"/>
            </a:xfrm>
            <a:custGeom>
              <a:gdLst>
                <a:gd name="f0" fmla="val w"/>
                <a:gd name="f1" fmla="val h"/>
                <a:gd name="f2" fmla="val 0"/>
                <a:gd name="f3" fmla="val 1324"/>
                <a:gd name="f4" fmla="val 1356"/>
                <a:gd name="f5" fmla="val 662"/>
                <a:gd name="f6" fmla="val 284"/>
                <a:gd name="f7" fmla="val 1"/>
                <a:gd name="f8" fmla="val 315"/>
                <a:gd name="f9" fmla="val 693"/>
                <a:gd name="f10" fmla="val 1040"/>
                <a:gd name="f11" fmla="val 1355"/>
                <a:gd name="f12" fmla="*/ f0 1 1324"/>
                <a:gd name="f13" fmla="*/ f1 1 1356"/>
                <a:gd name="f14" fmla="+- f4 0 f2"/>
                <a:gd name="f15" fmla="+- f3 0 f2"/>
                <a:gd name="f16" fmla="*/ f15 1 1324"/>
                <a:gd name="f17" fmla="*/ f14 1 1356"/>
                <a:gd name="f18" fmla="*/ f2 1 f16"/>
                <a:gd name="f19" fmla="*/ f3 1 f16"/>
                <a:gd name="f20" fmla="*/ f2 1 f17"/>
                <a:gd name="f21" fmla="*/ f4 1 f17"/>
                <a:gd name="f22" fmla="*/ f18 f12 1"/>
                <a:gd name="f23" fmla="*/ f19 f12 1"/>
                <a:gd name="f24" fmla="*/ f21 f13 1"/>
                <a:gd name="f25" fmla="*/ f20 f13 1"/>
              </a:gdLst>
              <a:cxnLst>
                <a:cxn ang="3cd4">
                  <a:pos x="hc" y="t"/>
                </a:cxn>
                <a:cxn ang="0">
                  <a:pos x="r" y="vc"/>
                </a:cxn>
                <a:cxn ang="cd4">
                  <a:pos x="hc" y="b"/>
                </a:cxn>
                <a:cxn ang="cd2">
                  <a:pos x="l" y="vc"/>
                </a:cxn>
              </a:cxnLst>
              <a:rect l="f22" t="f25" r="f23" b="f24"/>
              <a:pathLst>
                <a:path w="1324" h="1356">
                  <a:moveTo>
                    <a:pt x="f5" y="f2"/>
                  </a:moveTo>
                  <a:cubicBezTo>
                    <a:pt x="f6" y="f2"/>
                    <a:pt x="f7" y="f8"/>
                    <a:pt x="f7" y="f9"/>
                  </a:cubicBezTo>
                  <a:cubicBezTo>
                    <a:pt x="f7" y="f10"/>
                    <a:pt x="f6" y="f11"/>
                    <a:pt x="f5" y="f11"/>
                  </a:cubicBezTo>
                  <a:cubicBezTo>
                    <a:pt x="f10" y="f11"/>
                    <a:pt x="f3" y="f10"/>
                    <a:pt x="f3" y="f9"/>
                  </a:cubicBezTo>
                  <a:cubicBezTo>
                    <a:pt x="f3" y="f8"/>
                    <a:pt x="f10"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0" name="Google Shape;6886;p88">
              <a:extLst>
                <a:ext uri="{FF2B5EF4-FFF2-40B4-BE49-F238E27FC236}">
                  <a16:creationId xmlns:a16="http://schemas.microsoft.com/office/drawing/2014/main" id="{2309D7FD-5220-4187-8F3C-C4C47ECE5A5D}"/>
                </a:ext>
              </a:extLst>
            </p:cNvPr>
            <p:cNvSpPr/>
            <p:nvPr/>
          </p:nvSpPr>
          <p:spPr>
            <a:xfrm>
              <a:off x="10240255" y="1222635"/>
              <a:ext cx="35743" cy="212652"/>
            </a:xfrm>
            <a:custGeom>
              <a:gdLst>
                <a:gd name="f0" fmla="val w"/>
                <a:gd name="f1" fmla="val h"/>
                <a:gd name="f2" fmla="val 0"/>
                <a:gd name="f3" fmla="val 694"/>
                <a:gd name="f4" fmla="val 4128"/>
                <a:gd name="f5" fmla="val 347"/>
                <a:gd name="f6" fmla="val 1"/>
                <a:gd name="f7" fmla="val 158"/>
                <a:gd name="f8" fmla="val 95"/>
                <a:gd name="f9" fmla="val 4096"/>
                <a:gd name="f10" fmla="val 221"/>
                <a:gd name="f11" fmla="val 473"/>
                <a:gd name="f12" fmla="val 567"/>
                <a:gd name="f13" fmla="val 693"/>
                <a:gd name="f14" fmla="val 536"/>
                <a:gd name="f15" fmla="*/ f0 1 694"/>
                <a:gd name="f16" fmla="*/ f1 1 4128"/>
                <a:gd name="f17" fmla="+- f4 0 f2"/>
                <a:gd name="f18" fmla="+- f3 0 f2"/>
                <a:gd name="f19" fmla="*/ f18 1 694"/>
                <a:gd name="f20" fmla="*/ f17 1 4128"/>
                <a:gd name="f21" fmla="*/ f2 1 f19"/>
                <a:gd name="f22" fmla="*/ f3 1 f19"/>
                <a:gd name="f23" fmla="*/ f2 1 f20"/>
                <a:gd name="f24" fmla="*/ f4 1 f20"/>
                <a:gd name="f25" fmla="*/ f21 f15 1"/>
                <a:gd name="f26" fmla="*/ f22 f15 1"/>
                <a:gd name="f27" fmla="*/ f24 f16 1"/>
                <a:gd name="f28" fmla="*/ f23 f16 1"/>
              </a:gdLst>
              <a:cxnLst>
                <a:cxn ang="3cd4">
                  <a:pos x="hc" y="t"/>
                </a:cxn>
                <a:cxn ang="0">
                  <a:pos x="r" y="vc"/>
                </a:cxn>
                <a:cxn ang="cd4">
                  <a:pos x="hc" y="b"/>
                </a:cxn>
                <a:cxn ang="cd2">
                  <a:pos x="l" y="vc"/>
                </a:cxn>
              </a:cxnLst>
              <a:rect l="f25" t="f28" r="f26" b="f27"/>
              <a:pathLst>
                <a:path w="694" h="4128">
                  <a:moveTo>
                    <a:pt x="f5" y="f6"/>
                  </a:moveTo>
                  <a:cubicBezTo>
                    <a:pt x="f7" y="f6"/>
                    <a:pt x="f2" y="f7"/>
                    <a:pt x="f2" y="f5"/>
                  </a:cubicBezTo>
                  <a:lnTo>
                    <a:pt x="f2" y="f4"/>
                  </a:lnTo>
                  <a:cubicBezTo>
                    <a:pt x="f8" y="f9"/>
                    <a:pt x="f10" y="f9"/>
                    <a:pt x="f5" y="f9"/>
                  </a:cubicBezTo>
                  <a:cubicBezTo>
                    <a:pt x="f11" y="f9"/>
                    <a:pt x="f12" y="f9"/>
                    <a:pt x="f13" y="f4"/>
                  </a:cubicBezTo>
                  <a:lnTo>
                    <a:pt x="f13" y="f5"/>
                  </a:lnTo>
                  <a:cubicBezTo>
                    <a:pt x="f13" y="f7"/>
                    <a:pt x="f14"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1" name="Google Shape;6887;p88">
              <a:extLst>
                <a:ext uri="{FF2B5EF4-FFF2-40B4-BE49-F238E27FC236}">
                  <a16:creationId xmlns:a16="http://schemas.microsoft.com/office/drawing/2014/main" id="{4B05BE5B-F261-4509-B91F-4A85DC0EE3A1}"/>
                </a:ext>
              </a:extLst>
            </p:cNvPr>
            <p:cNvSpPr/>
            <p:nvPr/>
          </p:nvSpPr>
          <p:spPr>
            <a:xfrm>
              <a:off x="10204557" y="1470684"/>
              <a:ext cx="105494" cy="105814"/>
            </a:xfrm>
            <a:custGeom>
              <a:gdLst>
                <a:gd name="f0" fmla="val w"/>
                <a:gd name="f1" fmla="val h"/>
                <a:gd name="f2" fmla="val 0"/>
                <a:gd name="f3" fmla="val 2048"/>
                <a:gd name="f4" fmla="val 2054"/>
                <a:gd name="f5" fmla="val 938"/>
                <a:gd name="f6" fmla="val 417"/>
                <a:gd name="f7" fmla="val 451"/>
                <a:gd name="f8" fmla="val 1014"/>
                <a:gd name="f9" fmla="val 1549"/>
                <a:gd name="f10" fmla="val 473"/>
                <a:gd name="f11" fmla="val 1040"/>
                <a:gd name="f12" fmla="val 1575"/>
                <a:gd name="f13" fmla="val 1581"/>
                <a:gd name="f14" fmla="val 447"/>
                <a:gd name="f15" fmla="val 6"/>
                <a:gd name="f16" fmla="val 1006"/>
                <a:gd name="f17" fmla="val 2"/>
                <a:gd name="f18" fmla="val 972"/>
                <a:gd name="f19" fmla="*/ f0 1 2048"/>
                <a:gd name="f20" fmla="*/ f1 1 2054"/>
                <a:gd name="f21" fmla="+- f4 0 f2"/>
                <a:gd name="f22" fmla="+- f3 0 f2"/>
                <a:gd name="f23" fmla="*/ f22 1 2048"/>
                <a:gd name="f24" fmla="*/ f21 1 2054"/>
                <a:gd name="f25" fmla="*/ f2 1 f23"/>
                <a:gd name="f26" fmla="*/ f3 1 f23"/>
                <a:gd name="f27" fmla="*/ f2 1 f24"/>
                <a:gd name="f28" fmla="*/ f4 1 f24"/>
                <a:gd name="f29" fmla="*/ f25 f19 1"/>
                <a:gd name="f30" fmla="*/ f26 f19 1"/>
                <a:gd name="f31" fmla="*/ f28 f20 1"/>
                <a:gd name="f32" fmla="*/ f27 f20 1"/>
              </a:gdLst>
              <a:cxnLst>
                <a:cxn ang="3cd4">
                  <a:pos x="hc" y="t"/>
                </a:cxn>
                <a:cxn ang="0">
                  <a:pos x="r" y="vc"/>
                </a:cxn>
                <a:cxn ang="cd4">
                  <a:pos x="hc" y="b"/>
                </a:cxn>
                <a:cxn ang="cd2">
                  <a:pos x="l" y="vc"/>
                </a:cxn>
              </a:cxnLst>
              <a:rect l="f29" t="f32" r="f30" b="f31"/>
              <a:pathLst>
                <a:path w="2048" h="2054">
                  <a:moveTo>
                    <a:pt x="f5" y="f2"/>
                  </a:moveTo>
                  <a:cubicBezTo>
                    <a:pt x="f6" y="f2"/>
                    <a:pt x="f2" y="f7"/>
                    <a:pt x="f2" y="f8"/>
                  </a:cubicBezTo>
                  <a:cubicBezTo>
                    <a:pt x="f2" y="f9"/>
                    <a:pt x="f10" y="f4"/>
                    <a:pt x="f11" y="f4"/>
                  </a:cubicBezTo>
                  <a:cubicBezTo>
                    <a:pt x="f12" y="f4"/>
                    <a:pt x="f3" y="f13"/>
                    <a:pt x="f3" y="f8"/>
                  </a:cubicBezTo>
                  <a:cubicBezTo>
                    <a:pt x="f3" y="f14"/>
                    <a:pt x="f12" y="f15"/>
                    <a:pt x="f11" y="f15"/>
                  </a:cubicBezTo>
                  <a:cubicBezTo>
                    <a:pt x="f16" y="f17"/>
                    <a:pt x="f18"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2" name="Google Shape;6888;p88">
              <a:extLst>
                <a:ext uri="{FF2B5EF4-FFF2-40B4-BE49-F238E27FC236}">
                  <a16:creationId xmlns:a16="http://schemas.microsoft.com/office/drawing/2014/main" id="{AAFC1E14-2038-4817-A00F-8B16266D73C4}"/>
                </a:ext>
              </a:extLst>
            </p:cNvPr>
            <p:cNvSpPr/>
            <p:nvPr/>
          </p:nvSpPr>
          <p:spPr>
            <a:xfrm>
              <a:off x="10102300" y="1587828"/>
              <a:ext cx="329485" cy="235366"/>
            </a:xfrm>
            <a:custGeom>
              <a:gdLst>
                <a:gd name="f0" fmla="val w"/>
                <a:gd name="f1" fmla="val h"/>
                <a:gd name="f2" fmla="val 0"/>
                <a:gd name="f3" fmla="val 6396"/>
                <a:gd name="f4" fmla="val 4569"/>
                <a:gd name="f5" fmla="val 1954"/>
                <a:gd name="f6" fmla="val 2520"/>
                <a:gd name="f7" fmla="val 4222"/>
                <a:gd name="f8" fmla="val 4411"/>
                <a:gd name="f9" fmla="val 158"/>
                <a:gd name="f10" fmla="val 4568"/>
                <a:gd name="f11" fmla="val 347"/>
                <a:gd name="f12" fmla="val 3781"/>
                <a:gd name="f13" fmla="val 3970"/>
                <a:gd name="f14" fmla="val 4127"/>
                <a:gd name="f15" fmla="val 3875"/>
                <a:gd name="f16" fmla="val 5136"/>
                <a:gd name="f17" fmla="val 5577"/>
                <a:gd name="f18" fmla="val 3844"/>
                <a:gd name="f19" fmla="val 6018"/>
                <a:gd name="f20" fmla="val 3718"/>
                <a:gd name="f21" fmla="val 3434"/>
                <a:gd name="f22" fmla="val 5986"/>
                <a:gd name="f23" fmla="val 3277"/>
                <a:gd name="f24" fmla="val 5608"/>
                <a:gd name="f25" fmla="val 2930"/>
                <a:gd name="f26" fmla="val 5514"/>
                <a:gd name="f27" fmla="val 2489"/>
                <a:gd name="f28" fmla="val 4442"/>
                <a:gd name="f29" fmla="val 3497"/>
                <a:gd name="f30" fmla="val 2741"/>
                <a:gd name="f31" fmla="val 1733"/>
                <a:gd name="f32" fmla="val 788"/>
                <a:gd name="f33" fmla="val 410"/>
                <a:gd name="f34" fmla="val 2426"/>
                <a:gd name="f35" fmla="val 315"/>
                <a:gd name="f36" fmla="val 2206"/>
                <a:gd name="f37" fmla="val 189"/>
                <a:gd name="f38" fmla="*/ f0 1 6396"/>
                <a:gd name="f39" fmla="*/ f1 1 4569"/>
                <a:gd name="f40" fmla="+- f4 0 f2"/>
                <a:gd name="f41" fmla="+- f3 0 f2"/>
                <a:gd name="f42" fmla="*/ f41 1 6396"/>
                <a:gd name="f43" fmla="*/ f40 1 4569"/>
                <a:gd name="f44" fmla="*/ f2 1 f42"/>
                <a:gd name="f45" fmla="*/ f3 1 f42"/>
                <a:gd name="f46" fmla="*/ f2 1 f43"/>
                <a:gd name="f47" fmla="*/ f4 1 f43"/>
                <a:gd name="f48" fmla="*/ f44 f38 1"/>
                <a:gd name="f49" fmla="*/ f45 f38 1"/>
                <a:gd name="f50" fmla="*/ f47 f39 1"/>
                <a:gd name="f51" fmla="*/ f46 f39 1"/>
              </a:gdLst>
              <a:cxnLst>
                <a:cxn ang="3cd4">
                  <a:pos x="hc" y="t"/>
                </a:cxn>
                <a:cxn ang="0">
                  <a:pos x="r" y="vc"/>
                </a:cxn>
                <a:cxn ang="cd4">
                  <a:pos x="hc" y="b"/>
                </a:cxn>
                <a:cxn ang="cd2">
                  <a:pos x="l" y="vc"/>
                </a:cxn>
              </a:cxnLst>
              <a:rect l="f48" t="f51" r="f49" b="f50"/>
              <a:pathLst>
                <a:path w="6396" h="4569">
                  <a:moveTo>
                    <a:pt x="f5" y="f2"/>
                  </a:moveTo>
                  <a:lnTo>
                    <a:pt x="f2" y="f6"/>
                  </a:lnTo>
                  <a:lnTo>
                    <a:pt x="f2" y="f7"/>
                  </a:lnTo>
                  <a:cubicBezTo>
                    <a:pt x="f2" y="f8"/>
                    <a:pt x="f9" y="f10"/>
                    <a:pt x="f11" y="f10"/>
                  </a:cubicBezTo>
                  <a:lnTo>
                    <a:pt x="f12" y="f10"/>
                  </a:lnTo>
                  <a:cubicBezTo>
                    <a:pt x="f13" y="f10"/>
                    <a:pt x="f14" y="f8"/>
                    <a:pt x="f14" y="f7"/>
                  </a:cubicBezTo>
                  <a:lnTo>
                    <a:pt x="f14" y="f15"/>
                  </a:lnTo>
                  <a:lnTo>
                    <a:pt x="f16" y="f15"/>
                  </a:lnTo>
                  <a:cubicBezTo>
                    <a:pt x="f17" y="f18"/>
                    <a:pt x="f19" y="f20"/>
                    <a:pt x="f3" y="f21"/>
                  </a:cubicBezTo>
                  <a:cubicBezTo>
                    <a:pt x="f22" y="f23"/>
                    <a:pt x="f24" y="f25"/>
                    <a:pt x="f26" y="f27"/>
                  </a:cubicBezTo>
                  <a:lnTo>
                    <a:pt x="f28" y="f27"/>
                  </a:lnTo>
                  <a:cubicBezTo>
                    <a:pt x="f29" y="f27"/>
                    <a:pt x="f30" y="f31"/>
                    <a:pt x="f30" y="f32"/>
                  </a:cubicBezTo>
                  <a:lnTo>
                    <a:pt x="f30" y="f33"/>
                  </a:lnTo>
                  <a:cubicBezTo>
                    <a:pt x="f34" y="f35"/>
                    <a:pt x="f36" y="f37"/>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3" name="Google Shape;6889;p88">
              <a:extLst>
                <a:ext uri="{FF2B5EF4-FFF2-40B4-BE49-F238E27FC236}">
                  <a16:creationId xmlns:a16="http://schemas.microsoft.com/office/drawing/2014/main" id="{0833C3E5-E3A5-4489-A9DE-7A39FEC1C378}"/>
                </a:ext>
              </a:extLst>
            </p:cNvPr>
            <p:cNvSpPr/>
            <p:nvPr/>
          </p:nvSpPr>
          <p:spPr>
            <a:xfrm>
              <a:off x="10274308" y="1397934"/>
              <a:ext cx="262981" cy="285649"/>
            </a:xfrm>
            <a:custGeom>
              <a:gdLst>
                <a:gd name="f0" fmla="val w"/>
                <a:gd name="f1" fmla="val h"/>
                <a:gd name="f2" fmla="val 0"/>
                <a:gd name="f3" fmla="val 5105"/>
                <a:gd name="f4" fmla="val 5545"/>
                <a:gd name="f5" fmla="val 4128"/>
                <a:gd name="f6" fmla="val 694"/>
                <a:gd name="f7" fmla="val 662"/>
                <a:gd name="f8" fmla="val 1040"/>
                <a:gd name="f9" fmla="val 1103"/>
                <a:gd name="f10" fmla="val 1355"/>
                <a:gd name="f11" fmla="val 1387"/>
                <a:gd name="f12" fmla="val 1827"/>
                <a:gd name="f13" fmla="val 2426"/>
                <a:gd name="f14" fmla="val 3245"/>
                <a:gd name="f15" fmla="val 788"/>
                <a:gd name="f16" fmla="val 3938"/>
                <a:gd name="f17" fmla="val 1"/>
                <a:gd name="f18" fmla="val 4127"/>
                <a:gd name="f19" fmla="val 4505"/>
                <a:gd name="f20" fmla="val 5072"/>
                <a:gd name="f21" fmla="val 473"/>
                <a:gd name="f22" fmla="val 1009"/>
                <a:gd name="f23" fmla="val 2080"/>
                <a:gd name="f24" fmla="val 2238"/>
                <a:gd name="f25" fmla="val 4946"/>
                <a:gd name="f26" fmla="val 2742"/>
                <a:gd name="f27" fmla="val 3372"/>
                <a:gd name="f28" fmla="val 3624"/>
                <a:gd name="f29" fmla="val 3844"/>
                <a:gd name="f30" fmla="val 4600"/>
                <a:gd name="f31" fmla="val 4065"/>
                <a:gd name="f32" fmla="val 4726"/>
                <a:gd name="f33" fmla="val 4443"/>
                <a:gd name="f34" fmla="val 4064"/>
                <a:gd name="f35" fmla="val 4758"/>
                <a:gd name="f36" fmla="val 4916"/>
                <a:gd name="f37" fmla="val 3655"/>
                <a:gd name="f38" fmla="val 3340"/>
                <a:gd name="f39" fmla="val 2993"/>
                <a:gd name="f40" fmla="val 4947"/>
                <a:gd name="f41" fmla="val 2678"/>
                <a:gd name="f42" fmla="val 1008"/>
                <a:gd name="f43" fmla="*/ f0 1 5105"/>
                <a:gd name="f44" fmla="*/ f1 1 5545"/>
                <a:gd name="f45" fmla="+- f4 0 f2"/>
                <a:gd name="f46" fmla="+- f3 0 f2"/>
                <a:gd name="f47" fmla="*/ f46 1 5105"/>
                <a:gd name="f48" fmla="*/ f45 1 5545"/>
                <a:gd name="f49" fmla="*/ f2 1 f47"/>
                <a:gd name="f50" fmla="*/ f3 1 f47"/>
                <a:gd name="f51" fmla="*/ f2 1 f48"/>
                <a:gd name="f52" fmla="*/ f4 1 f48"/>
                <a:gd name="f53" fmla="*/ f49 f43 1"/>
                <a:gd name="f54" fmla="*/ f50 f43 1"/>
                <a:gd name="f55" fmla="*/ f52 f44 1"/>
                <a:gd name="f56" fmla="*/ f51 f44 1"/>
              </a:gdLst>
              <a:cxnLst>
                <a:cxn ang="3cd4">
                  <a:pos x="hc" y="t"/>
                </a:cxn>
                <a:cxn ang="0">
                  <a:pos x="r" y="vc"/>
                </a:cxn>
                <a:cxn ang="cd4">
                  <a:pos x="hc" y="b"/>
                </a:cxn>
                <a:cxn ang="cd2">
                  <a:pos x="l" y="vc"/>
                </a:cxn>
              </a:cxnLst>
              <a:rect l="f53" t="f56" r="f54" b="f55"/>
              <a:pathLst>
                <a:path w="5105" h="5545">
                  <a:moveTo>
                    <a:pt x="f5" y="f2"/>
                  </a:moveTo>
                  <a:lnTo>
                    <a:pt x="f6" y="f7"/>
                  </a:lnTo>
                  <a:lnTo>
                    <a:pt x="f6" y="f8"/>
                  </a:lnTo>
                  <a:cubicBezTo>
                    <a:pt x="f9" y="f10"/>
                    <a:pt x="f11" y="f12"/>
                    <a:pt x="f11" y="f13"/>
                  </a:cubicBezTo>
                  <a:cubicBezTo>
                    <a:pt x="f11" y="f14"/>
                    <a:pt x="f15" y="f16"/>
                    <a:pt x="f17" y="f18"/>
                  </a:cubicBezTo>
                  <a:lnTo>
                    <a:pt x="f17" y="f19"/>
                  </a:lnTo>
                  <a:cubicBezTo>
                    <a:pt x="f17" y="f20"/>
                    <a:pt x="f21" y="f4"/>
                    <a:pt x="f22" y="f4"/>
                  </a:cubicBezTo>
                  <a:lnTo>
                    <a:pt x="f23" y="f4"/>
                  </a:lnTo>
                  <a:cubicBezTo>
                    <a:pt x="f24" y="f25"/>
                    <a:pt x="f26" y="f19"/>
                    <a:pt x="f27" y="f19"/>
                  </a:cubicBezTo>
                  <a:cubicBezTo>
                    <a:pt x="f28" y="f19"/>
                    <a:pt x="f29" y="f30"/>
                    <a:pt x="f31" y="f32"/>
                  </a:cubicBezTo>
                  <a:lnTo>
                    <a:pt x="f31" y="f18"/>
                  </a:lnTo>
                  <a:lnTo>
                    <a:pt x="f5" y="f18"/>
                  </a:lnTo>
                  <a:cubicBezTo>
                    <a:pt x="f33" y="f34"/>
                    <a:pt x="f35" y="f16"/>
                    <a:pt x="f36" y="f37"/>
                  </a:cubicBezTo>
                  <a:cubicBezTo>
                    <a:pt x="f3" y="f38"/>
                    <a:pt x="f3" y="f39"/>
                    <a:pt x="f40" y="f41"/>
                  </a:cubicBezTo>
                  <a:lnTo>
                    <a:pt x="f5" y="f42"/>
                  </a:lnTo>
                  <a:lnTo>
                    <a:pt x="f5"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4" name="Google Shape;6890;p88">
              <a:extLst>
                <a:ext uri="{FF2B5EF4-FFF2-40B4-BE49-F238E27FC236}">
                  <a16:creationId xmlns:a16="http://schemas.microsoft.com/office/drawing/2014/main" id="{57B79C2E-E5BA-432C-93D0-BBB4C7BF4B59}"/>
                </a:ext>
              </a:extLst>
            </p:cNvPr>
            <p:cNvSpPr/>
            <p:nvPr/>
          </p:nvSpPr>
          <p:spPr>
            <a:xfrm>
              <a:off x="10313252" y="1221812"/>
              <a:ext cx="251652" cy="172931"/>
            </a:xfrm>
            <a:custGeom>
              <a:gdLst>
                <a:gd name="f0" fmla="val w"/>
                <a:gd name="f1" fmla="val h"/>
                <a:gd name="f2" fmla="val 0"/>
                <a:gd name="f3" fmla="val 4885"/>
                <a:gd name="f4" fmla="val 3357"/>
                <a:gd name="f5" fmla="val 3376"/>
                <a:gd name="f6" fmla="val 1"/>
                <a:gd name="f7" fmla="val 3025"/>
                <a:gd name="f8" fmla="val 2679"/>
                <a:gd name="f9" fmla="val 143"/>
                <a:gd name="f10" fmla="val 2427"/>
                <a:gd name="f11" fmla="val 426"/>
                <a:gd name="f12" fmla="val 2143"/>
                <a:gd name="f13" fmla="val 678"/>
                <a:gd name="f14" fmla="val 3356"/>
                <a:gd name="f15" fmla="val 4191"/>
                <a:gd name="f16" fmla="val 2537"/>
                <a:gd name="f17" fmla="val 4349"/>
                <a:gd name="f18" fmla="val 2379"/>
                <a:gd name="f19" fmla="val 4884"/>
                <a:gd name="f20" fmla="val 1844"/>
                <a:gd name="f21" fmla="val 962"/>
                <a:gd name="f22" fmla="val 4081"/>
                <a:gd name="f23" fmla="val 3726"/>
                <a:gd name="f24" fmla="*/ f0 1 4885"/>
                <a:gd name="f25" fmla="*/ f1 1 3357"/>
                <a:gd name="f26" fmla="+- f4 0 f2"/>
                <a:gd name="f27" fmla="+- f3 0 f2"/>
                <a:gd name="f28" fmla="*/ f27 1 4885"/>
                <a:gd name="f29" fmla="*/ f26 1 3357"/>
                <a:gd name="f30" fmla="*/ f2 1 f28"/>
                <a:gd name="f31" fmla="*/ f3 1 f28"/>
                <a:gd name="f32" fmla="*/ f2 1 f29"/>
                <a:gd name="f33" fmla="*/ f4 1 f29"/>
                <a:gd name="f34" fmla="*/ f30 f24 1"/>
                <a:gd name="f35" fmla="*/ f31 f24 1"/>
                <a:gd name="f36" fmla="*/ f33 f25 1"/>
                <a:gd name="f37" fmla="*/ f32 f25 1"/>
              </a:gdLst>
              <a:cxnLst>
                <a:cxn ang="3cd4">
                  <a:pos x="hc" y="t"/>
                </a:cxn>
                <a:cxn ang="0">
                  <a:pos x="r" y="vc"/>
                </a:cxn>
                <a:cxn ang="cd4">
                  <a:pos x="hc" y="b"/>
                </a:cxn>
                <a:cxn ang="cd2">
                  <a:pos x="l" y="vc"/>
                </a:cxn>
              </a:cxnLst>
              <a:rect l="f34" t="f37" r="f35" b="f36"/>
              <a:pathLst>
                <a:path w="4885" h="3357">
                  <a:moveTo>
                    <a:pt x="f5" y="f6"/>
                  </a:moveTo>
                  <a:cubicBezTo>
                    <a:pt x="f7" y="f6"/>
                    <a:pt x="f8" y="f9"/>
                    <a:pt x="f10" y="f11"/>
                  </a:cubicBezTo>
                  <a:lnTo>
                    <a:pt x="f12" y="f13"/>
                  </a:lnTo>
                  <a:lnTo>
                    <a:pt x="f6" y="f13"/>
                  </a:lnTo>
                  <a:lnTo>
                    <a:pt x="f6" y="f14"/>
                  </a:lnTo>
                  <a:lnTo>
                    <a:pt x="f15" y="f16"/>
                  </a:lnTo>
                  <a:lnTo>
                    <a:pt x="f17" y="f18"/>
                  </a:lnTo>
                  <a:cubicBezTo>
                    <a:pt x="f19" y="f20"/>
                    <a:pt x="f19" y="f21"/>
                    <a:pt x="f17" y="f11"/>
                  </a:cubicBezTo>
                  <a:cubicBezTo>
                    <a:pt x="f22" y="f9"/>
                    <a:pt x="f23"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5" name="Google Shape;6891;p88">
              <a:extLst>
                <a:ext uri="{FF2B5EF4-FFF2-40B4-BE49-F238E27FC236}">
                  <a16:creationId xmlns:a16="http://schemas.microsoft.com/office/drawing/2014/main" id="{C84B3767-E3A9-45B0-82CC-8EE0979A43DA}"/>
                </a:ext>
              </a:extLst>
            </p:cNvPr>
            <p:cNvSpPr/>
            <p:nvPr/>
          </p:nvSpPr>
          <p:spPr>
            <a:xfrm>
              <a:off x="9993550" y="1259979"/>
              <a:ext cx="211006" cy="409029"/>
            </a:xfrm>
            <a:custGeom>
              <a:gdLst>
                <a:gd name="f0" fmla="val w"/>
                <a:gd name="f1" fmla="val h"/>
                <a:gd name="f2" fmla="val 0"/>
                <a:gd name="f3" fmla="val 4096"/>
                <a:gd name="f4" fmla="val 7940"/>
                <a:gd name="f5" fmla="val 1828"/>
                <a:gd name="f6" fmla="val 95"/>
                <a:gd name="f7" fmla="val 1985"/>
                <a:gd name="f8" fmla="val 4316"/>
                <a:gd name="f9" fmla="val 5766"/>
                <a:gd name="f10" fmla="val 757"/>
                <a:gd name="f11" fmla="val 7120"/>
                <a:gd name="f12" fmla="val 1954"/>
                <a:gd name="f13" fmla="val 7939"/>
                <a:gd name="f14" fmla="val 3592"/>
                <a:gd name="f15" fmla="val 5829"/>
                <a:gd name="f16" fmla="val 3466"/>
                <a:gd name="f17" fmla="val 5576"/>
                <a:gd name="f18" fmla="val 3434"/>
                <a:gd name="f19" fmla="val 5356"/>
                <a:gd name="f20" fmla="val 5104"/>
                <a:gd name="f21" fmla="val 4568"/>
                <a:gd name="f22" fmla="val 3718"/>
                <a:gd name="f23" fmla="val 4033"/>
                <a:gd name="f24" fmla="*/ f0 1 4096"/>
                <a:gd name="f25" fmla="*/ f1 1 7940"/>
                <a:gd name="f26" fmla="+- f4 0 f2"/>
                <a:gd name="f27" fmla="+- f3 0 f2"/>
                <a:gd name="f28" fmla="*/ f27 1 4096"/>
                <a:gd name="f29" fmla="*/ f26 1 7940"/>
                <a:gd name="f30" fmla="*/ f2 1 f28"/>
                <a:gd name="f31" fmla="*/ f3 1 f28"/>
                <a:gd name="f32" fmla="*/ f2 1 f29"/>
                <a:gd name="f33" fmla="*/ f4 1 f29"/>
                <a:gd name="f34" fmla="*/ f30 f24 1"/>
                <a:gd name="f35" fmla="*/ f31 f24 1"/>
                <a:gd name="f36" fmla="*/ f33 f25 1"/>
                <a:gd name="f37" fmla="*/ f32 f25 1"/>
              </a:gdLst>
              <a:cxnLst>
                <a:cxn ang="3cd4">
                  <a:pos x="hc" y="t"/>
                </a:cxn>
                <a:cxn ang="0">
                  <a:pos x="r" y="vc"/>
                </a:cxn>
                <a:cxn ang="cd4">
                  <a:pos x="hc" y="b"/>
                </a:cxn>
                <a:cxn ang="cd2">
                  <a:pos x="l" y="vc"/>
                </a:cxn>
              </a:cxnLst>
              <a:rect l="f34" t="f37" r="f35" b="f36"/>
              <a:pathLst>
                <a:path w="4096" h="7940">
                  <a:moveTo>
                    <a:pt x="f3" y="f2"/>
                  </a:moveTo>
                  <a:cubicBezTo>
                    <a:pt x="f5" y="f6"/>
                    <a:pt x="f2" y="f7"/>
                    <a:pt x="f2" y="f8"/>
                  </a:cubicBezTo>
                  <a:cubicBezTo>
                    <a:pt x="f2" y="f9"/>
                    <a:pt x="f10" y="f11"/>
                    <a:pt x="f12" y="f13"/>
                  </a:cubicBezTo>
                  <a:lnTo>
                    <a:pt x="f14" y="f15"/>
                  </a:lnTo>
                  <a:cubicBezTo>
                    <a:pt x="f16" y="f17"/>
                    <a:pt x="f18" y="f19"/>
                    <a:pt x="f18" y="f20"/>
                  </a:cubicBezTo>
                  <a:cubicBezTo>
                    <a:pt x="f18" y="f21"/>
                    <a:pt x="f22" y="f23"/>
                    <a:pt x="f3" y="f22"/>
                  </a:cubicBez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86" name="Google Shape;6922;p88">
            <a:extLst>
              <a:ext uri="{FF2B5EF4-FFF2-40B4-BE49-F238E27FC236}">
                <a16:creationId xmlns:a16="http://schemas.microsoft.com/office/drawing/2014/main" id="{5DA3841F-D5A4-49FA-BA72-491BB998F01C}"/>
              </a:ext>
            </a:extLst>
          </p:cNvPr>
          <p:cNvGrpSpPr/>
          <p:nvPr/>
        </p:nvGrpSpPr>
        <p:grpSpPr>
          <a:xfrm>
            <a:off x="6627580" y="1222516"/>
            <a:ext cx="564797" cy="600568"/>
            <a:chOff x="6627580" y="1222516"/>
            <a:chExt cx="564797" cy="600568"/>
          </a:xfrm>
          <a:solidFill>
            <a:schemeClr val="bg1">
              <a:lumMod val="50000"/>
            </a:schemeClr>
          </a:solidFill>
        </p:grpSpPr>
        <p:sp>
          <p:nvSpPr>
            <p:cNvPr id="87" name="Google Shape;6923;p88">
              <a:extLst>
                <a:ext uri="{FF2B5EF4-FFF2-40B4-BE49-F238E27FC236}">
                  <a16:creationId xmlns:a16="http://schemas.microsoft.com/office/drawing/2014/main" id="{11B0B759-2780-48D1-9F1F-7C58F39CA0F7}"/>
                </a:ext>
              </a:extLst>
            </p:cNvPr>
            <p:cNvSpPr/>
            <p:nvPr/>
          </p:nvSpPr>
          <p:spPr>
            <a:xfrm>
              <a:off x="6734674" y="1608786"/>
              <a:ext cx="173708" cy="71460"/>
            </a:xfrm>
            <a:custGeom>
              <a:gdLst>
                <a:gd name="f0" fmla="val w"/>
                <a:gd name="f1" fmla="val h"/>
                <a:gd name="f2" fmla="val 0"/>
                <a:gd name="f3" fmla="val 3372"/>
                <a:gd name="f4" fmla="val 1387"/>
                <a:gd name="f5" fmla="val 1670"/>
                <a:gd name="f6" fmla="val 1"/>
                <a:gd name="f7" fmla="val 883"/>
                <a:gd name="f8" fmla="val 158"/>
                <a:gd name="f9" fmla="val 599"/>
                <a:gd name="f10" fmla="val 3371"/>
                <a:gd name="f11" fmla="val 3214"/>
                <a:gd name="f12" fmla="val 2489"/>
                <a:gd name="f13" fmla="*/ f0 1 3372"/>
                <a:gd name="f14" fmla="*/ f1 1 1387"/>
                <a:gd name="f15" fmla="+- f4 0 f2"/>
                <a:gd name="f16" fmla="+- f3 0 f2"/>
                <a:gd name="f17" fmla="*/ f16 1 3372"/>
                <a:gd name="f18" fmla="*/ f15 1 1387"/>
                <a:gd name="f19" fmla="*/ f2 1 f17"/>
                <a:gd name="f20" fmla="*/ f3 1 f17"/>
                <a:gd name="f21" fmla="*/ f2 1 f18"/>
                <a:gd name="f22" fmla="*/ f4 1 f18"/>
                <a:gd name="f23" fmla="*/ f19 f13 1"/>
                <a:gd name="f24" fmla="*/ f20 f13 1"/>
                <a:gd name="f25" fmla="*/ f22 f14 1"/>
                <a:gd name="f26" fmla="*/ f21 f14 1"/>
              </a:gdLst>
              <a:cxnLst>
                <a:cxn ang="3cd4">
                  <a:pos x="hc" y="t"/>
                </a:cxn>
                <a:cxn ang="0">
                  <a:pos x="r" y="vc"/>
                </a:cxn>
                <a:cxn ang="cd4">
                  <a:pos x="hc" y="b"/>
                </a:cxn>
                <a:cxn ang="cd2">
                  <a:pos x="l" y="vc"/>
                </a:cxn>
              </a:cxnLst>
              <a:rect l="f23" t="f26" r="f24" b="f25"/>
              <a:pathLst>
                <a:path w="3372" h="1387">
                  <a:moveTo>
                    <a:pt x="f5" y="f6"/>
                  </a:moveTo>
                  <a:cubicBezTo>
                    <a:pt x="f7" y="f6"/>
                    <a:pt x="f8" y="f9"/>
                    <a:pt x="f2" y="f4"/>
                  </a:cubicBezTo>
                  <a:lnTo>
                    <a:pt x="f10" y="f4"/>
                  </a:lnTo>
                  <a:cubicBezTo>
                    <a:pt x="f11" y="f9"/>
                    <a:pt x="f12"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8" name="Google Shape;6924;p88">
              <a:extLst>
                <a:ext uri="{FF2B5EF4-FFF2-40B4-BE49-F238E27FC236}">
                  <a16:creationId xmlns:a16="http://schemas.microsoft.com/office/drawing/2014/main" id="{2F8BEE58-B6EE-4E80-9913-6D5CDA3249DA}"/>
                </a:ext>
              </a:extLst>
            </p:cNvPr>
            <p:cNvSpPr/>
            <p:nvPr/>
          </p:nvSpPr>
          <p:spPr>
            <a:xfrm>
              <a:off x="6872630" y="1524405"/>
              <a:ext cx="142856" cy="155841"/>
            </a:xfrm>
            <a:custGeom>
              <a:gdLst>
                <a:gd name="f0" fmla="val w"/>
                <a:gd name="f1" fmla="val h"/>
                <a:gd name="f2" fmla="val 0"/>
                <a:gd name="f3" fmla="val 2773"/>
                <a:gd name="f4" fmla="val 3025"/>
                <a:gd name="f5" fmla="val 2111"/>
                <a:gd name="f6" fmla="val 1387"/>
                <a:gd name="f7" fmla="val 221"/>
                <a:gd name="f8" fmla="val 1298"/>
                <a:gd name="f9" fmla="val 265"/>
                <a:gd name="f10" fmla="val 1179"/>
                <a:gd name="f11" fmla="val 290"/>
                <a:gd name="f12" fmla="val 1049"/>
                <a:gd name="f13" fmla="val 808"/>
                <a:gd name="f14" fmla="val 531"/>
                <a:gd name="f15" fmla="val 205"/>
                <a:gd name="f16" fmla="val 347"/>
                <a:gd name="f17" fmla="val 378"/>
                <a:gd name="f18" fmla="val 63"/>
                <a:gd name="f19" fmla="val 189"/>
                <a:gd name="f20" fmla="val 315"/>
                <a:gd name="f21" fmla="val 662"/>
                <a:gd name="f22" fmla="val 977"/>
                <a:gd name="f23" fmla="val 1229"/>
                <a:gd name="f24" fmla="val 725"/>
                <a:gd name="f25" fmla="val 1575"/>
                <a:gd name="f26" fmla="val 2237"/>
                <a:gd name="f27" fmla="val 1355"/>
                <a:gd name="f28" fmla="val 2521"/>
                <a:gd name="f29" fmla="val 2300"/>
                <a:gd name="f30" fmla="val 126"/>
                <a:gd name="f31" fmla="*/ f0 1 2773"/>
                <a:gd name="f32" fmla="*/ f1 1 3025"/>
                <a:gd name="f33" fmla="+- f4 0 f2"/>
                <a:gd name="f34" fmla="+- f3 0 f2"/>
                <a:gd name="f35" fmla="*/ f34 1 2773"/>
                <a:gd name="f36" fmla="*/ f33 1 3025"/>
                <a:gd name="f37" fmla="*/ f2 1 f35"/>
                <a:gd name="f38" fmla="*/ f3 1 f35"/>
                <a:gd name="f39" fmla="*/ f2 1 f36"/>
                <a:gd name="f40" fmla="*/ f4 1 f36"/>
                <a:gd name="f41" fmla="*/ f37 f31 1"/>
                <a:gd name="f42" fmla="*/ f38 f31 1"/>
                <a:gd name="f43" fmla="*/ f40 f32 1"/>
                <a:gd name="f44" fmla="*/ f39 f32 1"/>
              </a:gdLst>
              <a:cxnLst>
                <a:cxn ang="3cd4">
                  <a:pos x="hc" y="t"/>
                </a:cxn>
                <a:cxn ang="0">
                  <a:pos x="r" y="vc"/>
                </a:cxn>
                <a:cxn ang="cd4">
                  <a:pos x="hc" y="b"/>
                </a:cxn>
                <a:cxn ang="cd2">
                  <a:pos x="l" y="vc"/>
                </a:cxn>
              </a:cxnLst>
              <a:rect l="f41" t="f44" r="f42" b="f43"/>
              <a:pathLst>
                <a:path w="2773" h="3025">
                  <a:moveTo>
                    <a:pt x="f5" y="f2"/>
                  </a:moveTo>
                  <a:lnTo>
                    <a:pt x="f6" y="f7"/>
                  </a:lnTo>
                  <a:cubicBezTo>
                    <a:pt x="f8" y="f9"/>
                    <a:pt x="f10" y="f11"/>
                    <a:pt x="f12" y="f11"/>
                  </a:cubicBezTo>
                  <a:cubicBezTo>
                    <a:pt x="f13" y="f11"/>
                    <a:pt x="f14" y="f15"/>
                    <a:pt x="f16" y="f2"/>
                  </a:cubicBezTo>
                  <a:lnTo>
                    <a:pt x="f16" y="f2"/>
                  </a:lnTo>
                  <a:cubicBezTo>
                    <a:pt x="f17" y="f18"/>
                    <a:pt x="f17" y="f19"/>
                    <a:pt x="f17" y="f20"/>
                  </a:cubicBezTo>
                  <a:cubicBezTo>
                    <a:pt x="f17" y="f21"/>
                    <a:pt x="f7" y="f22"/>
                    <a:pt x="f2" y="f23"/>
                  </a:cubicBezTo>
                  <a:cubicBezTo>
                    <a:pt x="f24" y="f25"/>
                    <a:pt x="f23" y="f26"/>
                    <a:pt x="f27" y="f4"/>
                  </a:cubicBezTo>
                  <a:lnTo>
                    <a:pt x="f3" y="f4"/>
                  </a:lnTo>
                  <a:lnTo>
                    <a:pt x="f3" y="f7"/>
                  </a:lnTo>
                  <a:cubicBezTo>
                    <a:pt x="f28" y="f19"/>
                    <a:pt x="f29" y="f30"/>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9" name="Google Shape;6925;p88">
              <a:extLst>
                <a:ext uri="{FF2B5EF4-FFF2-40B4-BE49-F238E27FC236}">
                  <a16:creationId xmlns:a16="http://schemas.microsoft.com/office/drawing/2014/main" id="{D43E530E-B238-4E4E-8A91-CFD733FB2E54}"/>
                </a:ext>
              </a:extLst>
            </p:cNvPr>
            <p:cNvSpPr/>
            <p:nvPr/>
          </p:nvSpPr>
          <p:spPr>
            <a:xfrm>
              <a:off x="6632426" y="1328028"/>
              <a:ext cx="259735" cy="352199"/>
            </a:xfrm>
            <a:custGeom>
              <a:gdLst>
                <a:gd name="f0" fmla="val w"/>
                <a:gd name="f1" fmla="val h"/>
                <a:gd name="f2" fmla="val 0"/>
                <a:gd name="f3" fmla="val 5042"/>
                <a:gd name="f4" fmla="val 6837"/>
                <a:gd name="f5" fmla="val 1"/>
                <a:gd name="f6" fmla="val 1418"/>
                <a:gd name="f7" fmla="val 1450"/>
                <a:gd name="f8" fmla="val 6018"/>
                <a:gd name="f9" fmla="val 1954"/>
                <a:gd name="f10" fmla="val 5356"/>
                <a:gd name="f11" fmla="val 2679"/>
                <a:gd name="f12" fmla="val 4978"/>
                <a:gd name="f13" fmla="val 2427"/>
                <a:gd name="f14" fmla="val 4757"/>
                <a:gd name="f15" fmla="val 2301"/>
                <a:gd name="f16" fmla="val 4442"/>
                <a:gd name="f17" fmla="val 4064"/>
                <a:gd name="f18" fmla="val 3340"/>
                <a:gd name="f19" fmla="val 2931"/>
                <a:gd name="f20" fmla="val 2710"/>
                <a:gd name="f21" fmla="val 3687"/>
                <a:gd name="f22" fmla="val 4128"/>
                <a:gd name="f23" fmla="val 4474"/>
                <a:gd name="f24" fmla="val 2899"/>
                <a:gd name="f25" fmla="val 4758"/>
                <a:gd name="f26" fmla="val 3214"/>
                <a:gd name="f27" fmla="val 4726"/>
                <a:gd name="f28" fmla="val 3056"/>
                <a:gd name="f29" fmla="val 4789"/>
                <a:gd name="f30" fmla="val 2741"/>
                <a:gd name="f31" fmla="val 5041"/>
                <a:gd name="f32" fmla="val 2016"/>
                <a:gd name="f33" fmla="val 4821"/>
                <a:gd name="f34" fmla="val 1607"/>
                <a:gd name="f35" fmla="val 1134"/>
                <a:gd name="f36" fmla="val 662"/>
                <a:gd name="f37" fmla="val 410"/>
                <a:gd name="f38" fmla="val 189"/>
                <a:gd name="f39" fmla="*/ f0 1 5042"/>
                <a:gd name="f40" fmla="*/ f1 1 6837"/>
                <a:gd name="f41" fmla="+- f4 0 f2"/>
                <a:gd name="f42" fmla="+- f3 0 f2"/>
                <a:gd name="f43" fmla="*/ f42 1 5042"/>
                <a:gd name="f44" fmla="*/ f41 1 6837"/>
                <a:gd name="f45" fmla="*/ f2 1 f43"/>
                <a:gd name="f46" fmla="*/ f3 1 f43"/>
                <a:gd name="f47" fmla="*/ f2 1 f44"/>
                <a:gd name="f48" fmla="*/ f4 1 f44"/>
                <a:gd name="f49" fmla="*/ f45 f39 1"/>
                <a:gd name="f50" fmla="*/ f46 f39 1"/>
                <a:gd name="f51" fmla="*/ f48 f40 1"/>
                <a:gd name="f52" fmla="*/ f47 f40 1"/>
              </a:gdLst>
              <a:cxnLst>
                <a:cxn ang="3cd4">
                  <a:pos x="hc" y="t"/>
                </a:cxn>
                <a:cxn ang="0">
                  <a:pos x="r" y="vc"/>
                </a:cxn>
                <a:cxn ang="cd4">
                  <a:pos x="hc" y="b"/>
                </a:cxn>
                <a:cxn ang="cd2">
                  <a:pos x="l" y="vc"/>
                </a:cxn>
              </a:cxnLst>
              <a:rect l="f49" t="f52" r="f50" b="f51"/>
              <a:pathLst>
                <a:path w="5042" h="6837">
                  <a:moveTo>
                    <a:pt x="f5" y="f2"/>
                  </a:moveTo>
                  <a:lnTo>
                    <a:pt x="f5" y="f4"/>
                  </a:lnTo>
                  <a:lnTo>
                    <a:pt x="f6" y="f4"/>
                  </a:lnTo>
                  <a:cubicBezTo>
                    <a:pt x="f7" y="f8"/>
                    <a:pt x="f9" y="f10"/>
                    <a:pt x="f11" y="f12"/>
                  </a:cubicBezTo>
                  <a:cubicBezTo>
                    <a:pt x="f13" y="f14"/>
                    <a:pt x="f15" y="f16"/>
                    <a:pt x="f15" y="f17"/>
                  </a:cubicBezTo>
                  <a:cubicBezTo>
                    <a:pt x="f15" y="f18"/>
                    <a:pt x="f19" y="f20"/>
                    <a:pt x="f21" y="f20"/>
                  </a:cubicBezTo>
                  <a:cubicBezTo>
                    <a:pt x="f22" y="f20"/>
                    <a:pt x="f23" y="f24"/>
                    <a:pt x="f25" y="f26"/>
                  </a:cubicBezTo>
                  <a:cubicBezTo>
                    <a:pt x="f27" y="f28"/>
                    <a:pt x="f25" y="f24"/>
                    <a:pt x="f29" y="f30"/>
                  </a:cubicBezTo>
                  <a:lnTo>
                    <a:pt x="f31" y="f32"/>
                  </a:lnTo>
                  <a:cubicBezTo>
                    <a:pt x="f33" y="f34"/>
                    <a:pt x="f25" y="f35"/>
                    <a:pt x="f25" y="f36"/>
                  </a:cubicBezTo>
                  <a:cubicBezTo>
                    <a:pt x="f25" y="f37"/>
                    <a:pt x="f29" y="f38"/>
                    <a:pt x="f33"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0" name="Google Shape;6926;p88">
              <a:extLst>
                <a:ext uri="{FF2B5EF4-FFF2-40B4-BE49-F238E27FC236}">
                  <a16:creationId xmlns:a16="http://schemas.microsoft.com/office/drawing/2014/main" id="{72B473D0-D3DD-4D52-90B3-3D5A6746E56B}"/>
                </a:ext>
              </a:extLst>
            </p:cNvPr>
            <p:cNvSpPr/>
            <p:nvPr/>
          </p:nvSpPr>
          <p:spPr>
            <a:xfrm>
              <a:off x="6788249" y="1503273"/>
              <a:ext cx="69796" cy="69860"/>
            </a:xfrm>
            <a:custGeom>
              <a:gdLst>
                <a:gd name="f0" fmla="val w"/>
                <a:gd name="f1" fmla="val h"/>
                <a:gd name="f2" fmla="val 0"/>
                <a:gd name="f3" fmla="val 1355"/>
                <a:gd name="f4" fmla="val 1356"/>
                <a:gd name="f5" fmla="val 662"/>
                <a:gd name="f6" fmla="val 1"/>
                <a:gd name="f7" fmla="val 315"/>
                <a:gd name="f8" fmla="val 316"/>
                <a:gd name="f9" fmla="val 694"/>
                <a:gd name="f10" fmla="val 1040"/>
                <a:gd name="f11" fmla="*/ f0 1 1355"/>
                <a:gd name="f12" fmla="*/ f1 1 1356"/>
                <a:gd name="f13" fmla="+- f4 0 f2"/>
                <a:gd name="f14" fmla="+- f3 0 f2"/>
                <a:gd name="f15" fmla="*/ f14 1 1355"/>
                <a:gd name="f16" fmla="*/ f13 1 1356"/>
                <a:gd name="f17" fmla="*/ f2 1 f15"/>
                <a:gd name="f18" fmla="*/ f3 1 f15"/>
                <a:gd name="f19" fmla="*/ f2 1 f16"/>
                <a:gd name="f20" fmla="*/ f4 1 f16"/>
                <a:gd name="f21" fmla="*/ f17 f11 1"/>
                <a:gd name="f22" fmla="*/ f18 f11 1"/>
                <a:gd name="f23" fmla="*/ f20 f12 1"/>
                <a:gd name="f24" fmla="*/ f19 f12 1"/>
              </a:gdLst>
              <a:cxnLst>
                <a:cxn ang="3cd4">
                  <a:pos x="hc" y="t"/>
                </a:cxn>
                <a:cxn ang="0">
                  <a:pos x="r" y="vc"/>
                </a:cxn>
                <a:cxn ang="cd4">
                  <a:pos x="hc" y="b"/>
                </a:cxn>
                <a:cxn ang="cd2">
                  <a:pos x="l" y="vc"/>
                </a:cxn>
              </a:cxnLst>
              <a:rect l="f21" t="f24" r="f22" b="f23"/>
              <a:pathLst>
                <a:path w="1355" h="1356">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1" name="Google Shape;6927;p88">
              <a:extLst>
                <a:ext uri="{FF2B5EF4-FFF2-40B4-BE49-F238E27FC236}">
                  <a16:creationId xmlns:a16="http://schemas.microsoft.com/office/drawing/2014/main" id="{0DB6AEC2-9E9F-4804-A942-84E16164918C}"/>
                </a:ext>
              </a:extLst>
            </p:cNvPr>
            <p:cNvSpPr/>
            <p:nvPr/>
          </p:nvSpPr>
          <p:spPr>
            <a:xfrm>
              <a:off x="6909928" y="1223394"/>
              <a:ext cx="282449" cy="279925"/>
            </a:xfrm>
            <a:custGeom>
              <a:gdLst>
                <a:gd name="f0" fmla="val w"/>
                <a:gd name="f1" fmla="val h"/>
                <a:gd name="f2" fmla="val 0"/>
                <a:gd name="f3" fmla="val 5483"/>
                <a:gd name="f4" fmla="val 5434"/>
                <a:gd name="f5" fmla="val 2710"/>
                <a:gd name="f6" fmla="val 992"/>
                <a:gd name="f7" fmla="val 2899"/>
                <a:gd name="f8" fmla="val 3057"/>
                <a:gd name="f9" fmla="val 1149"/>
                <a:gd name="f10" fmla="val 1338"/>
                <a:gd name="f11" fmla="val 1559"/>
                <a:gd name="f12" fmla="val 1716"/>
                <a:gd name="f13" fmla="val 2521"/>
                <a:gd name="f14" fmla="val 2364"/>
                <a:gd name="f15" fmla="val 2395"/>
                <a:gd name="f16" fmla="val 2553"/>
                <a:gd name="f17" fmla="val 2742"/>
                <a:gd name="f18" fmla="val 2346"/>
                <a:gd name="f19" fmla="val 2962"/>
                <a:gd name="f20" fmla="val 3120"/>
                <a:gd name="f21" fmla="val 2504"/>
                <a:gd name="f22" fmla="val 2693"/>
                <a:gd name="f23" fmla="val 4079"/>
                <a:gd name="f24" fmla="val 4268"/>
                <a:gd name="f25" fmla="val 4426"/>
                <a:gd name="f26" fmla="val 2646"/>
                <a:gd name="f27" fmla="val 1359"/>
                <a:gd name="f28" fmla="val 1"/>
                <a:gd name="f29" fmla="val 1099"/>
                <a:gd name="f30" fmla="val 2724"/>
                <a:gd name="f31" fmla="val 3197"/>
                <a:gd name="f32" fmla="val 127"/>
                <a:gd name="f33" fmla="val 3638"/>
                <a:gd name="f34" fmla="val 348"/>
                <a:gd name="f35" fmla="val 4016"/>
                <a:gd name="f36" fmla="val 33"/>
                <a:gd name="f37" fmla="val 4961"/>
                <a:gd name="f38" fmla="val 5087"/>
                <a:gd name="f39" fmla="val 5245"/>
                <a:gd name="f40" fmla="val 5339"/>
                <a:gd name="f41" fmla="val 167"/>
                <a:gd name="f42" fmla="val 5399"/>
                <a:gd name="f43" fmla="val 245"/>
                <a:gd name="f44" fmla="val 5421"/>
                <a:gd name="f45" fmla="val 329"/>
                <a:gd name="f46" fmla="val 377"/>
                <a:gd name="f47" fmla="val 427"/>
                <a:gd name="f48" fmla="val 5414"/>
                <a:gd name="f49" fmla="val 474"/>
                <a:gd name="f50" fmla="val 5402"/>
                <a:gd name="f51" fmla="val 1419"/>
                <a:gd name="f52" fmla="val 1797"/>
                <a:gd name="f53" fmla="val 2238"/>
                <a:gd name="f54" fmla="val 4254"/>
                <a:gd name="f55" fmla="val 4237"/>
                <a:gd name="f56" fmla="val 1275"/>
                <a:gd name="f57" fmla="val 4317"/>
                <a:gd name="f58" fmla="val 78"/>
                <a:gd name="f59" fmla="val 15"/>
                <a:gd name="f60" fmla="val 2815"/>
                <a:gd name="f61" fmla="val 5"/>
                <a:gd name="f62" fmla="val 2731"/>
                <a:gd name="f63" fmla="*/ f0 1 5483"/>
                <a:gd name="f64" fmla="*/ f1 1 5434"/>
                <a:gd name="f65" fmla="+- f4 0 f2"/>
                <a:gd name="f66" fmla="+- f3 0 f2"/>
                <a:gd name="f67" fmla="*/ f66 1 5483"/>
                <a:gd name="f68" fmla="*/ f65 1 5434"/>
                <a:gd name="f69" fmla="*/ f2 1 f67"/>
                <a:gd name="f70" fmla="*/ f3 1 f67"/>
                <a:gd name="f71" fmla="*/ f2 1 f68"/>
                <a:gd name="f72" fmla="*/ f4 1 f68"/>
                <a:gd name="f73" fmla="*/ f69 f63 1"/>
                <a:gd name="f74" fmla="*/ f70 f63 1"/>
                <a:gd name="f75" fmla="*/ f72 f64 1"/>
                <a:gd name="f76" fmla="*/ f71 f64 1"/>
              </a:gdLst>
              <a:cxnLst>
                <a:cxn ang="3cd4">
                  <a:pos x="hc" y="t"/>
                </a:cxn>
                <a:cxn ang="0">
                  <a:pos x="r" y="vc"/>
                </a:cxn>
                <a:cxn ang="cd4">
                  <a:pos x="hc" y="b"/>
                </a:cxn>
                <a:cxn ang="cd2">
                  <a:pos x="l" y="vc"/>
                </a:cxn>
              </a:cxnLst>
              <a:rect l="f73" t="f76" r="f74" b="f75"/>
              <a:pathLst>
                <a:path w="5483" h="5434">
                  <a:moveTo>
                    <a:pt x="f5" y="f6"/>
                  </a:moveTo>
                  <a:cubicBezTo>
                    <a:pt x="f7" y="f6"/>
                    <a:pt x="f8" y="f9"/>
                    <a:pt x="f8" y="f10"/>
                  </a:cubicBezTo>
                  <a:cubicBezTo>
                    <a:pt x="f8" y="f11"/>
                    <a:pt x="f7" y="f12"/>
                    <a:pt x="f5" y="f12"/>
                  </a:cubicBezTo>
                  <a:cubicBezTo>
                    <a:pt x="f13" y="f12"/>
                    <a:pt x="f14" y="f11"/>
                    <a:pt x="f14" y="f10"/>
                  </a:cubicBezTo>
                  <a:cubicBezTo>
                    <a:pt x="f15" y="f9"/>
                    <a:pt x="f16" y="f6"/>
                    <a:pt x="f5" y="f6"/>
                  </a:cubicBezTo>
                  <a:close/>
                  <a:moveTo>
                    <a:pt x="f17" y="f18"/>
                  </a:moveTo>
                  <a:cubicBezTo>
                    <a:pt x="f19" y="f18"/>
                    <a:pt x="f20" y="f21"/>
                    <a:pt x="f20" y="f22"/>
                  </a:cubicBezTo>
                  <a:lnTo>
                    <a:pt x="f20" y="f23"/>
                  </a:lnTo>
                  <a:cubicBezTo>
                    <a:pt x="f20" y="f24"/>
                    <a:pt x="f19" y="f25"/>
                    <a:pt x="f17" y="f25"/>
                  </a:cubicBezTo>
                  <a:cubicBezTo>
                    <a:pt x="f16" y="f25"/>
                    <a:pt x="f15" y="f24"/>
                    <a:pt x="f15" y="f23"/>
                  </a:cubicBezTo>
                  <a:lnTo>
                    <a:pt x="f15" y="f22"/>
                  </a:lnTo>
                  <a:cubicBezTo>
                    <a:pt x="f15" y="f21"/>
                    <a:pt x="f16" y="f18"/>
                    <a:pt x="f17" y="f18"/>
                  </a:cubicBezTo>
                  <a:close/>
                  <a:moveTo>
                    <a:pt x="f26" y="f2"/>
                  </a:moveTo>
                  <a:cubicBezTo>
                    <a:pt x="f27" y="f2"/>
                    <a:pt x="f28" y="f29"/>
                    <a:pt x="f28" y="f30"/>
                  </a:cubicBezTo>
                  <a:cubicBezTo>
                    <a:pt x="f28" y="f31"/>
                    <a:pt x="f32" y="f33"/>
                    <a:pt x="f34" y="f35"/>
                  </a:cubicBezTo>
                  <a:lnTo>
                    <a:pt x="f36" y="f37"/>
                  </a:lnTo>
                  <a:cubicBezTo>
                    <a:pt x="f28" y="f38"/>
                    <a:pt x="f36" y="f39"/>
                    <a:pt x="f32" y="f40"/>
                  </a:cubicBezTo>
                  <a:cubicBezTo>
                    <a:pt x="f41" y="f42"/>
                    <a:pt x="f43" y="f44"/>
                    <a:pt x="f45" y="f44"/>
                  </a:cubicBezTo>
                  <a:cubicBezTo>
                    <a:pt x="f46" y="f44"/>
                    <a:pt x="f47" y="f48"/>
                    <a:pt x="f49" y="f50"/>
                  </a:cubicBezTo>
                  <a:lnTo>
                    <a:pt x="f51" y="f38"/>
                  </a:lnTo>
                  <a:cubicBezTo>
                    <a:pt x="f52" y="f40"/>
                    <a:pt x="f53" y="f4"/>
                    <a:pt x="f17" y="f4"/>
                  </a:cubicBezTo>
                  <a:cubicBezTo>
                    <a:pt x="f54" y="f4"/>
                    <a:pt x="f3" y="f55"/>
                    <a:pt x="f3" y="f30"/>
                  </a:cubicBezTo>
                  <a:cubicBezTo>
                    <a:pt x="f3" y="f56"/>
                    <a:pt x="f57" y="f58"/>
                    <a:pt x="f7" y="f59"/>
                  </a:cubicBezTo>
                  <a:cubicBezTo>
                    <a:pt x="f60" y="f61"/>
                    <a:pt x="f62" y="f2"/>
                    <a:pt x="f26"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2" name="Google Shape;6928;p88">
              <a:extLst>
                <a:ext uri="{FF2B5EF4-FFF2-40B4-BE49-F238E27FC236}">
                  <a16:creationId xmlns:a16="http://schemas.microsoft.com/office/drawing/2014/main" id="{D89970B1-C702-4B00-A65A-FD76B688B6D9}"/>
                </a:ext>
              </a:extLst>
            </p:cNvPr>
            <p:cNvSpPr/>
            <p:nvPr/>
          </p:nvSpPr>
          <p:spPr>
            <a:xfrm>
              <a:off x="6627580" y="1714280"/>
              <a:ext cx="387915" cy="108804"/>
            </a:xfrm>
            <a:custGeom>
              <a:gdLst>
                <a:gd name="f0" fmla="val w"/>
                <a:gd name="f1" fmla="val h"/>
                <a:gd name="f2" fmla="val 0"/>
                <a:gd name="f3" fmla="val 7530"/>
                <a:gd name="f4" fmla="val 2112"/>
                <a:gd name="f5" fmla="val 1071"/>
                <a:gd name="f6" fmla="val 1670"/>
                <a:gd name="f7" fmla="val 473"/>
                <a:gd name="f8" fmla="val 2111"/>
                <a:gd name="f9" fmla="val 1040"/>
                <a:gd name="f10" fmla="val 6490"/>
                <a:gd name="f11" fmla="val 7057"/>
                <a:gd name="f12" fmla="val 1639"/>
                <a:gd name="f13" fmla="*/ f0 1 7530"/>
                <a:gd name="f14" fmla="*/ f1 1 2112"/>
                <a:gd name="f15" fmla="+- f4 0 f2"/>
                <a:gd name="f16" fmla="+- f3 0 f2"/>
                <a:gd name="f17" fmla="*/ f16 1 7530"/>
                <a:gd name="f18" fmla="*/ f15 1 2112"/>
                <a:gd name="f19" fmla="*/ f2 1 f17"/>
                <a:gd name="f20" fmla="*/ f3 1 f17"/>
                <a:gd name="f21" fmla="*/ f2 1 f18"/>
                <a:gd name="f22" fmla="*/ f4 1 f18"/>
                <a:gd name="f23" fmla="*/ f19 f13 1"/>
                <a:gd name="f24" fmla="*/ f20 f13 1"/>
                <a:gd name="f25" fmla="*/ f22 f14 1"/>
                <a:gd name="f26" fmla="*/ f21 f14 1"/>
              </a:gdLst>
              <a:cxnLst>
                <a:cxn ang="3cd4">
                  <a:pos x="hc" y="t"/>
                </a:cxn>
                <a:cxn ang="0">
                  <a:pos x="r" y="vc"/>
                </a:cxn>
                <a:cxn ang="cd4">
                  <a:pos x="hc" y="b"/>
                </a:cxn>
                <a:cxn ang="cd2">
                  <a:pos x="l" y="vc"/>
                </a:cxn>
              </a:cxnLst>
              <a:rect l="f23" t="f26" r="f24" b="f25"/>
              <a:pathLst>
                <a:path w="7530" h="2112">
                  <a:moveTo>
                    <a:pt x="f2" y="f2"/>
                  </a:moveTo>
                  <a:lnTo>
                    <a:pt x="f2" y="f5"/>
                  </a:lnTo>
                  <a:cubicBezTo>
                    <a:pt x="f2" y="f6"/>
                    <a:pt x="f7" y="f8"/>
                    <a:pt x="f9" y="f8"/>
                  </a:cubicBezTo>
                  <a:lnTo>
                    <a:pt x="f10" y="f8"/>
                  </a:lnTo>
                  <a:cubicBezTo>
                    <a:pt x="f11" y="f8"/>
                    <a:pt x="f3" y="f12"/>
                    <a:pt x="f3" y="f5"/>
                  </a:cubicBez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3" name="Google Shape;6929;p88">
              <a:extLst>
                <a:ext uri="{FF2B5EF4-FFF2-40B4-BE49-F238E27FC236}">
                  <a16:creationId xmlns:a16="http://schemas.microsoft.com/office/drawing/2014/main" id="{F738ADE1-A57A-435E-B893-14FBD2571D13}"/>
                </a:ext>
              </a:extLst>
            </p:cNvPr>
            <p:cNvSpPr/>
            <p:nvPr/>
          </p:nvSpPr>
          <p:spPr>
            <a:xfrm>
              <a:off x="6629180" y="1222516"/>
              <a:ext cx="316501" cy="69860"/>
            </a:xfrm>
            <a:custGeom>
              <a:gdLst>
                <a:gd name="f0" fmla="val w"/>
                <a:gd name="f1" fmla="val h"/>
                <a:gd name="f2" fmla="val 0"/>
                <a:gd name="f3" fmla="val 6144"/>
                <a:gd name="f4" fmla="val 1356"/>
                <a:gd name="f5" fmla="val 1040"/>
                <a:gd name="f6" fmla="val 473"/>
                <a:gd name="f7" fmla="val 1"/>
                <a:gd name="f8" fmla="val 1009"/>
                <a:gd name="f9" fmla="val 1355"/>
                <a:gd name="f10" fmla="val 5104"/>
                <a:gd name="f11" fmla="val 5293"/>
                <a:gd name="f12" fmla="val 819"/>
                <a:gd name="f13" fmla="val 5672"/>
                <a:gd name="f14" fmla="val 347"/>
                <a:gd name="f15" fmla="*/ f0 1 6144"/>
                <a:gd name="f16" fmla="*/ f1 1 1356"/>
                <a:gd name="f17" fmla="+- f4 0 f2"/>
                <a:gd name="f18" fmla="+- f3 0 f2"/>
                <a:gd name="f19" fmla="*/ f18 1 6144"/>
                <a:gd name="f20" fmla="*/ f17 1 1356"/>
                <a:gd name="f21" fmla="*/ f2 1 f19"/>
                <a:gd name="f22" fmla="*/ f3 1 f19"/>
                <a:gd name="f23" fmla="*/ f2 1 f20"/>
                <a:gd name="f24" fmla="*/ f4 1 f20"/>
                <a:gd name="f25" fmla="*/ f21 f15 1"/>
                <a:gd name="f26" fmla="*/ f22 f15 1"/>
                <a:gd name="f27" fmla="*/ f24 f16 1"/>
                <a:gd name="f28" fmla="*/ f23 f16 1"/>
              </a:gdLst>
              <a:cxnLst>
                <a:cxn ang="3cd4">
                  <a:pos x="hc" y="t"/>
                </a:cxn>
                <a:cxn ang="0">
                  <a:pos x="r" y="vc"/>
                </a:cxn>
                <a:cxn ang="cd4">
                  <a:pos x="hc" y="b"/>
                </a:cxn>
                <a:cxn ang="cd2">
                  <a:pos x="l" y="vc"/>
                </a:cxn>
              </a:cxnLst>
              <a:rect l="f25" t="f28" r="f26" b="f27"/>
              <a:pathLst>
                <a:path w="6144" h="1356">
                  <a:moveTo>
                    <a:pt x="f5" y="f2"/>
                  </a:moveTo>
                  <a:cubicBezTo>
                    <a:pt x="f6" y="f2"/>
                    <a:pt x="f7" y="f6"/>
                    <a:pt x="f7" y="f8"/>
                  </a:cubicBezTo>
                  <a:lnTo>
                    <a:pt x="f7" y="f9"/>
                  </a:lnTo>
                  <a:lnTo>
                    <a:pt x="f10" y="f9"/>
                  </a:lnTo>
                  <a:cubicBezTo>
                    <a:pt x="f11" y="f12"/>
                    <a:pt x="f13" y="f14"/>
                    <a:pt x="f3"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94" name="Google Shape;6981;p88">
            <a:extLst>
              <a:ext uri="{FF2B5EF4-FFF2-40B4-BE49-F238E27FC236}">
                <a16:creationId xmlns:a16="http://schemas.microsoft.com/office/drawing/2014/main" id="{211CA374-40F0-4EC9-9A1A-9B9401D1A867}"/>
              </a:ext>
            </a:extLst>
          </p:cNvPr>
          <p:cNvGrpSpPr/>
          <p:nvPr/>
        </p:nvGrpSpPr>
        <p:grpSpPr>
          <a:xfrm>
            <a:off x="7353714" y="1222086"/>
            <a:ext cx="608642" cy="601446"/>
            <a:chOff x="7353714" y="1222086"/>
            <a:chExt cx="608642" cy="601446"/>
          </a:xfrm>
          <a:solidFill>
            <a:schemeClr val="bg1">
              <a:lumMod val="50000"/>
            </a:schemeClr>
          </a:solidFill>
        </p:grpSpPr>
        <p:sp>
          <p:nvSpPr>
            <p:cNvPr id="95" name="Google Shape;6982;p88">
              <a:extLst>
                <a:ext uri="{FF2B5EF4-FFF2-40B4-BE49-F238E27FC236}">
                  <a16:creationId xmlns:a16="http://schemas.microsoft.com/office/drawing/2014/main" id="{D9D44CCC-4A3D-4534-B908-CD903477C018}"/>
                </a:ext>
              </a:extLst>
            </p:cNvPr>
            <p:cNvSpPr/>
            <p:nvPr/>
          </p:nvSpPr>
          <p:spPr>
            <a:xfrm>
              <a:off x="7629625" y="1222086"/>
              <a:ext cx="332731" cy="332731"/>
            </a:xfrm>
            <a:custGeom>
              <a:gdLst>
                <a:gd name="f0" fmla="val w"/>
                <a:gd name="f1" fmla="val h"/>
                <a:gd name="f2" fmla="val 0"/>
                <a:gd name="f3" fmla="val 6459"/>
                <a:gd name="f4" fmla="val 3718"/>
                <a:gd name="f5" fmla="val 3560"/>
                <a:gd name="f6" fmla="val 3434"/>
                <a:gd name="f7" fmla="val 63"/>
                <a:gd name="f8" fmla="val 3403"/>
                <a:gd name="f9" fmla="val 189"/>
                <a:gd name="f10" fmla="val 3340"/>
                <a:gd name="f11" fmla="val 315"/>
                <a:gd name="f12" fmla="val 473"/>
                <a:gd name="f13" fmla="val 3466"/>
                <a:gd name="f14" fmla="val 536"/>
                <a:gd name="f15" fmla="val 4190"/>
                <a:gd name="f16" fmla="val 1261"/>
                <a:gd name="f17" fmla="val 1260"/>
                <a:gd name="f18" fmla="val 4159"/>
                <a:gd name="f19" fmla="val 567"/>
                <a:gd name="f20" fmla="val 496"/>
                <a:gd name="f21" fmla="val 3395"/>
                <a:gd name="f22" fmla="val 390"/>
                <a:gd name="f23" fmla="val 3360"/>
                <a:gd name="f24" fmla="val 288"/>
                <a:gd name="f25" fmla="val 254"/>
                <a:gd name="f26" fmla="val 221"/>
                <a:gd name="f27" fmla="val 3363"/>
                <a:gd name="f28" fmla="val 3371"/>
                <a:gd name="f29" fmla="val 95"/>
                <a:gd name="f30" fmla="val 3686"/>
                <a:gd name="f31" fmla="val 6081"/>
                <a:gd name="f32" fmla="val 6301"/>
                <a:gd name="f33" fmla="val 158"/>
                <a:gd name="f34" fmla="val 347"/>
                <a:gd name="f35" fmla="val 2773"/>
                <a:gd name="f36" fmla="val 2930"/>
                <a:gd name="f37" fmla="val 3025"/>
                <a:gd name="f38" fmla="val 6364"/>
                <a:gd name="f39" fmla="val 3088"/>
                <a:gd name="f40" fmla="val 6238"/>
                <a:gd name="f41" fmla="val 3119"/>
                <a:gd name="f42" fmla="val 6144"/>
                <a:gd name="f43" fmla="val 5986"/>
                <a:gd name="f44" fmla="val 2993"/>
                <a:gd name="f45" fmla="val 5892"/>
                <a:gd name="f46" fmla="val 2300"/>
                <a:gd name="f47" fmla="val 5199"/>
                <a:gd name="f48" fmla="val 5198"/>
                <a:gd name="f49" fmla="val 2269"/>
                <a:gd name="f50" fmla="val 5923"/>
                <a:gd name="f51" fmla="val 5969"/>
                <a:gd name="f52" fmla="val 3039"/>
                <a:gd name="f53" fmla="val 6066"/>
                <a:gd name="f54" fmla="val 3069"/>
                <a:gd name="f55" fmla="val 6164"/>
                <a:gd name="f56" fmla="val 6200"/>
                <a:gd name="f57" fmla="val 6236"/>
                <a:gd name="f58" fmla="val 3065"/>
                <a:gd name="f59" fmla="val 6270"/>
                <a:gd name="f60" fmla="val 3056"/>
                <a:gd name="f61" fmla="val 6396"/>
                <a:gd name="f62" fmla="val 2867"/>
                <a:gd name="f63" fmla="val 2741"/>
                <a:gd name="f64" fmla="val 6112"/>
                <a:gd name="f65" fmla="*/ f0 1 6459"/>
                <a:gd name="f66" fmla="*/ f1 1 6459"/>
                <a:gd name="f67" fmla="+- f3 0 f2"/>
                <a:gd name="f68" fmla="*/ f67 1 6459"/>
                <a:gd name="f69" fmla="*/ f2 1 f68"/>
                <a:gd name="f70" fmla="*/ f3 1 f68"/>
                <a:gd name="f71" fmla="*/ f69 f65 1"/>
                <a:gd name="f72" fmla="*/ f70 f65 1"/>
                <a:gd name="f73" fmla="*/ f70 f66 1"/>
                <a:gd name="f74" fmla="*/ f69 f66 1"/>
              </a:gdLst>
              <a:cxnLst>
                <a:cxn ang="3cd4">
                  <a:pos x="hc" y="t"/>
                </a:cxn>
                <a:cxn ang="0">
                  <a:pos x="r" y="vc"/>
                </a:cxn>
                <a:cxn ang="cd4">
                  <a:pos x="hc" y="b"/>
                </a:cxn>
                <a:cxn ang="cd2">
                  <a:pos x="l" y="vc"/>
                </a:cxn>
              </a:cxnLst>
              <a:rect l="f71" t="f74" r="f72" b="f73"/>
              <a:pathLst>
                <a:path w="6459" h="6459">
                  <a:moveTo>
                    <a:pt x="f4" y="f2"/>
                  </a:moveTo>
                  <a:cubicBezTo>
                    <a:pt x="f5" y="f2"/>
                    <a:pt x="f6" y="f7"/>
                    <a:pt x="f8" y="f9"/>
                  </a:cubicBezTo>
                  <a:cubicBezTo>
                    <a:pt x="f10" y="f11"/>
                    <a:pt x="f10" y="f12"/>
                    <a:pt x="f13" y="f14"/>
                  </a:cubicBezTo>
                  <a:lnTo>
                    <a:pt x="f15" y="f16"/>
                  </a:lnTo>
                  <a:lnTo>
                    <a:pt x="f17" y="f18"/>
                  </a:lnTo>
                  <a:lnTo>
                    <a:pt x="f19" y="f13"/>
                  </a:lnTo>
                  <a:cubicBezTo>
                    <a:pt x="f20" y="f21"/>
                    <a:pt x="f22" y="f23"/>
                    <a:pt x="f24" y="f23"/>
                  </a:cubicBezTo>
                  <a:cubicBezTo>
                    <a:pt x="f25" y="f23"/>
                    <a:pt x="f26" y="f27"/>
                    <a:pt x="f9" y="f28"/>
                  </a:cubicBezTo>
                  <a:cubicBezTo>
                    <a:pt x="f29" y="f8"/>
                    <a:pt x="f2" y="f5"/>
                    <a:pt x="f2" y="f30"/>
                  </a:cubicBezTo>
                  <a:lnTo>
                    <a:pt x="f2" y="f31"/>
                  </a:lnTo>
                  <a:cubicBezTo>
                    <a:pt x="f2" y="f32"/>
                    <a:pt x="f33" y="f3"/>
                    <a:pt x="f34" y="f3"/>
                  </a:cubicBezTo>
                  <a:lnTo>
                    <a:pt x="f35" y="f3"/>
                  </a:lnTo>
                  <a:cubicBezTo>
                    <a:pt x="f36" y="f3"/>
                    <a:pt x="f37" y="f38"/>
                    <a:pt x="f39" y="f40"/>
                  </a:cubicBezTo>
                  <a:cubicBezTo>
                    <a:pt x="f41" y="f42"/>
                    <a:pt x="f41" y="f43"/>
                    <a:pt x="f44" y="f45"/>
                  </a:cubicBezTo>
                  <a:lnTo>
                    <a:pt x="f46" y="f47"/>
                  </a:lnTo>
                  <a:lnTo>
                    <a:pt x="f48" y="f49"/>
                  </a:lnTo>
                  <a:lnTo>
                    <a:pt x="f50" y="f44"/>
                  </a:lnTo>
                  <a:cubicBezTo>
                    <a:pt x="f51" y="f52"/>
                    <a:pt x="f53" y="f54"/>
                    <a:pt x="f55" y="f54"/>
                  </a:cubicBezTo>
                  <a:cubicBezTo>
                    <a:pt x="f56" y="f54"/>
                    <a:pt x="f57" y="f58"/>
                    <a:pt x="f59" y="f60"/>
                  </a:cubicBezTo>
                  <a:cubicBezTo>
                    <a:pt x="f61" y="f37"/>
                    <a:pt x="f3" y="f62"/>
                    <a:pt x="f3" y="f63"/>
                  </a:cubicBezTo>
                  <a:lnTo>
                    <a:pt x="f3" y="f34"/>
                  </a:lnTo>
                  <a:cubicBezTo>
                    <a:pt x="f3" y="f33"/>
                    <a:pt x="f32" y="f2"/>
                    <a:pt x="f64"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6" name="Google Shape;6983;p88">
              <a:extLst>
                <a:ext uri="{FF2B5EF4-FFF2-40B4-BE49-F238E27FC236}">
                  <a16:creationId xmlns:a16="http://schemas.microsoft.com/office/drawing/2014/main" id="{BF37E75B-EA8E-44D5-BF77-6EB6F102BEF2}"/>
                </a:ext>
              </a:extLst>
            </p:cNvPr>
            <p:cNvSpPr/>
            <p:nvPr/>
          </p:nvSpPr>
          <p:spPr>
            <a:xfrm>
              <a:off x="7415381" y="1347999"/>
              <a:ext cx="157487" cy="151653"/>
            </a:xfrm>
            <a:custGeom>
              <a:gdLst>
                <a:gd name="f0" fmla="val w"/>
                <a:gd name="f1" fmla="val h"/>
                <a:gd name="f2" fmla="val 0"/>
                <a:gd name="f3" fmla="val 3057"/>
                <a:gd name="f4" fmla="val 2944"/>
                <a:gd name="f5" fmla="val 970"/>
                <a:gd name="f6" fmla="val 1"/>
                <a:gd name="f7" fmla="val 685"/>
                <a:gd name="f8" fmla="val 405"/>
                <a:gd name="f9" fmla="val 114"/>
                <a:gd name="f10" fmla="val 221"/>
                <a:gd name="f11" fmla="val 297"/>
                <a:gd name="f12" fmla="val 549"/>
                <a:gd name="f13" fmla="val 2395"/>
                <a:gd name="f14" fmla="val 2678"/>
                <a:gd name="f15" fmla="val 2755"/>
                <a:gd name="f16" fmla="val 3056"/>
                <a:gd name="f17" fmla="val 2345"/>
                <a:gd name="f18" fmla="val 1683"/>
                <a:gd name="f19" fmla="val 1274"/>
                <a:gd name="f20" fmla="val 1670"/>
                <a:gd name="f21" fmla="val 1478"/>
                <a:gd name="f22" fmla="val 90"/>
                <a:gd name="f23" fmla="val 1222"/>
                <a:gd name="f24" fmla="*/ f0 1 3057"/>
                <a:gd name="f25" fmla="*/ f1 1 2944"/>
                <a:gd name="f26" fmla="+- f4 0 f2"/>
                <a:gd name="f27" fmla="+- f3 0 f2"/>
                <a:gd name="f28" fmla="*/ f27 1 3057"/>
                <a:gd name="f29" fmla="*/ f26 1 2944"/>
                <a:gd name="f30" fmla="*/ f2 1 f28"/>
                <a:gd name="f31" fmla="*/ f3 1 f28"/>
                <a:gd name="f32" fmla="*/ f2 1 f29"/>
                <a:gd name="f33" fmla="*/ f4 1 f29"/>
                <a:gd name="f34" fmla="*/ f30 f24 1"/>
                <a:gd name="f35" fmla="*/ f31 f24 1"/>
                <a:gd name="f36" fmla="*/ f33 f25 1"/>
                <a:gd name="f37" fmla="*/ f32 f25 1"/>
              </a:gdLst>
              <a:cxnLst>
                <a:cxn ang="3cd4">
                  <a:pos x="hc" y="t"/>
                </a:cxn>
                <a:cxn ang="0">
                  <a:pos x="r" y="vc"/>
                </a:cxn>
                <a:cxn ang="cd4">
                  <a:pos x="hc" y="b"/>
                </a:cxn>
                <a:cxn ang="cd2">
                  <a:pos x="l" y="vc"/>
                </a:cxn>
              </a:cxnLst>
              <a:rect l="f34" t="f37" r="f35" b="f36"/>
              <a:pathLst>
                <a:path w="3057" h="2944">
                  <a:moveTo>
                    <a:pt x="f5" y="f6"/>
                  </a:moveTo>
                  <a:cubicBezTo>
                    <a:pt x="f7" y="f6"/>
                    <a:pt x="f8" y="f9"/>
                    <a:pt x="f10" y="f11"/>
                  </a:cubicBezTo>
                  <a:lnTo>
                    <a:pt x="f6" y="f12"/>
                  </a:lnTo>
                  <a:lnTo>
                    <a:pt x="f13" y="f4"/>
                  </a:lnTo>
                  <a:lnTo>
                    <a:pt x="f14" y="f15"/>
                  </a:lnTo>
                  <a:cubicBezTo>
                    <a:pt x="f16" y="f17"/>
                    <a:pt x="f16" y="f18"/>
                    <a:pt x="f14" y="f19"/>
                  </a:cubicBezTo>
                  <a:lnTo>
                    <a:pt x="f20" y="f11"/>
                  </a:lnTo>
                  <a:cubicBezTo>
                    <a:pt x="f21" y="f22"/>
                    <a:pt x="f23"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7" name="Google Shape;6984;p88">
              <a:extLst>
                <a:ext uri="{FF2B5EF4-FFF2-40B4-BE49-F238E27FC236}">
                  <a16:creationId xmlns:a16="http://schemas.microsoft.com/office/drawing/2014/main" id="{7306A526-880F-4621-A080-86322F80961D}"/>
                </a:ext>
              </a:extLst>
            </p:cNvPr>
            <p:cNvSpPr/>
            <p:nvPr/>
          </p:nvSpPr>
          <p:spPr>
            <a:xfrm>
              <a:off x="7679908" y="1614062"/>
              <a:ext cx="159133" cy="153363"/>
            </a:xfrm>
            <a:custGeom>
              <a:gdLst>
                <a:gd name="f0" fmla="val w"/>
                <a:gd name="f1" fmla="val h"/>
                <a:gd name="f2" fmla="val 0"/>
                <a:gd name="f3" fmla="val 3089"/>
                <a:gd name="f4" fmla="val 2977"/>
                <a:gd name="f5" fmla="val 999"/>
                <a:gd name="f6" fmla="val 787"/>
                <a:gd name="f7" fmla="val 577"/>
                <a:gd name="f8" fmla="val 66"/>
                <a:gd name="f9" fmla="val 410"/>
                <a:gd name="f10" fmla="val 205"/>
                <a:gd name="f11" fmla="val 379"/>
                <a:gd name="f12" fmla="val 316"/>
                <a:gd name="f13" fmla="val 268"/>
                <a:gd name="f14" fmla="val 284"/>
                <a:gd name="f15" fmla="val 299"/>
                <a:gd name="f16" fmla="val 1"/>
                <a:gd name="f17" fmla="val 583"/>
                <a:gd name="f18" fmla="val 2427"/>
                <a:gd name="f19" fmla="val 2679"/>
                <a:gd name="f20" fmla="val 2693"/>
                <a:gd name="f21" fmla="val 3088"/>
                <a:gd name="f22" fmla="val 2315"/>
                <a:gd name="f23" fmla="val 1622"/>
                <a:gd name="f24" fmla="val 1244"/>
                <a:gd name="f25" fmla="val 1734"/>
                <a:gd name="f26" fmla="val 1540"/>
                <a:gd name="f27" fmla="val 105"/>
                <a:gd name="f28" fmla="val 1267"/>
                <a:gd name="f29" fmla="*/ f0 1 3089"/>
                <a:gd name="f30" fmla="*/ f1 1 2977"/>
                <a:gd name="f31" fmla="+- f4 0 f2"/>
                <a:gd name="f32" fmla="+- f3 0 f2"/>
                <a:gd name="f33" fmla="*/ f32 1 3089"/>
                <a:gd name="f34" fmla="*/ f31 1 2977"/>
                <a:gd name="f35" fmla="*/ f2 1 f33"/>
                <a:gd name="f36" fmla="*/ f3 1 f33"/>
                <a:gd name="f37" fmla="*/ f2 1 f34"/>
                <a:gd name="f38" fmla="*/ f4 1 f34"/>
                <a:gd name="f39" fmla="*/ f35 f29 1"/>
                <a:gd name="f40" fmla="*/ f36 f29 1"/>
                <a:gd name="f41" fmla="*/ f38 f30 1"/>
                <a:gd name="f42" fmla="*/ f37 f30 1"/>
              </a:gdLst>
              <a:cxnLst>
                <a:cxn ang="3cd4">
                  <a:pos x="hc" y="t"/>
                </a:cxn>
                <a:cxn ang="0">
                  <a:pos x="r" y="vc"/>
                </a:cxn>
                <a:cxn ang="cd4">
                  <a:pos x="hc" y="b"/>
                </a:cxn>
                <a:cxn ang="cd2">
                  <a:pos x="l" y="vc"/>
                </a:cxn>
              </a:cxnLst>
              <a:rect l="f39" t="f42" r="f40" b="f41"/>
              <a:pathLst>
                <a:path w="3089" h="2977">
                  <a:moveTo>
                    <a:pt x="f5" y="f2"/>
                  </a:moveTo>
                  <a:cubicBezTo>
                    <a:pt x="f6" y="f2"/>
                    <a:pt x="f7" y="f8"/>
                    <a:pt x="f9" y="f10"/>
                  </a:cubicBezTo>
                  <a:cubicBezTo>
                    <a:pt x="f11" y="f10"/>
                    <a:pt x="f12" y="f13"/>
                    <a:pt x="f14" y="f15"/>
                  </a:cubicBezTo>
                  <a:lnTo>
                    <a:pt x="f16" y="f17"/>
                  </a:lnTo>
                  <a:lnTo>
                    <a:pt x="f18" y="f4"/>
                  </a:lnTo>
                  <a:lnTo>
                    <a:pt x="f19" y="f20"/>
                  </a:lnTo>
                  <a:cubicBezTo>
                    <a:pt x="f21" y="f22"/>
                    <a:pt x="f21" y="f23"/>
                    <a:pt x="f19" y="f24"/>
                  </a:cubicBezTo>
                  <a:lnTo>
                    <a:pt x="f25" y="f15"/>
                  </a:lnTo>
                  <a:cubicBezTo>
                    <a:pt x="f26" y="f27"/>
                    <a:pt x="f28"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8" name="Google Shape;6985;p88">
              <a:extLst>
                <a:ext uri="{FF2B5EF4-FFF2-40B4-BE49-F238E27FC236}">
                  <a16:creationId xmlns:a16="http://schemas.microsoft.com/office/drawing/2014/main" id="{88F468CC-D1D8-457C-AC3C-0C7A69143E6E}"/>
                </a:ext>
              </a:extLst>
            </p:cNvPr>
            <p:cNvSpPr/>
            <p:nvPr/>
          </p:nvSpPr>
          <p:spPr>
            <a:xfrm>
              <a:off x="7353714" y="1403832"/>
              <a:ext cx="426851" cy="419700"/>
            </a:xfrm>
            <a:custGeom>
              <a:gdLst>
                <a:gd name="f0" fmla="val w"/>
                <a:gd name="f1" fmla="val h"/>
                <a:gd name="f2" fmla="val 0"/>
                <a:gd name="f3" fmla="val 8286"/>
                <a:gd name="f4" fmla="val 8147"/>
                <a:gd name="f5" fmla="val 725"/>
                <a:gd name="f6" fmla="val 1"/>
                <a:gd name="f7" fmla="val 95"/>
                <a:gd name="f8" fmla="val 631"/>
                <a:gd name="f9" fmla="val 1387"/>
                <a:gd name="f10" fmla="val 284"/>
                <a:gd name="f11" fmla="val 2017"/>
                <a:gd name="f12" fmla="val 4223"/>
                <a:gd name="f13" fmla="val 3938"/>
                <a:gd name="f14" fmla="val 6774"/>
                <a:gd name="f15" fmla="val 6270"/>
                <a:gd name="f16" fmla="val 7972"/>
                <a:gd name="f17" fmla="val 6499"/>
                <a:gd name="f18" fmla="val 8086"/>
                <a:gd name="f19" fmla="val 6745"/>
                <a:gd name="f20" fmla="val 6996"/>
                <a:gd name="f21" fmla="val 7434"/>
                <a:gd name="f22" fmla="val 7886"/>
                <a:gd name="f23" fmla="val 7963"/>
                <a:gd name="f24" fmla="val 7562"/>
                <a:gd name="f25" fmla="*/ f0 1 8286"/>
                <a:gd name="f26" fmla="*/ f1 1 8147"/>
                <a:gd name="f27" fmla="+- f4 0 f2"/>
                <a:gd name="f28" fmla="+- f3 0 f2"/>
                <a:gd name="f29" fmla="*/ f28 1 8286"/>
                <a:gd name="f30" fmla="*/ f27 1 8147"/>
                <a:gd name="f31" fmla="*/ f2 1 f29"/>
                <a:gd name="f32" fmla="*/ f3 1 f29"/>
                <a:gd name="f33" fmla="*/ f2 1 f30"/>
                <a:gd name="f34" fmla="*/ f4 1 f30"/>
                <a:gd name="f35" fmla="*/ f31 f25 1"/>
                <a:gd name="f36" fmla="*/ f32 f25 1"/>
                <a:gd name="f37" fmla="*/ f34 f26 1"/>
                <a:gd name="f38" fmla="*/ f33 f26 1"/>
              </a:gdLst>
              <a:cxnLst>
                <a:cxn ang="3cd4">
                  <a:pos x="hc" y="t"/>
                </a:cxn>
                <a:cxn ang="0">
                  <a:pos x="r" y="vc"/>
                </a:cxn>
                <a:cxn ang="cd4">
                  <a:pos x="hc" y="b"/>
                </a:cxn>
                <a:cxn ang="cd2">
                  <a:pos x="l" y="vc"/>
                </a:cxn>
              </a:cxnLst>
              <a:rect l="f35" t="f38" r="f36" b="f37"/>
              <a:pathLst>
                <a:path w="8286" h="8147">
                  <a:moveTo>
                    <a:pt x="f5" y="f6"/>
                  </a:moveTo>
                  <a:cubicBezTo>
                    <a:pt x="f7" y="f8"/>
                    <a:pt x="f2" y="f9"/>
                    <a:pt x="f10" y="f11"/>
                  </a:cubicBezTo>
                  <a:cubicBezTo>
                    <a:pt x="f9" y="f12"/>
                    <a:pt x="f13" y="f14"/>
                    <a:pt x="f15" y="f16"/>
                  </a:cubicBezTo>
                  <a:cubicBezTo>
                    <a:pt x="f17" y="f18"/>
                    <a:pt x="f19" y="f4"/>
                    <a:pt x="f20" y="f4"/>
                  </a:cubicBezTo>
                  <a:cubicBezTo>
                    <a:pt x="f21" y="f4"/>
                    <a:pt x="f22" y="f23"/>
                    <a:pt x="f3" y="f24"/>
                  </a:cubicBezTo>
                  <a:lnTo>
                    <a:pt x="f5"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99" name="Google Shape;7015;p88">
            <a:extLst>
              <a:ext uri="{FF2B5EF4-FFF2-40B4-BE49-F238E27FC236}">
                <a16:creationId xmlns:a16="http://schemas.microsoft.com/office/drawing/2014/main" id="{47FA5B26-D150-41A7-AADB-DCF2B683E67D}"/>
              </a:ext>
            </a:extLst>
          </p:cNvPr>
          <p:cNvGrpSpPr/>
          <p:nvPr/>
        </p:nvGrpSpPr>
        <p:grpSpPr>
          <a:xfrm>
            <a:off x="10894408" y="2239466"/>
            <a:ext cx="664796" cy="661851"/>
            <a:chOff x="10894408" y="2239466"/>
            <a:chExt cx="664796" cy="661851"/>
          </a:xfrm>
          <a:solidFill>
            <a:schemeClr val="bg1">
              <a:lumMod val="50000"/>
            </a:schemeClr>
          </a:solidFill>
        </p:grpSpPr>
        <p:sp>
          <p:nvSpPr>
            <p:cNvPr id="100" name="Google Shape;7016;p88">
              <a:extLst>
                <a:ext uri="{FF2B5EF4-FFF2-40B4-BE49-F238E27FC236}">
                  <a16:creationId xmlns:a16="http://schemas.microsoft.com/office/drawing/2014/main" id="{608B5CF7-D2AD-4554-A7CC-7003B8239D48}"/>
                </a:ext>
              </a:extLst>
            </p:cNvPr>
            <p:cNvSpPr/>
            <p:nvPr/>
          </p:nvSpPr>
          <p:spPr>
            <a:xfrm>
              <a:off x="11170356" y="2474247"/>
              <a:ext cx="388848" cy="427070"/>
            </a:xfrm>
            <a:custGeom>
              <a:gdLst>
                <a:gd name="f0" fmla="val w"/>
                <a:gd name="f1" fmla="val h"/>
                <a:gd name="f2" fmla="val 0"/>
                <a:gd name="f3" fmla="val 6837"/>
                <a:gd name="f4" fmla="val 7509"/>
                <a:gd name="f5" fmla="val 5120"/>
                <a:gd name="f6" fmla="val 2079"/>
                <a:gd name="f7" fmla="val 5206"/>
                <a:gd name="f8" fmla="val 5293"/>
                <a:gd name="f9" fmla="val 2111"/>
                <a:gd name="f10" fmla="val 5356"/>
                <a:gd name="f11" fmla="val 2174"/>
                <a:gd name="f12" fmla="val 5451"/>
                <a:gd name="f13" fmla="val 2268"/>
                <a:gd name="f14" fmla="val 2458"/>
                <a:gd name="f15" fmla="val 2647"/>
                <a:gd name="f16" fmla="val 3308"/>
                <a:gd name="f17" fmla="val 4694"/>
                <a:gd name="f18" fmla="val 3214"/>
                <a:gd name="f19" fmla="val 4757"/>
                <a:gd name="f20" fmla="val 3151"/>
                <a:gd name="f21" fmla="val 4789"/>
                <a:gd name="f22" fmla="val 3056"/>
                <a:gd name="f23" fmla="val 2993"/>
                <a:gd name="f24" fmla="val 2899"/>
                <a:gd name="f25" fmla="val 2836"/>
                <a:gd name="f26" fmla="val 4001"/>
                <a:gd name="f27" fmla="val 2048"/>
                <a:gd name="f28" fmla="val 3907"/>
                <a:gd name="f29" fmla="val 3655"/>
                <a:gd name="f30" fmla="val 3529"/>
                <a:gd name="f31" fmla="val 2221"/>
                <a:gd name="f32" fmla="val 3481"/>
                <a:gd name="f33" fmla="val 2308"/>
                <a:gd name="f34" fmla="val 3458"/>
                <a:gd name="f35" fmla="val 2399"/>
                <a:gd name="f36" fmla="val 2489"/>
                <a:gd name="f37" fmla="val 2584"/>
                <a:gd name="f38" fmla="val 3970"/>
                <a:gd name="f39" fmla="val 4883"/>
                <a:gd name="f40" fmla="val 4946"/>
                <a:gd name="f41" fmla="val 5033"/>
                <a:gd name="f42" fmla="val 1701"/>
                <a:gd name="f43" fmla="val 725"/>
                <a:gd name="f44" fmla="val 756"/>
                <a:gd name="f45" fmla="val 4411"/>
                <a:gd name="f46" fmla="val 6112"/>
                <a:gd name="f47" fmla="val 7152"/>
                <a:gd name="f48" fmla="val 7309"/>
                <a:gd name="f49" fmla="val 7435"/>
                <a:gd name="f50" fmla="val 2237"/>
                <a:gd name="f51" fmla="val 7467"/>
                <a:gd name="f52" fmla="val 2289"/>
                <a:gd name="f53" fmla="val 7493"/>
                <a:gd name="f54" fmla="val 2347"/>
                <a:gd name="f55" fmla="val 7508"/>
                <a:gd name="f56" fmla="val 2401"/>
                <a:gd name="f57" fmla="val 2477"/>
                <a:gd name="f58" fmla="val 2547"/>
                <a:gd name="f59" fmla="val 7478"/>
                <a:gd name="f60" fmla="val 7404"/>
                <a:gd name="f61" fmla="val 3844"/>
                <a:gd name="f62" fmla="val 5073"/>
                <a:gd name="f63" fmla="val 6018"/>
                <a:gd name="f64" fmla="val 6805"/>
                <a:gd name="f65" fmla="val 6049"/>
                <a:gd name="f66" fmla="val 5104"/>
                <a:gd name="f67" fmla="*/ f0 1 6837"/>
                <a:gd name="f68" fmla="*/ f1 1 7509"/>
                <a:gd name="f69" fmla="+- f4 0 f2"/>
                <a:gd name="f70" fmla="+- f3 0 f2"/>
                <a:gd name="f71" fmla="*/ f70 1 6837"/>
                <a:gd name="f72" fmla="*/ f69 1 7509"/>
                <a:gd name="f73" fmla="*/ f2 1 f71"/>
                <a:gd name="f74" fmla="*/ f3 1 f71"/>
                <a:gd name="f75" fmla="*/ f2 1 f72"/>
                <a:gd name="f76" fmla="*/ f4 1 f72"/>
                <a:gd name="f77" fmla="*/ f73 f67 1"/>
                <a:gd name="f78" fmla="*/ f74 f67 1"/>
                <a:gd name="f79" fmla="*/ f76 f68 1"/>
                <a:gd name="f80" fmla="*/ f75 f68 1"/>
              </a:gdLst>
              <a:cxnLst>
                <a:cxn ang="3cd4">
                  <a:pos x="hc" y="t"/>
                </a:cxn>
                <a:cxn ang="0">
                  <a:pos x="r" y="vc"/>
                </a:cxn>
                <a:cxn ang="cd4">
                  <a:pos x="hc" y="b"/>
                </a:cxn>
                <a:cxn ang="cd2">
                  <a:pos x="l" y="vc"/>
                </a:cxn>
              </a:cxnLst>
              <a:rect l="f77" t="f80" r="f78" b="f79"/>
              <a:pathLst>
                <a:path w="6837" h="750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lnTo>
                    <a:pt x="f11" y="f26"/>
                  </a:lnTo>
                  <a:cubicBezTo>
                    <a:pt x="f27" y="f28"/>
                    <a:pt x="f27" y="f29"/>
                    <a:pt x="f11" y="f30"/>
                  </a:cubicBezTo>
                  <a:cubicBezTo>
                    <a:pt x="f31" y="f32"/>
                    <a:pt x="f33" y="f34"/>
                    <a:pt x="f35" y="f34"/>
                  </a:cubicBezTo>
                  <a:cubicBezTo>
                    <a:pt x="f36" y="f34"/>
                    <a:pt x="f37" y="f32"/>
                    <a:pt x="f15" y="f30"/>
                  </a:cubicBezTo>
                  <a:lnTo>
                    <a:pt x="f22" y="f38"/>
                  </a:lnTo>
                  <a:lnTo>
                    <a:pt x="f39" y="f11"/>
                  </a:lnTo>
                  <a:cubicBezTo>
                    <a:pt x="f40" y="f9"/>
                    <a:pt x="f41" y="f6"/>
                    <a:pt x="f5" y="f6"/>
                  </a:cubicBezTo>
                  <a:close/>
                  <a:moveTo>
                    <a:pt x="f42" y="f2"/>
                  </a:moveTo>
                  <a:cubicBezTo>
                    <a:pt x="f43" y="f2"/>
                    <a:pt x="f2" y="f44"/>
                    <a:pt x="f2" y="f42"/>
                  </a:cubicBezTo>
                  <a:lnTo>
                    <a:pt x="f2" y="f45"/>
                  </a:lnTo>
                  <a:cubicBezTo>
                    <a:pt x="f2" y="f10"/>
                    <a:pt x="f43" y="f46"/>
                    <a:pt x="f42" y="f46"/>
                  </a:cubicBezTo>
                  <a:lnTo>
                    <a:pt x="f27" y="f46"/>
                  </a:lnTo>
                  <a:lnTo>
                    <a:pt x="f27" y="f47"/>
                  </a:lnTo>
                  <a:cubicBezTo>
                    <a:pt x="f27" y="f48"/>
                    <a:pt x="f9" y="f49"/>
                    <a:pt x="f50" y="f51"/>
                  </a:cubicBezTo>
                  <a:cubicBezTo>
                    <a:pt x="f52" y="f53"/>
                    <a:pt x="f54" y="f55"/>
                    <a:pt x="f56" y="f55"/>
                  </a:cubicBezTo>
                  <a:cubicBezTo>
                    <a:pt x="f57" y="f55"/>
                    <a:pt x="f58" y="f59"/>
                    <a:pt x="f37" y="f60"/>
                  </a:cubicBezTo>
                  <a:lnTo>
                    <a:pt x="f61" y="f46"/>
                  </a:lnTo>
                  <a:lnTo>
                    <a:pt x="f62" y="f46"/>
                  </a:lnTo>
                  <a:cubicBezTo>
                    <a:pt x="f63" y="f46"/>
                    <a:pt x="f64" y="f10"/>
                    <a:pt x="f64" y="f45"/>
                  </a:cubicBezTo>
                  <a:lnTo>
                    <a:pt x="f64" y="f42"/>
                  </a:lnTo>
                  <a:cubicBezTo>
                    <a:pt x="f3" y="f44"/>
                    <a:pt x="f65" y="f2"/>
                    <a:pt x="f66"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1" name="Google Shape;7017;p88">
              <a:extLst>
                <a:ext uri="{FF2B5EF4-FFF2-40B4-BE49-F238E27FC236}">
                  <a16:creationId xmlns:a16="http://schemas.microsoft.com/office/drawing/2014/main" id="{C5D43C61-E45E-41C3-AD07-3CE32D0E62FF}"/>
                </a:ext>
              </a:extLst>
            </p:cNvPr>
            <p:cNvSpPr/>
            <p:nvPr/>
          </p:nvSpPr>
          <p:spPr>
            <a:xfrm>
              <a:off x="10894408" y="2239466"/>
              <a:ext cx="428332" cy="466554"/>
            </a:xfrm>
            <a:custGeom>
              <a:gdLst>
                <a:gd name="f0" fmla="val w"/>
                <a:gd name="f1" fmla="val h"/>
                <a:gd name="f2" fmla="val 0"/>
                <a:gd name="f3" fmla="val 7531"/>
                <a:gd name="f4" fmla="val 8203"/>
                <a:gd name="f5" fmla="val 3781"/>
                <a:gd name="f6" fmla="val 1356"/>
                <a:gd name="f7" fmla="val 4317"/>
                <a:gd name="f8" fmla="val 4789"/>
                <a:gd name="f9" fmla="val 1828"/>
                <a:gd name="f10" fmla="val 2395"/>
                <a:gd name="f11" fmla="val 2710"/>
                <a:gd name="f12" fmla="val 4632"/>
                <a:gd name="f13" fmla="val 3025"/>
                <a:gd name="f14" fmla="val 4411"/>
                <a:gd name="f15" fmla="val 3214"/>
                <a:gd name="f16" fmla="val 4254"/>
                <a:gd name="f17" fmla="val 3341"/>
                <a:gd name="f18" fmla="val 4128"/>
                <a:gd name="f19" fmla="val 3530"/>
                <a:gd name="f20" fmla="val 3782"/>
                <a:gd name="f21" fmla="val 3971"/>
                <a:gd name="f22" fmla="val 3970"/>
                <a:gd name="f23" fmla="val 3592"/>
                <a:gd name="f24" fmla="val 3434"/>
                <a:gd name="f25" fmla="val 3624"/>
                <a:gd name="f26" fmla="val 2931"/>
                <a:gd name="f27" fmla="val 2679"/>
                <a:gd name="f28" fmla="val 4065"/>
                <a:gd name="f29" fmla="val 2584"/>
                <a:gd name="f30" fmla="val 4096"/>
                <a:gd name="f31" fmla="val 2521"/>
                <a:gd name="f32" fmla="val 2206"/>
                <a:gd name="f33" fmla="val 3939"/>
                <a:gd name="f34" fmla="val 2049"/>
                <a:gd name="f35" fmla="val 3750"/>
                <a:gd name="f36" fmla="val 3529"/>
                <a:gd name="f37" fmla="val 3371"/>
                <a:gd name="f38" fmla="val 2742"/>
                <a:gd name="f39" fmla="val 2836"/>
                <a:gd name="f40" fmla="val 2678"/>
                <a:gd name="f41" fmla="val 2741"/>
                <a:gd name="f42" fmla="val 4758"/>
                <a:gd name="f43" fmla="val 4916"/>
                <a:gd name="f44" fmla="val 5105"/>
                <a:gd name="f45" fmla="val 5294"/>
                <a:gd name="f46" fmla="val 5451"/>
                <a:gd name="f47" fmla="val 1733"/>
                <a:gd name="f48" fmla="val 1"/>
                <a:gd name="f49" fmla="val 788"/>
                <a:gd name="f50" fmla="val 789"/>
                <a:gd name="f51" fmla="val 1734"/>
                <a:gd name="f52" fmla="val 5136"/>
                <a:gd name="f53" fmla="val 5987"/>
                <a:gd name="f54" fmla="val 631"/>
                <a:gd name="f55" fmla="val 6649"/>
                <a:gd name="f56" fmla="val 1418"/>
                <a:gd name="f57" fmla="val 6806"/>
                <a:gd name="f58" fmla="val 7846"/>
                <a:gd name="f59" fmla="val 8003"/>
                <a:gd name="f60" fmla="val 1481"/>
                <a:gd name="f61" fmla="val 8129"/>
                <a:gd name="f62" fmla="val 1607"/>
                <a:gd name="f63" fmla="val 8161"/>
                <a:gd name="f64" fmla="val 1659"/>
                <a:gd name="f65" fmla="val 8187"/>
                <a:gd name="f66" fmla="val 1717"/>
                <a:gd name="f67" fmla="val 8202"/>
                <a:gd name="f68" fmla="val 1771"/>
                <a:gd name="f69" fmla="val 1848"/>
                <a:gd name="f70" fmla="val 1917"/>
                <a:gd name="f71" fmla="val 8172"/>
                <a:gd name="f72" fmla="val 1954"/>
                <a:gd name="f73" fmla="val 8098"/>
                <a:gd name="f74" fmla="val 6838"/>
                <a:gd name="f75" fmla="val 5798"/>
                <a:gd name="f76" fmla="val 4475"/>
                <a:gd name="f77" fmla="val 5167"/>
                <a:gd name="f78" fmla="val 3404"/>
                <a:gd name="f79" fmla="val 6490"/>
                <a:gd name="f80" fmla="val 7530"/>
                <a:gd name="f81" fmla="val 6774"/>
                <a:gd name="f82" fmla="val 5829"/>
                <a:gd name="f83" fmla="*/ f0 1 7531"/>
                <a:gd name="f84" fmla="*/ f1 1 8203"/>
                <a:gd name="f85" fmla="+- f4 0 f2"/>
                <a:gd name="f86" fmla="+- f3 0 f2"/>
                <a:gd name="f87" fmla="*/ f86 1 7531"/>
                <a:gd name="f88" fmla="*/ f85 1 8203"/>
                <a:gd name="f89" fmla="*/ f2 1 f87"/>
                <a:gd name="f90" fmla="*/ f3 1 f87"/>
                <a:gd name="f91" fmla="*/ f2 1 f88"/>
                <a:gd name="f92" fmla="*/ f4 1 f88"/>
                <a:gd name="f93" fmla="*/ f89 f83 1"/>
                <a:gd name="f94" fmla="*/ f90 f83 1"/>
                <a:gd name="f95" fmla="*/ f92 f84 1"/>
                <a:gd name="f96" fmla="*/ f91 f84 1"/>
              </a:gdLst>
              <a:cxnLst>
                <a:cxn ang="3cd4">
                  <a:pos x="hc" y="t"/>
                </a:cxn>
                <a:cxn ang="0">
                  <a:pos x="r" y="vc"/>
                </a:cxn>
                <a:cxn ang="cd4">
                  <a:pos x="hc" y="b"/>
                </a:cxn>
                <a:cxn ang="cd2">
                  <a:pos x="l" y="vc"/>
                </a:cxn>
              </a:cxnLst>
              <a:rect l="f93" t="f96" r="f94" b="f95"/>
              <a:pathLst>
                <a:path w="7531" h="8203">
                  <a:moveTo>
                    <a:pt x="f5" y="f6"/>
                  </a:moveTo>
                  <a:cubicBezTo>
                    <a:pt x="f7" y="f6"/>
                    <a:pt x="f8" y="f9"/>
                    <a:pt x="f8" y="f10"/>
                  </a:cubicBezTo>
                  <a:cubicBezTo>
                    <a:pt x="f8" y="f11"/>
                    <a:pt x="f12" y="f13"/>
                    <a:pt x="f14" y="f15"/>
                  </a:cubicBezTo>
                  <a:cubicBezTo>
                    <a:pt x="f16" y="f17"/>
                    <a:pt x="f18" y="f19"/>
                    <a:pt x="f18" y="f20"/>
                  </a:cubicBezTo>
                  <a:cubicBezTo>
                    <a:pt x="f18" y="f21"/>
                    <a:pt x="f22" y="f18"/>
                    <a:pt x="f5" y="f18"/>
                  </a:cubicBezTo>
                  <a:cubicBezTo>
                    <a:pt x="f23" y="f18"/>
                    <a:pt x="f24" y="f21"/>
                    <a:pt x="f24" y="f20"/>
                  </a:cubicBezTo>
                  <a:cubicBezTo>
                    <a:pt x="f24" y="f17"/>
                    <a:pt x="f25" y="f26"/>
                    <a:pt x="f22" y="f27"/>
                  </a:cubicBezTo>
                  <a:cubicBezTo>
                    <a:pt x="f28" y="f29"/>
                    <a:pt x="f30" y="f31"/>
                    <a:pt x="f30" y="f10"/>
                  </a:cubicBezTo>
                  <a:cubicBezTo>
                    <a:pt x="f30" y="f32"/>
                    <a:pt x="f33" y="f34"/>
                    <a:pt x="f35" y="f34"/>
                  </a:cubicBezTo>
                  <a:cubicBezTo>
                    <a:pt x="f36" y="f34"/>
                    <a:pt x="f37" y="f32"/>
                    <a:pt x="f37" y="f10"/>
                  </a:cubicBezTo>
                  <a:cubicBezTo>
                    <a:pt x="f37" y="f29"/>
                    <a:pt x="f15" y="f38"/>
                    <a:pt x="f13" y="f38"/>
                  </a:cubicBezTo>
                  <a:cubicBezTo>
                    <a:pt x="f39" y="f38"/>
                    <a:pt x="f40" y="f29"/>
                    <a:pt x="f40" y="f10"/>
                  </a:cubicBezTo>
                  <a:cubicBezTo>
                    <a:pt x="f41" y="f9"/>
                    <a:pt x="f15" y="f6"/>
                    <a:pt x="f5" y="f6"/>
                  </a:cubicBezTo>
                  <a:close/>
                  <a:moveTo>
                    <a:pt x="f5" y="f42"/>
                  </a:moveTo>
                  <a:cubicBezTo>
                    <a:pt x="f22" y="f42"/>
                    <a:pt x="f18" y="f43"/>
                    <a:pt x="f18" y="f44"/>
                  </a:cubicBezTo>
                  <a:cubicBezTo>
                    <a:pt x="f18" y="f45"/>
                    <a:pt x="f22" y="f46"/>
                    <a:pt x="f5" y="f46"/>
                  </a:cubicBezTo>
                  <a:cubicBezTo>
                    <a:pt x="f23" y="f46"/>
                    <a:pt x="f24" y="f45"/>
                    <a:pt x="f24" y="f44"/>
                  </a:cubicBezTo>
                  <a:cubicBezTo>
                    <a:pt x="f24" y="f43"/>
                    <a:pt x="f23" y="f42"/>
                    <a:pt x="f5" y="f42"/>
                  </a:cubicBezTo>
                  <a:close/>
                  <a:moveTo>
                    <a:pt x="f47" y="f48"/>
                  </a:moveTo>
                  <a:cubicBezTo>
                    <a:pt x="f49" y="f48"/>
                    <a:pt x="f2" y="f50"/>
                    <a:pt x="f2" y="f51"/>
                  </a:cubicBezTo>
                  <a:lnTo>
                    <a:pt x="f2" y="f52"/>
                  </a:lnTo>
                  <a:cubicBezTo>
                    <a:pt x="f2" y="f53"/>
                    <a:pt x="f54" y="f55"/>
                    <a:pt x="f56" y="f57"/>
                  </a:cubicBezTo>
                  <a:lnTo>
                    <a:pt x="f56" y="f58"/>
                  </a:lnTo>
                  <a:cubicBezTo>
                    <a:pt x="f56" y="f59"/>
                    <a:pt x="f60" y="f61"/>
                    <a:pt x="f62" y="f63"/>
                  </a:cubicBezTo>
                  <a:cubicBezTo>
                    <a:pt x="f64" y="f65"/>
                    <a:pt x="f66" y="f67"/>
                    <a:pt x="f68" y="f67"/>
                  </a:cubicBezTo>
                  <a:cubicBezTo>
                    <a:pt x="f69" y="f67"/>
                    <a:pt x="f70" y="f71"/>
                    <a:pt x="f72" y="f73"/>
                  </a:cubicBezTo>
                  <a:lnTo>
                    <a:pt x="f15" y="f74"/>
                  </a:lnTo>
                  <a:lnTo>
                    <a:pt x="f30" y="f74"/>
                  </a:lnTo>
                  <a:lnTo>
                    <a:pt x="f30" y="f75"/>
                  </a:lnTo>
                  <a:cubicBezTo>
                    <a:pt x="f30" y="f76"/>
                    <a:pt x="f77" y="f78"/>
                    <a:pt x="f79" y="f78"/>
                  </a:cubicBezTo>
                  <a:lnTo>
                    <a:pt x="f80" y="f78"/>
                  </a:lnTo>
                  <a:lnTo>
                    <a:pt x="f80" y="f51"/>
                  </a:lnTo>
                  <a:cubicBezTo>
                    <a:pt x="f80" y="f50"/>
                    <a:pt x="f81" y="f48"/>
                    <a:pt x="f82" y="f48"/>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02" name="Google Shape;6799;p88">
            <a:extLst>
              <a:ext uri="{FF2B5EF4-FFF2-40B4-BE49-F238E27FC236}">
                <a16:creationId xmlns:a16="http://schemas.microsoft.com/office/drawing/2014/main" id="{DF32A23E-705F-47DC-B185-FEB44486BCC0}"/>
              </a:ext>
            </a:extLst>
          </p:cNvPr>
          <p:cNvSpPr/>
          <p:nvPr/>
        </p:nvSpPr>
        <p:spPr>
          <a:xfrm>
            <a:off x="5795467" y="2277212"/>
            <a:ext cx="593619" cy="595201"/>
          </a:xfrm>
          <a:custGeom>
            <a:gdLst>
              <a:gd name="f0" fmla="val w"/>
              <a:gd name="f1" fmla="val h"/>
              <a:gd name="f2" fmla="val 0"/>
              <a:gd name="f3" fmla="val 11658"/>
              <a:gd name="f4" fmla="val 11689"/>
              <a:gd name="f5" fmla="val 7877"/>
              <a:gd name="f6" fmla="val 1386"/>
              <a:gd name="f7" fmla="val 9232"/>
              <a:gd name="f8" fmla="val 10303"/>
              <a:gd name="f9" fmla="val 2458"/>
              <a:gd name="f10" fmla="val 3781"/>
              <a:gd name="f11" fmla="val 4883"/>
              <a:gd name="f12" fmla="val 10240"/>
              <a:gd name="f13" fmla="val 10209"/>
              <a:gd name="f14" fmla="val 4946"/>
              <a:gd name="f15" fmla="val 10177"/>
              <a:gd name="f16" fmla="val 10019"/>
              <a:gd name="f17" fmla="val 4190"/>
              <a:gd name="f18" fmla="val 9704"/>
              <a:gd name="f19" fmla="val 3529"/>
              <a:gd name="f20" fmla="val 9200"/>
              <a:gd name="f21" fmla="val 2962"/>
              <a:gd name="f22" fmla="val 7720"/>
              <a:gd name="f23" fmla="val 4442"/>
              <a:gd name="f24" fmla="val 8192"/>
              <a:gd name="f25" fmla="val 5072"/>
              <a:gd name="f26" fmla="val 8318"/>
              <a:gd name="f27" fmla="val 5860"/>
              <a:gd name="f28" fmla="val 8098"/>
              <a:gd name="f29" fmla="val 6648"/>
              <a:gd name="f30" fmla="val 8003"/>
              <a:gd name="f31" fmla="val 6868"/>
              <a:gd name="f32" fmla="val 7057"/>
              <a:gd name="f33" fmla="val 7278"/>
              <a:gd name="f34" fmla="val 8727"/>
              <a:gd name="f35" fmla="val 9673"/>
              <a:gd name="f36" fmla="val 8160"/>
              <a:gd name="f37" fmla="val 7498"/>
              <a:gd name="f38" fmla="val 6742"/>
              <a:gd name="f39" fmla="val 6805"/>
              <a:gd name="f40" fmla="val 7908"/>
              <a:gd name="f41" fmla="val 9231"/>
              <a:gd name="f42" fmla="val 10302"/>
              <a:gd name="f43" fmla="val 6774"/>
              <a:gd name="f44" fmla="val 10271"/>
              <a:gd name="f45" fmla="val 6743"/>
              <a:gd name="f46" fmla="val 10208"/>
              <a:gd name="f47" fmla="val 10176"/>
              <a:gd name="f48" fmla="val 7499"/>
              <a:gd name="f49" fmla="val 8161"/>
              <a:gd name="f50" fmla="val 8728"/>
              <a:gd name="f51" fmla="val 7279"/>
              <a:gd name="f52" fmla="val 7750"/>
              <a:gd name="f53" fmla="val 7058"/>
              <a:gd name="f54" fmla="val 6869"/>
              <a:gd name="f55" fmla="val 8002"/>
              <a:gd name="f56" fmla="val 8097"/>
              <a:gd name="f57" fmla="val 6365"/>
              <a:gd name="f58" fmla="val 6081"/>
              <a:gd name="f59" fmla="val 8223"/>
              <a:gd name="f60" fmla="val 5861"/>
              <a:gd name="f61" fmla="val 5325"/>
              <a:gd name="f62" fmla="val 4821"/>
              <a:gd name="f63" fmla="val 8065"/>
              <a:gd name="f64" fmla="val 4443"/>
              <a:gd name="f65" fmla="val 9672"/>
              <a:gd name="f66" fmla="val 4191"/>
              <a:gd name="f67" fmla="val 4947"/>
              <a:gd name="f68" fmla="val 4916"/>
              <a:gd name="f69" fmla="val 3813"/>
              <a:gd name="f70" fmla="val 1387"/>
              <a:gd name="f71" fmla="val 1450"/>
              <a:gd name="f72" fmla="val 1482"/>
              <a:gd name="f73" fmla="val 1513"/>
              <a:gd name="f74" fmla="val 1671"/>
              <a:gd name="f75" fmla="val 1986"/>
              <a:gd name="f76" fmla="val 2490"/>
              <a:gd name="f77" fmla="val 3971"/>
              <a:gd name="f78" fmla="val 3498"/>
              <a:gd name="f79" fmla="val 3372"/>
              <a:gd name="f80" fmla="val 3592"/>
              <a:gd name="f81" fmla="val 3687"/>
              <a:gd name="f82" fmla="val 4820"/>
              <a:gd name="f83" fmla="val 4631"/>
              <a:gd name="f84" fmla="val 2017"/>
              <a:gd name="f85" fmla="val 1418"/>
              <a:gd name="f86" fmla="val 1481"/>
              <a:gd name="f87" fmla="val 1512"/>
              <a:gd name="f88" fmla="val 1670"/>
              <a:gd name="f89" fmla="val 1985"/>
              <a:gd name="f90" fmla="val 2489"/>
              <a:gd name="f91" fmla="val 3938"/>
              <a:gd name="f92" fmla="val 4632"/>
              <a:gd name="f93" fmla="val 3686"/>
              <a:gd name="f94" fmla="val 5073"/>
              <a:gd name="f95" fmla="val 5339"/>
              <a:gd name="f96" fmla="val 3496"/>
              <a:gd name="f97" fmla="val 5605"/>
              <a:gd name="f98" fmla="val 3451"/>
              <a:gd name="f99" fmla="val 5865"/>
              <a:gd name="f100" fmla="val 6375"/>
              <a:gd name="f101" fmla="val 6861"/>
              <a:gd name="f102" fmla="val 3625"/>
              <a:gd name="f103" fmla="val 2016"/>
              <a:gd name="f104" fmla="val 5829"/>
              <a:gd name="f105" fmla="val 5420"/>
              <a:gd name="f106" fmla="val 5010"/>
              <a:gd name="f107" fmla="val 315"/>
              <a:gd name="f108" fmla="val 4884"/>
              <a:gd name="f109" fmla="val 725"/>
              <a:gd name="f110" fmla="val 3782"/>
              <a:gd name="f111" fmla="val 2112"/>
              <a:gd name="f112" fmla="val 726"/>
              <a:gd name="f113" fmla="val 2111"/>
              <a:gd name="f114" fmla="val 316"/>
              <a:gd name="f115" fmla="val 5041"/>
              <a:gd name="f116" fmla="val 1"/>
              <a:gd name="f117" fmla="val 5419"/>
              <a:gd name="f118" fmla="val 6270"/>
              <a:gd name="f119" fmla="val 6679"/>
              <a:gd name="f120" fmla="val 7876"/>
              <a:gd name="f121" fmla="val 9578"/>
              <a:gd name="f122" fmla="val 10964"/>
              <a:gd name="f123" fmla="val 5042"/>
              <a:gd name="f124" fmla="val 11342"/>
              <a:gd name="f125" fmla="val 11688"/>
              <a:gd name="f126" fmla="val 6680"/>
              <a:gd name="f127" fmla="val 10965"/>
              <a:gd name="f128" fmla="val 11343"/>
              <a:gd name="f129" fmla="val 6616"/>
              <a:gd name="f130" fmla="val 6617"/>
              <a:gd name="f131" fmla="*/ f0 1 11658"/>
              <a:gd name="f132" fmla="*/ f1 1 11689"/>
              <a:gd name="f133" fmla="+- f4 0 f2"/>
              <a:gd name="f134" fmla="+- f3 0 f2"/>
              <a:gd name="f135" fmla="*/ f134 1 11658"/>
              <a:gd name="f136" fmla="*/ f133 1 11689"/>
              <a:gd name="f137" fmla="*/ f2 1 f135"/>
              <a:gd name="f138" fmla="*/ f3 1 f135"/>
              <a:gd name="f139" fmla="*/ f2 1 f136"/>
              <a:gd name="f140" fmla="*/ f4 1 f136"/>
              <a:gd name="f141" fmla="*/ f137 f131 1"/>
              <a:gd name="f142" fmla="*/ f138 f131 1"/>
              <a:gd name="f143" fmla="*/ f140 f132 1"/>
              <a:gd name="f144" fmla="*/ f139 f132 1"/>
            </a:gdLst>
            <a:cxnLst>
              <a:cxn ang="3cd4">
                <a:pos x="hc" y="t"/>
              </a:cxn>
              <a:cxn ang="0">
                <a:pos x="r" y="vc"/>
              </a:cxn>
              <a:cxn ang="cd4">
                <a:pos x="hc" y="b"/>
              </a:cxn>
              <a:cxn ang="cd2">
                <a:pos x="l" y="vc"/>
              </a:cxn>
            </a:cxnLst>
            <a:rect l="f141" t="f144" r="f142" b="f143"/>
            <a:pathLst>
              <a:path w="11658" h="11689">
                <a:moveTo>
                  <a:pt x="f5" y="f6"/>
                </a:moveTo>
                <a:cubicBezTo>
                  <a:pt x="f7" y="f6"/>
                  <a:pt x="f8" y="f9"/>
                  <a:pt x="f8" y="f10"/>
                </a:cubicBezTo>
                <a:lnTo>
                  <a:pt x="f8" y="f11"/>
                </a:lnTo>
                <a:cubicBezTo>
                  <a:pt x="f12" y="f11"/>
                  <a:pt x="f13" y="f14"/>
                  <a:pt x="f15" y="f14"/>
                </a:cubicBezTo>
                <a:cubicBezTo>
                  <a:pt x="f16" y="f17"/>
                  <a:pt x="f18" y="f19"/>
                  <a:pt x="f20" y="f21"/>
                </a:cubicBezTo>
                <a:lnTo>
                  <a:pt x="f22" y="f23"/>
                </a:lnTo>
                <a:cubicBezTo>
                  <a:pt x="f24" y="f25"/>
                  <a:pt x="f26" y="f27"/>
                  <a:pt x="f28" y="f29"/>
                </a:cubicBezTo>
                <a:cubicBezTo>
                  <a:pt x="f30" y="f31"/>
                  <a:pt x="f5" y="f32"/>
                  <a:pt x="f22" y="f33"/>
                </a:cubicBezTo>
                <a:lnTo>
                  <a:pt x="f20" y="f34"/>
                </a:lnTo>
                <a:cubicBezTo>
                  <a:pt x="f35" y="f36"/>
                  <a:pt x="f16" y="f37"/>
                  <a:pt x="f15" y="f38"/>
                </a:cubicBezTo>
                <a:cubicBezTo>
                  <a:pt x="f13" y="f38"/>
                  <a:pt x="f12" y="f39"/>
                  <a:pt x="f8" y="f39"/>
                </a:cubicBezTo>
                <a:lnTo>
                  <a:pt x="f8" y="f40"/>
                </a:lnTo>
                <a:cubicBezTo>
                  <a:pt x="f8" y="f41"/>
                  <a:pt x="f7" y="f42"/>
                  <a:pt x="f5" y="f42"/>
                </a:cubicBezTo>
                <a:lnTo>
                  <a:pt x="f43" y="f42"/>
                </a:lnTo>
                <a:cubicBezTo>
                  <a:pt x="f43" y="f44"/>
                  <a:pt x="f45" y="f46"/>
                  <a:pt x="f45" y="f47"/>
                </a:cubicBezTo>
                <a:cubicBezTo>
                  <a:pt x="f48" y="f16"/>
                  <a:pt x="f49" y="f18"/>
                  <a:pt x="f50" y="f20"/>
                </a:cubicBezTo>
                <a:lnTo>
                  <a:pt x="f51" y="f52"/>
                </a:lnTo>
                <a:cubicBezTo>
                  <a:pt x="f53" y="f40"/>
                  <a:pt x="f54" y="f55"/>
                  <a:pt x="f29" y="f56"/>
                </a:cubicBezTo>
                <a:cubicBezTo>
                  <a:pt x="f57" y="f36"/>
                  <a:pt x="f58" y="f59"/>
                  <a:pt x="f60" y="f59"/>
                </a:cubicBezTo>
                <a:cubicBezTo>
                  <a:pt x="f61" y="f59"/>
                  <a:pt x="f62" y="f63"/>
                  <a:pt x="f64" y="f52"/>
                </a:cubicBezTo>
                <a:lnTo>
                  <a:pt x="f21" y="f20"/>
                </a:lnTo>
                <a:cubicBezTo>
                  <a:pt x="f19" y="f65"/>
                  <a:pt x="f66" y="f16"/>
                  <a:pt x="f67" y="f47"/>
                </a:cubicBezTo>
                <a:cubicBezTo>
                  <a:pt x="f67" y="f46"/>
                  <a:pt x="f68" y="f44"/>
                  <a:pt x="f68" y="f42"/>
                </a:cubicBezTo>
                <a:lnTo>
                  <a:pt x="f69" y="f42"/>
                </a:lnTo>
                <a:cubicBezTo>
                  <a:pt x="f9" y="f42"/>
                  <a:pt x="f70" y="f41"/>
                  <a:pt x="f70" y="f40"/>
                </a:cubicBezTo>
                <a:lnTo>
                  <a:pt x="f70" y="f39"/>
                </a:lnTo>
                <a:cubicBezTo>
                  <a:pt x="f71" y="f39"/>
                  <a:pt x="f72" y="f38"/>
                  <a:pt x="f73" y="f38"/>
                </a:cubicBezTo>
                <a:cubicBezTo>
                  <a:pt x="f74" y="f37"/>
                  <a:pt x="f75" y="f36"/>
                  <a:pt x="f76" y="f34"/>
                </a:cubicBezTo>
                <a:lnTo>
                  <a:pt x="f77" y="f33"/>
                </a:lnTo>
                <a:cubicBezTo>
                  <a:pt x="f78" y="f29"/>
                  <a:pt x="f79" y="f27"/>
                  <a:pt x="f80" y="f25"/>
                </a:cubicBezTo>
                <a:cubicBezTo>
                  <a:pt x="f81" y="f82"/>
                  <a:pt x="f69" y="f83"/>
                  <a:pt x="f77" y="f23"/>
                </a:cubicBezTo>
                <a:lnTo>
                  <a:pt x="f76" y="f21"/>
                </a:lnTo>
                <a:cubicBezTo>
                  <a:pt x="f84" y="f19"/>
                  <a:pt x="f74" y="f17"/>
                  <a:pt x="f73" y="f14"/>
                </a:cubicBezTo>
                <a:cubicBezTo>
                  <a:pt x="f72" y="f14"/>
                  <a:pt x="f71" y="f11"/>
                  <a:pt x="f70" y="f11"/>
                </a:cubicBezTo>
                <a:lnTo>
                  <a:pt x="f70" y="f10"/>
                </a:lnTo>
                <a:cubicBezTo>
                  <a:pt x="f70" y="f9"/>
                  <a:pt x="f9" y="f6"/>
                  <a:pt x="f69" y="f6"/>
                </a:cubicBezTo>
                <a:lnTo>
                  <a:pt x="f68" y="f6"/>
                </a:lnTo>
                <a:cubicBezTo>
                  <a:pt x="f68" y="f85"/>
                  <a:pt x="f67" y="f86"/>
                  <a:pt x="f67" y="f87"/>
                </a:cubicBezTo>
                <a:cubicBezTo>
                  <a:pt x="f66" y="f88"/>
                  <a:pt x="f19" y="f89"/>
                  <a:pt x="f21" y="f90"/>
                </a:cubicBezTo>
                <a:lnTo>
                  <a:pt x="f64" y="f91"/>
                </a:lnTo>
                <a:cubicBezTo>
                  <a:pt x="f92" y="f10"/>
                  <a:pt x="f62" y="f93"/>
                  <a:pt x="f94" y="f80"/>
                </a:cubicBezTo>
                <a:cubicBezTo>
                  <a:pt x="f95" y="f96"/>
                  <a:pt x="f97" y="f98"/>
                  <a:pt x="f99" y="f98"/>
                </a:cubicBezTo>
                <a:cubicBezTo>
                  <a:pt x="f100" y="f98"/>
                  <a:pt x="f101" y="f102"/>
                  <a:pt x="f51" y="f91"/>
                </a:cubicBezTo>
                <a:lnTo>
                  <a:pt x="f50" y="f90"/>
                </a:lnTo>
                <a:cubicBezTo>
                  <a:pt x="f49" y="f103"/>
                  <a:pt x="f48" y="f88"/>
                  <a:pt x="f45" y="f87"/>
                </a:cubicBezTo>
                <a:cubicBezTo>
                  <a:pt x="f45" y="f86"/>
                  <a:pt x="f43" y="f85"/>
                  <a:pt x="f43" y="f6"/>
                </a:cubicBezTo>
                <a:close/>
                <a:moveTo>
                  <a:pt x="f104" y="f2"/>
                </a:moveTo>
                <a:cubicBezTo>
                  <a:pt x="f105" y="f2"/>
                  <a:pt x="f106" y="f107"/>
                  <a:pt x="f108" y="f109"/>
                </a:cubicBezTo>
                <a:lnTo>
                  <a:pt x="f110" y="f109"/>
                </a:lnTo>
                <a:cubicBezTo>
                  <a:pt x="f111" y="f109"/>
                  <a:pt x="f112" y="f113"/>
                  <a:pt x="f112" y="f10"/>
                </a:cubicBezTo>
                <a:lnTo>
                  <a:pt x="f112" y="f11"/>
                </a:lnTo>
                <a:cubicBezTo>
                  <a:pt x="f114" y="f115"/>
                  <a:pt x="f116" y="f117"/>
                  <a:pt x="f116" y="f104"/>
                </a:cubicBezTo>
                <a:cubicBezTo>
                  <a:pt x="f116" y="f118"/>
                  <a:pt x="f114" y="f119"/>
                  <a:pt x="f112" y="f43"/>
                </a:cubicBezTo>
                <a:lnTo>
                  <a:pt x="f112" y="f120"/>
                </a:lnTo>
                <a:cubicBezTo>
                  <a:pt x="f112" y="f121"/>
                  <a:pt x="f111" y="f122"/>
                  <a:pt x="f110" y="f122"/>
                </a:cubicBezTo>
                <a:lnTo>
                  <a:pt x="f108" y="f122"/>
                </a:lnTo>
                <a:cubicBezTo>
                  <a:pt x="f123" y="f124"/>
                  <a:pt x="f105" y="f125"/>
                  <a:pt x="f104" y="f125"/>
                </a:cubicBezTo>
                <a:cubicBezTo>
                  <a:pt x="f118" y="f125"/>
                  <a:pt x="f126" y="f124"/>
                  <a:pt x="f43" y="f122"/>
                </a:cubicBezTo>
                <a:lnTo>
                  <a:pt x="f5" y="f122"/>
                </a:lnTo>
                <a:cubicBezTo>
                  <a:pt x="f121" y="f122"/>
                  <a:pt x="f127" y="f121"/>
                  <a:pt x="f127" y="f120"/>
                </a:cubicBezTo>
                <a:lnTo>
                  <a:pt x="f127" y="f43"/>
                </a:lnTo>
                <a:cubicBezTo>
                  <a:pt x="f128" y="f129"/>
                  <a:pt x="f3" y="f118"/>
                  <a:pt x="f3" y="f104"/>
                </a:cubicBezTo>
                <a:cubicBezTo>
                  <a:pt x="f3" y="f117"/>
                  <a:pt x="f128" y="f25"/>
                  <a:pt x="f127" y="f11"/>
                </a:cubicBezTo>
                <a:lnTo>
                  <a:pt x="f127" y="f10"/>
                </a:lnTo>
                <a:cubicBezTo>
                  <a:pt x="f127" y="f113"/>
                  <a:pt x="f121" y="f109"/>
                  <a:pt x="f5" y="f109"/>
                </a:cubicBezTo>
                <a:lnTo>
                  <a:pt x="f43" y="f109"/>
                </a:lnTo>
                <a:cubicBezTo>
                  <a:pt x="f130" y="f107"/>
                  <a:pt x="f118" y="f2"/>
                  <a:pt x="f104" y="f2"/>
                </a:cubicBezTo>
                <a:close/>
              </a:path>
            </a:pathLst>
          </a:custGeom>
          <a:solidFill>
            <a:schemeClr val="bg1">
              <a:lumMod val="50000"/>
            </a:schemeClr>
          </a:solid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03" name="Google Shape;6862;p88">
            <a:extLst>
              <a:ext uri="{FF2B5EF4-FFF2-40B4-BE49-F238E27FC236}">
                <a16:creationId xmlns:a16="http://schemas.microsoft.com/office/drawing/2014/main" id="{C489B244-97D3-4D9F-B2D0-2AA626BA051C}"/>
              </a:ext>
            </a:extLst>
          </p:cNvPr>
          <p:cNvGrpSpPr/>
          <p:nvPr/>
        </p:nvGrpSpPr>
        <p:grpSpPr>
          <a:xfrm>
            <a:off x="6543583" y="2275182"/>
            <a:ext cx="614440" cy="598968"/>
            <a:chOff x="6543583" y="2275182"/>
            <a:chExt cx="614440" cy="598968"/>
          </a:xfrm>
          <a:solidFill>
            <a:schemeClr val="bg1">
              <a:lumMod val="50000"/>
            </a:schemeClr>
          </a:solidFill>
        </p:grpSpPr>
        <p:sp>
          <p:nvSpPr>
            <p:cNvPr id="104" name="Google Shape;6863;p88">
              <a:extLst>
                <a:ext uri="{FF2B5EF4-FFF2-40B4-BE49-F238E27FC236}">
                  <a16:creationId xmlns:a16="http://schemas.microsoft.com/office/drawing/2014/main" id="{CFC769AD-FA48-493B-9A34-CD0414F1FD30}"/>
                </a:ext>
              </a:extLst>
            </p:cNvPr>
            <p:cNvSpPr/>
            <p:nvPr/>
          </p:nvSpPr>
          <p:spPr>
            <a:xfrm>
              <a:off x="6543583" y="2278291"/>
              <a:ext cx="614440" cy="595859"/>
            </a:xfrm>
            <a:custGeom>
              <a:gdLst>
                <a:gd name="f0" fmla="val w"/>
                <a:gd name="f1" fmla="val h"/>
                <a:gd name="f2" fmla="val 0"/>
                <a:gd name="f3" fmla="val 12067"/>
                <a:gd name="f4" fmla="val 11702"/>
                <a:gd name="f5" fmla="val 2558"/>
                <a:gd name="f6" fmla="val 2357"/>
                <a:gd name="f7" fmla="val 2155"/>
                <a:gd name="f8" fmla="val 24"/>
                <a:gd name="f9" fmla="val 1954"/>
                <a:gd name="f10" fmla="val 70"/>
                <a:gd name="f11" fmla="val 1828"/>
                <a:gd name="f12" fmla="val 102"/>
                <a:gd name="f13" fmla="val 1733"/>
                <a:gd name="f14" fmla="val 196"/>
                <a:gd name="f15" fmla="val 1702"/>
                <a:gd name="f16" fmla="val 322"/>
                <a:gd name="f17" fmla="val 1670"/>
                <a:gd name="f18" fmla="val 448"/>
                <a:gd name="f19" fmla="val 543"/>
                <a:gd name="f20" fmla="val 1796"/>
                <a:gd name="f21" fmla="val 637"/>
                <a:gd name="f22" fmla="val 2679"/>
                <a:gd name="f23" fmla="val 1551"/>
                <a:gd name="f24" fmla="val 2962"/>
                <a:gd name="f25" fmla="val 1803"/>
                <a:gd name="f26" fmla="val 2244"/>
                <a:gd name="f27" fmla="val 2528"/>
                <a:gd name="f28" fmla="val 2553"/>
                <a:gd name="f29" fmla="val 2669"/>
                <a:gd name="f30" fmla="val 2379"/>
                <a:gd name="f31" fmla="val 2740"/>
                <a:gd name="f32" fmla="val 2202"/>
                <a:gd name="f33" fmla="val 2025"/>
                <a:gd name="f34" fmla="val 1844"/>
                <a:gd name="f35" fmla="val 788"/>
                <a:gd name="f36" fmla="val 1614"/>
                <a:gd name="f37" fmla="val 744"/>
                <a:gd name="f38" fmla="val 1569"/>
                <a:gd name="f39" fmla="val 668"/>
                <a:gd name="f40" fmla="val 1525"/>
                <a:gd name="f41" fmla="val 582"/>
                <a:gd name="f42" fmla="val 547"/>
                <a:gd name="f43" fmla="val 510"/>
                <a:gd name="f44" fmla="val 1532"/>
                <a:gd name="f45" fmla="val 473"/>
                <a:gd name="f46" fmla="val 347"/>
                <a:gd name="f47" fmla="val 1582"/>
                <a:gd name="f48" fmla="val 284"/>
                <a:gd name="f49" fmla="val 1645"/>
                <a:gd name="f50" fmla="val 253"/>
                <a:gd name="f51" fmla="val 1771"/>
                <a:gd name="f52" fmla="val 1"/>
                <a:gd name="f53" fmla="val 2591"/>
                <a:gd name="f54" fmla="val 3473"/>
                <a:gd name="f55" fmla="val 883"/>
                <a:gd name="f56" fmla="val 4103"/>
                <a:gd name="f57" fmla="val 1366"/>
                <a:gd name="f58" fmla="val 4494"/>
                <a:gd name="f59" fmla="val 1932"/>
                <a:gd name="f60" fmla="val 4750"/>
                <a:gd name="f61" fmla="val 2619"/>
                <a:gd name="f62" fmla="val 2874"/>
                <a:gd name="f63" fmla="val 3145"/>
                <a:gd name="f64" fmla="val 4715"/>
                <a:gd name="f65" fmla="val 3435"/>
                <a:gd name="f66" fmla="val 4638"/>
                <a:gd name="f67" fmla="val 7247"/>
                <a:gd name="f68" fmla="val 8482"/>
                <a:gd name="f69" fmla="val 6963"/>
                <a:gd name="f70" fmla="val 9522"/>
                <a:gd name="f71" fmla="val 7215"/>
                <a:gd name="f72" fmla="val 10372"/>
                <a:gd name="f73" fmla="val 7814"/>
                <a:gd name="f74" fmla="val 10971"/>
                <a:gd name="f75" fmla="val 8291"/>
                <a:gd name="f76" fmla="val 11472"/>
                <a:gd name="f77" fmla="val 8895"/>
                <a:gd name="f78" fmla="val 9516"/>
                <a:gd name="f79" fmla="val 9714"/>
                <a:gd name="f80" fmla="val 9915"/>
                <a:gd name="f81" fmla="val 11678"/>
                <a:gd name="f82" fmla="val 10114"/>
                <a:gd name="f83" fmla="val 11632"/>
                <a:gd name="f84" fmla="val 10240"/>
                <a:gd name="f85" fmla="val 11569"/>
                <a:gd name="f86" fmla="val 10334"/>
                <a:gd name="f87" fmla="val 11506"/>
                <a:gd name="f88" fmla="val 10366"/>
                <a:gd name="f89" fmla="val 11380"/>
                <a:gd name="f90" fmla="val 10397"/>
                <a:gd name="f91" fmla="val 11254"/>
                <a:gd name="f92" fmla="val 11128"/>
                <a:gd name="f93" fmla="val 10271"/>
                <a:gd name="f94" fmla="val 11065"/>
                <a:gd name="f95" fmla="val 9389"/>
                <a:gd name="f96" fmla="val 10152"/>
                <a:gd name="f97" fmla="val 9106"/>
                <a:gd name="f98" fmla="val 9868"/>
                <a:gd name="f99" fmla="val 9459"/>
                <a:gd name="f100" fmla="val 9175"/>
                <a:gd name="f101" fmla="val 9515"/>
                <a:gd name="f102" fmla="val 9033"/>
                <a:gd name="f103" fmla="val 9688"/>
                <a:gd name="f104" fmla="val 8962"/>
                <a:gd name="f105" fmla="val 9866"/>
                <a:gd name="f106" fmla="val 10043"/>
                <a:gd name="f107" fmla="val 10224"/>
                <a:gd name="f108" fmla="val 11279"/>
                <a:gd name="f109" fmla="val 10089"/>
                <a:gd name="f110" fmla="val 11326"/>
                <a:gd name="f111" fmla="val 10135"/>
                <a:gd name="f112" fmla="val 11405"/>
                <a:gd name="f113" fmla="val 10164"/>
                <a:gd name="f114" fmla="val 11494"/>
                <a:gd name="f115" fmla="val 11527"/>
                <a:gd name="f116" fmla="val 11561"/>
                <a:gd name="f117" fmla="val 10160"/>
                <a:gd name="f118" fmla="val 11594"/>
                <a:gd name="f119" fmla="val 11720"/>
                <a:gd name="f120" fmla="val 10120"/>
                <a:gd name="f121" fmla="val 11783"/>
                <a:gd name="f122" fmla="val 10026"/>
                <a:gd name="f123" fmla="val 11815"/>
                <a:gd name="f124" fmla="val 9931"/>
                <a:gd name="f125" fmla="val 9081"/>
                <a:gd name="f126" fmla="val 8230"/>
                <a:gd name="f127" fmla="val 11185"/>
                <a:gd name="f128" fmla="val 7600"/>
                <a:gd name="f129" fmla="val 10778"/>
                <a:gd name="f130" fmla="val 7170"/>
                <a:gd name="f131" fmla="val 6903"/>
                <a:gd name="f132" fmla="val 9537"/>
                <a:gd name="f133" fmla="val 9266"/>
                <a:gd name="f134" fmla="val 8975"/>
                <a:gd name="f135" fmla="val 6944"/>
                <a:gd name="f136" fmla="val 8665"/>
                <a:gd name="f137" fmla="val 7033"/>
                <a:gd name="f138" fmla="val 4852"/>
                <a:gd name="f139" fmla="val 3221"/>
                <a:gd name="f140" fmla="val 4884"/>
                <a:gd name="f141" fmla="val 3032"/>
                <a:gd name="f142" fmla="val 5136"/>
                <a:gd name="f143" fmla="val 2213"/>
                <a:gd name="f144" fmla="val 1330"/>
                <a:gd name="f145" fmla="val 4254"/>
                <a:gd name="f146" fmla="val 700"/>
                <a:gd name="f147" fmla="val 3778"/>
                <a:gd name="f148" fmla="val 225"/>
                <a:gd name="f149" fmla="val 3177"/>
                <a:gd name="f150" fmla="*/ f0 1 12067"/>
                <a:gd name="f151" fmla="*/ f1 1 11702"/>
                <a:gd name="f152" fmla="+- f4 0 f2"/>
                <a:gd name="f153" fmla="+- f3 0 f2"/>
                <a:gd name="f154" fmla="*/ f153 1 12067"/>
                <a:gd name="f155" fmla="*/ f152 1 11702"/>
                <a:gd name="f156" fmla="*/ f2 1 f154"/>
                <a:gd name="f157" fmla="*/ f3 1 f154"/>
                <a:gd name="f158" fmla="*/ f2 1 f155"/>
                <a:gd name="f159" fmla="*/ f4 1 f155"/>
                <a:gd name="f160" fmla="*/ f156 f150 1"/>
                <a:gd name="f161" fmla="*/ f157 f150 1"/>
                <a:gd name="f162" fmla="*/ f159 f151 1"/>
                <a:gd name="f163" fmla="*/ f158 f151 1"/>
              </a:gdLst>
              <a:cxnLst>
                <a:cxn ang="3cd4">
                  <a:pos x="hc" y="t"/>
                </a:cxn>
                <a:cxn ang="0">
                  <a:pos x="r" y="vc"/>
                </a:cxn>
                <a:cxn ang="cd4">
                  <a:pos x="hc" y="b"/>
                </a:cxn>
                <a:cxn ang="cd2">
                  <a:pos x="l" y="vc"/>
                </a:cxn>
              </a:cxnLst>
              <a:rect l="f160" t="f163" r="f161" b="f162"/>
              <a:pathLst>
                <a:path w="12067" h="11702">
                  <a:moveTo>
                    <a:pt x="f5" y="f2"/>
                  </a:moveTo>
                  <a:cubicBezTo>
                    <a:pt x="f6" y="f2"/>
                    <a:pt x="f7" y="f8"/>
                    <a:pt x="f9" y="f10"/>
                  </a:cubicBezTo>
                  <a:cubicBezTo>
                    <a:pt x="f11" y="f12"/>
                    <a:pt x="f13" y="f14"/>
                    <a:pt x="f15" y="f16"/>
                  </a:cubicBezTo>
                  <a:cubicBezTo>
                    <a:pt x="f17" y="f18"/>
                    <a:pt x="f15" y="f19"/>
                    <a:pt x="f20" y="f21"/>
                  </a:cubicBezTo>
                  <a:lnTo>
                    <a:pt x="f22" y="f23"/>
                  </a:lnTo>
                  <a:cubicBezTo>
                    <a:pt x="f24" y="f25"/>
                    <a:pt x="f24" y="f26"/>
                    <a:pt x="f22" y="f27"/>
                  </a:cubicBezTo>
                  <a:cubicBezTo>
                    <a:pt x="f28" y="f29"/>
                    <a:pt x="f30" y="f31"/>
                    <a:pt x="f32" y="f31"/>
                  </a:cubicBezTo>
                  <a:cubicBezTo>
                    <a:pt x="f33" y="f31"/>
                    <a:pt x="f34" y="f29"/>
                    <a:pt x="f15" y="f27"/>
                  </a:cubicBezTo>
                  <a:lnTo>
                    <a:pt x="f35" y="f36"/>
                  </a:lnTo>
                  <a:cubicBezTo>
                    <a:pt x="f37" y="f38"/>
                    <a:pt x="f39" y="f40"/>
                    <a:pt x="f41" y="f40"/>
                  </a:cubicBezTo>
                  <a:cubicBezTo>
                    <a:pt x="f42" y="f40"/>
                    <a:pt x="f43" y="f44"/>
                    <a:pt x="f45" y="f23"/>
                  </a:cubicBezTo>
                  <a:cubicBezTo>
                    <a:pt x="f46" y="f47"/>
                    <a:pt x="f48" y="f49"/>
                    <a:pt x="f50" y="f51"/>
                  </a:cubicBezTo>
                  <a:cubicBezTo>
                    <a:pt x="f52" y="f53"/>
                    <a:pt x="f50" y="f54"/>
                    <a:pt x="f55" y="f56"/>
                  </a:cubicBezTo>
                  <a:cubicBezTo>
                    <a:pt x="f57" y="f58"/>
                    <a:pt x="f59" y="f60"/>
                    <a:pt x="f61" y="f60"/>
                  </a:cubicBezTo>
                  <a:cubicBezTo>
                    <a:pt x="f62" y="f60"/>
                    <a:pt x="f63" y="f64"/>
                    <a:pt x="f65" y="f66"/>
                  </a:cubicBezTo>
                  <a:lnTo>
                    <a:pt x="f67" y="f68"/>
                  </a:lnTo>
                  <a:cubicBezTo>
                    <a:pt x="f69" y="f70"/>
                    <a:pt x="f71" y="f72"/>
                    <a:pt x="f73" y="f74"/>
                  </a:cubicBezTo>
                  <a:cubicBezTo>
                    <a:pt x="f75" y="f76"/>
                    <a:pt x="f77" y="f4"/>
                    <a:pt x="f78" y="f4"/>
                  </a:cubicBezTo>
                  <a:cubicBezTo>
                    <a:pt x="f79" y="f4"/>
                    <a:pt x="f80" y="f81"/>
                    <a:pt x="f82" y="f83"/>
                  </a:cubicBezTo>
                  <a:cubicBezTo>
                    <a:pt x="f84" y="f85"/>
                    <a:pt x="f86" y="f87"/>
                    <a:pt x="f88" y="f89"/>
                  </a:cubicBezTo>
                  <a:cubicBezTo>
                    <a:pt x="f90" y="f91"/>
                    <a:pt x="f88" y="f92"/>
                    <a:pt x="f93" y="f94"/>
                  </a:cubicBezTo>
                  <a:lnTo>
                    <a:pt x="f95" y="f96"/>
                  </a:lnTo>
                  <a:cubicBezTo>
                    <a:pt x="f97" y="f98"/>
                    <a:pt x="f97" y="f99"/>
                    <a:pt x="f95" y="f100"/>
                  </a:cubicBezTo>
                  <a:cubicBezTo>
                    <a:pt x="f101" y="f102"/>
                    <a:pt x="f103" y="f104"/>
                    <a:pt x="f105" y="f104"/>
                  </a:cubicBezTo>
                  <a:cubicBezTo>
                    <a:pt x="f106" y="f104"/>
                    <a:pt x="f107" y="f102"/>
                    <a:pt x="f88" y="f100"/>
                  </a:cubicBezTo>
                  <a:lnTo>
                    <a:pt x="f108" y="f109"/>
                  </a:lnTo>
                  <a:cubicBezTo>
                    <a:pt x="f110" y="f111"/>
                    <a:pt x="f112" y="f113"/>
                    <a:pt x="f114" y="f113"/>
                  </a:cubicBezTo>
                  <a:cubicBezTo>
                    <a:pt x="f115" y="f113"/>
                    <a:pt x="f116" y="f117"/>
                    <a:pt x="f118" y="f96"/>
                  </a:cubicBezTo>
                  <a:cubicBezTo>
                    <a:pt x="f119" y="f120"/>
                    <a:pt x="f121" y="f122"/>
                    <a:pt x="f123" y="f124"/>
                  </a:cubicBezTo>
                  <a:cubicBezTo>
                    <a:pt x="f3" y="f125"/>
                    <a:pt x="f123" y="f126"/>
                    <a:pt x="f127" y="f128"/>
                  </a:cubicBezTo>
                  <a:cubicBezTo>
                    <a:pt x="f129" y="f130"/>
                    <a:pt x="f107" y="f131"/>
                    <a:pt x="f132" y="f131"/>
                  </a:cubicBezTo>
                  <a:cubicBezTo>
                    <a:pt x="f133" y="f131"/>
                    <a:pt x="f134" y="f135"/>
                    <a:pt x="f136" y="f137"/>
                  </a:cubicBezTo>
                  <a:lnTo>
                    <a:pt x="f138" y="f139"/>
                  </a:lnTo>
                  <a:lnTo>
                    <a:pt x="f140" y="f141"/>
                  </a:lnTo>
                  <a:cubicBezTo>
                    <a:pt x="f142" y="f143"/>
                    <a:pt x="f140" y="f144"/>
                    <a:pt x="f145" y="f146"/>
                  </a:cubicBezTo>
                  <a:cubicBezTo>
                    <a:pt x="f147" y="f148"/>
                    <a:pt x="f149"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5" name="Google Shape;6864;p88">
              <a:extLst>
                <a:ext uri="{FF2B5EF4-FFF2-40B4-BE49-F238E27FC236}">
                  <a16:creationId xmlns:a16="http://schemas.microsoft.com/office/drawing/2014/main" id="{853C8B30-990B-4224-9634-5DFA4C7CD74C}"/>
                </a:ext>
              </a:extLst>
            </p:cNvPr>
            <p:cNvSpPr/>
            <p:nvPr/>
          </p:nvSpPr>
          <p:spPr>
            <a:xfrm>
              <a:off x="6545202" y="2586663"/>
              <a:ext cx="293595" cy="286380"/>
            </a:xfrm>
            <a:custGeom>
              <a:gdLst>
                <a:gd name="f0" fmla="val w"/>
                <a:gd name="f1" fmla="val h"/>
                <a:gd name="f2" fmla="val 0"/>
                <a:gd name="f3" fmla="val 5766"/>
                <a:gd name="f4" fmla="val 5624"/>
                <a:gd name="f5" fmla="val 4080"/>
                <a:gd name="f6" fmla="val 1504"/>
                <a:gd name="f7" fmla="val 4167"/>
                <a:gd name="f8" fmla="val 4253"/>
                <a:gd name="f9" fmla="val 1528"/>
                <a:gd name="f10" fmla="val 4316"/>
                <a:gd name="f11" fmla="val 1575"/>
                <a:gd name="f12" fmla="val 4442"/>
                <a:gd name="f13" fmla="val 1701"/>
                <a:gd name="f14" fmla="val 1953"/>
                <a:gd name="f15" fmla="val 2048"/>
                <a:gd name="f16" fmla="val 2205"/>
                <a:gd name="f17" fmla="val 4159"/>
                <a:gd name="f18" fmla="val 2158"/>
                <a:gd name="f19" fmla="val 4206"/>
                <a:gd name="f20" fmla="val 2072"/>
                <a:gd name="f21" fmla="val 4230"/>
                <a:gd name="f22" fmla="val 1985"/>
                <a:gd name="f23" fmla="val 1898"/>
                <a:gd name="f24" fmla="val 1812"/>
                <a:gd name="f25" fmla="val 1764"/>
                <a:gd name="f26" fmla="val 1638"/>
                <a:gd name="f27" fmla="val 4033"/>
                <a:gd name="f28" fmla="val 3781"/>
                <a:gd name="f29" fmla="val 3686"/>
                <a:gd name="f30" fmla="val 3844"/>
                <a:gd name="f31" fmla="val 3907"/>
                <a:gd name="f32" fmla="val 3993"/>
                <a:gd name="f33" fmla="val 567"/>
                <a:gd name="f34" fmla="val 3277"/>
                <a:gd name="f35" fmla="val 4694"/>
                <a:gd name="f36" fmla="val 5198"/>
                <a:gd name="f37" fmla="val 835"/>
                <a:gd name="f38" fmla="val 5482"/>
                <a:gd name="f39" fmla="val 1189"/>
                <a:gd name="f40" fmla="val 1540"/>
                <a:gd name="f41" fmla="val 1890"/>
                <a:gd name="f42" fmla="val 2237"/>
                <a:gd name="f43" fmla="val 2489"/>
                <a:gd name="f44" fmla="*/ f0 1 5766"/>
                <a:gd name="f45" fmla="*/ f1 1 5624"/>
                <a:gd name="f46" fmla="+- f4 0 f2"/>
                <a:gd name="f47" fmla="+- f3 0 f2"/>
                <a:gd name="f48" fmla="*/ f47 1 5766"/>
                <a:gd name="f49" fmla="*/ f46 1 5624"/>
                <a:gd name="f50" fmla="*/ f2 1 f48"/>
                <a:gd name="f51" fmla="*/ f3 1 f48"/>
                <a:gd name="f52" fmla="*/ f2 1 f49"/>
                <a:gd name="f53" fmla="*/ f4 1 f49"/>
                <a:gd name="f54" fmla="*/ f50 f44 1"/>
                <a:gd name="f55" fmla="*/ f51 f44 1"/>
                <a:gd name="f56" fmla="*/ f53 f45 1"/>
                <a:gd name="f57" fmla="*/ f52 f45 1"/>
              </a:gdLst>
              <a:cxnLst>
                <a:cxn ang="3cd4">
                  <a:pos x="hc" y="t"/>
                </a:cxn>
                <a:cxn ang="0">
                  <a:pos x="r" y="vc"/>
                </a:cxn>
                <a:cxn ang="cd4">
                  <a:pos x="hc" y="b"/>
                </a:cxn>
                <a:cxn ang="cd2">
                  <a:pos x="l" y="vc"/>
                </a:cxn>
              </a:cxnLst>
              <a:rect l="f54" t="f57" r="f55" b="f56"/>
              <a:pathLst>
                <a:path w="5766" h="5624">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0" y="f2"/>
                  </a:moveTo>
                  <a:lnTo>
                    <a:pt x="f33" y="f34"/>
                  </a:lnTo>
                  <a:cubicBezTo>
                    <a:pt x="f2" y="f30"/>
                    <a:pt x="f2" y="f35"/>
                    <a:pt x="f33" y="f36"/>
                  </a:cubicBezTo>
                  <a:cubicBezTo>
                    <a:pt x="f37" y="f38"/>
                    <a:pt x="f39" y="f4"/>
                    <a:pt x="f40" y="f4"/>
                  </a:cubicBezTo>
                  <a:cubicBezTo>
                    <a:pt x="f41" y="f4"/>
                    <a:pt x="f42" y="f38"/>
                    <a:pt x="f43" y="f36"/>
                  </a:cubicBezTo>
                  <a:lnTo>
                    <a:pt x="f3" y="f14"/>
                  </a:lnTo>
                  <a:lnTo>
                    <a:pt x="f30"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6" name="Google Shape;6865;p88">
              <a:extLst>
                <a:ext uri="{FF2B5EF4-FFF2-40B4-BE49-F238E27FC236}">
                  <a16:creationId xmlns:a16="http://schemas.microsoft.com/office/drawing/2014/main" id="{0CE18FFE-360C-42B8-8137-9952E2725CB3}"/>
                </a:ext>
              </a:extLst>
            </p:cNvPr>
            <p:cNvSpPr/>
            <p:nvPr/>
          </p:nvSpPr>
          <p:spPr>
            <a:xfrm>
              <a:off x="6888504" y="2275182"/>
              <a:ext cx="263100" cy="260155"/>
            </a:xfrm>
            <a:custGeom>
              <a:gdLst>
                <a:gd name="f0" fmla="val w"/>
                <a:gd name="f1" fmla="val h"/>
                <a:gd name="f2" fmla="val 0"/>
                <a:gd name="f3" fmla="val 5167"/>
                <a:gd name="f4" fmla="val 5109"/>
                <a:gd name="f5" fmla="val 4249"/>
                <a:gd name="f6" fmla="val 1"/>
                <a:gd name="f7" fmla="val 4179"/>
                <a:gd name="f8" fmla="val 4106"/>
                <a:gd name="f9" fmla="val 24"/>
                <a:gd name="f10" fmla="val 4033"/>
                <a:gd name="f11" fmla="val 68"/>
                <a:gd name="f12" fmla="val 2206"/>
                <a:gd name="f13" fmla="val 1171"/>
                <a:gd name="f14" fmla="val 2017"/>
                <a:gd name="f15" fmla="val 1265"/>
                <a:gd name="f16" fmla="val 1985"/>
                <a:gd name="f17" fmla="val 1549"/>
                <a:gd name="f18" fmla="val 2143"/>
                <a:gd name="f19" fmla="val 1706"/>
                <a:gd name="f20" fmla="val 2300"/>
                <a:gd name="f21" fmla="val 1864"/>
                <a:gd name="f22" fmla="val 4164"/>
                <a:gd name="f23" fmla="val 945"/>
                <a:gd name="f24" fmla="val 3245"/>
                <a:gd name="f25" fmla="val 2809"/>
                <a:gd name="f26" fmla="val 3434"/>
                <a:gd name="f27" fmla="val 2998"/>
                <a:gd name="f28" fmla="val 3502"/>
                <a:gd name="f29" fmla="val 3066"/>
                <a:gd name="f30" fmla="val 3594"/>
                <a:gd name="f31" fmla="val 3099"/>
                <a:gd name="f32" fmla="val 3684"/>
                <a:gd name="f33" fmla="val 3802"/>
                <a:gd name="f34" fmla="val 3916"/>
                <a:gd name="f35" fmla="val 3042"/>
                <a:gd name="f36" fmla="val 3970"/>
                <a:gd name="f37" fmla="val 2935"/>
                <a:gd name="f38" fmla="val 5073"/>
                <a:gd name="f39" fmla="val 1108"/>
                <a:gd name="f40" fmla="val 1013"/>
                <a:gd name="f41" fmla="val 793"/>
                <a:gd name="f42" fmla="val 5041"/>
                <a:gd name="f43" fmla="val 698"/>
                <a:gd name="f44" fmla="val 4474"/>
                <a:gd name="f45" fmla="val 100"/>
                <a:gd name="f46" fmla="val 4406"/>
                <a:gd name="f47" fmla="val 32"/>
                <a:gd name="f48" fmla="val 4330"/>
                <a:gd name="f49" fmla="*/ f0 1 5167"/>
                <a:gd name="f50" fmla="*/ f1 1 5109"/>
                <a:gd name="f51" fmla="+- f4 0 f2"/>
                <a:gd name="f52" fmla="+- f3 0 f2"/>
                <a:gd name="f53" fmla="*/ f52 1 5167"/>
                <a:gd name="f54" fmla="*/ f51 1 5109"/>
                <a:gd name="f55" fmla="*/ f2 1 f53"/>
                <a:gd name="f56" fmla="*/ f3 1 f53"/>
                <a:gd name="f57" fmla="*/ f2 1 f54"/>
                <a:gd name="f58" fmla="*/ f4 1 f54"/>
                <a:gd name="f59" fmla="*/ f55 f49 1"/>
                <a:gd name="f60" fmla="*/ f56 f49 1"/>
                <a:gd name="f61" fmla="*/ f58 f50 1"/>
                <a:gd name="f62" fmla="*/ f57 f50 1"/>
              </a:gdLst>
              <a:cxnLst>
                <a:cxn ang="3cd4">
                  <a:pos x="hc" y="t"/>
                </a:cxn>
                <a:cxn ang="0">
                  <a:pos x="r" y="vc"/>
                </a:cxn>
                <a:cxn ang="cd4">
                  <a:pos x="hc" y="b"/>
                </a:cxn>
                <a:cxn ang="cd2">
                  <a:pos x="l" y="vc"/>
                </a:cxn>
              </a:cxnLst>
              <a:rect l="f59" t="f62" r="f60" b="f61"/>
              <a:pathLst>
                <a:path w="5167" h="5109">
                  <a:moveTo>
                    <a:pt x="f5" y="f6"/>
                  </a:moveTo>
                  <a:cubicBezTo>
                    <a:pt x="f7" y="f6"/>
                    <a:pt x="f8" y="f9"/>
                    <a:pt x="f10" y="f11"/>
                  </a:cubicBezTo>
                  <a:lnTo>
                    <a:pt x="f12" y="f13"/>
                  </a:lnTo>
                  <a:cubicBezTo>
                    <a:pt x="f14" y="f15"/>
                    <a:pt x="f16" y="f17"/>
                    <a:pt x="f18" y="f19"/>
                  </a:cubicBezTo>
                  <a:lnTo>
                    <a:pt x="f20" y="f21"/>
                  </a:lnTo>
                  <a:lnTo>
                    <a:pt x="f2" y="f22"/>
                  </a:lnTo>
                  <a:lnTo>
                    <a:pt x="f23" y="f4"/>
                  </a:lnTo>
                  <a:lnTo>
                    <a:pt x="f24" y="f25"/>
                  </a:lnTo>
                  <a:lnTo>
                    <a:pt x="f26" y="f27"/>
                  </a:lnTo>
                  <a:cubicBezTo>
                    <a:pt x="f28" y="f29"/>
                    <a:pt x="f30" y="f31"/>
                    <a:pt x="f32" y="f31"/>
                  </a:cubicBezTo>
                  <a:cubicBezTo>
                    <a:pt x="f33" y="f31"/>
                    <a:pt x="f34" y="f35"/>
                    <a:pt x="f36" y="f37"/>
                  </a:cubicBezTo>
                  <a:lnTo>
                    <a:pt x="f38" y="f39"/>
                  </a:lnTo>
                  <a:cubicBezTo>
                    <a:pt x="f3" y="f40"/>
                    <a:pt x="f3" y="f41"/>
                    <a:pt x="f42" y="f43"/>
                  </a:cubicBezTo>
                  <a:lnTo>
                    <a:pt x="f44" y="f45"/>
                  </a:lnTo>
                  <a:cubicBezTo>
                    <a:pt x="f46" y="f47"/>
                    <a:pt x="f48"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07" name="Google Shape;6913;p88">
            <a:extLst>
              <a:ext uri="{FF2B5EF4-FFF2-40B4-BE49-F238E27FC236}">
                <a16:creationId xmlns:a16="http://schemas.microsoft.com/office/drawing/2014/main" id="{3904AA7A-AEA1-403C-AB47-5BCDEE9DF7A7}"/>
              </a:ext>
            </a:extLst>
          </p:cNvPr>
          <p:cNvGrpSpPr/>
          <p:nvPr/>
        </p:nvGrpSpPr>
        <p:grpSpPr>
          <a:xfrm>
            <a:off x="7300496" y="2275466"/>
            <a:ext cx="600029" cy="598410"/>
            <a:chOff x="7300496" y="2275466"/>
            <a:chExt cx="600029" cy="598410"/>
          </a:xfrm>
          <a:solidFill>
            <a:schemeClr val="bg1">
              <a:lumMod val="50000"/>
            </a:schemeClr>
          </a:solidFill>
        </p:grpSpPr>
        <p:sp>
          <p:nvSpPr>
            <p:cNvPr id="108" name="Google Shape;6914;p88">
              <a:extLst>
                <a:ext uri="{FF2B5EF4-FFF2-40B4-BE49-F238E27FC236}">
                  <a16:creationId xmlns:a16="http://schemas.microsoft.com/office/drawing/2014/main" id="{32304CE5-2A82-487D-ACF1-F417383FB1B9}"/>
                </a:ext>
              </a:extLst>
            </p:cNvPr>
            <p:cNvSpPr/>
            <p:nvPr/>
          </p:nvSpPr>
          <p:spPr>
            <a:xfrm>
              <a:off x="7300496" y="2275466"/>
              <a:ext cx="600029" cy="598410"/>
            </a:xfrm>
            <a:custGeom>
              <a:gdLst>
                <a:gd name="f0" fmla="val w"/>
                <a:gd name="f1" fmla="val h"/>
                <a:gd name="f2" fmla="val 0"/>
                <a:gd name="f3" fmla="val 11784"/>
                <a:gd name="f4" fmla="val 11752"/>
                <a:gd name="f5" fmla="val 5199"/>
                <a:gd name="f6" fmla="val 1"/>
                <a:gd name="f7" fmla="val 5042"/>
                <a:gd name="f8" fmla="val 4916"/>
                <a:gd name="f9" fmla="val 127"/>
                <a:gd name="f10" fmla="val 4884"/>
                <a:gd name="f11" fmla="val 284"/>
                <a:gd name="f12" fmla="val 4727"/>
                <a:gd name="f13" fmla="val 883"/>
                <a:gd name="f14" fmla="val 4191"/>
                <a:gd name="f15" fmla="val 977"/>
                <a:gd name="f16" fmla="val 3655"/>
                <a:gd name="f17" fmla="val 1229"/>
                <a:gd name="f18" fmla="val 3151"/>
                <a:gd name="f19" fmla="val 1513"/>
                <a:gd name="f20" fmla="val 2647"/>
                <a:gd name="f21" fmla="val 2599"/>
                <a:gd name="f22" fmla="val 1205"/>
                <a:gd name="f23" fmla="val 2542"/>
                <a:gd name="f24" fmla="val 1195"/>
                <a:gd name="f25" fmla="val 2482"/>
                <a:gd name="f26" fmla="val 2386"/>
                <a:gd name="f27" fmla="val 2284"/>
                <a:gd name="f28" fmla="val 1222"/>
                <a:gd name="f29" fmla="val 2206"/>
                <a:gd name="f30" fmla="val 1261"/>
                <a:gd name="f31" fmla="val 1135"/>
                <a:gd name="f32" fmla="val 2332"/>
                <a:gd name="f33" fmla="val 2490"/>
                <a:gd name="f34" fmla="val 1230"/>
                <a:gd name="f35" fmla="val 1198"/>
                <a:gd name="f36" fmla="val 3624"/>
                <a:gd name="f37" fmla="val 978"/>
                <a:gd name="f38" fmla="val 4726"/>
                <a:gd name="f39" fmla="val 4947"/>
                <a:gd name="f40" fmla="val 5041"/>
                <a:gd name="f41" fmla="val 6585"/>
                <a:gd name="f42" fmla="val 6743"/>
                <a:gd name="f43" fmla="val 6869"/>
                <a:gd name="f44" fmla="val 6900"/>
                <a:gd name="f45" fmla="val 7058"/>
                <a:gd name="f46" fmla="val 946"/>
                <a:gd name="f47" fmla="val 7404"/>
                <a:gd name="f48" fmla="val 1072"/>
                <a:gd name="f49" fmla="val 7782"/>
                <a:gd name="f50" fmla="val 8129"/>
                <a:gd name="f51" fmla="val 1504"/>
                <a:gd name="f52" fmla="val 7854"/>
                <a:gd name="f53" fmla="val 2843"/>
                <a:gd name="f54" fmla="val 6486"/>
                <a:gd name="f55" fmla="val 2841"/>
                <a:gd name="f56" fmla="val 2839"/>
                <a:gd name="f57" fmla="val 6488"/>
                <a:gd name="f58" fmla="val 2836"/>
                <a:gd name="f59" fmla="val 6491"/>
                <a:gd name="f60" fmla="val 6459"/>
                <a:gd name="f61" fmla="val 2805"/>
                <a:gd name="f62" fmla="val 6050"/>
                <a:gd name="f63" fmla="val 5955"/>
                <a:gd name="f64" fmla="val 2773"/>
                <a:gd name="f65" fmla="val 4222"/>
                <a:gd name="f66" fmla="val 5861"/>
                <a:gd name="f67" fmla="val 7562"/>
                <a:gd name="f68" fmla="val 8948"/>
                <a:gd name="f69" fmla="val 5924"/>
                <a:gd name="f70" fmla="val 7499"/>
                <a:gd name="f71" fmla="val 7751"/>
                <a:gd name="f72" fmla="val 8822"/>
                <a:gd name="f73" fmla="val 6113"/>
                <a:gd name="f74" fmla="val 6066"/>
                <a:gd name="f75" fmla="val 5963"/>
                <a:gd name="f76" fmla="val 8956"/>
                <a:gd name="f77" fmla="val 5821"/>
                <a:gd name="f78" fmla="val 5680"/>
                <a:gd name="f79" fmla="val 5499"/>
                <a:gd name="f80" fmla="val 5294"/>
                <a:gd name="f81" fmla="val 8917"/>
                <a:gd name="f82" fmla="val 10523"/>
                <a:gd name="f83" fmla="val 4034"/>
                <a:gd name="f84" fmla="val 10681"/>
                <a:gd name="f85" fmla="val 4349"/>
                <a:gd name="f86" fmla="val 10807"/>
                <a:gd name="f87" fmla="val 10870"/>
                <a:gd name="f88" fmla="val 11468"/>
                <a:gd name="f89" fmla="val 11626"/>
                <a:gd name="f90" fmla="val 6901"/>
                <a:gd name="f91" fmla="val 7594"/>
                <a:gd name="f92" fmla="val 10775"/>
                <a:gd name="f93" fmla="val 8633"/>
                <a:gd name="f94" fmla="val 10240"/>
                <a:gd name="f95" fmla="val 9137"/>
                <a:gd name="f96" fmla="val 9185"/>
                <a:gd name="f97" fmla="val 10547"/>
                <a:gd name="f98" fmla="val 9243"/>
                <a:gd name="f99" fmla="val 10558"/>
                <a:gd name="f100" fmla="val 9302"/>
                <a:gd name="f101" fmla="val 9399"/>
                <a:gd name="f102" fmla="val 9501"/>
                <a:gd name="f103" fmla="val 10531"/>
                <a:gd name="f104" fmla="val 9578"/>
                <a:gd name="f105" fmla="val 10492"/>
                <a:gd name="f106" fmla="val 10524"/>
                <a:gd name="f107" fmla="val 9547"/>
                <a:gd name="f108" fmla="val 10650"/>
                <a:gd name="f109" fmla="val 9421"/>
                <a:gd name="f110" fmla="val 9263"/>
                <a:gd name="f111" fmla="val 10555"/>
                <a:gd name="f112" fmla="val 9106"/>
                <a:gd name="f113" fmla="val 10303"/>
                <a:gd name="f114" fmla="val 8601"/>
                <a:gd name="f115" fmla="val 10618"/>
                <a:gd name="f116" fmla="val 10933"/>
                <a:gd name="f117" fmla="val 7026"/>
                <a:gd name="f118" fmla="val 11500"/>
                <a:gd name="f119" fmla="val 11658"/>
                <a:gd name="f120" fmla="val 6806"/>
                <a:gd name="f121" fmla="val 6711"/>
                <a:gd name="f122" fmla="val 6554"/>
                <a:gd name="f123" fmla="val 5167"/>
                <a:gd name="f124" fmla="val 4915"/>
                <a:gd name="f125" fmla="val 10902"/>
                <a:gd name="f126" fmla="val 3687"/>
                <a:gd name="f127" fmla="val 10272"/>
                <a:gd name="f128" fmla="val 2521"/>
                <a:gd name="f129" fmla="val 10587"/>
                <a:gd name="f130" fmla="val 9509"/>
                <a:gd name="f131" fmla="val 1209"/>
                <a:gd name="f132" fmla="val 9430"/>
                <a:gd name="f133" fmla="val 1185"/>
                <a:gd name="f134" fmla="val 9347"/>
                <a:gd name="f135" fmla="val 9279"/>
                <a:gd name="f136" fmla="val 9208"/>
                <a:gd name="f137" fmla="val 1201"/>
                <a:gd name="f138" fmla="val 8161"/>
                <a:gd name="f139" fmla="*/ f0 1 11784"/>
                <a:gd name="f140" fmla="*/ f1 1 11752"/>
                <a:gd name="f141" fmla="+- f4 0 f2"/>
                <a:gd name="f142" fmla="+- f3 0 f2"/>
                <a:gd name="f143" fmla="*/ f142 1 11784"/>
                <a:gd name="f144" fmla="*/ f141 1 11752"/>
                <a:gd name="f145" fmla="*/ f2 1 f143"/>
                <a:gd name="f146" fmla="*/ f3 1 f143"/>
                <a:gd name="f147" fmla="*/ f2 1 f144"/>
                <a:gd name="f148" fmla="*/ f4 1 f144"/>
                <a:gd name="f149" fmla="*/ f145 f139 1"/>
                <a:gd name="f150" fmla="*/ f146 f139 1"/>
                <a:gd name="f151" fmla="*/ f148 f140 1"/>
                <a:gd name="f152" fmla="*/ f147 f140 1"/>
              </a:gdLst>
              <a:cxnLst>
                <a:cxn ang="3cd4">
                  <a:pos x="hc" y="t"/>
                </a:cxn>
                <a:cxn ang="0">
                  <a:pos x="r" y="vc"/>
                </a:cxn>
                <a:cxn ang="cd4">
                  <a:pos x="hc" y="b"/>
                </a:cxn>
                <a:cxn ang="cd2">
                  <a:pos x="l" y="vc"/>
                </a:cxn>
              </a:cxnLst>
              <a:rect l="f149" t="f152" r="f150" b="f151"/>
              <a:pathLst>
                <a:path w="11784" h="11752">
                  <a:moveTo>
                    <a:pt x="f5" y="f6"/>
                  </a:moveTo>
                  <a:cubicBezTo>
                    <a:pt x="f7" y="f6"/>
                    <a:pt x="f8" y="f9"/>
                    <a:pt x="f10" y="f11"/>
                  </a:cubicBezTo>
                  <a:lnTo>
                    <a:pt x="f12" y="f13"/>
                  </a:lnTo>
                  <a:cubicBezTo>
                    <a:pt x="f14" y="f15"/>
                    <a:pt x="f16" y="f17"/>
                    <a:pt x="f18" y="f19"/>
                  </a:cubicBezTo>
                  <a:lnTo>
                    <a:pt x="f20" y="f17"/>
                  </a:lnTo>
                  <a:cubicBezTo>
                    <a:pt x="f21" y="f22"/>
                    <a:pt x="f23" y="f24"/>
                    <a:pt x="f25" y="f24"/>
                  </a:cubicBezTo>
                  <a:cubicBezTo>
                    <a:pt x="f26" y="f24"/>
                    <a:pt x="f27" y="f28"/>
                    <a:pt x="f29" y="f30"/>
                  </a:cubicBezTo>
                  <a:lnTo>
                    <a:pt x="f30" y="f29"/>
                  </a:lnTo>
                  <a:cubicBezTo>
                    <a:pt x="f31" y="f32"/>
                    <a:pt x="f31" y="f33"/>
                    <a:pt x="f34" y="f20"/>
                  </a:cubicBezTo>
                  <a:lnTo>
                    <a:pt x="f19" y="f18"/>
                  </a:lnTo>
                  <a:cubicBezTo>
                    <a:pt x="f35" y="f36"/>
                    <a:pt x="f37" y="f14"/>
                    <a:pt x="f13" y="f38"/>
                  </a:cubicBezTo>
                  <a:lnTo>
                    <a:pt x="f11" y="f10"/>
                  </a:lnTo>
                  <a:cubicBezTo>
                    <a:pt x="f9" y="f39"/>
                    <a:pt x="f6" y="f40"/>
                    <a:pt x="f6" y="f5"/>
                  </a:cubicBezTo>
                  <a:lnTo>
                    <a:pt x="f6" y="f41"/>
                  </a:lnTo>
                  <a:cubicBezTo>
                    <a:pt x="f6" y="f42"/>
                    <a:pt x="f9" y="f43"/>
                    <a:pt x="f11" y="f44"/>
                  </a:cubicBezTo>
                  <a:lnTo>
                    <a:pt x="f13" y="f45"/>
                  </a:lnTo>
                  <a:cubicBezTo>
                    <a:pt x="f46" y="f47"/>
                    <a:pt x="f48" y="f49"/>
                    <a:pt x="f34" y="f50"/>
                  </a:cubicBezTo>
                  <a:cubicBezTo>
                    <a:pt x="f51" y="f52"/>
                    <a:pt x="f53" y="f54"/>
                    <a:pt x="f55" y="f54"/>
                  </a:cubicBezTo>
                  <a:lnTo>
                    <a:pt x="f55" y="f54"/>
                  </a:lnTo>
                  <a:cubicBezTo>
                    <a:pt x="f55" y="f54"/>
                    <a:pt x="f56" y="f57"/>
                    <a:pt x="f58" y="f59"/>
                  </a:cubicBezTo>
                  <a:cubicBezTo>
                    <a:pt x="f58" y="f60"/>
                    <a:pt x="f61" y="f62"/>
                    <a:pt x="f61" y="f63"/>
                  </a:cubicBezTo>
                  <a:cubicBezTo>
                    <a:pt x="f64" y="f65"/>
                    <a:pt x="f14" y="f58"/>
                    <a:pt x="f66" y="f58"/>
                  </a:cubicBezTo>
                  <a:cubicBezTo>
                    <a:pt x="f67" y="f58"/>
                    <a:pt x="f68" y="f65"/>
                    <a:pt x="f68" y="f69"/>
                  </a:cubicBezTo>
                  <a:cubicBezTo>
                    <a:pt x="f68" y="f70"/>
                    <a:pt x="f71" y="f72"/>
                    <a:pt x="f73" y="f68"/>
                  </a:cubicBezTo>
                  <a:cubicBezTo>
                    <a:pt x="f74" y="f68"/>
                    <a:pt x="f75" y="f76"/>
                    <a:pt x="f77" y="f76"/>
                  </a:cubicBezTo>
                  <a:cubicBezTo>
                    <a:pt x="f78" y="f76"/>
                    <a:pt x="f79" y="f68"/>
                    <a:pt x="f80" y="f81"/>
                  </a:cubicBezTo>
                  <a:lnTo>
                    <a:pt x="f16" y="f82"/>
                  </a:lnTo>
                  <a:cubicBezTo>
                    <a:pt x="f83" y="f84"/>
                    <a:pt x="f85" y="f86"/>
                    <a:pt x="f12" y="f87"/>
                  </a:cubicBezTo>
                  <a:lnTo>
                    <a:pt x="f10" y="f88"/>
                  </a:lnTo>
                  <a:cubicBezTo>
                    <a:pt x="f8" y="f89"/>
                    <a:pt x="f7" y="f4"/>
                    <a:pt x="f5" y="f4"/>
                  </a:cubicBezTo>
                  <a:lnTo>
                    <a:pt x="f41" y="f4"/>
                  </a:lnTo>
                  <a:cubicBezTo>
                    <a:pt x="f42" y="f4"/>
                    <a:pt x="f43" y="f89"/>
                    <a:pt x="f90" y="f88"/>
                  </a:cubicBezTo>
                  <a:lnTo>
                    <a:pt x="f45" y="f87"/>
                  </a:lnTo>
                  <a:cubicBezTo>
                    <a:pt x="f91" y="f92"/>
                    <a:pt x="f50" y="f82"/>
                    <a:pt x="f93" y="f94"/>
                  </a:cubicBezTo>
                  <a:lnTo>
                    <a:pt x="f95" y="f82"/>
                  </a:lnTo>
                  <a:cubicBezTo>
                    <a:pt x="f96" y="f97"/>
                    <a:pt x="f98" y="f99"/>
                    <a:pt x="f100" y="f99"/>
                  </a:cubicBezTo>
                  <a:cubicBezTo>
                    <a:pt x="f101" y="f99"/>
                    <a:pt x="f102" y="f103"/>
                    <a:pt x="f104" y="f105"/>
                  </a:cubicBezTo>
                  <a:lnTo>
                    <a:pt x="f106" y="f107"/>
                  </a:lnTo>
                  <a:cubicBezTo>
                    <a:pt x="f108" y="f109"/>
                    <a:pt x="f108" y="f110"/>
                    <a:pt x="f111" y="f112"/>
                  </a:cubicBezTo>
                  <a:lnTo>
                    <a:pt x="f113" y="f114"/>
                  </a:lnTo>
                  <a:cubicBezTo>
                    <a:pt x="f115" y="f50"/>
                    <a:pt x="f86" y="f67"/>
                    <a:pt x="f116" y="f117"/>
                  </a:cubicBezTo>
                  <a:lnTo>
                    <a:pt x="f118" y="f43"/>
                  </a:lnTo>
                  <a:cubicBezTo>
                    <a:pt x="f119" y="f120"/>
                    <a:pt x="f3" y="f121"/>
                    <a:pt x="f3" y="f122"/>
                  </a:cubicBezTo>
                  <a:lnTo>
                    <a:pt x="f3" y="f123"/>
                  </a:lnTo>
                  <a:cubicBezTo>
                    <a:pt x="f4" y="f40"/>
                    <a:pt x="f119" y="f124"/>
                    <a:pt x="f118" y="f10"/>
                  </a:cubicBezTo>
                  <a:lnTo>
                    <a:pt x="f125" y="f38"/>
                  </a:lnTo>
                  <a:cubicBezTo>
                    <a:pt x="f86" y="f14"/>
                    <a:pt x="f111" y="f126"/>
                    <a:pt x="f127" y="f18"/>
                  </a:cubicBezTo>
                  <a:lnTo>
                    <a:pt x="f111" y="f20"/>
                  </a:lnTo>
                  <a:cubicBezTo>
                    <a:pt x="f108" y="f128"/>
                    <a:pt x="f129" y="f32"/>
                    <a:pt x="f106" y="f29"/>
                  </a:cubicBezTo>
                  <a:lnTo>
                    <a:pt x="f104" y="f30"/>
                  </a:lnTo>
                  <a:cubicBezTo>
                    <a:pt x="f130" y="f131"/>
                    <a:pt x="f132" y="f133"/>
                    <a:pt x="f134" y="f133"/>
                  </a:cubicBezTo>
                  <a:cubicBezTo>
                    <a:pt x="f135" y="f133"/>
                    <a:pt x="f136" y="f137"/>
                    <a:pt x="f95" y="f17"/>
                  </a:cubicBezTo>
                  <a:lnTo>
                    <a:pt x="f93" y="f19"/>
                  </a:lnTo>
                  <a:cubicBezTo>
                    <a:pt x="f138" y="f35"/>
                    <a:pt x="f91" y="f15"/>
                    <a:pt x="f45" y="f13"/>
                  </a:cubicBezTo>
                  <a:lnTo>
                    <a:pt x="f90" y="f11"/>
                  </a:lnTo>
                  <a:cubicBezTo>
                    <a:pt x="f43" y="f9"/>
                    <a:pt x="f42" y="f6"/>
                    <a:pt x="f41"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9" name="Google Shape;6915;p88">
              <a:extLst>
                <a:ext uri="{FF2B5EF4-FFF2-40B4-BE49-F238E27FC236}">
                  <a16:creationId xmlns:a16="http://schemas.microsoft.com/office/drawing/2014/main" id="{EABE4801-C82C-48AA-A568-654B6ED53CC4}"/>
                </a:ext>
              </a:extLst>
            </p:cNvPr>
            <p:cNvSpPr/>
            <p:nvPr/>
          </p:nvSpPr>
          <p:spPr>
            <a:xfrm>
              <a:off x="7300496" y="2454697"/>
              <a:ext cx="438006" cy="417588"/>
            </a:xfrm>
            <a:custGeom>
              <a:gdLst>
                <a:gd name="f0" fmla="val w"/>
                <a:gd name="f1" fmla="val h"/>
                <a:gd name="f2" fmla="val 0"/>
                <a:gd name="f3" fmla="val 8602"/>
                <a:gd name="f4" fmla="val 8201"/>
                <a:gd name="f5" fmla="val 5939"/>
                <a:gd name="f6" fmla="val 4729"/>
                <a:gd name="f7" fmla="val 3750"/>
                <a:gd name="f8" fmla="val 854"/>
                <a:gd name="f9" fmla="val 3561"/>
                <a:gd name="f10" fmla="val 1963"/>
                <a:gd name="f11" fmla="val 3466"/>
                <a:gd name="f12" fmla="val 2404"/>
                <a:gd name="f13" fmla="val 3498"/>
                <a:gd name="f14" fmla="val 2813"/>
                <a:gd name="f15" fmla="val 3624"/>
                <a:gd name="f16" fmla="val 3223"/>
                <a:gd name="f17" fmla="val 410"/>
                <a:gd name="f18" fmla="val 6468"/>
                <a:gd name="f19" fmla="val 1"/>
                <a:gd name="f20" fmla="val 6846"/>
                <a:gd name="f21" fmla="val 7507"/>
                <a:gd name="f22" fmla="val 7917"/>
                <a:gd name="f23" fmla="val 600"/>
                <a:gd name="f24" fmla="val 8106"/>
                <a:gd name="f25" fmla="val 852"/>
                <a:gd name="f26" fmla="val 8200"/>
                <a:gd name="f27" fmla="val 1111"/>
                <a:gd name="f28" fmla="val 1371"/>
                <a:gd name="f29" fmla="val 1639"/>
                <a:gd name="f30" fmla="val 1860"/>
                <a:gd name="f31" fmla="val 5136"/>
                <a:gd name="f32" fmla="val 4640"/>
                <a:gd name="f33" fmla="val 5388"/>
                <a:gd name="f34" fmla="val 4735"/>
                <a:gd name="f35" fmla="val 5664"/>
                <a:gd name="f36" fmla="val 4782"/>
                <a:gd name="f37" fmla="val 5947"/>
                <a:gd name="f38" fmla="val 6231"/>
                <a:gd name="f39" fmla="val 6522"/>
                <a:gd name="f40" fmla="val 6806"/>
                <a:gd name="f41" fmla="val 7846"/>
                <a:gd name="f42" fmla="val 4294"/>
                <a:gd name="f43" fmla="val 3065"/>
                <a:gd name="f44" fmla="val 8224"/>
                <a:gd name="f45" fmla="val 1773"/>
                <a:gd name="f46" fmla="val 8192"/>
                <a:gd name="f47" fmla="val 1647"/>
                <a:gd name="f48" fmla="val 8129"/>
                <a:gd name="f49" fmla="val 1553"/>
                <a:gd name="f50" fmla="val 8003"/>
                <a:gd name="f51" fmla="val 1521"/>
                <a:gd name="f52" fmla="val 7972"/>
                <a:gd name="f53" fmla="val 1514"/>
                <a:gd name="f54" fmla="val 7942"/>
                <a:gd name="f55" fmla="val 1510"/>
                <a:gd name="f56" fmla="val 7914"/>
                <a:gd name="f57" fmla="val 7830"/>
                <a:gd name="f58" fmla="val 7759"/>
                <a:gd name="f59" fmla="val 1545"/>
                <a:gd name="f60" fmla="val 7688"/>
                <a:gd name="f61" fmla="val 1616"/>
                <a:gd name="f62" fmla="val 6901"/>
                <a:gd name="f63" fmla="val 6759"/>
                <a:gd name="f64" fmla="val 2530"/>
                <a:gd name="f65" fmla="val 6578"/>
                <a:gd name="f66" fmla="val 2593"/>
                <a:gd name="f67" fmla="val 6400"/>
                <a:gd name="f68" fmla="val 6223"/>
                <a:gd name="f69" fmla="val 6050"/>
                <a:gd name="f70" fmla="val 5924"/>
                <a:gd name="f71" fmla="val 5640"/>
                <a:gd name="f72" fmla="val 2120"/>
                <a:gd name="f73" fmla="val 1679"/>
                <a:gd name="f74" fmla="val 1395"/>
                <a:gd name="f75" fmla="val 6711"/>
                <a:gd name="f76" fmla="val 608"/>
                <a:gd name="f77" fmla="val 6774"/>
                <a:gd name="f78" fmla="val 545"/>
                <a:gd name="f79" fmla="val 419"/>
                <a:gd name="f80" fmla="val 293"/>
                <a:gd name="f81" fmla="val 6743"/>
                <a:gd name="f82" fmla="val 198"/>
                <a:gd name="f83" fmla="val 6648"/>
                <a:gd name="f84" fmla="val 104"/>
                <a:gd name="f85" fmla="val 6554"/>
                <a:gd name="f86" fmla="val 72"/>
                <a:gd name="f87" fmla="val 6344"/>
                <a:gd name="f88" fmla="val 23"/>
                <a:gd name="f89" fmla="val 6139"/>
                <a:gd name="f90" fmla="*/ f0 1 8602"/>
                <a:gd name="f91" fmla="*/ f1 1 8201"/>
                <a:gd name="f92" fmla="+- f4 0 f2"/>
                <a:gd name="f93" fmla="+- f3 0 f2"/>
                <a:gd name="f94" fmla="*/ f93 1 8602"/>
                <a:gd name="f95" fmla="*/ f92 1 8201"/>
                <a:gd name="f96" fmla="*/ f2 1 f94"/>
                <a:gd name="f97" fmla="*/ f3 1 f94"/>
                <a:gd name="f98" fmla="*/ f2 1 f95"/>
                <a:gd name="f99" fmla="*/ f4 1 f95"/>
                <a:gd name="f100" fmla="*/ f96 f90 1"/>
                <a:gd name="f101" fmla="*/ f97 f90 1"/>
                <a:gd name="f102" fmla="*/ f99 f91 1"/>
                <a:gd name="f103" fmla="*/ f98 f91 1"/>
              </a:gdLst>
              <a:cxnLst>
                <a:cxn ang="3cd4">
                  <a:pos x="hc" y="t"/>
                </a:cxn>
                <a:cxn ang="0">
                  <a:pos x="r" y="vc"/>
                </a:cxn>
                <a:cxn ang="cd4">
                  <a:pos x="hc" y="b"/>
                </a:cxn>
                <a:cxn ang="cd2">
                  <a:pos x="l" y="vc"/>
                </a:cxn>
              </a:cxnLst>
              <a:rect l="f100" t="f103" r="f101" b="f102"/>
              <a:pathLst>
                <a:path w="8602" h="8201">
                  <a:moveTo>
                    <a:pt x="f5" y="f2"/>
                  </a:moveTo>
                  <a:cubicBezTo>
                    <a:pt x="f6" y="f2"/>
                    <a:pt x="f7" y="f8"/>
                    <a:pt x="f9" y="f10"/>
                  </a:cubicBezTo>
                  <a:cubicBezTo>
                    <a:pt x="f11" y="f12"/>
                    <a:pt x="f13" y="f14"/>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3" y="f34"/>
                    <a:pt x="f35" y="f36"/>
                    <a:pt x="f37" y="f36"/>
                  </a:cubicBezTo>
                  <a:cubicBezTo>
                    <a:pt x="f38" y="f36"/>
                    <a:pt x="f39" y="f34"/>
                    <a:pt x="f40" y="f32"/>
                  </a:cubicBezTo>
                  <a:cubicBezTo>
                    <a:pt x="f41" y="f42"/>
                    <a:pt x="f3" y="f43"/>
                    <a:pt x="f44" y="f45"/>
                  </a:cubicBezTo>
                  <a:cubicBezTo>
                    <a:pt x="f46" y="f47"/>
                    <a:pt x="f48" y="f49"/>
                    <a:pt x="f50" y="f51"/>
                  </a:cubicBezTo>
                  <a:cubicBezTo>
                    <a:pt x="f52" y="f53"/>
                    <a:pt x="f54" y="f55"/>
                    <a:pt x="f56" y="f55"/>
                  </a:cubicBezTo>
                  <a:cubicBezTo>
                    <a:pt x="f57" y="f55"/>
                    <a:pt x="f58" y="f59"/>
                    <a:pt x="f60" y="f61"/>
                  </a:cubicBezTo>
                  <a:lnTo>
                    <a:pt x="f62" y="f12"/>
                  </a:lnTo>
                  <a:cubicBezTo>
                    <a:pt x="f63" y="f64"/>
                    <a:pt x="f65" y="f66"/>
                    <a:pt x="f67" y="f66"/>
                  </a:cubicBezTo>
                  <a:cubicBezTo>
                    <a:pt x="f68" y="f66"/>
                    <a:pt x="f69" y="f64"/>
                    <a:pt x="f70" y="f12"/>
                  </a:cubicBezTo>
                  <a:cubicBezTo>
                    <a:pt x="f71" y="f72"/>
                    <a:pt x="f71" y="f73"/>
                    <a:pt x="f70" y="f74"/>
                  </a:cubicBezTo>
                  <a:lnTo>
                    <a:pt x="f75" y="f76"/>
                  </a:lnTo>
                  <a:cubicBezTo>
                    <a:pt x="f77" y="f78"/>
                    <a:pt x="f40" y="f79"/>
                    <a:pt x="f77" y="f80"/>
                  </a:cubicBezTo>
                  <a:cubicBezTo>
                    <a:pt x="f81" y="f82"/>
                    <a:pt x="f83" y="f84"/>
                    <a:pt x="f85" y="f86"/>
                  </a:cubicBezTo>
                  <a:cubicBezTo>
                    <a:pt x="f87" y="f88"/>
                    <a:pt x="f89"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10" name="Google Shape;6947;p88">
            <a:extLst>
              <a:ext uri="{FF2B5EF4-FFF2-40B4-BE49-F238E27FC236}">
                <a16:creationId xmlns:a16="http://schemas.microsoft.com/office/drawing/2014/main" id="{2F6E6C27-4C74-4B92-B01B-26ED99710DE9}"/>
              </a:ext>
            </a:extLst>
          </p:cNvPr>
          <p:cNvGrpSpPr/>
          <p:nvPr/>
        </p:nvGrpSpPr>
        <p:grpSpPr>
          <a:xfrm>
            <a:off x="4197132" y="2301041"/>
            <a:ext cx="595182" cy="596819"/>
            <a:chOff x="4197132" y="2301041"/>
            <a:chExt cx="595182" cy="596819"/>
          </a:xfrm>
          <a:solidFill>
            <a:schemeClr val="bg1">
              <a:lumMod val="50000"/>
            </a:schemeClr>
          </a:solidFill>
        </p:grpSpPr>
        <p:sp>
          <p:nvSpPr>
            <p:cNvPr id="111" name="Google Shape;6948;p88">
              <a:extLst>
                <a:ext uri="{FF2B5EF4-FFF2-40B4-BE49-F238E27FC236}">
                  <a16:creationId xmlns:a16="http://schemas.microsoft.com/office/drawing/2014/main" id="{0828BEE1-3294-4C89-A72D-E995A10889A8}"/>
                </a:ext>
              </a:extLst>
            </p:cNvPr>
            <p:cNvSpPr/>
            <p:nvPr/>
          </p:nvSpPr>
          <p:spPr>
            <a:xfrm>
              <a:off x="4197132" y="2301041"/>
              <a:ext cx="141192" cy="595201"/>
            </a:xfrm>
            <a:custGeom>
              <a:gdLst>
                <a:gd name="f0" fmla="val w"/>
                <a:gd name="f1" fmla="val h"/>
                <a:gd name="f2" fmla="val 0"/>
                <a:gd name="f3" fmla="val 2773"/>
                <a:gd name="f4" fmla="val 11689"/>
                <a:gd name="f5" fmla="val 1418"/>
                <a:gd name="f6" fmla="val 1072"/>
                <a:gd name="f7" fmla="val 757"/>
                <a:gd name="f8" fmla="val 315"/>
                <a:gd name="f9" fmla="val 662"/>
                <a:gd name="f10" fmla="val 9578"/>
                <a:gd name="f11" fmla="val 9830"/>
                <a:gd name="f12" fmla="val 914"/>
                <a:gd name="f13" fmla="val 10050"/>
                <a:gd name="f14" fmla="val 1103"/>
                <a:gd name="f15" fmla="val 10176"/>
                <a:gd name="f16" fmla="val 10996"/>
                <a:gd name="f17" fmla="val 347"/>
                <a:gd name="f18" fmla="val 158"/>
                <a:gd name="f19" fmla="val 1"/>
                <a:gd name="f20" fmla="val 11153"/>
                <a:gd name="f21" fmla="val 11342"/>
                <a:gd name="f22" fmla="val 11531"/>
                <a:gd name="f23" fmla="val 2395"/>
                <a:gd name="f24" fmla="val 2616"/>
                <a:gd name="f25" fmla="val 1733"/>
                <a:gd name="f26" fmla="val 1922"/>
                <a:gd name="f27" fmla="val 2080"/>
                <a:gd name="f28" fmla="val 9861"/>
                <a:gd name="f29" fmla="val 284"/>
                <a:gd name="f30" fmla="val 1765"/>
                <a:gd name="f31" fmla="*/ f0 1 2773"/>
                <a:gd name="f32" fmla="*/ f1 1 11689"/>
                <a:gd name="f33" fmla="+- f4 0 f2"/>
                <a:gd name="f34" fmla="+- f3 0 f2"/>
                <a:gd name="f35" fmla="*/ f34 1 2773"/>
                <a:gd name="f36" fmla="*/ f33 1 11689"/>
                <a:gd name="f37" fmla="*/ f2 1 f35"/>
                <a:gd name="f38" fmla="*/ f3 1 f35"/>
                <a:gd name="f39" fmla="*/ f2 1 f36"/>
                <a:gd name="f40" fmla="*/ f4 1 f36"/>
                <a:gd name="f41" fmla="*/ f37 f31 1"/>
                <a:gd name="f42" fmla="*/ f38 f31 1"/>
                <a:gd name="f43" fmla="*/ f40 f32 1"/>
                <a:gd name="f44" fmla="*/ f39 f32 1"/>
              </a:gdLst>
              <a:cxnLst>
                <a:cxn ang="3cd4">
                  <a:pos x="hc" y="t"/>
                </a:cxn>
                <a:cxn ang="0">
                  <a:pos x="r" y="vc"/>
                </a:cxn>
                <a:cxn ang="cd4">
                  <a:pos x="hc" y="b"/>
                </a:cxn>
                <a:cxn ang="cd2">
                  <a:pos x="l" y="vc"/>
                </a:cxn>
              </a:cxnLst>
              <a:rect l="f41" t="f44" r="f42" b="f43"/>
              <a:pathLst>
                <a:path w="2773" h="11689">
                  <a:moveTo>
                    <a:pt x="f5" y="f2"/>
                  </a:moveTo>
                  <a:cubicBezTo>
                    <a:pt x="f6" y="f2"/>
                    <a:pt x="f7" y="f8"/>
                    <a:pt x="f7" y="f9"/>
                  </a:cubicBezTo>
                  <a:lnTo>
                    <a:pt x="f7" y="f10"/>
                  </a:lnTo>
                  <a:cubicBezTo>
                    <a:pt x="f7" y="f11"/>
                    <a:pt x="f12" y="f13"/>
                    <a:pt x="f14" y="f15"/>
                  </a:cubicBezTo>
                  <a:lnTo>
                    <a:pt x="f14" y="f16"/>
                  </a:lnTo>
                  <a:lnTo>
                    <a:pt x="f17" y="f16"/>
                  </a:lnTo>
                  <a:cubicBezTo>
                    <a:pt x="f18" y="f16"/>
                    <a:pt x="f19" y="f20"/>
                    <a:pt x="f19" y="f21"/>
                  </a:cubicBezTo>
                  <a:cubicBezTo>
                    <a:pt x="f19" y="f22"/>
                    <a:pt x="f18" y="f4"/>
                    <a:pt x="f17" y="f4"/>
                  </a:cubicBezTo>
                  <a:lnTo>
                    <a:pt x="f23" y="f4"/>
                  </a:lnTo>
                  <a:cubicBezTo>
                    <a:pt x="f24" y="f4"/>
                    <a:pt x="f3" y="f22"/>
                    <a:pt x="f3" y="f21"/>
                  </a:cubicBezTo>
                  <a:cubicBezTo>
                    <a:pt x="f3" y="f20"/>
                    <a:pt x="f24" y="f16"/>
                    <a:pt x="f23" y="f16"/>
                  </a:cubicBezTo>
                  <a:lnTo>
                    <a:pt x="f25" y="f16"/>
                  </a:lnTo>
                  <a:lnTo>
                    <a:pt x="f25" y="f15"/>
                  </a:lnTo>
                  <a:cubicBezTo>
                    <a:pt x="f26" y="f13"/>
                    <a:pt x="f27" y="f28"/>
                    <a:pt x="f27" y="f10"/>
                  </a:cubicBezTo>
                  <a:lnTo>
                    <a:pt x="f27" y="f9"/>
                  </a:lnTo>
                  <a:cubicBezTo>
                    <a:pt x="f27" y="f29"/>
                    <a:pt x="f30"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2" name="Google Shape;6949;p88">
              <a:extLst>
                <a:ext uri="{FF2B5EF4-FFF2-40B4-BE49-F238E27FC236}">
                  <a16:creationId xmlns:a16="http://schemas.microsoft.com/office/drawing/2014/main" id="{A62724EA-42DD-4931-8952-0659571C8CC7}"/>
                </a:ext>
              </a:extLst>
            </p:cNvPr>
            <p:cNvSpPr/>
            <p:nvPr/>
          </p:nvSpPr>
          <p:spPr>
            <a:xfrm>
              <a:off x="4619045" y="2530437"/>
              <a:ext cx="173269" cy="51380"/>
            </a:xfrm>
            <a:custGeom>
              <a:gdLst>
                <a:gd name="f0" fmla="val w"/>
                <a:gd name="f1" fmla="val h"/>
                <a:gd name="f2" fmla="val 0"/>
                <a:gd name="f3" fmla="val 3403"/>
                <a:gd name="f4" fmla="val 1009"/>
                <a:gd name="f5" fmla="val 505"/>
                <a:gd name="f6" fmla="val 1"/>
                <a:gd name="f7" fmla="val 221"/>
                <a:gd name="f8" fmla="val 788"/>
                <a:gd name="f9" fmla="val 2899"/>
                <a:gd name="f10" fmla="val 3182"/>
                <a:gd name="f11" fmla="val 190"/>
                <a:gd name="f12" fmla="*/ f0 1 3403"/>
                <a:gd name="f13" fmla="*/ f1 1 1009"/>
                <a:gd name="f14" fmla="+- f4 0 f2"/>
                <a:gd name="f15" fmla="+- f3 0 f2"/>
                <a:gd name="f16" fmla="*/ f15 1 3403"/>
                <a:gd name="f17" fmla="*/ f14 1 1009"/>
                <a:gd name="f18" fmla="*/ f2 1 f16"/>
                <a:gd name="f19" fmla="*/ f3 1 f16"/>
                <a:gd name="f20" fmla="*/ f2 1 f17"/>
                <a:gd name="f21" fmla="*/ f4 1 f17"/>
                <a:gd name="f22" fmla="*/ f18 f12 1"/>
                <a:gd name="f23" fmla="*/ f19 f12 1"/>
                <a:gd name="f24" fmla="*/ f21 f13 1"/>
                <a:gd name="f25" fmla="*/ f20 f13 1"/>
              </a:gdLst>
              <a:cxnLst>
                <a:cxn ang="3cd4">
                  <a:pos x="hc" y="t"/>
                </a:cxn>
                <a:cxn ang="0">
                  <a:pos x="r" y="vc"/>
                </a:cxn>
                <a:cxn ang="cd4">
                  <a:pos x="hc" y="b"/>
                </a:cxn>
                <a:cxn ang="cd2">
                  <a:pos x="l" y="vc"/>
                </a:cxn>
              </a:cxnLst>
              <a:rect l="f22" t="f25" r="f23" b="f24"/>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11"/>
                    <a:pt x="f10" y="f6"/>
                    <a:pt x="f9"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3" name="Google Shape;6950;p88">
              <a:extLst>
                <a:ext uri="{FF2B5EF4-FFF2-40B4-BE49-F238E27FC236}">
                  <a16:creationId xmlns:a16="http://schemas.microsoft.com/office/drawing/2014/main" id="{DD272119-84E8-4D72-8512-DE79CB0085C4}"/>
                </a:ext>
              </a:extLst>
            </p:cNvPr>
            <p:cNvSpPr/>
            <p:nvPr/>
          </p:nvSpPr>
          <p:spPr>
            <a:xfrm>
              <a:off x="4619045" y="2617049"/>
              <a:ext cx="173269" cy="51380"/>
            </a:xfrm>
            <a:custGeom>
              <a:gdLst>
                <a:gd name="f0" fmla="val w"/>
                <a:gd name="f1" fmla="val h"/>
                <a:gd name="f2" fmla="val 0"/>
                <a:gd name="f3" fmla="val 3403"/>
                <a:gd name="f4" fmla="val 1009"/>
                <a:gd name="f5" fmla="val 505"/>
                <a:gd name="f6" fmla="val 1"/>
                <a:gd name="f7" fmla="val 221"/>
                <a:gd name="f8" fmla="val 788"/>
                <a:gd name="f9" fmla="val 2899"/>
                <a:gd name="f10" fmla="val 3182"/>
                <a:gd name="f11" fmla="*/ f0 1 3403"/>
                <a:gd name="f12" fmla="*/ f1 1 1009"/>
                <a:gd name="f13" fmla="+- f4 0 f2"/>
                <a:gd name="f14" fmla="+- f3 0 f2"/>
                <a:gd name="f15" fmla="*/ f14 1 3403"/>
                <a:gd name="f16" fmla="*/ f13 1 1009"/>
                <a:gd name="f17" fmla="*/ f2 1 f15"/>
                <a:gd name="f18" fmla="*/ f3 1 f15"/>
                <a:gd name="f19" fmla="*/ f2 1 f16"/>
                <a:gd name="f20" fmla="*/ f4 1 f16"/>
                <a:gd name="f21" fmla="*/ f17 f11 1"/>
                <a:gd name="f22" fmla="*/ f18 f11 1"/>
                <a:gd name="f23" fmla="*/ f20 f12 1"/>
                <a:gd name="f24" fmla="*/ f19 f12 1"/>
              </a:gdLst>
              <a:cxnLst>
                <a:cxn ang="3cd4">
                  <a:pos x="hc" y="t"/>
                </a:cxn>
                <a:cxn ang="0">
                  <a:pos x="r" y="vc"/>
                </a:cxn>
                <a:cxn ang="cd4">
                  <a:pos x="hc" y="b"/>
                </a:cxn>
                <a:cxn ang="cd2">
                  <a:pos x="l" y="vc"/>
                </a:cxn>
              </a:cxnLst>
              <a:rect l="f21" t="f24" r="f22" b="f23"/>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4" name="Google Shape;6951;p88">
              <a:extLst>
                <a:ext uri="{FF2B5EF4-FFF2-40B4-BE49-F238E27FC236}">
                  <a16:creationId xmlns:a16="http://schemas.microsoft.com/office/drawing/2014/main" id="{4E2C950E-7EBB-4B50-A101-A796369CE1D1}"/>
                </a:ext>
              </a:extLst>
            </p:cNvPr>
            <p:cNvSpPr/>
            <p:nvPr/>
          </p:nvSpPr>
          <p:spPr>
            <a:xfrm>
              <a:off x="4619045" y="2702088"/>
              <a:ext cx="137992" cy="53007"/>
            </a:xfrm>
            <a:custGeom>
              <a:gdLst>
                <a:gd name="f0" fmla="val w"/>
                <a:gd name="f1" fmla="val h"/>
                <a:gd name="f2" fmla="val 0"/>
                <a:gd name="f3" fmla="val 2710"/>
                <a:gd name="f4" fmla="val 1041"/>
                <a:gd name="f5" fmla="val 505"/>
                <a:gd name="f6" fmla="val 1"/>
                <a:gd name="f7" fmla="val 221"/>
                <a:gd name="f8" fmla="val 253"/>
                <a:gd name="f9" fmla="val 536"/>
                <a:gd name="f10" fmla="val 788"/>
                <a:gd name="f11" fmla="val 1040"/>
                <a:gd name="f12" fmla="val 2206"/>
                <a:gd name="f13" fmla="val 2458"/>
                <a:gd name="f14" fmla="val 2521"/>
                <a:gd name="f15" fmla="*/ f0 1 2710"/>
                <a:gd name="f16" fmla="*/ f1 1 1041"/>
                <a:gd name="f17" fmla="+- f4 0 f2"/>
                <a:gd name="f18" fmla="+- f3 0 f2"/>
                <a:gd name="f19" fmla="*/ f18 1 2710"/>
                <a:gd name="f20" fmla="*/ f17 1 1041"/>
                <a:gd name="f21" fmla="*/ f2 1 f19"/>
                <a:gd name="f22" fmla="*/ f3 1 f19"/>
                <a:gd name="f23" fmla="*/ f2 1 f20"/>
                <a:gd name="f24" fmla="*/ f4 1 f20"/>
                <a:gd name="f25" fmla="*/ f21 f15 1"/>
                <a:gd name="f26" fmla="*/ f22 f15 1"/>
                <a:gd name="f27" fmla="*/ f24 f16 1"/>
                <a:gd name="f28" fmla="*/ f23 f16 1"/>
              </a:gdLst>
              <a:cxnLst>
                <a:cxn ang="3cd4">
                  <a:pos x="hc" y="t"/>
                </a:cxn>
                <a:cxn ang="0">
                  <a:pos x="r" y="vc"/>
                </a:cxn>
                <a:cxn ang="cd4">
                  <a:pos x="hc" y="b"/>
                </a:cxn>
                <a:cxn ang="cd2">
                  <a:pos x="l" y="vc"/>
                </a:cxn>
              </a:cxnLst>
              <a:rect l="f25" t="f28" r="f26" b="f27"/>
              <a:pathLst>
                <a:path w="2710" h="1041">
                  <a:moveTo>
                    <a:pt x="f5" y="f6"/>
                  </a:moveTo>
                  <a:cubicBezTo>
                    <a:pt x="f7" y="f6"/>
                    <a:pt x="f2" y="f8"/>
                    <a:pt x="f2" y="f9"/>
                  </a:cubicBezTo>
                  <a:cubicBezTo>
                    <a:pt x="f2" y="f10"/>
                    <a:pt x="f7" y="f11"/>
                    <a:pt x="f5" y="f11"/>
                  </a:cubicBezTo>
                  <a:lnTo>
                    <a:pt x="f12" y="f11"/>
                  </a:lnTo>
                  <a:cubicBezTo>
                    <a:pt x="f13" y="f11"/>
                    <a:pt x="f3" y="f10"/>
                    <a:pt x="f3" y="f9"/>
                  </a:cubicBezTo>
                  <a:cubicBezTo>
                    <a:pt x="f3" y="f8"/>
                    <a:pt x="f14" y="f6"/>
                    <a:pt x="f12"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5" name="Google Shape;6952;p88">
              <a:extLst>
                <a:ext uri="{FF2B5EF4-FFF2-40B4-BE49-F238E27FC236}">
                  <a16:creationId xmlns:a16="http://schemas.microsoft.com/office/drawing/2014/main" id="{FC2669E2-2D81-492B-A2DF-135B8F673455}"/>
                </a:ext>
              </a:extLst>
            </p:cNvPr>
            <p:cNvSpPr/>
            <p:nvPr/>
          </p:nvSpPr>
          <p:spPr>
            <a:xfrm>
              <a:off x="4550054" y="2301041"/>
              <a:ext cx="104342" cy="105914"/>
            </a:xfrm>
            <a:custGeom>
              <a:gdLst>
                <a:gd name="f0" fmla="val w"/>
                <a:gd name="f1" fmla="val h"/>
                <a:gd name="f2" fmla="val 0"/>
                <a:gd name="f3" fmla="val 2049"/>
                <a:gd name="f4" fmla="val 2080"/>
                <a:gd name="f5" fmla="val 1702"/>
                <a:gd name="f6" fmla="val 757"/>
                <a:gd name="f7" fmla="val 1"/>
                <a:gd name="f8" fmla="val 788"/>
                <a:gd name="f9" fmla="val 1733"/>
                <a:gd name="f10" fmla="*/ f0 1 2049"/>
                <a:gd name="f11" fmla="*/ f1 1 2080"/>
                <a:gd name="f12" fmla="+- f4 0 f2"/>
                <a:gd name="f13" fmla="+- f3 0 f2"/>
                <a:gd name="f14" fmla="*/ f13 1 2049"/>
                <a:gd name="f15" fmla="*/ f12 1 2080"/>
                <a:gd name="f16" fmla="*/ f2 1 f14"/>
                <a:gd name="f17" fmla="*/ f3 1 f14"/>
                <a:gd name="f18" fmla="*/ f2 1 f15"/>
                <a:gd name="f19" fmla="*/ f4 1 f15"/>
                <a:gd name="f20" fmla="*/ f16 f10 1"/>
                <a:gd name="f21" fmla="*/ f17 f10 1"/>
                <a:gd name="f22" fmla="*/ f19 f11 1"/>
                <a:gd name="f23" fmla="*/ f18 f11 1"/>
              </a:gdLst>
              <a:cxnLst>
                <a:cxn ang="3cd4">
                  <a:pos x="hc" y="t"/>
                </a:cxn>
                <a:cxn ang="0">
                  <a:pos x="r" y="vc"/>
                </a:cxn>
                <a:cxn ang="cd4">
                  <a:pos x="hc" y="b"/>
                </a:cxn>
                <a:cxn ang="cd2">
                  <a:pos x="l" y="vc"/>
                </a:cxn>
              </a:cxnLst>
              <a:rect l="f20" t="f23" r="f21" b="f22"/>
              <a:pathLst>
                <a:path w="2049" h="2080">
                  <a:moveTo>
                    <a:pt x="f5" y="f2"/>
                  </a:moveTo>
                  <a:cubicBezTo>
                    <a:pt x="f6" y="f2"/>
                    <a:pt x="f7" y="f8"/>
                    <a:pt x="f7" y="f9"/>
                  </a:cubicBezTo>
                  <a:lnTo>
                    <a:pt x="f7" y="f4"/>
                  </a:lnTo>
                  <a:lnTo>
                    <a:pt x="f3" y="f4"/>
                  </a:ln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6" name="Google Shape;6953;p88">
              <a:extLst>
                <a:ext uri="{FF2B5EF4-FFF2-40B4-BE49-F238E27FC236}">
                  <a16:creationId xmlns:a16="http://schemas.microsoft.com/office/drawing/2014/main" id="{0D257FCE-402F-42FC-BEF8-D736418EE540}"/>
                </a:ext>
              </a:extLst>
            </p:cNvPr>
            <p:cNvSpPr/>
            <p:nvPr/>
          </p:nvSpPr>
          <p:spPr>
            <a:xfrm>
              <a:off x="4686418" y="2301041"/>
              <a:ext cx="70628" cy="112324"/>
            </a:xfrm>
            <a:custGeom>
              <a:gdLst>
                <a:gd name="f0" fmla="val w"/>
                <a:gd name="f1" fmla="val h"/>
                <a:gd name="f2" fmla="val 0"/>
                <a:gd name="f3" fmla="val 1387"/>
                <a:gd name="f4" fmla="val 2206"/>
                <a:gd name="f5" fmla="val 1"/>
                <a:gd name="f6" fmla="val 2111"/>
                <a:gd name="f7" fmla="val 883"/>
                <a:gd name="f8" fmla="val 1072"/>
                <a:gd name="f9" fmla="val 1261"/>
                <a:gd name="f10" fmla="val 2143"/>
                <a:gd name="f11" fmla="val 1040"/>
                <a:gd name="f12" fmla="val 473"/>
                <a:gd name="f13" fmla="val 914"/>
                <a:gd name="f14" fmla="val 347"/>
                <a:gd name="f15" fmla="*/ f0 1 1387"/>
                <a:gd name="f16" fmla="*/ f1 1 2206"/>
                <a:gd name="f17" fmla="+- f4 0 f2"/>
                <a:gd name="f18" fmla="+- f3 0 f2"/>
                <a:gd name="f19" fmla="*/ f18 1 1387"/>
                <a:gd name="f20" fmla="*/ f17 1 2206"/>
                <a:gd name="f21" fmla="*/ f2 1 f19"/>
                <a:gd name="f22" fmla="*/ f3 1 f19"/>
                <a:gd name="f23" fmla="*/ f2 1 f20"/>
                <a:gd name="f24" fmla="*/ f4 1 f20"/>
                <a:gd name="f25" fmla="*/ f21 f15 1"/>
                <a:gd name="f26" fmla="*/ f22 f15 1"/>
                <a:gd name="f27" fmla="*/ f24 f16 1"/>
                <a:gd name="f28" fmla="*/ f23 f16 1"/>
              </a:gdLst>
              <a:cxnLst>
                <a:cxn ang="3cd4">
                  <a:pos x="hc" y="t"/>
                </a:cxn>
                <a:cxn ang="0">
                  <a:pos x="r" y="vc"/>
                </a:cxn>
                <a:cxn ang="cd4">
                  <a:pos x="hc" y="b"/>
                </a:cxn>
                <a:cxn ang="cd2">
                  <a:pos x="l" y="vc"/>
                </a:cxn>
              </a:cxnLst>
              <a:rect l="f25" t="f28" r="f26" b="f27"/>
              <a:pathLst>
                <a:path w="1387" h="2206">
                  <a:moveTo>
                    <a:pt x="f5" y="f2"/>
                  </a:moveTo>
                  <a:lnTo>
                    <a:pt x="f5" y="f6"/>
                  </a:lnTo>
                  <a:lnTo>
                    <a:pt x="f7" y="f6"/>
                  </a:lnTo>
                  <a:cubicBezTo>
                    <a:pt x="f8" y="f6"/>
                    <a:pt x="f9" y="f10"/>
                    <a:pt x="f3" y="f4"/>
                  </a:cubicBezTo>
                  <a:lnTo>
                    <a:pt x="f3" y="f11"/>
                  </a:lnTo>
                  <a:cubicBezTo>
                    <a:pt x="f3" y="f12"/>
                    <a:pt x="f13" y="f2"/>
                    <a:pt x="f14"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7" name="Google Shape;6954;p88">
              <a:extLst>
                <a:ext uri="{FF2B5EF4-FFF2-40B4-BE49-F238E27FC236}">
                  <a16:creationId xmlns:a16="http://schemas.microsoft.com/office/drawing/2014/main" id="{5FA921FC-38ED-4278-8FB9-EFCCF5407D0A}"/>
                </a:ext>
              </a:extLst>
            </p:cNvPr>
            <p:cNvSpPr/>
            <p:nvPr/>
          </p:nvSpPr>
          <p:spPr>
            <a:xfrm>
              <a:off x="4335133" y="2442188"/>
              <a:ext cx="421913" cy="312898"/>
            </a:xfrm>
            <a:custGeom>
              <a:gdLst>
                <a:gd name="f0" fmla="val w"/>
                <a:gd name="f1" fmla="val h"/>
                <a:gd name="f2" fmla="val 0"/>
                <a:gd name="f3" fmla="val 8286"/>
                <a:gd name="f4" fmla="val 6145"/>
                <a:gd name="f5" fmla="val 1"/>
                <a:gd name="f6" fmla="val 6144"/>
                <a:gd name="f7" fmla="val 378"/>
                <a:gd name="f8" fmla="val 756"/>
                <a:gd name="f9" fmla="val 1071"/>
                <a:gd name="f10" fmla="val 5892"/>
                <a:gd name="f11" fmla="val 1260"/>
                <a:gd name="f12" fmla="val 5577"/>
                <a:gd name="f13" fmla="val 2016"/>
                <a:gd name="f14" fmla="val 5955"/>
                <a:gd name="f15" fmla="val 2268"/>
                <a:gd name="f16" fmla="val 6050"/>
                <a:gd name="f17" fmla="val 2552"/>
                <a:gd name="f18" fmla="val 2773"/>
                <a:gd name="f19" fmla="val 3497"/>
                <a:gd name="f20" fmla="val 3057"/>
                <a:gd name="f21" fmla="val 3214"/>
                <a:gd name="f22" fmla="val 3309"/>
                <a:gd name="f23" fmla="val 2867"/>
                <a:gd name="f24" fmla="val 3435"/>
                <a:gd name="f25" fmla="val 2457"/>
                <a:gd name="f26" fmla="val 2111"/>
                <a:gd name="f27" fmla="val 3277"/>
                <a:gd name="f28" fmla="val 2868"/>
                <a:gd name="f29" fmla="val 2710"/>
                <a:gd name="f30" fmla="val 3025"/>
                <a:gd name="f31" fmla="val 2238"/>
                <a:gd name="f32" fmla="val 1702"/>
                <a:gd name="f33" fmla="val 1009"/>
                <a:gd name="f34" fmla="val 7782"/>
                <a:gd name="f35" fmla="val 8065"/>
                <a:gd name="f36" fmla="val 788"/>
                <a:gd name="f37" fmla="val 505"/>
                <a:gd name="f38" fmla="val 221"/>
                <a:gd name="f39" fmla="val 3560"/>
                <a:gd name="f40" fmla="val 3308"/>
                <a:gd name="f41" fmla="val 2899"/>
                <a:gd name="f42" fmla="val 158"/>
                <a:gd name="f43" fmla="val 2583"/>
                <a:gd name="f44" fmla="val 442"/>
                <a:gd name="f45" fmla="val 2426"/>
                <a:gd name="f46" fmla="val 599"/>
                <a:gd name="f47" fmla="val 2205"/>
                <a:gd name="f48" fmla="val 662"/>
                <a:gd name="f49" fmla="val 1985"/>
                <a:gd name="f50" fmla="val 1323"/>
                <a:gd name="f51" fmla="val 1166"/>
                <a:gd name="f52" fmla="val 284"/>
                <a:gd name="f53" fmla="*/ f0 1 8286"/>
                <a:gd name="f54" fmla="*/ f1 1 6145"/>
                <a:gd name="f55" fmla="+- f4 0 f2"/>
                <a:gd name="f56" fmla="+- f3 0 f2"/>
                <a:gd name="f57" fmla="*/ f56 1 8286"/>
                <a:gd name="f58" fmla="*/ f55 1 6145"/>
                <a:gd name="f59" fmla="*/ f2 1 f57"/>
                <a:gd name="f60" fmla="*/ f3 1 f57"/>
                <a:gd name="f61" fmla="*/ f2 1 f58"/>
                <a:gd name="f62" fmla="*/ f4 1 f58"/>
                <a:gd name="f63" fmla="*/ f59 f53 1"/>
                <a:gd name="f64" fmla="*/ f60 f53 1"/>
                <a:gd name="f65" fmla="*/ f62 f54 1"/>
                <a:gd name="f66" fmla="*/ f61 f54 1"/>
              </a:gdLst>
              <a:cxnLst>
                <a:cxn ang="3cd4">
                  <a:pos x="hc" y="t"/>
                </a:cxn>
                <a:cxn ang="0">
                  <a:pos x="r" y="vc"/>
                </a:cxn>
                <a:cxn ang="cd4">
                  <a:pos x="hc" y="b"/>
                </a:cxn>
                <a:cxn ang="cd2">
                  <a:pos x="l" y="vc"/>
                </a:cxn>
              </a:cxnLst>
              <a:rect l="f63" t="f66" r="f64" b="f65"/>
              <a:pathLst>
                <a:path w="8286" h="6145">
                  <a:moveTo>
                    <a:pt x="f2" y="f5"/>
                  </a:moveTo>
                  <a:lnTo>
                    <a:pt x="f2" y="f6"/>
                  </a:lnTo>
                  <a:lnTo>
                    <a:pt x="f7" y="f6"/>
                  </a:lnTo>
                  <a:cubicBezTo>
                    <a:pt x="f8" y="f6"/>
                    <a:pt x="f9" y="f10"/>
                    <a:pt x="f11" y="f12"/>
                  </a:cubicBezTo>
                  <a:lnTo>
                    <a:pt x="f13" y="f14"/>
                  </a:lnTo>
                  <a:cubicBezTo>
                    <a:pt x="f15" y="f16"/>
                    <a:pt x="f17" y="f6"/>
                    <a:pt x="f18" y="f6"/>
                  </a:cubicBezTo>
                  <a:lnTo>
                    <a:pt x="f19" y="f6"/>
                  </a:lnTo>
                  <a:lnTo>
                    <a:pt x="f19" y="f20"/>
                  </a:lnTo>
                  <a:cubicBezTo>
                    <a:pt x="f21" y="f22"/>
                    <a:pt x="f23" y="f24"/>
                    <a:pt x="f25" y="f24"/>
                  </a:cubicBezTo>
                  <a:cubicBezTo>
                    <a:pt x="f15" y="f24"/>
                    <a:pt x="f26" y="f27"/>
                    <a:pt x="f26" y="f20"/>
                  </a:cubicBezTo>
                  <a:cubicBezTo>
                    <a:pt x="f26" y="f28"/>
                    <a:pt x="f15" y="f29"/>
                    <a:pt x="f25" y="f29"/>
                  </a:cubicBezTo>
                  <a:cubicBezTo>
                    <a:pt x="f30" y="f29"/>
                    <a:pt x="f19" y="f31"/>
                    <a:pt x="f19" y="f32"/>
                  </a:cubicBezTo>
                  <a:lnTo>
                    <a:pt x="f19" y="f33"/>
                  </a:lnTo>
                  <a:lnTo>
                    <a:pt x="f34" y="f33"/>
                  </a:lnTo>
                  <a:cubicBezTo>
                    <a:pt x="f35" y="f33"/>
                    <a:pt x="f3" y="f36"/>
                    <a:pt x="f3" y="f37"/>
                  </a:cubicBezTo>
                  <a:cubicBezTo>
                    <a:pt x="f3" y="f38"/>
                    <a:pt x="f35" y="f5"/>
                    <a:pt x="f34" y="f5"/>
                  </a:cubicBezTo>
                  <a:lnTo>
                    <a:pt x="f39" y="f5"/>
                  </a:lnTo>
                  <a:cubicBezTo>
                    <a:pt x="f40" y="f5"/>
                    <a:pt x="f41" y="f42"/>
                    <a:pt x="f43" y="f44"/>
                  </a:cubicBezTo>
                  <a:cubicBezTo>
                    <a:pt x="f45" y="f46"/>
                    <a:pt x="f47" y="f48"/>
                    <a:pt x="f49" y="f48"/>
                  </a:cubicBezTo>
                  <a:lnTo>
                    <a:pt x="f50" y="f48"/>
                  </a:lnTo>
                  <a:cubicBezTo>
                    <a:pt x="f51" y="f52"/>
                    <a:pt x="f36" y="f5"/>
                    <a:pt x="f7"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8" name="Google Shape;6955;p88">
              <a:extLst>
                <a:ext uri="{FF2B5EF4-FFF2-40B4-BE49-F238E27FC236}">
                  <a16:creationId xmlns:a16="http://schemas.microsoft.com/office/drawing/2014/main" id="{892FBFF3-6CBD-4F48-96A6-4A6D2BD21B86}"/>
                </a:ext>
              </a:extLst>
            </p:cNvPr>
            <p:cNvSpPr/>
            <p:nvPr/>
          </p:nvSpPr>
          <p:spPr>
            <a:xfrm>
              <a:off x="4548481" y="2527227"/>
              <a:ext cx="104278" cy="369015"/>
            </a:xfrm>
            <a:custGeom>
              <a:gdLst>
                <a:gd name="f0" fmla="val w"/>
                <a:gd name="f1" fmla="val h"/>
                <a:gd name="f2" fmla="val 0"/>
                <a:gd name="f3" fmla="val 2048"/>
                <a:gd name="f4" fmla="val 7247"/>
                <a:gd name="f5" fmla="val 1"/>
                <a:gd name="f6" fmla="val 64"/>
                <a:gd name="f7" fmla="val 5514"/>
                <a:gd name="f8" fmla="val 6459"/>
                <a:gd name="f9" fmla="val 756"/>
                <a:gd name="f10" fmla="val 1701"/>
                <a:gd name="f11" fmla="val 5167"/>
                <a:gd name="f12" fmla="val 1891"/>
                <a:gd name="f13" fmla="val 1229"/>
                <a:gd name="f14" fmla="val 725"/>
                <a:gd name="f15" fmla="val 4632"/>
                <a:gd name="f16" fmla="val 4002"/>
                <a:gd name="f17" fmla="val 3624"/>
                <a:gd name="f18" fmla="val 882"/>
                <a:gd name="f19" fmla="val 3372"/>
                <a:gd name="f20" fmla="val 1071"/>
                <a:gd name="f21" fmla="val 3120"/>
                <a:gd name="f22" fmla="val 819"/>
                <a:gd name="f23" fmla="val 2899"/>
                <a:gd name="f24" fmla="val 2615"/>
                <a:gd name="f25" fmla="val 2269"/>
                <a:gd name="f26" fmla="val 1922"/>
                <a:gd name="f27" fmla="val 1639"/>
                <a:gd name="f28" fmla="val 1387"/>
                <a:gd name="f29" fmla="val 1166"/>
                <a:gd name="f30" fmla="val 883"/>
                <a:gd name="f31" fmla="val 536"/>
                <a:gd name="f32" fmla="val 316"/>
                <a:gd name="f33" fmla="val 190"/>
                <a:gd name="f34" fmla="*/ f0 1 2048"/>
                <a:gd name="f35" fmla="*/ f1 1 7247"/>
                <a:gd name="f36" fmla="+- f4 0 f2"/>
                <a:gd name="f37" fmla="+- f3 0 f2"/>
                <a:gd name="f38" fmla="*/ f37 1 2048"/>
                <a:gd name="f39" fmla="*/ f36 1 7247"/>
                <a:gd name="f40" fmla="*/ f2 1 f38"/>
                <a:gd name="f41" fmla="*/ f3 1 f38"/>
                <a:gd name="f42" fmla="*/ f2 1 f39"/>
                <a:gd name="f43" fmla="*/ f4 1 f39"/>
                <a:gd name="f44" fmla="*/ f40 f34 1"/>
                <a:gd name="f45" fmla="*/ f41 f34 1"/>
                <a:gd name="f46" fmla="*/ f43 f35 1"/>
                <a:gd name="f47" fmla="*/ f42 f35 1"/>
              </a:gdLst>
              <a:cxnLst>
                <a:cxn ang="3cd4">
                  <a:pos x="hc" y="t"/>
                </a:cxn>
                <a:cxn ang="0">
                  <a:pos x="r" y="vc"/>
                </a:cxn>
                <a:cxn ang="cd4">
                  <a:pos x="hc" y="b"/>
                </a:cxn>
                <a:cxn ang="cd2">
                  <a:pos x="l" y="vc"/>
                </a:cxn>
              </a:cxnLst>
              <a:rect l="f44" t="f47" r="f45" b="f46"/>
              <a:pathLst>
                <a:path w="2048" h="7246">
                  <a:moveTo>
                    <a:pt x="f2" y="f5"/>
                  </a:moveTo>
                  <a:lnTo>
                    <a:pt x="f2" y="f6"/>
                  </a:lnTo>
                  <a:lnTo>
                    <a:pt x="f2" y="f7"/>
                  </a:lnTo>
                  <a:cubicBezTo>
                    <a:pt x="f2" y="f8"/>
                    <a:pt x="f9" y="f4"/>
                    <a:pt x="f10" y="f4"/>
                  </a:cubicBezTo>
                  <a:lnTo>
                    <a:pt x="f3" y="f4"/>
                  </a:lnTo>
                  <a:lnTo>
                    <a:pt x="f3" y="f11"/>
                  </a:lnTo>
                  <a:lnTo>
                    <a:pt x="f12" y="f11"/>
                  </a:lnTo>
                  <a:cubicBezTo>
                    <a:pt x="f13" y="f11"/>
                    <a:pt x="f14" y="f15"/>
                    <a:pt x="f14" y="f16"/>
                  </a:cubicBezTo>
                  <a:cubicBezTo>
                    <a:pt x="f14" y="f17"/>
                    <a:pt x="f18" y="f19"/>
                    <a:pt x="f20" y="f21"/>
                  </a:cubicBezTo>
                  <a:cubicBezTo>
                    <a:pt x="f22" y="f23"/>
                    <a:pt x="f14" y="f24"/>
                    <a:pt x="f14" y="f25"/>
                  </a:cubicBezTo>
                  <a:cubicBezTo>
                    <a:pt x="f14" y="f26"/>
                    <a:pt x="f18" y="f27"/>
                    <a:pt x="f20" y="f28"/>
                  </a:cubicBezTo>
                  <a:cubicBezTo>
                    <a:pt x="f22" y="f29"/>
                    <a:pt x="f14" y="f30"/>
                    <a:pt x="f14" y="f31"/>
                  </a:cubicBezTo>
                  <a:cubicBezTo>
                    <a:pt x="f14" y="f32"/>
                    <a:pt x="f9" y="f33"/>
                    <a:pt x="f22"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9" name="Google Shape;6956;p88">
              <a:extLst>
                <a:ext uri="{FF2B5EF4-FFF2-40B4-BE49-F238E27FC236}">
                  <a16:creationId xmlns:a16="http://schemas.microsoft.com/office/drawing/2014/main" id="{B306DBB6-66CE-4143-B520-131EEE23C841}"/>
                </a:ext>
              </a:extLst>
            </p:cNvPr>
            <p:cNvSpPr/>
            <p:nvPr/>
          </p:nvSpPr>
          <p:spPr>
            <a:xfrm>
              <a:off x="4688055" y="2785490"/>
              <a:ext cx="70628" cy="112370"/>
            </a:xfrm>
            <a:custGeom>
              <a:gdLst>
                <a:gd name="f0" fmla="val w"/>
                <a:gd name="f1" fmla="val h"/>
                <a:gd name="f2" fmla="val 0"/>
                <a:gd name="f3" fmla="val 1387"/>
                <a:gd name="f4" fmla="val 2207"/>
                <a:gd name="f5" fmla="val 1386"/>
                <a:gd name="f6" fmla="val 1"/>
                <a:gd name="f7" fmla="val 1229"/>
                <a:gd name="f8" fmla="val 64"/>
                <a:gd name="f9" fmla="val 1071"/>
                <a:gd name="f10" fmla="val 95"/>
                <a:gd name="f11" fmla="val 882"/>
                <a:gd name="f12" fmla="val 2206"/>
                <a:gd name="f13" fmla="val 378"/>
                <a:gd name="f14" fmla="val 914"/>
                <a:gd name="f15" fmla="val 1734"/>
                <a:gd name="f16" fmla="val 1167"/>
                <a:gd name="f17" fmla="*/ f0 1 1387"/>
                <a:gd name="f18" fmla="*/ f1 1 2207"/>
                <a:gd name="f19" fmla="+- f4 0 f2"/>
                <a:gd name="f20" fmla="+- f3 0 f2"/>
                <a:gd name="f21" fmla="*/ f20 1 1387"/>
                <a:gd name="f22" fmla="*/ f19 1 2207"/>
                <a:gd name="f23" fmla="*/ f2 1 f21"/>
                <a:gd name="f24" fmla="*/ f3 1 f21"/>
                <a:gd name="f25" fmla="*/ f2 1 f22"/>
                <a:gd name="f26" fmla="*/ f4 1 f22"/>
                <a:gd name="f27" fmla="*/ f23 f17 1"/>
                <a:gd name="f28" fmla="*/ f24 f17 1"/>
                <a:gd name="f29" fmla="*/ f26 f18 1"/>
                <a:gd name="f30" fmla="*/ f25 f18 1"/>
              </a:gdLst>
              <a:cxnLst>
                <a:cxn ang="3cd4">
                  <a:pos x="hc" y="t"/>
                </a:cxn>
                <a:cxn ang="0">
                  <a:pos x="r" y="vc"/>
                </a:cxn>
                <a:cxn ang="cd4">
                  <a:pos x="hc" y="b"/>
                </a:cxn>
                <a:cxn ang="cd2">
                  <a:pos x="l" y="vc"/>
                </a:cxn>
              </a:cxnLst>
              <a:rect l="f27" t="f30" r="f28" b="f29"/>
              <a:pathLst>
                <a:path w="1387" h="2207">
                  <a:moveTo>
                    <a:pt x="f5" y="f6"/>
                  </a:moveTo>
                  <a:cubicBezTo>
                    <a:pt x="f7" y="f8"/>
                    <a:pt x="f9" y="f10"/>
                    <a:pt x="f11" y="f10"/>
                  </a:cubicBezTo>
                  <a:lnTo>
                    <a:pt x="f2" y="f10"/>
                  </a:lnTo>
                  <a:lnTo>
                    <a:pt x="f2" y="f12"/>
                  </a:lnTo>
                  <a:lnTo>
                    <a:pt x="f13" y="f12"/>
                  </a:lnTo>
                  <a:cubicBezTo>
                    <a:pt x="f14" y="f12"/>
                    <a:pt x="f5" y="f15"/>
                    <a:pt x="f5" y="f16"/>
                  </a:cubicBezTo>
                  <a:lnTo>
                    <a:pt x="f5"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20" name="Google Shape;6971;p88">
            <a:extLst>
              <a:ext uri="{FF2B5EF4-FFF2-40B4-BE49-F238E27FC236}">
                <a16:creationId xmlns:a16="http://schemas.microsoft.com/office/drawing/2014/main" id="{3FB99F88-3CCA-47B8-9246-6754EBF99FE7}"/>
              </a:ext>
            </a:extLst>
          </p:cNvPr>
          <p:cNvGrpSpPr/>
          <p:nvPr/>
        </p:nvGrpSpPr>
        <p:grpSpPr>
          <a:xfrm>
            <a:off x="8143673" y="2266953"/>
            <a:ext cx="593619" cy="593564"/>
            <a:chOff x="8143673" y="2266953"/>
            <a:chExt cx="593619" cy="593564"/>
          </a:xfrm>
          <a:solidFill>
            <a:schemeClr val="bg1">
              <a:lumMod val="50000"/>
            </a:schemeClr>
          </a:solidFill>
        </p:grpSpPr>
        <p:sp>
          <p:nvSpPr>
            <p:cNvPr id="121" name="Google Shape;6972;p88">
              <a:extLst>
                <a:ext uri="{FF2B5EF4-FFF2-40B4-BE49-F238E27FC236}">
                  <a16:creationId xmlns:a16="http://schemas.microsoft.com/office/drawing/2014/main" id="{A0C13661-0C8E-4A70-94E9-423D0A2309A2}"/>
                </a:ext>
              </a:extLst>
            </p:cNvPr>
            <p:cNvSpPr/>
            <p:nvPr/>
          </p:nvSpPr>
          <p:spPr>
            <a:xfrm>
              <a:off x="8143673" y="2266953"/>
              <a:ext cx="593619" cy="593564"/>
            </a:xfrm>
            <a:custGeom>
              <a:gdLst>
                <a:gd name="f0" fmla="val w"/>
                <a:gd name="f1" fmla="val h"/>
                <a:gd name="f2" fmla="val 0"/>
                <a:gd name="f3" fmla="val 11658"/>
                <a:gd name="f4" fmla="val 11657"/>
                <a:gd name="f5" fmla="val 5829"/>
                <a:gd name="f6" fmla="val 3372"/>
                <a:gd name="f7" fmla="val 1261"/>
                <a:gd name="f8" fmla="val 1796"/>
                <a:gd name="f9" fmla="val 788"/>
                <a:gd name="f10" fmla="val 4159"/>
                <a:gd name="f11" fmla="val 347"/>
                <a:gd name="f12" fmla="val 4285"/>
                <a:gd name="f13" fmla="val 1"/>
                <a:gd name="f14" fmla="val 4694"/>
                <a:gd name="f15" fmla="val 5167"/>
                <a:gd name="f16" fmla="val 7876"/>
                <a:gd name="f17" fmla="val 8412"/>
                <a:gd name="f18" fmla="val 473"/>
                <a:gd name="f19" fmla="val 8885"/>
                <a:gd name="f20" fmla="val 1009"/>
                <a:gd name="f21" fmla="val 1702"/>
                <a:gd name="f22" fmla="val 1891"/>
                <a:gd name="f23" fmla="val 2049"/>
                <a:gd name="f24" fmla="val 8727"/>
                <a:gd name="f25" fmla="val 8538"/>
                <a:gd name="f26" fmla="val 4442"/>
                <a:gd name="f27" fmla="val 4253"/>
                <a:gd name="f28" fmla="val 4096"/>
                <a:gd name="f29" fmla="val 1481"/>
                <a:gd name="f30" fmla="val 1954"/>
                <a:gd name="f31" fmla="val 2111"/>
                <a:gd name="f32" fmla="val 3781"/>
                <a:gd name="f33" fmla="val 630"/>
                <a:gd name="f34" fmla="val 7877"/>
                <a:gd name="f35" fmla="val 9673"/>
                <a:gd name="f36" fmla="val 10145"/>
                <a:gd name="f37" fmla="val 9956"/>
                <a:gd name="f38" fmla="val 9767"/>
                <a:gd name="f39" fmla="val 9610"/>
                <a:gd name="f40" fmla="val 10271"/>
                <a:gd name="f41" fmla="val 10114"/>
                <a:gd name="f42" fmla="val 9672"/>
                <a:gd name="f43" fmla="val 9421"/>
                <a:gd name="f44" fmla="val 8570"/>
                <a:gd name="f45" fmla="val 6774"/>
                <a:gd name="f46" fmla="val 6617"/>
                <a:gd name="f47" fmla="val 9893"/>
                <a:gd name="f48" fmla="val 6270"/>
                <a:gd name="f49" fmla="val 9609"/>
                <a:gd name="f50" fmla="val 5262"/>
                <a:gd name="f51" fmla="val 4789"/>
                <a:gd name="f52" fmla="val 10082"/>
                <a:gd name="f53" fmla="val 10617"/>
                <a:gd name="f54" fmla="val 11184"/>
                <a:gd name="f55" fmla="val 6648"/>
                <a:gd name="f56" fmla="val 11373"/>
                <a:gd name="f57" fmla="val 10995"/>
                <a:gd name="f58" fmla="val 9799"/>
                <a:gd name="f59" fmla="val 10775"/>
                <a:gd name="f60" fmla="val 10933"/>
                <a:gd name="f61" fmla="val 11342"/>
                <a:gd name="f62" fmla="val 8790"/>
                <a:gd name="f63" fmla="val 8380"/>
                <a:gd name="f64" fmla="val 7908"/>
                <a:gd name="f65" fmla="val 5198"/>
                <a:gd name="f66" fmla="val 11311"/>
                <a:gd name="f67" fmla="val 10870"/>
                <a:gd name="f68" fmla="val 10397"/>
                <a:gd name="f69" fmla="val 8255"/>
                <a:gd name="f70" fmla="*/ f0 1 11658"/>
                <a:gd name="f71" fmla="*/ f1 1 11657"/>
                <a:gd name="f72" fmla="+- f4 0 f2"/>
                <a:gd name="f73" fmla="+- f3 0 f2"/>
                <a:gd name="f74" fmla="*/ f73 1 11658"/>
                <a:gd name="f75" fmla="*/ f72 1 11657"/>
                <a:gd name="f76" fmla="*/ f2 1 f74"/>
                <a:gd name="f77" fmla="*/ f3 1 f74"/>
                <a:gd name="f78" fmla="*/ f2 1 f75"/>
                <a:gd name="f79" fmla="*/ f4 1 f75"/>
                <a:gd name="f80" fmla="*/ f76 f70 1"/>
                <a:gd name="f81" fmla="*/ f77 f70 1"/>
                <a:gd name="f82" fmla="*/ f79 f71 1"/>
                <a:gd name="f83" fmla="*/ f78 f71 1"/>
              </a:gdLst>
              <a:cxnLst>
                <a:cxn ang="3cd4">
                  <a:pos x="hc" y="t"/>
                </a:cxn>
                <a:cxn ang="0">
                  <a:pos x="r" y="vc"/>
                </a:cxn>
                <a:cxn ang="cd4">
                  <a:pos x="hc" y="b"/>
                </a:cxn>
                <a:cxn ang="cd2">
                  <a:pos x="l" y="vc"/>
                </a:cxn>
              </a:cxnLst>
              <a:rect l="f80" t="f83" r="f81" b="f82"/>
              <a:pathLst>
                <a:path w="11658" h="11657">
                  <a:moveTo>
                    <a:pt x="f5" y="f2"/>
                  </a:moveTo>
                  <a:cubicBezTo>
                    <a:pt x="f6" y="f2"/>
                    <a:pt x="f7" y="f8"/>
                    <a:pt x="f9" y="f10"/>
                  </a:cubicBezTo>
                  <a:cubicBezTo>
                    <a:pt x="f11" y="f12"/>
                    <a:pt x="f13" y="f14"/>
                    <a:pt x="f13" y="f15"/>
                  </a:cubicBezTo>
                  <a:lnTo>
                    <a:pt x="f13" y="f16"/>
                  </a:lnTo>
                  <a:cubicBezTo>
                    <a:pt x="f13" y="f17"/>
                    <a:pt x="f18" y="f19"/>
                    <a:pt x="f20" y="f19"/>
                  </a:cubicBezTo>
                  <a:lnTo>
                    <a:pt x="f21" y="f19"/>
                  </a:lnTo>
                  <a:cubicBezTo>
                    <a:pt x="f22" y="f19"/>
                    <a:pt x="f23" y="f24"/>
                    <a:pt x="f23" y="f25"/>
                  </a:cubicBezTo>
                  <a:lnTo>
                    <a:pt x="f23" y="f26"/>
                  </a:lnTo>
                  <a:cubicBezTo>
                    <a:pt x="f23" y="f27"/>
                    <a:pt x="f22" y="f28"/>
                    <a:pt x="f21" y="f28"/>
                  </a:cubicBezTo>
                  <a:lnTo>
                    <a:pt x="f29" y="f28"/>
                  </a:lnTo>
                  <a:cubicBezTo>
                    <a:pt x="f30" y="f31"/>
                    <a:pt x="f32" y="f33"/>
                    <a:pt x="f5" y="f33"/>
                  </a:cubicBezTo>
                  <a:cubicBezTo>
                    <a:pt x="f34" y="f33"/>
                    <a:pt x="f35" y="f31"/>
                    <a:pt x="f36" y="f28"/>
                  </a:cubicBezTo>
                  <a:lnTo>
                    <a:pt x="f37" y="f28"/>
                  </a:lnTo>
                  <a:cubicBezTo>
                    <a:pt x="f38" y="f28"/>
                    <a:pt x="f39" y="f27"/>
                    <a:pt x="f39" y="f26"/>
                  </a:cubicBezTo>
                  <a:lnTo>
                    <a:pt x="f39" y="f25"/>
                  </a:lnTo>
                  <a:cubicBezTo>
                    <a:pt x="f39" y="f24"/>
                    <a:pt x="f38" y="f19"/>
                    <a:pt x="f37" y="f19"/>
                  </a:cubicBezTo>
                  <a:lnTo>
                    <a:pt x="f40" y="f19"/>
                  </a:lnTo>
                  <a:cubicBezTo>
                    <a:pt x="f41" y="f42"/>
                    <a:pt x="f43" y="f40"/>
                    <a:pt x="f44" y="f40"/>
                  </a:cubicBezTo>
                  <a:lnTo>
                    <a:pt x="f45" y="f40"/>
                  </a:lnTo>
                  <a:cubicBezTo>
                    <a:pt x="f46" y="f47"/>
                    <a:pt x="f48" y="f49"/>
                    <a:pt x="f5" y="f49"/>
                  </a:cubicBezTo>
                  <a:cubicBezTo>
                    <a:pt x="f50" y="f49"/>
                    <a:pt x="f51" y="f52"/>
                    <a:pt x="f51" y="f53"/>
                  </a:cubicBezTo>
                  <a:cubicBezTo>
                    <a:pt x="f51" y="f54"/>
                    <a:pt x="f50" y="f4"/>
                    <a:pt x="f5" y="f4"/>
                  </a:cubicBezTo>
                  <a:cubicBezTo>
                    <a:pt x="f48" y="f4"/>
                    <a:pt x="f55" y="f56"/>
                    <a:pt x="f45" y="f57"/>
                  </a:cubicBezTo>
                  <a:lnTo>
                    <a:pt x="f44" y="f57"/>
                  </a:lnTo>
                  <a:cubicBezTo>
                    <a:pt x="f58" y="f57"/>
                    <a:pt x="f59" y="f52"/>
                    <a:pt x="f60" y="f19"/>
                  </a:cubicBezTo>
                  <a:cubicBezTo>
                    <a:pt x="f61" y="f62"/>
                    <a:pt x="f3" y="f63"/>
                    <a:pt x="f3" y="f64"/>
                  </a:cubicBezTo>
                  <a:lnTo>
                    <a:pt x="f3" y="f65"/>
                  </a:lnTo>
                  <a:cubicBezTo>
                    <a:pt x="f3" y="f14"/>
                    <a:pt x="f66" y="f27"/>
                    <a:pt x="f67" y="f10"/>
                  </a:cubicBezTo>
                  <a:cubicBezTo>
                    <a:pt x="f68" y="f8"/>
                    <a:pt x="f69"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2" name="Google Shape;6973;p88">
              <a:extLst>
                <a:ext uri="{FF2B5EF4-FFF2-40B4-BE49-F238E27FC236}">
                  <a16:creationId xmlns:a16="http://schemas.microsoft.com/office/drawing/2014/main" id="{79106E2E-3BF8-430C-BD55-998B972766B2}"/>
                </a:ext>
              </a:extLst>
            </p:cNvPr>
            <p:cNvSpPr/>
            <p:nvPr/>
          </p:nvSpPr>
          <p:spPr>
            <a:xfrm>
              <a:off x="8281656" y="2406527"/>
              <a:ext cx="319262" cy="314178"/>
            </a:xfrm>
            <a:custGeom>
              <a:gdLst>
                <a:gd name="f0" fmla="val w"/>
                <a:gd name="f1" fmla="val h"/>
                <a:gd name="f2" fmla="val 0"/>
                <a:gd name="f3" fmla="val 6270"/>
                <a:gd name="f4" fmla="val 6170"/>
                <a:gd name="f5" fmla="val 3119"/>
                <a:gd name="f6" fmla="val 1386"/>
                <a:gd name="f7" fmla="val 3308"/>
                <a:gd name="f8" fmla="val 3466"/>
                <a:gd name="f9" fmla="val 1544"/>
                <a:gd name="f10" fmla="val 1733"/>
                <a:gd name="f11" fmla="val 1953"/>
                <a:gd name="f12" fmla="val 2079"/>
                <a:gd name="f13" fmla="val 2930"/>
                <a:gd name="f14" fmla="val 2773"/>
                <a:gd name="f15" fmla="val 2741"/>
                <a:gd name="f16" fmla="val 2867"/>
                <a:gd name="f17" fmla="val 3088"/>
                <a:gd name="f18" fmla="val 4474"/>
                <a:gd name="f19" fmla="val 4663"/>
                <a:gd name="f20" fmla="val 4820"/>
                <a:gd name="f21" fmla="val 3151"/>
                <a:gd name="f22" fmla="val 1449"/>
                <a:gd name="f23" fmla="val 63"/>
                <a:gd name="f24" fmla="val 3592"/>
                <a:gd name="f25" fmla="val 158"/>
                <a:gd name="f26" fmla="val 4096"/>
                <a:gd name="f27" fmla="val 441"/>
                <a:gd name="f28" fmla="val 4568"/>
                <a:gd name="f29" fmla="val 5734"/>
                <a:gd name="f30" fmla="val 5828"/>
                <a:gd name="f31" fmla="val 5955"/>
                <a:gd name="f32" fmla="val 126"/>
                <a:gd name="f33" fmla="val 6081"/>
                <a:gd name="f34" fmla="val 171"/>
                <a:gd name="f35" fmla="val 6125"/>
                <a:gd name="f36" fmla="val 263"/>
                <a:gd name="f37" fmla="val 357"/>
                <a:gd name="f38" fmla="val 396"/>
                <a:gd name="f39" fmla="val 436"/>
                <a:gd name="f40" fmla="val 6162"/>
                <a:gd name="f41" fmla="val 473"/>
                <a:gd name="f42" fmla="val 6144"/>
                <a:gd name="f43" fmla="val 1638"/>
                <a:gd name="f44" fmla="val 5765"/>
                <a:gd name="f45" fmla="val 6049"/>
                <a:gd name="f46" fmla="val 2615"/>
                <a:gd name="f47" fmla="val 4852"/>
                <a:gd name="f48" fmla="val 4789"/>
                <a:gd name="f49" fmla="*/ f0 1 6270"/>
                <a:gd name="f50" fmla="*/ f1 1 6170"/>
                <a:gd name="f51" fmla="+- f4 0 f2"/>
                <a:gd name="f52" fmla="+- f3 0 f2"/>
                <a:gd name="f53" fmla="*/ f52 1 6270"/>
                <a:gd name="f54" fmla="*/ f51 1 6170"/>
                <a:gd name="f55" fmla="*/ f2 1 f53"/>
                <a:gd name="f56" fmla="*/ f3 1 f53"/>
                <a:gd name="f57" fmla="*/ f2 1 f54"/>
                <a:gd name="f58" fmla="*/ f4 1 f54"/>
                <a:gd name="f59" fmla="*/ f55 f49 1"/>
                <a:gd name="f60" fmla="*/ f56 f49 1"/>
                <a:gd name="f61" fmla="*/ f58 f50 1"/>
                <a:gd name="f62" fmla="*/ f57 f50 1"/>
              </a:gdLst>
              <a:cxnLst>
                <a:cxn ang="3cd4">
                  <a:pos x="hc" y="t"/>
                </a:cxn>
                <a:cxn ang="0">
                  <a:pos x="r" y="vc"/>
                </a:cxn>
                <a:cxn ang="cd4">
                  <a:pos x="hc" y="b"/>
                </a:cxn>
                <a:cxn ang="cd2">
                  <a:pos x="l" y="vc"/>
                </a:cxn>
              </a:cxnLst>
              <a:rect l="f59" t="f62" r="f60" b="f61"/>
              <a:pathLst>
                <a:path w="6270" h="61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21" y="f2"/>
                  </a:moveTo>
                  <a:cubicBezTo>
                    <a:pt x="f22" y="f2"/>
                    <a:pt x="f23" y="f6"/>
                    <a:pt x="f23" y="f17"/>
                  </a:cubicBezTo>
                  <a:cubicBezTo>
                    <a:pt x="f23" y="f24"/>
                    <a:pt x="f25" y="f26"/>
                    <a:pt x="f27" y="f28"/>
                  </a:cubicBezTo>
                  <a:lnTo>
                    <a:pt x="f23" y="f29"/>
                  </a:lnTo>
                  <a:cubicBezTo>
                    <a:pt x="f2" y="f30"/>
                    <a:pt x="f2" y="f31"/>
                    <a:pt x="f32" y="f33"/>
                  </a:cubicBezTo>
                  <a:cubicBezTo>
                    <a:pt x="f34" y="f35"/>
                    <a:pt x="f36" y="f4"/>
                    <a:pt x="f37" y="f4"/>
                  </a:cubicBezTo>
                  <a:cubicBezTo>
                    <a:pt x="f38" y="f4"/>
                    <a:pt x="f39" y="f40"/>
                    <a:pt x="f41" y="f42"/>
                  </a:cubicBezTo>
                  <a:lnTo>
                    <a:pt x="f43" y="f44"/>
                  </a:lnTo>
                  <a:cubicBezTo>
                    <a:pt x="f12" y="f45"/>
                    <a:pt x="f46" y="f42"/>
                    <a:pt x="f21" y="f42"/>
                  </a:cubicBezTo>
                  <a:cubicBezTo>
                    <a:pt x="f47" y="f42"/>
                    <a:pt x="f3" y="f48"/>
                    <a:pt x="f3" y="f17"/>
                  </a:cubicBezTo>
                  <a:cubicBezTo>
                    <a:pt x="f3" y="f6"/>
                    <a:pt x="f47" y="f2"/>
                    <a:pt x="f21"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23" name="Google Shape;7004;p88">
            <a:extLst>
              <a:ext uri="{FF2B5EF4-FFF2-40B4-BE49-F238E27FC236}">
                <a16:creationId xmlns:a16="http://schemas.microsoft.com/office/drawing/2014/main" id="{2D770FD6-35CE-4447-8AE2-E3E4AF801FEF}"/>
              </a:ext>
            </a:extLst>
          </p:cNvPr>
          <p:cNvGrpSpPr/>
          <p:nvPr/>
        </p:nvGrpSpPr>
        <p:grpSpPr>
          <a:xfrm>
            <a:off x="5042038" y="2277267"/>
            <a:ext cx="625705" cy="594798"/>
            <a:chOff x="5042038" y="2277267"/>
            <a:chExt cx="625705" cy="594798"/>
          </a:xfrm>
          <a:solidFill>
            <a:schemeClr val="bg1">
              <a:lumMod val="50000"/>
            </a:schemeClr>
          </a:solidFill>
        </p:grpSpPr>
        <p:sp>
          <p:nvSpPr>
            <p:cNvPr id="124" name="Google Shape;7005;p88">
              <a:extLst>
                <a:ext uri="{FF2B5EF4-FFF2-40B4-BE49-F238E27FC236}">
                  <a16:creationId xmlns:a16="http://schemas.microsoft.com/office/drawing/2014/main" id="{84C2D38B-3AF2-45FD-BE59-4E56E9C85762}"/>
                </a:ext>
              </a:extLst>
            </p:cNvPr>
            <p:cNvSpPr/>
            <p:nvPr/>
          </p:nvSpPr>
          <p:spPr>
            <a:xfrm>
              <a:off x="5232937" y="2277267"/>
              <a:ext cx="434806" cy="437192"/>
            </a:xfrm>
            <a:custGeom>
              <a:gdLst>
                <a:gd name="f0" fmla="val w"/>
                <a:gd name="f1" fmla="val h"/>
                <a:gd name="f2" fmla="val 0"/>
                <a:gd name="f3" fmla="val 8539"/>
                <a:gd name="f4" fmla="val 8586"/>
                <a:gd name="f5" fmla="val 5156"/>
                <a:gd name="f6" fmla="val 1"/>
                <a:gd name="f7" fmla="val 4372"/>
                <a:gd name="f8" fmla="val 3593"/>
                <a:gd name="f9" fmla="val 308"/>
                <a:gd name="f10" fmla="val 2994"/>
                <a:gd name="f11" fmla="val 922"/>
                <a:gd name="f12" fmla="val 1450"/>
                <a:gd name="f13" fmla="val 2466"/>
                <a:gd name="f14" fmla="val 1681"/>
                <a:gd name="f15" fmla="val 2417"/>
                <a:gd name="f16" fmla="val 1916"/>
                <a:gd name="f17" fmla="val 2392"/>
                <a:gd name="f18" fmla="val 2152"/>
                <a:gd name="f19" fmla="val 2529"/>
                <a:gd name="f20" fmla="val 2909"/>
                <a:gd name="f21" fmla="val 2456"/>
                <a:gd name="f22" fmla="val 3277"/>
                <a:gd name="f23" fmla="val 2592"/>
                <a:gd name="f24" fmla="val 3939"/>
                <a:gd name="f25" fmla="val 1899"/>
                <a:gd name="f26" fmla="val 4270"/>
                <a:gd name="f27" fmla="val 1568"/>
                <a:gd name="f28" fmla="val 4703"/>
                <a:gd name="f29" fmla="val 1402"/>
                <a:gd name="f30" fmla="val 5136"/>
                <a:gd name="f31" fmla="val 5569"/>
                <a:gd name="f32" fmla="val 6003"/>
                <a:gd name="f33" fmla="val 6333"/>
                <a:gd name="f34" fmla="val 7027"/>
                <a:gd name="f35" fmla="val 3631"/>
                <a:gd name="f36" fmla="val 4325"/>
                <a:gd name="f37" fmla="val 6719"/>
                <a:gd name="f38" fmla="val 3608"/>
                <a:gd name="f39" fmla="val 7050"/>
                <a:gd name="f40" fmla="val 3175"/>
                <a:gd name="f41" fmla="val 7215"/>
                <a:gd name="f42" fmla="val 2742"/>
                <a:gd name="f43" fmla="val 2309"/>
                <a:gd name="f44" fmla="val 1875"/>
                <a:gd name="f45" fmla="val 1545"/>
                <a:gd name="f46" fmla="val 1261"/>
                <a:gd name="f47" fmla="val 6435"/>
                <a:gd name="f48" fmla="val 1104"/>
                <a:gd name="f49" fmla="val 6089"/>
                <a:gd name="f50" fmla="val 1072"/>
                <a:gd name="f51" fmla="val 5742"/>
                <a:gd name="f52" fmla="val 6782"/>
                <a:gd name="f53" fmla="val 158"/>
                <a:gd name="f54" fmla="val 7097"/>
                <a:gd name="f55" fmla="val 348"/>
                <a:gd name="f56" fmla="val 7381"/>
                <a:gd name="f57" fmla="val 600"/>
                <a:gd name="f58" fmla="val 7664"/>
                <a:gd name="f59" fmla="val 1214"/>
                <a:gd name="f60" fmla="val 8278"/>
                <a:gd name="f61" fmla="val 2002"/>
                <a:gd name="f62" fmla="val 2781"/>
                <a:gd name="f63" fmla="val 3561"/>
                <a:gd name="f64" fmla="val 4333"/>
                <a:gd name="f65" fmla="val 4916"/>
                <a:gd name="f66" fmla="val 7342"/>
                <a:gd name="f67" fmla="val 5270"/>
                <a:gd name="f68" fmla="val 4073"/>
                <a:gd name="f69" fmla="val 2151"/>
                <a:gd name="f70" fmla="val 6727"/>
                <a:gd name="f71" fmla="val 5940"/>
                <a:gd name="f72" fmla="*/ f0 1 8539"/>
                <a:gd name="f73" fmla="*/ f1 1 8586"/>
                <a:gd name="f74" fmla="+- f4 0 f2"/>
                <a:gd name="f75" fmla="+- f3 0 f2"/>
                <a:gd name="f76" fmla="*/ f75 1 8539"/>
                <a:gd name="f77" fmla="*/ f74 1 8586"/>
                <a:gd name="f78" fmla="*/ f2 1 f76"/>
                <a:gd name="f79" fmla="*/ f3 1 f76"/>
                <a:gd name="f80" fmla="*/ f2 1 f77"/>
                <a:gd name="f81" fmla="*/ f4 1 f77"/>
                <a:gd name="f82" fmla="*/ f78 f72 1"/>
                <a:gd name="f83" fmla="*/ f79 f72 1"/>
                <a:gd name="f84" fmla="*/ f81 f73 1"/>
                <a:gd name="f85" fmla="*/ f80 f73 1"/>
              </a:gdLst>
              <a:cxnLst>
                <a:cxn ang="3cd4">
                  <a:pos x="hc" y="t"/>
                </a:cxn>
                <a:cxn ang="0">
                  <a:pos x="r" y="vc"/>
                </a:cxn>
                <a:cxn ang="cd4">
                  <a:pos x="hc" y="b"/>
                </a:cxn>
                <a:cxn ang="cd2">
                  <a:pos x="l" y="vc"/>
                </a:cxn>
              </a:cxnLst>
              <a:rect l="f82" t="f85" r="f83" b="f84"/>
              <a:pathLst>
                <a:path w="8539" h="8586">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27"/>
                    <a:pt x="f33" y="f25"/>
                  </a:cubicBezTo>
                  <a:cubicBezTo>
                    <a:pt x="f34" y="f23"/>
                    <a:pt x="f34" y="f35"/>
                    <a:pt x="f33" y="f36"/>
                  </a:cubicBezTo>
                  <a:lnTo>
                    <a:pt x="f24" y="f37"/>
                  </a:lnTo>
                  <a:cubicBezTo>
                    <a:pt x="f38" y="f39"/>
                    <a:pt x="f40" y="f41"/>
                    <a:pt x="f42" y="f41"/>
                  </a:cubicBezTo>
                  <a:cubicBezTo>
                    <a:pt x="f43" y="f41"/>
                    <a:pt x="f44" y="f39"/>
                    <a:pt x="f45" y="f37"/>
                  </a:cubicBezTo>
                  <a:cubicBezTo>
                    <a:pt x="f46" y="f47"/>
                    <a:pt x="f48" y="f49"/>
                    <a:pt x="f50" y="f51"/>
                  </a:cubicBezTo>
                  <a:lnTo>
                    <a:pt x="f6" y="f52"/>
                  </a:lnTo>
                  <a:cubicBezTo>
                    <a:pt x="f53" y="f54"/>
                    <a:pt x="f55" y="f56"/>
                    <a:pt x="f57" y="f58"/>
                  </a:cubicBezTo>
                  <a:cubicBezTo>
                    <a:pt x="f59" y="f60"/>
                    <a:pt x="f61" y="f4"/>
                    <a:pt x="f62" y="f4"/>
                  </a:cubicBezTo>
                  <a:cubicBezTo>
                    <a:pt x="f63" y="f4"/>
                    <a:pt x="f64" y="f60"/>
                    <a:pt x="f65" y="f58"/>
                  </a:cubicBezTo>
                  <a:lnTo>
                    <a:pt x="f66" y="f67"/>
                  </a:lnTo>
                  <a:cubicBezTo>
                    <a:pt x="f3" y="f68"/>
                    <a:pt x="f3" y="f69"/>
                    <a:pt x="f66" y="f11"/>
                  </a:cubicBezTo>
                  <a:cubicBezTo>
                    <a:pt x="f70" y="f9"/>
                    <a:pt x="f71"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5" name="Google Shape;7006;p88">
              <a:extLst>
                <a:ext uri="{FF2B5EF4-FFF2-40B4-BE49-F238E27FC236}">
                  <a16:creationId xmlns:a16="http://schemas.microsoft.com/office/drawing/2014/main" id="{3DEF74E7-2101-4B6D-8350-DAD36E12C88A}"/>
                </a:ext>
              </a:extLst>
            </p:cNvPr>
            <p:cNvSpPr/>
            <p:nvPr/>
          </p:nvSpPr>
          <p:spPr>
            <a:xfrm>
              <a:off x="5042038" y="2431252"/>
              <a:ext cx="439634" cy="440813"/>
            </a:xfrm>
            <a:custGeom>
              <a:gdLst>
                <a:gd name="f0" fmla="val w"/>
                <a:gd name="f1" fmla="val h"/>
                <a:gd name="f2" fmla="val 0"/>
                <a:gd name="f3" fmla="val 8634"/>
                <a:gd name="f4" fmla="val 8657"/>
                <a:gd name="f5" fmla="val 5865"/>
                <a:gd name="f6" fmla="val 1"/>
                <a:gd name="f7" fmla="val 5081"/>
                <a:gd name="f8" fmla="val 4301"/>
                <a:gd name="f9" fmla="val 308"/>
                <a:gd name="f10" fmla="val 3718"/>
                <a:gd name="f11" fmla="val 922"/>
                <a:gd name="f12" fmla="val 1230"/>
                <a:gd name="f13" fmla="val 3411"/>
                <a:gd name="f14" fmla="val 4640"/>
                <a:gd name="f15" fmla="val 6562"/>
                <a:gd name="f16" fmla="val 7759"/>
                <a:gd name="f17" fmla="val 1844"/>
                <a:gd name="f18" fmla="val 8358"/>
                <a:gd name="f19" fmla="val 2632"/>
                <a:gd name="f20" fmla="val 3415"/>
                <a:gd name="f21" fmla="val 4199"/>
                <a:gd name="f22" fmla="val 4979"/>
                <a:gd name="f23" fmla="val 5577"/>
                <a:gd name="f24" fmla="val 7152"/>
                <a:gd name="f25" fmla="val 6184"/>
                <a:gd name="f26" fmla="val 6938"/>
                <a:gd name="f27" fmla="val 6218"/>
                <a:gd name="f28" fmla="val 6719"/>
                <a:gd name="f29" fmla="val 6235"/>
                <a:gd name="f30" fmla="val 6499"/>
                <a:gd name="f31" fmla="val 6106"/>
                <a:gd name="f32" fmla="val 5709"/>
                <a:gd name="f33" fmla="val 6179"/>
                <a:gd name="f34" fmla="val 5325"/>
                <a:gd name="f35" fmla="val 6058"/>
                <a:gd name="f36" fmla="val 4569"/>
                <a:gd name="f37" fmla="val 6814"/>
                <a:gd name="f38" fmla="val 4238"/>
                <a:gd name="f39" fmla="val 7145"/>
                <a:gd name="f40" fmla="val 3805"/>
                <a:gd name="f41" fmla="val 7310"/>
                <a:gd name="f42" fmla="val 3372"/>
                <a:gd name="f43" fmla="val 2939"/>
                <a:gd name="f44" fmla="val 2505"/>
                <a:gd name="f45" fmla="val 2175"/>
                <a:gd name="f46" fmla="val 1513"/>
                <a:gd name="f47" fmla="val 6121"/>
                <a:gd name="f48" fmla="val 4388"/>
                <a:gd name="f49" fmla="val 4664"/>
                <a:gd name="f50" fmla="val 1899"/>
                <a:gd name="f51" fmla="val 4994"/>
                <a:gd name="f52" fmla="val 1568"/>
                <a:gd name="f53" fmla="val 5428"/>
                <a:gd name="f54" fmla="val 1403"/>
                <a:gd name="f55" fmla="val 5861"/>
                <a:gd name="f56" fmla="val 6294"/>
                <a:gd name="f57" fmla="val 6727"/>
                <a:gd name="f58" fmla="val 7058"/>
                <a:gd name="f59" fmla="val 7342"/>
                <a:gd name="f60" fmla="val 2183"/>
                <a:gd name="f61" fmla="val 7499"/>
                <a:gd name="f62" fmla="val 2561"/>
                <a:gd name="f63" fmla="val 7531"/>
                <a:gd name="f64" fmla="val 2907"/>
                <a:gd name="f65" fmla="val 8287"/>
                <a:gd name="f66" fmla="val 2151"/>
                <a:gd name="f67" fmla="val 8633"/>
                <a:gd name="f68" fmla="val 1805"/>
                <a:gd name="f69" fmla="val 8476"/>
                <a:gd name="f70" fmla="val 1490"/>
                <a:gd name="f71" fmla="val 1206"/>
                <a:gd name="f72" fmla="val 8035"/>
                <a:gd name="f73" fmla="val 7436"/>
                <a:gd name="f74" fmla="val 6648"/>
                <a:gd name="f75" fmla="*/ f0 1 8634"/>
                <a:gd name="f76" fmla="*/ f1 1 8657"/>
                <a:gd name="f77" fmla="+- f4 0 f2"/>
                <a:gd name="f78" fmla="+- f3 0 f2"/>
                <a:gd name="f79" fmla="*/ f78 1 8634"/>
                <a:gd name="f80" fmla="*/ f77 1 8657"/>
                <a:gd name="f81" fmla="*/ f2 1 f79"/>
                <a:gd name="f82" fmla="*/ f3 1 f79"/>
                <a:gd name="f83" fmla="*/ f2 1 f80"/>
                <a:gd name="f84" fmla="*/ f4 1 f80"/>
                <a:gd name="f85" fmla="*/ f81 f75 1"/>
                <a:gd name="f86" fmla="*/ f82 f75 1"/>
                <a:gd name="f87" fmla="*/ f84 f76 1"/>
                <a:gd name="f88" fmla="*/ f83 f76 1"/>
              </a:gdLst>
              <a:cxnLst>
                <a:cxn ang="3cd4">
                  <a:pos x="hc" y="t"/>
                </a:cxn>
                <a:cxn ang="0">
                  <a:pos x="r" y="vc"/>
                </a:cxn>
                <a:cxn ang="cd4">
                  <a:pos x="hc" y="b"/>
                </a:cxn>
                <a:cxn ang="cd2">
                  <a:pos x="l" y="vc"/>
                </a:cxn>
              </a:cxnLst>
              <a:rect l="f85" t="f88" r="f86" b="f87"/>
              <a:pathLst>
                <a:path w="8634" h="8657">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lnTo>
                    <a:pt x="f24" y="f25"/>
                  </a:lnTo>
                  <a:cubicBezTo>
                    <a:pt x="f26" y="f27"/>
                    <a:pt x="f28" y="f29"/>
                    <a:pt x="f30" y="f29"/>
                  </a:cubicBezTo>
                  <a:cubicBezTo>
                    <a:pt x="f31" y="f29"/>
                    <a:pt x="f32" y="f33"/>
                    <a:pt x="f34" y="f35"/>
                  </a:cubicBezTo>
                  <a:lnTo>
                    <a:pt x="f36" y="f37"/>
                  </a:lnTo>
                  <a:cubicBezTo>
                    <a:pt x="f38" y="f39"/>
                    <a:pt x="f40" y="f41"/>
                    <a:pt x="f42" y="f41"/>
                  </a:cubicBezTo>
                  <a:cubicBezTo>
                    <a:pt x="f43" y="f41"/>
                    <a:pt x="f44" y="f39"/>
                    <a:pt x="f45" y="f37"/>
                  </a:cubicBezTo>
                  <a:cubicBezTo>
                    <a:pt x="f46" y="f47"/>
                    <a:pt x="f46" y="f7"/>
                    <a:pt x="f45" y="f48"/>
                  </a:cubicBezTo>
                  <a:lnTo>
                    <a:pt x="f49" y="f50"/>
                  </a:lnTo>
                  <a:cubicBezTo>
                    <a:pt x="f51" y="f52"/>
                    <a:pt x="f53" y="f54"/>
                    <a:pt x="f55" y="f54"/>
                  </a:cubicBezTo>
                  <a:cubicBezTo>
                    <a:pt x="f56" y="f54"/>
                    <a:pt x="f57" y="f52"/>
                    <a:pt x="f58" y="f50"/>
                  </a:cubicBezTo>
                  <a:cubicBezTo>
                    <a:pt x="f59" y="f60"/>
                    <a:pt x="f61" y="f62"/>
                    <a:pt x="f63" y="f64"/>
                  </a:cubicBezTo>
                  <a:lnTo>
                    <a:pt x="f65" y="f66"/>
                  </a:lnTo>
                  <a:lnTo>
                    <a:pt x="f67" y="f68"/>
                  </a:lnTo>
                  <a:cubicBezTo>
                    <a:pt x="f69" y="f70"/>
                    <a:pt x="f65" y="f71"/>
                    <a:pt x="f72" y="f11"/>
                  </a:cubicBezTo>
                  <a:cubicBezTo>
                    <a:pt x="f73" y="f9"/>
                    <a:pt x="f74"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26" name="Google Shape;7018;p88">
            <a:extLst>
              <a:ext uri="{FF2B5EF4-FFF2-40B4-BE49-F238E27FC236}">
                <a16:creationId xmlns:a16="http://schemas.microsoft.com/office/drawing/2014/main" id="{8C146D1F-878C-4E10-89EA-E83DD7754C69}"/>
              </a:ext>
            </a:extLst>
          </p:cNvPr>
          <p:cNvGrpSpPr/>
          <p:nvPr/>
        </p:nvGrpSpPr>
        <p:grpSpPr>
          <a:xfrm>
            <a:off x="8973802" y="2276316"/>
            <a:ext cx="595201" cy="593619"/>
            <a:chOff x="8973802" y="2276316"/>
            <a:chExt cx="595201" cy="593619"/>
          </a:xfrm>
          <a:solidFill>
            <a:schemeClr val="bg1">
              <a:lumMod val="50000"/>
            </a:schemeClr>
          </a:solidFill>
        </p:grpSpPr>
        <p:sp>
          <p:nvSpPr>
            <p:cNvPr id="127" name="Google Shape;7019;p88">
              <a:extLst>
                <a:ext uri="{FF2B5EF4-FFF2-40B4-BE49-F238E27FC236}">
                  <a16:creationId xmlns:a16="http://schemas.microsoft.com/office/drawing/2014/main" id="{EFCAB1A4-87A1-44DC-AC11-97FD56DA49F5}"/>
                </a:ext>
              </a:extLst>
            </p:cNvPr>
            <p:cNvSpPr/>
            <p:nvPr/>
          </p:nvSpPr>
          <p:spPr>
            <a:xfrm>
              <a:off x="9079662" y="2382185"/>
              <a:ext cx="383471" cy="380271"/>
            </a:xfrm>
            <a:custGeom>
              <a:gdLst>
                <a:gd name="f0" fmla="val w"/>
                <a:gd name="f1" fmla="val h"/>
                <a:gd name="f2" fmla="val 0"/>
                <a:gd name="f3" fmla="val 7531"/>
                <a:gd name="f4" fmla="val 7468"/>
                <a:gd name="f5" fmla="val 3750"/>
                <a:gd name="f6" fmla="val 663"/>
                <a:gd name="f7" fmla="val 3939"/>
                <a:gd name="f8" fmla="val 4096"/>
                <a:gd name="f9" fmla="val 820"/>
                <a:gd name="f10" fmla="val 1009"/>
                <a:gd name="f11" fmla="val 3624"/>
                <a:gd name="f12" fmla="val 5357"/>
                <a:gd name="f13" fmla="val 4884"/>
                <a:gd name="f14" fmla="val 5514"/>
                <a:gd name="f15" fmla="val 5042"/>
                <a:gd name="f16" fmla="val 5231"/>
                <a:gd name="f17" fmla="val 5294"/>
                <a:gd name="f18" fmla="val 5420"/>
                <a:gd name="f19" fmla="val 5207"/>
                <a:gd name="f20" fmla="val 5451"/>
                <a:gd name="f21" fmla="val 5120"/>
                <a:gd name="f22" fmla="val 5034"/>
                <a:gd name="f23" fmla="val 4947"/>
                <a:gd name="f24" fmla="val 3498"/>
                <a:gd name="f25" fmla="val 3971"/>
                <a:gd name="f26" fmla="val 3435"/>
                <a:gd name="f27" fmla="val 3908"/>
                <a:gd name="f28" fmla="val 3403"/>
                <a:gd name="f29" fmla="val 3813"/>
                <a:gd name="f30" fmla="val 3719"/>
                <a:gd name="f31" fmla="val 3561"/>
                <a:gd name="f32" fmla="val 1"/>
                <a:gd name="f33" fmla="val 1671"/>
                <a:gd name="f34" fmla="val 1702"/>
                <a:gd name="f35" fmla="val 5829"/>
                <a:gd name="f36" fmla="val 5798"/>
                <a:gd name="f37" fmla="val 7499"/>
                <a:gd name="f38" fmla="val 7530"/>
                <a:gd name="f39" fmla="*/ f0 1 7531"/>
                <a:gd name="f40" fmla="*/ f1 1 7468"/>
                <a:gd name="f41" fmla="+- f4 0 f2"/>
                <a:gd name="f42" fmla="+- f3 0 f2"/>
                <a:gd name="f43" fmla="*/ f42 1 7531"/>
                <a:gd name="f44" fmla="*/ f41 1 7468"/>
                <a:gd name="f45" fmla="*/ f2 1 f43"/>
                <a:gd name="f46" fmla="*/ f3 1 f43"/>
                <a:gd name="f47" fmla="*/ f2 1 f44"/>
                <a:gd name="f48" fmla="*/ f4 1 f44"/>
                <a:gd name="f49" fmla="*/ f45 f39 1"/>
                <a:gd name="f50" fmla="*/ f46 f39 1"/>
                <a:gd name="f51" fmla="*/ f48 f40 1"/>
                <a:gd name="f52" fmla="*/ f47 f40 1"/>
              </a:gdLst>
              <a:cxnLst>
                <a:cxn ang="3cd4">
                  <a:pos x="hc" y="t"/>
                </a:cxn>
                <a:cxn ang="0">
                  <a:pos x="r" y="vc"/>
                </a:cxn>
                <a:cxn ang="cd4">
                  <a:pos x="hc" y="b"/>
                </a:cxn>
                <a:cxn ang="cd2">
                  <a:pos x="l" y="vc"/>
                </a:cxn>
              </a:cxnLst>
              <a:rect l="f49" t="f52" r="f50" b="f51"/>
              <a:pathLst>
                <a:path w="7531" h="7468">
                  <a:moveTo>
                    <a:pt x="f5" y="f6"/>
                  </a:moveTo>
                  <a:cubicBezTo>
                    <a:pt x="f7" y="f6"/>
                    <a:pt x="f8" y="f9"/>
                    <a:pt x="f8" y="f10"/>
                  </a:cubicBezTo>
                  <a:lnTo>
                    <a:pt x="f8" y="f11"/>
                  </a:lnTo>
                  <a:lnTo>
                    <a:pt x="f12" y="f13"/>
                  </a:lnTo>
                  <a:cubicBezTo>
                    <a:pt x="f14" y="f15"/>
                    <a:pt x="f14" y="f16"/>
                    <a:pt x="f12" y="f12"/>
                  </a:cubicBezTo>
                  <a:cubicBezTo>
                    <a:pt x="f17" y="f18"/>
                    <a:pt x="f19" y="f20"/>
                    <a:pt x="f21" y="f20"/>
                  </a:cubicBezTo>
                  <a:cubicBezTo>
                    <a:pt x="f22" y="f20"/>
                    <a:pt x="f23" y="f18"/>
                    <a:pt x="f13" y="f12"/>
                  </a:cubicBezTo>
                  <a:lnTo>
                    <a:pt x="f24" y="f25"/>
                  </a:lnTo>
                  <a:cubicBezTo>
                    <a:pt x="f26" y="f27"/>
                    <a:pt x="f28" y="f29"/>
                    <a:pt x="f28" y="f30"/>
                  </a:cubicBezTo>
                  <a:lnTo>
                    <a:pt x="f28" y="f10"/>
                  </a:lnTo>
                  <a:cubicBezTo>
                    <a:pt x="f28" y="f9"/>
                    <a:pt x="f31" y="f6"/>
                    <a:pt x="f5" y="f6"/>
                  </a:cubicBezTo>
                  <a:close/>
                  <a:moveTo>
                    <a:pt x="f5" y="f32"/>
                  </a:moveTo>
                  <a:cubicBezTo>
                    <a:pt x="f33" y="f32"/>
                    <a:pt x="f32" y="f34"/>
                    <a:pt x="f32" y="f5"/>
                  </a:cubicBezTo>
                  <a:cubicBezTo>
                    <a:pt x="f32" y="f35"/>
                    <a:pt x="f34" y="f4"/>
                    <a:pt x="f5" y="f4"/>
                  </a:cubicBezTo>
                  <a:cubicBezTo>
                    <a:pt x="f36" y="f4"/>
                    <a:pt x="f37" y="f36"/>
                    <a:pt x="f37" y="f5"/>
                  </a:cubicBezTo>
                  <a:cubicBezTo>
                    <a:pt x="f38" y="f34"/>
                    <a:pt x="f35" y="f32"/>
                    <a:pt x="f5" y="f3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8" name="Google Shape;7020;p88">
              <a:extLst>
                <a:ext uri="{FF2B5EF4-FFF2-40B4-BE49-F238E27FC236}">
                  <a16:creationId xmlns:a16="http://schemas.microsoft.com/office/drawing/2014/main" id="{D766B771-B8FF-42CC-AD6C-16DB92D06EDF}"/>
                </a:ext>
              </a:extLst>
            </p:cNvPr>
            <p:cNvSpPr/>
            <p:nvPr/>
          </p:nvSpPr>
          <p:spPr>
            <a:xfrm>
              <a:off x="8973802" y="2276316"/>
              <a:ext cx="595201" cy="593619"/>
            </a:xfrm>
            <a:custGeom>
              <a:gdLst>
                <a:gd name="f0" fmla="val w"/>
                <a:gd name="f1" fmla="val h"/>
                <a:gd name="f2" fmla="val 0"/>
                <a:gd name="f3" fmla="val 11689"/>
                <a:gd name="f4" fmla="val 11658"/>
                <a:gd name="f5" fmla="val 5829"/>
                <a:gd name="f6" fmla="val 1355"/>
                <a:gd name="f7" fmla="val 8286"/>
                <a:gd name="f8" fmla="val 10271"/>
                <a:gd name="f9" fmla="val 3372"/>
                <a:gd name="f10" fmla="val 8318"/>
                <a:gd name="f11" fmla="val 3403"/>
                <a:gd name="f12" fmla="val 1387"/>
                <a:gd name="f13" fmla="val 8255"/>
                <a:gd name="f14" fmla="val 3371"/>
                <a:gd name="f15" fmla="val 1"/>
                <a:gd name="f16" fmla="val 2647"/>
                <a:gd name="f17" fmla="val 2616"/>
                <a:gd name="f18" fmla="val 9011"/>
                <a:gd name="f19" fmla="val 11657"/>
                <a:gd name="f20" fmla="val 9042"/>
                <a:gd name="f21" fmla="*/ f0 1 11689"/>
                <a:gd name="f22" fmla="*/ f1 1 11658"/>
                <a:gd name="f23" fmla="+- f4 0 f2"/>
                <a:gd name="f24" fmla="+- f3 0 f2"/>
                <a:gd name="f25" fmla="*/ f24 1 11689"/>
                <a:gd name="f26" fmla="*/ f23 1 11658"/>
                <a:gd name="f27" fmla="*/ f2 1 f25"/>
                <a:gd name="f28" fmla="*/ f3 1 f25"/>
                <a:gd name="f29" fmla="*/ f2 1 f26"/>
                <a:gd name="f30" fmla="*/ f4 1 f26"/>
                <a:gd name="f31" fmla="*/ f27 f21 1"/>
                <a:gd name="f32" fmla="*/ f28 f21 1"/>
                <a:gd name="f33" fmla="*/ f30 f22 1"/>
                <a:gd name="f34" fmla="*/ f29 f22 1"/>
              </a:gdLst>
              <a:cxnLst>
                <a:cxn ang="3cd4">
                  <a:pos x="hc" y="t"/>
                </a:cxn>
                <a:cxn ang="0">
                  <a:pos x="r" y="vc"/>
                </a:cxn>
                <a:cxn ang="cd4">
                  <a:pos x="hc" y="b"/>
                </a:cxn>
                <a:cxn ang="cd2">
                  <a:pos x="l" y="vc"/>
                </a:cxn>
              </a:cxnLst>
              <a:rect l="f31" t="f34" r="f32" b="f33"/>
              <a:pathLst>
                <a:path w="11689" h="11658">
                  <a:moveTo>
                    <a:pt x="f5" y="f6"/>
                  </a:moveTo>
                  <a:cubicBezTo>
                    <a:pt x="f7" y="f6"/>
                    <a:pt x="f8" y="f9"/>
                    <a:pt x="f8" y="f5"/>
                  </a:cubicBezTo>
                  <a:cubicBezTo>
                    <a:pt x="f8" y="f7"/>
                    <a:pt x="f10" y="f8"/>
                    <a:pt x="f5" y="f8"/>
                  </a:cubicBezTo>
                  <a:cubicBezTo>
                    <a:pt x="f11" y="f8"/>
                    <a:pt x="f12" y="f13"/>
                    <a:pt x="f12" y="f5"/>
                  </a:cubicBezTo>
                  <a:cubicBezTo>
                    <a:pt x="f12" y="f9"/>
                    <a:pt x="f14" y="f6"/>
                    <a:pt x="f5" y="f6"/>
                  </a:cubicBezTo>
                  <a:close/>
                  <a:moveTo>
                    <a:pt x="f5" y="f15"/>
                  </a:moveTo>
                  <a:cubicBezTo>
                    <a:pt x="f16" y="f15"/>
                    <a:pt x="f2" y="f17"/>
                    <a:pt x="f2" y="f5"/>
                  </a:cubicBezTo>
                  <a:cubicBezTo>
                    <a:pt x="f2" y="f18"/>
                    <a:pt x="f16" y="f19"/>
                    <a:pt x="f5" y="f19"/>
                  </a:cubicBezTo>
                  <a:cubicBezTo>
                    <a:pt x="f18" y="f19"/>
                    <a:pt x="f19" y="f18"/>
                    <a:pt x="f19" y="f5"/>
                  </a:cubicBezTo>
                  <a:cubicBezTo>
                    <a:pt x="f3" y="f17"/>
                    <a:pt x="f20" y="f15"/>
                    <a:pt x="f5" y="f1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29" name="Google Shape;5917;p86">
            <a:extLst>
              <a:ext uri="{FF2B5EF4-FFF2-40B4-BE49-F238E27FC236}">
                <a16:creationId xmlns:a16="http://schemas.microsoft.com/office/drawing/2014/main" id="{DBA9F723-B4EB-4A59-B218-8E885CB13D23}"/>
              </a:ext>
            </a:extLst>
          </p:cNvPr>
          <p:cNvSpPr/>
          <p:nvPr/>
        </p:nvSpPr>
        <p:spPr>
          <a:xfrm>
            <a:off x="5786368" y="3436132"/>
            <a:ext cx="601382" cy="617558"/>
          </a:xfrm>
          <a:custGeom>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 f4 0 f2"/>
              <a:gd name="f77" fmla="+- f3 0 f2"/>
              <a:gd name="f78" fmla="*/ f77 1 12446"/>
              <a:gd name="f79" fmla="*/ f76 1 12698"/>
              <a:gd name="f80" fmla="*/ f2 1 f78"/>
              <a:gd name="f81" fmla="*/ f3 1 f78"/>
              <a:gd name="f82" fmla="*/ f2 1 f79"/>
              <a:gd name="f83" fmla="*/ f4 1 f79"/>
              <a:gd name="f84" fmla="*/ f80 f74 1"/>
              <a:gd name="f85" fmla="*/ f81 f74 1"/>
              <a:gd name="f86" fmla="*/ f83 f75 1"/>
              <a:gd name="f87" fmla="*/ f82 f75 1"/>
            </a:gdLst>
            <a:cxnLst>
              <a:cxn ang="3cd4">
                <a:pos x="hc" y="t"/>
              </a:cxn>
              <a:cxn ang="0">
                <a:pos x="r" y="vc"/>
              </a:cxn>
              <a:cxn ang="cd4">
                <a:pos x="hc" y="b"/>
              </a:cxn>
              <a:cxn ang="cd2">
                <a:pos x="l" y="vc"/>
              </a:cxn>
            </a:cxnLst>
            <a:rect l="f84" t="f87" r="f85" b="f86"/>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chemeClr val="bg1">
              <a:lumMod val="50000"/>
            </a:schemeClr>
          </a:solid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0" name="Google Shape;5955;p86">
            <a:extLst>
              <a:ext uri="{FF2B5EF4-FFF2-40B4-BE49-F238E27FC236}">
                <a16:creationId xmlns:a16="http://schemas.microsoft.com/office/drawing/2014/main" id="{4139481C-32A4-4DF5-A1F6-E5FDCFF9BEFB}"/>
              </a:ext>
            </a:extLst>
          </p:cNvPr>
          <p:cNvSpPr/>
          <p:nvPr/>
        </p:nvSpPr>
        <p:spPr>
          <a:xfrm>
            <a:off x="6505837" y="3532656"/>
            <a:ext cx="611998" cy="521025"/>
          </a:xfrm>
          <a:custGeom>
            <a:gdLst>
              <a:gd name="f0" fmla="val w"/>
              <a:gd name="f1" fmla="val h"/>
              <a:gd name="f2" fmla="val 0"/>
              <a:gd name="f3" fmla="val 12666"/>
              <a:gd name="f4" fmla="val 10713"/>
              <a:gd name="f5" fmla="val 1765"/>
              <a:gd name="f6" fmla="val 3309"/>
              <a:gd name="f7" fmla="val 7058"/>
              <a:gd name="f8" fmla="val 7278"/>
              <a:gd name="f9" fmla="val 1954"/>
              <a:gd name="f10" fmla="val 7436"/>
              <a:gd name="f11" fmla="val 2206"/>
              <a:gd name="f12" fmla="val 2615"/>
              <a:gd name="f13" fmla="val 9925"/>
              <a:gd name="f14" fmla="val 788"/>
              <a:gd name="f15" fmla="val 5073"/>
              <a:gd name="f16" fmla="val 5262"/>
              <a:gd name="f17" fmla="val 5514"/>
              <a:gd name="f18" fmla="val 5892"/>
              <a:gd name="f19" fmla="val 3403"/>
              <a:gd name="f20" fmla="val 3813"/>
              <a:gd name="f21" fmla="val 4033"/>
              <a:gd name="f22" fmla="val 4254"/>
              <a:gd name="f23" fmla="val 7247"/>
              <a:gd name="f24" fmla="val 8412"/>
              <a:gd name="f25" fmla="val 8601"/>
              <a:gd name="f26" fmla="val 8853"/>
              <a:gd name="f27" fmla="val 9294"/>
              <a:gd name="f28" fmla="val 6711"/>
              <a:gd name="f29" fmla="val 7152"/>
              <a:gd name="f30" fmla="val 7404"/>
              <a:gd name="f31" fmla="val 7593"/>
              <a:gd name="f32" fmla="val 11815"/>
              <a:gd name="f33" fmla="val 9988"/>
              <a:gd name="f34" fmla="val 10429"/>
              <a:gd name="f35" fmla="val 10649"/>
              <a:gd name="f36" fmla="val 10870"/>
              <a:gd name="f37" fmla="val 379"/>
              <a:gd name="f38" fmla="val 1"/>
              <a:gd name="f39" fmla="val 158"/>
              <a:gd name="f40" fmla="val 190"/>
              <a:gd name="f41" fmla="val 10334"/>
              <a:gd name="f42" fmla="val 10555"/>
              <a:gd name="f43" fmla="val 10712"/>
              <a:gd name="f44" fmla="val 12224"/>
              <a:gd name="f45" fmla="val 12476"/>
              <a:gd name="f46" fmla="val 12665"/>
              <a:gd name="f47" fmla="val 10523"/>
              <a:gd name="f48" fmla="val 12634"/>
              <a:gd name="f49" fmla="val 12445"/>
              <a:gd name="f50" fmla="*/ f0 1 12666"/>
              <a:gd name="f51" fmla="*/ f1 1 10713"/>
              <a:gd name="f52" fmla="+- f4 0 f2"/>
              <a:gd name="f53" fmla="+- f3 0 f2"/>
              <a:gd name="f54" fmla="*/ f53 1 12666"/>
              <a:gd name="f55" fmla="*/ f52 1 10713"/>
              <a:gd name="f56" fmla="*/ f2 1 f54"/>
              <a:gd name="f57" fmla="*/ f3 1 f54"/>
              <a:gd name="f58" fmla="*/ f2 1 f55"/>
              <a:gd name="f59" fmla="*/ f4 1 f55"/>
              <a:gd name="f60" fmla="*/ f56 f50 1"/>
              <a:gd name="f61" fmla="*/ f57 f50 1"/>
              <a:gd name="f62" fmla="*/ f59 f51 1"/>
              <a:gd name="f63" fmla="*/ f58 f51 1"/>
            </a:gdLst>
            <a:cxnLst>
              <a:cxn ang="3cd4">
                <a:pos x="hc" y="t"/>
              </a:cxn>
              <a:cxn ang="0">
                <a:pos x="r" y="vc"/>
              </a:cxn>
              <a:cxn ang="cd4">
                <a:pos x="hc" y="b"/>
              </a:cxn>
              <a:cxn ang="cd2">
                <a:pos x="l" y="vc"/>
              </a:cxn>
            </a:cxnLst>
            <a:rect l="f60" t="f63" r="f61" b="f62"/>
            <a:pathLst>
              <a:path w="12666" h="10713">
                <a:moveTo>
                  <a:pt x="f5" y="f6"/>
                </a:moveTo>
                <a:lnTo>
                  <a:pt x="f5" y="f7"/>
                </a:lnTo>
                <a:cubicBezTo>
                  <a:pt x="f5" y="f8"/>
                  <a:pt x="f9" y="f10"/>
                  <a:pt x="f11" y="f10"/>
                </a:cubicBezTo>
                <a:lnTo>
                  <a:pt x="f12" y="f10"/>
                </a:lnTo>
                <a:lnTo>
                  <a:pt x="f12" y="f13"/>
                </a:lnTo>
                <a:lnTo>
                  <a:pt x="f14" y="f13"/>
                </a:lnTo>
                <a:lnTo>
                  <a:pt x="f14" y="f6"/>
                </a:lnTo>
                <a:close/>
                <a:moveTo>
                  <a:pt x="f15" y="f6"/>
                </a:moveTo>
                <a:lnTo>
                  <a:pt x="f15" y="f7"/>
                </a:lnTo>
                <a:cubicBezTo>
                  <a:pt x="f15" y="f8"/>
                  <a:pt x="f16" y="f10"/>
                  <a:pt x="f17" y="f10"/>
                </a:cubicBezTo>
                <a:lnTo>
                  <a:pt x="f18" y="f10"/>
                </a:lnTo>
                <a:lnTo>
                  <a:pt x="f18" y="f13"/>
                </a:lnTo>
                <a:lnTo>
                  <a:pt x="f19" y="f13"/>
                </a:lnTo>
                <a:lnTo>
                  <a:pt x="f19" y="f10"/>
                </a:lnTo>
                <a:lnTo>
                  <a:pt x="f20" y="f10"/>
                </a:lnTo>
                <a:cubicBezTo>
                  <a:pt x="f21" y="f10"/>
                  <a:pt x="f22" y="f23"/>
                  <a:pt x="f22" y="f7"/>
                </a:cubicBezTo>
                <a:lnTo>
                  <a:pt x="f22" y="f6"/>
                </a:lnTo>
                <a:close/>
                <a:moveTo>
                  <a:pt x="f24" y="f6"/>
                </a:moveTo>
                <a:lnTo>
                  <a:pt x="f24" y="f7"/>
                </a:lnTo>
                <a:cubicBezTo>
                  <a:pt x="f24" y="f8"/>
                  <a:pt x="f25" y="f10"/>
                  <a:pt x="f26" y="f10"/>
                </a:cubicBezTo>
                <a:lnTo>
                  <a:pt x="f27" y="f10"/>
                </a:lnTo>
                <a:lnTo>
                  <a:pt x="f27" y="f13"/>
                </a:lnTo>
                <a:lnTo>
                  <a:pt x="f28" y="f13"/>
                </a:lnTo>
                <a:lnTo>
                  <a:pt x="f28" y="f10"/>
                </a:lnTo>
                <a:lnTo>
                  <a:pt x="f29" y="f10"/>
                </a:lnTo>
                <a:cubicBezTo>
                  <a:pt x="f30" y="f10"/>
                  <a:pt x="f31" y="f23"/>
                  <a:pt x="f31" y="f7"/>
                </a:cubicBezTo>
                <a:lnTo>
                  <a:pt x="f31" y="f6"/>
                </a:lnTo>
                <a:close/>
                <a:moveTo>
                  <a:pt x="f32" y="f6"/>
                </a:moveTo>
                <a:lnTo>
                  <a:pt x="f32" y="f13"/>
                </a:lnTo>
                <a:lnTo>
                  <a:pt x="f33" y="f13"/>
                </a:lnTo>
                <a:lnTo>
                  <a:pt x="f33" y="f10"/>
                </a:lnTo>
                <a:lnTo>
                  <a:pt x="f34" y="f10"/>
                </a:lnTo>
                <a:cubicBezTo>
                  <a:pt x="f35" y="f10"/>
                  <a:pt x="f36" y="f23"/>
                  <a:pt x="f36" y="f7"/>
                </a:cubicBezTo>
                <a:lnTo>
                  <a:pt x="f36" y="f6"/>
                </a:lnTo>
                <a:close/>
                <a:moveTo>
                  <a:pt x="f37" y="f38"/>
                </a:moveTo>
                <a:cubicBezTo>
                  <a:pt x="f39" y="f38"/>
                  <a:pt x="f38" y="f40"/>
                  <a:pt x="f38" y="f37"/>
                </a:cubicBezTo>
                <a:lnTo>
                  <a:pt x="f38" y="f41"/>
                </a:lnTo>
                <a:cubicBezTo>
                  <a:pt x="f38" y="f42"/>
                  <a:pt x="f40" y="f43"/>
                  <a:pt x="f37" y="f43"/>
                </a:cubicBezTo>
                <a:lnTo>
                  <a:pt x="f44" y="f43"/>
                </a:lnTo>
                <a:cubicBezTo>
                  <a:pt x="f45" y="f43"/>
                  <a:pt x="f46" y="f47"/>
                  <a:pt x="f46" y="f41"/>
                </a:cubicBezTo>
                <a:lnTo>
                  <a:pt x="f46" y="f37"/>
                </a:lnTo>
                <a:cubicBezTo>
                  <a:pt x="f48" y="f40"/>
                  <a:pt x="f49" y="f38"/>
                  <a:pt x="f44" y="f38"/>
                </a:cubicBezTo>
                <a:close/>
              </a:path>
            </a:pathLst>
          </a:custGeom>
          <a:solidFill>
            <a:schemeClr val="bg1">
              <a:lumMod val="50000"/>
            </a:schemeClr>
          </a:solid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31" name="Google Shape;5983;p86">
            <a:extLst>
              <a:ext uri="{FF2B5EF4-FFF2-40B4-BE49-F238E27FC236}">
                <a16:creationId xmlns:a16="http://schemas.microsoft.com/office/drawing/2014/main" id="{F8571B02-2935-4A02-962B-92FF98D9E059}"/>
              </a:ext>
            </a:extLst>
          </p:cNvPr>
          <p:cNvGrpSpPr/>
          <p:nvPr/>
        </p:nvGrpSpPr>
        <p:grpSpPr>
          <a:xfrm>
            <a:off x="7369113" y="3452308"/>
            <a:ext cx="615043" cy="616021"/>
            <a:chOff x="7369113" y="3452308"/>
            <a:chExt cx="615043" cy="616021"/>
          </a:xfrm>
          <a:solidFill>
            <a:schemeClr val="bg1">
              <a:lumMod val="50000"/>
            </a:schemeClr>
          </a:solidFill>
        </p:grpSpPr>
        <p:sp>
          <p:nvSpPr>
            <p:cNvPr id="132" name="Google Shape;5984;p86">
              <a:extLst>
                <a:ext uri="{FF2B5EF4-FFF2-40B4-BE49-F238E27FC236}">
                  <a16:creationId xmlns:a16="http://schemas.microsoft.com/office/drawing/2014/main" id="{FE41BD1D-00CF-417A-BAA3-DA655B85A40C}"/>
                </a:ext>
              </a:extLst>
            </p:cNvPr>
            <p:cNvSpPr/>
            <p:nvPr/>
          </p:nvSpPr>
          <p:spPr>
            <a:xfrm>
              <a:off x="7369113" y="3452308"/>
              <a:ext cx="491736" cy="493401"/>
            </a:xfrm>
            <a:custGeom>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 f4 0 f2"/>
                <a:gd name="f25" fmla="+- f3 0 f2"/>
                <a:gd name="f26" fmla="*/ f25 1 10177"/>
                <a:gd name="f27" fmla="*/ f24 1 10145"/>
                <a:gd name="f28" fmla="*/ f2 1 f26"/>
                <a:gd name="f29" fmla="*/ f3 1 f26"/>
                <a:gd name="f30" fmla="*/ f2 1 f27"/>
                <a:gd name="f31" fmla="*/ f4 1 f27"/>
                <a:gd name="f32" fmla="*/ f28 f22 1"/>
                <a:gd name="f33" fmla="*/ f29 f22 1"/>
                <a:gd name="f34" fmla="*/ f31 f23 1"/>
                <a:gd name="f35" fmla="*/ f30 f23 1"/>
              </a:gdLst>
              <a:cxnLst>
                <a:cxn ang="3cd4">
                  <a:pos x="hc" y="t"/>
                </a:cxn>
                <a:cxn ang="0">
                  <a:pos x="r" y="vc"/>
                </a:cxn>
                <a:cxn ang="cd4">
                  <a:pos x="hc" y="b"/>
                </a:cxn>
                <a:cxn ang="cd2">
                  <a:pos x="l" y="vc"/>
                </a:cxn>
              </a:cxnLst>
              <a:rect l="f32" t="f35" r="f33" b="f34"/>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3" name="Google Shape;5985;p86">
              <a:extLst>
                <a:ext uri="{FF2B5EF4-FFF2-40B4-BE49-F238E27FC236}">
                  <a16:creationId xmlns:a16="http://schemas.microsoft.com/office/drawing/2014/main" id="{193B6845-B861-49D2-98BF-6732A468C540}"/>
                </a:ext>
              </a:extLst>
            </p:cNvPr>
            <p:cNvSpPr/>
            <p:nvPr/>
          </p:nvSpPr>
          <p:spPr>
            <a:xfrm>
              <a:off x="7451299" y="3700311"/>
              <a:ext cx="532857" cy="368018"/>
            </a:xfrm>
            <a:custGeom>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 f4 0 f2"/>
                <a:gd name="f66" fmla="+- f3 0 f2"/>
                <a:gd name="f67" fmla="*/ f66 1 11028"/>
                <a:gd name="f68" fmla="*/ f65 1 7567"/>
                <a:gd name="f69" fmla="*/ f2 1 f67"/>
                <a:gd name="f70" fmla="*/ f3 1 f67"/>
                <a:gd name="f71" fmla="*/ f2 1 f68"/>
                <a:gd name="f72" fmla="*/ f4 1 f68"/>
                <a:gd name="f73" fmla="*/ f69 f63 1"/>
                <a:gd name="f74" fmla="*/ f70 f63 1"/>
                <a:gd name="f75" fmla="*/ f72 f64 1"/>
                <a:gd name="f76" fmla="*/ f71 f64 1"/>
              </a:gdLst>
              <a:cxnLst>
                <a:cxn ang="3cd4">
                  <a:pos x="hc" y="t"/>
                </a:cxn>
                <a:cxn ang="0">
                  <a:pos x="r" y="vc"/>
                </a:cxn>
                <a:cxn ang="cd4">
                  <a:pos x="hc" y="b"/>
                </a:cxn>
                <a:cxn ang="cd2">
                  <a:pos x="l" y="vc"/>
                </a:cxn>
              </a:cxnLst>
              <a:rect l="f73" t="f76" r="f74" b="f75"/>
              <a:pathLst>
                <a:path w="11028" h="7566">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34" name="Google Shape;5986;p86">
            <a:extLst>
              <a:ext uri="{FF2B5EF4-FFF2-40B4-BE49-F238E27FC236}">
                <a16:creationId xmlns:a16="http://schemas.microsoft.com/office/drawing/2014/main" id="{56ED1B39-8F43-4898-9469-898A7544D437}"/>
              </a:ext>
            </a:extLst>
          </p:cNvPr>
          <p:cNvGrpSpPr/>
          <p:nvPr/>
        </p:nvGrpSpPr>
        <p:grpSpPr>
          <a:xfrm>
            <a:off x="9805138" y="3428807"/>
            <a:ext cx="621097" cy="619077"/>
            <a:chOff x="9805138" y="3428807"/>
            <a:chExt cx="621097" cy="619077"/>
          </a:xfrm>
          <a:solidFill>
            <a:schemeClr val="bg1">
              <a:lumMod val="50000"/>
            </a:schemeClr>
          </a:solidFill>
        </p:grpSpPr>
        <p:sp>
          <p:nvSpPr>
            <p:cNvPr id="135" name="Google Shape;5987;p86">
              <a:extLst>
                <a:ext uri="{FF2B5EF4-FFF2-40B4-BE49-F238E27FC236}">
                  <a16:creationId xmlns:a16="http://schemas.microsoft.com/office/drawing/2014/main" id="{A2F00041-D522-4736-820D-FB9A7409D4D7}"/>
                </a:ext>
              </a:extLst>
            </p:cNvPr>
            <p:cNvSpPr/>
            <p:nvPr/>
          </p:nvSpPr>
          <p:spPr>
            <a:xfrm>
              <a:off x="10181112" y="3808796"/>
              <a:ext cx="245123" cy="239088"/>
            </a:xfrm>
            <a:custGeom>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 f4 0 f2"/>
                <a:gd name="f28" fmla="+- f3 0 f2"/>
                <a:gd name="f29" fmla="*/ f28 1 5073"/>
                <a:gd name="f30" fmla="*/ f27 1 4916"/>
                <a:gd name="f31" fmla="*/ f2 1 f29"/>
                <a:gd name="f32" fmla="*/ f3 1 f29"/>
                <a:gd name="f33" fmla="*/ f2 1 f30"/>
                <a:gd name="f34" fmla="*/ f4 1 f30"/>
                <a:gd name="f35" fmla="*/ f31 f25 1"/>
                <a:gd name="f36" fmla="*/ f32 f25 1"/>
                <a:gd name="f37" fmla="*/ f34 f26 1"/>
                <a:gd name="f38" fmla="*/ f33 f26 1"/>
              </a:gdLst>
              <a:cxnLst>
                <a:cxn ang="3cd4">
                  <a:pos x="hc" y="t"/>
                </a:cxn>
                <a:cxn ang="0">
                  <a:pos x="r" y="vc"/>
                </a:cxn>
                <a:cxn ang="cd4">
                  <a:pos x="hc" y="b"/>
                </a:cxn>
                <a:cxn ang="cd2">
                  <a:pos x="l" y="vc"/>
                </a:cxn>
              </a:cxnLst>
              <a:rect l="f35" t="f38" r="f36" b="f37"/>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6" name="Google Shape;5988;p86">
              <a:extLst>
                <a:ext uri="{FF2B5EF4-FFF2-40B4-BE49-F238E27FC236}">
                  <a16:creationId xmlns:a16="http://schemas.microsoft.com/office/drawing/2014/main" id="{3DB8FA73-0667-418C-9981-BDBEBB1D73AD}"/>
                </a:ext>
              </a:extLst>
            </p:cNvPr>
            <p:cNvSpPr/>
            <p:nvPr/>
          </p:nvSpPr>
          <p:spPr>
            <a:xfrm>
              <a:off x="9805138" y="3428807"/>
              <a:ext cx="479557" cy="484302"/>
            </a:xfrm>
            <a:custGeom>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 f4 0 f2"/>
                <a:gd name="f46" fmla="+- f3 0 f2"/>
                <a:gd name="f47" fmla="*/ f46 1 9925"/>
                <a:gd name="f48" fmla="*/ f45 1 9958"/>
                <a:gd name="f49" fmla="*/ f2 1 f47"/>
                <a:gd name="f50" fmla="*/ f3 1 f47"/>
                <a:gd name="f51" fmla="*/ f2 1 f48"/>
                <a:gd name="f52" fmla="*/ f4 1 f48"/>
                <a:gd name="f53" fmla="*/ f49 f43 1"/>
                <a:gd name="f54" fmla="*/ f50 f43 1"/>
                <a:gd name="f55" fmla="*/ f52 f44 1"/>
                <a:gd name="f56" fmla="*/ f51 f44 1"/>
              </a:gdLst>
              <a:cxnLst>
                <a:cxn ang="3cd4">
                  <a:pos x="hc" y="t"/>
                </a:cxn>
                <a:cxn ang="0">
                  <a:pos x="r" y="vc"/>
                </a:cxn>
                <a:cxn ang="cd4">
                  <a:pos x="hc" y="b"/>
                </a:cxn>
                <a:cxn ang="cd2">
                  <a:pos x="l" y="vc"/>
                </a:cxn>
              </a:cxnLst>
              <a:rect l="f53" t="f56" r="f54" b="f55"/>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37" name="Google Shape;6005;p86">
            <a:extLst>
              <a:ext uri="{FF2B5EF4-FFF2-40B4-BE49-F238E27FC236}">
                <a16:creationId xmlns:a16="http://schemas.microsoft.com/office/drawing/2014/main" id="{CF636AF9-A2DA-42BA-99A6-ECE83C26979F}"/>
              </a:ext>
            </a:extLst>
          </p:cNvPr>
          <p:cNvGrpSpPr/>
          <p:nvPr/>
        </p:nvGrpSpPr>
        <p:grpSpPr>
          <a:xfrm>
            <a:off x="6535134" y="4660395"/>
            <a:ext cx="541717" cy="545200"/>
            <a:chOff x="6535134" y="4660395"/>
            <a:chExt cx="541717" cy="545200"/>
          </a:xfrm>
          <a:solidFill>
            <a:schemeClr val="bg1">
              <a:lumMod val="50000"/>
            </a:schemeClr>
          </a:solidFill>
        </p:grpSpPr>
        <p:sp>
          <p:nvSpPr>
            <p:cNvPr id="138" name="Google Shape;6006;p86">
              <a:extLst>
                <a:ext uri="{FF2B5EF4-FFF2-40B4-BE49-F238E27FC236}">
                  <a16:creationId xmlns:a16="http://schemas.microsoft.com/office/drawing/2014/main" id="{980BB471-900E-44BC-9980-A0FDFD34BBB3}"/>
                </a:ext>
              </a:extLst>
            </p:cNvPr>
            <p:cNvSpPr/>
            <p:nvPr/>
          </p:nvSpPr>
          <p:spPr>
            <a:xfrm>
              <a:off x="6535134" y="4660395"/>
              <a:ext cx="541717" cy="400095"/>
            </a:xfrm>
            <a:custGeom>
              <a:gdLst>
                <a:gd name="f0" fmla="val w"/>
                <a:gd name="f1" fmla="val h"/>
                <a:gd name="f2" fmla="val 0"/>
                <a:gd name="f3" fmla="val 12666"/>
                <a:gd name="f4" fmla="val 9294"/>
                <a:gd name="f5" fmla="val 11405"/>
                <a:gd name="f6" fmla="val 1701"/>
                <a:gd name="f7" fmla="val 11626"/>
                <a:gd name="f8" fmla="val 11846"/>
                <a:gd name="f9" fmla="val 1890"/>
                <a:gd name="f10" fmla="val 2142"/>
                <a:gd name="f11" fmla="val 3749"/>
                <a:gd name="f12" fmla="val 11090"/>
                <a:gd name="f13" fmla="val 4663"/>
                <a:gd name="f14" fmla="val 9956"/>
                <a:gd name="f15" fmla="val 4978"/>
                <a:gd name="f16" fmla="val 10051"/>
                <a:gd name="f17" fmla="val 4631"/>
                <a:gd name="f18" fmla="val 10145"/>
                <a:gd name="f19" fmla="val 4222"/>
                <a:gd name="f20" fmla="val 3844"/>
                <a:gd name="f21" fmla="val 2584"/>
                <a:gd name="f22" fmla="val 3812"/>
                <a:gd name="f23" fmla="val 2647"/>
                <a:gd name="f24" fmla="val 4600"/>
                <a:gd name="f25" fmla="val 2773"/>
                <a:gd name="f26" fmla="val 5009"/>
                <a:gd name="f27" fmla="val 1639"/>
                <a:gd name="f28" fmla="val 4694"/>
                <a:gd name="f29" fmla="val 851"/>
                <a:gd name="f30" fmla="val 3781"/>
                <a:gd name="f31" fmla="val 1040"/>
                <a:gd name="f32" fmla="val 1292"/>
                <a:gd name="f33" fmla="val 4065"/>
                <a:gd name="f34" fmla="val 3655"/>
                <a:gd name="f35" fmla="val 4317"/>
                <a:gd name="f36" fmla="val 4506"/>
                <a:gd name="f37" fmla="val 3875"/>
                <a:gd name="f38" fmla="val 4096"/>
                <a:gd name="f39" fmla="val 4821"/>
                <a:gd name="f40" fmla="val 5041"/>
                <a:gd name="f41" fmla="val 5262"/>
                <a:gd name="f42" fmla="val 5261"/>
                <a:gd name="f43" fmla="val 5451"/>
                <a:gd name="f44" fmla="val 5324"/>
                <a:gd name="f45" fmla="val 5577"/>
                <a:gd name="f46" fmla="val 5608"/>
                <a:gd name="f47" fmla="val 5482"/>
                <a:gd name="f48" fmla="val 5797"/>
                <a:gd name="f49" fmla="val 5431"/>
                <a:gd name="f50" fmla="val 5952"/>
                <a:gd name="f51" fmla="val 5229"/>
                <a:gd name="f52" fmla="val 6065"/>
                <a:gd name="f53" fmla="val 5054"/>
                <a:gd name="f54" fmla="val 5017"/>
                <a:gd name="f55" fmla="val 4980"/>
                <a:gd name="f56" fmla="val 6060"/>
                <a:gd name="f57" fmla="val 4947"/>
                <a:gd name="f58" fmla="val 6049"/>
                <a:gd name="f59" fmla="val 4128"/>
                <a:gd name="f60" fmla="val 5734"/>
                <a:gd name="f61" fmla="val 4946"/>
                <a:gd name="f62" fmla="val 2993"/>
                <a:gd name="f63" fmla="val 2741"/>
                <a:gd name="f64" fmla="val 2552"/>
                <a:gd name="f65" fmla="val 189"/>
                <a:gd name="f66" fmla="val 441"/>
                <a:gd name="f67" fmla="val 882"/>
                <a:gd name="f68" fmla="val 1261"/>
                <a:gd name="f69" fmla="val 536"/>
                <a:gd name="f70" fmla="val 1"/>
                <a:gd name="f71" fmla="val 1418"/>
                <a:gd name="f72" fmla="val 4568"/>
                <a:gd name="f73" fmla="val 1513"/>
                <a:gd name="f74" fmla="val 3183"/>
                <a:gd name="f75" fmla="val 5923"/>
                <a:gd name="f76" fmla="val 4159"/>
                <a:gd name="f77" fmla="val 7372"/>
                <a:gd name="f78" fmla="val 5073"/>
                <a:gd name="f79" fmla="val 7089"/>
                <a:gd name="f80" fmla="val 7687"/>
                <a:gd name="f81" fmla="val 8286"/>
                <a:gd name="f82" fmla="val 8884"/>
                <a:gd name="f83" fmla="val 4443"/>
                <a:gd name="f84" fmla="val 8192"/>
                <a:gd name="f85" fmla="val 7782"/>
                <a:gd name="f86" fmla="val 7562"/>
                <a:gd name="f87" fmla="val 8507"/>
                <a:gd name="f88" fmla="val 9484"/>
                <a:gd name="f89" fmla="val 11216"/>
                <a:gd name="f90" fmla="val 4537"/>
                <a:gd name="f91" fmla="val 12098"/>
                <a:gd name="f92" fmla="val 9704"/>
                <a:gd name="f93" fmla="*/ f0 1 12666"/>
                <a:gd name="f94" fmla="*/ f1 1 9294"/>
                <a:gd name="f95" fmla="+- f4 0 f2"/>
                <a:gd name="f96" fmla="+- f3 0 f2"/>
                <a:gd name="f97" fmla="*/ f96 1 12666"/>
                <a:gd name="f98" fmla="*/ f95 1 9294"/>
                <a:gd name="f99" fmla="*/ f2 1 f97"/>
                <a:gd name="f100" fmla="*/ f3 1 f97"/>
                <a:gd name="f101" fmla="*/ f2 1 f98"/>
                <a:gd name="f102" fmla="*/ f4 1 f98"/>
                <a:gd name="f103" fmla="*/ f99 f93 1"/>
                <a:gd name="f104" fmla="*/ f100 f93 1"/>
                <a:gd name="f105" fmla="*/ f102 f94 1"/>
                <a:gd name="f106" fmla="*/ f101 f94 1"/>
              </a:gdLst>
              <a:cxnLst>
                <a:cxn ang="3cd4">
                  <a:pos x="hc" y="t"/>
                </a:cxn>
                <a:cxn ang="0">
                  <a:pos x="r" y="vc"/>
                </a:cxn>
                <a:cxn ang="cd4">
                  <a:pos x="hc" y="b"/>
                </a:cxn>
                <a:cxn ang="cd2">
                  <a:pos x="l" y="vc"/>
                </a:cxn>
              </a:cxnLst>
              <a:rect l="f103" t="f106" r="f104" b="f105"/>
              <a:pathLst>
                <a:path w="12666" h="9294">
                  <a:moveTo>
                    <a:pt x="f5" y="f6"/>
                  </a:moveTo>
                  <a:cubicBezTo>
                    <a:pt x="f7" y="f6"/>
                    <a:pt x="f8" y="f9"/>
                    <a:pt x="f8" y="f10"/>
                  </a:cubicBezTo>
                  <a:cubicBezTo>
                    <a:pt x="f8" y="f11"/>
                    <a:pt x="f12" y="f13"/>
                    <a:pt x="f14" y="f15"/>
                  </a:cubicBezTo>
                  <a:cubicBezTo>
                    <a:pt x="f16" y="f17"/>
                    <a:pt x="f18" y="f19"/>
                    <a:pt x="f18" y="f20"/>
                  </a:cubicBezTo>
                  <a:lnTo>
                    <a:pt x="f18" y="f6"/>
                  </a:lnTo>
                  <a:close/>
                  <a:moveTo>
                    <a:pt x="f21" y="f6"/>
                  </a:moveTo>
                  <a:lnTo>
                    <a:pt x="f21" y="f22"/>
                  </a:lnTo>
                  <a:cubicBezTo>
                    <a:pt x="f21" y="f19"/>
                    <a:pt x="f23" y="f24"/>
                    <a:pt x="f25" y="f26"/>
                  </a:cubicBezTo>
                  <a:cubicBezTo>
                    <a:pt x="f27" y="f28"/>
                    <a:pt x="f29" y="f30"/>
                    <a:pt x="f29" y="f10"/>
                  </a:cubicBezTo>
                  <a:cubicBezTo>
                    <a:pt x="f29" y="f9"/>
                    <a:pt x="f31" y="f6"/>
                    <a:pt x="f32" y="f6"/>
                  </a:cubicBezTo>
                  <a:close/>
                  <a:moveTo>
                    <a:pt x="f33" y="f34"/>
                  </a:moveTo>
                  <a:cubicBezTo>
                    <a:pt x="f35" y="f34"/>
                    <a:pt x="f36" y="f37"/>
                    <a:pt x="f36" y="f38"/>
                  </a:cubicBezTo>
                  <a:cubicBezTo>
                    <a:pt x="f36" y="f17"/>
                    <a:pt x="f39" y="f40"/>
                    <a:pt x="f41" y="f42"/>
                  </a:cubicBezTo>
                  <a:cubicBezTo>
                    <a:pt x="f43" y="f44"/>
                    <a:pt x="f45" y="f46"/>
                    <a:pt x="f47" y="f48"/>
                  </a:cubicBezTo>
                  <a:cubicBezTo>
                    <a:pt x="f49" y="f50"/>
                    <a:pt x="f51" y="f52"/>
                    <a:pt x="f53" y="f52"/>
                  </a:cubicBezTo>
                  <a:cubicBezTo>
                    <a:pt x="f54" y="f52"/>
                    <a:pt x="f55" y="f56"/>
                    <a:pt x="f57" y="f58"/>
                  </a:cubicBezTo>
                  <a:cubicBezTo>
                    <a:pt x="f59" y="f60"/>
                    <a:pt x="f34" y="f61"/>
                    <a:pt x="f34" y="f38"/>
                  </a:cubicBezTo>
                  <a:cubicBezTo>
                    <a:pt x="f34" y="f37"/>
                    <a:pt x="f20" y="f34"/>
                    <a:pt x="f33" y="f34"/>
                  </a:cubicBezTo>
                  <a:close/>
                  <a:moveTo>
                    <a:pt x="f62" y="f2"/>
                  </a:moveTo>
                  <a:cubicBezTo>
                    <a:pt x="f63" y="f2"/>
                    <a:pt x="f64" y="f65"/>
                    <a:pt x="f64" y="f66"/>
                  </a:cubicBezTo>
                  <a:lnTo>
                    <a:pt x="f64" y="f67"/>
                  </a:lnTo>
                  <a:lnTo>
                    <a:pt x="f68" y="f67"/>
                  </a:lnTo>
                  <a:cubicBezTo>
                    <a:pt x="f69" y="f67"/>
                    <a:pt x="f70" y="f71"/>
                    <a:pt x="f70" y="f10"/>
                  </a:cubicBezTo>
                  <a:cubicBezTo>
                    <a:pt x="f70" y="f72"/>
                    <a:pt x="f73" y="f48"/>
                    <a:pt x="f74" y="f75"/>
                  </a:cubicBezTo>
                  <a:cubicBezTo>
                    <a:pt x="f76" y="f77"/>
                    <a:pt x="f78" y="f79"/>
                    <a:pt x="f78" y="f80"/>
                  </a:cubicBezTo>
                  <a:cubicBezTo>
                    <a:pt x="f78" y="f81"/>
                    <a:pt x="f39" y="f82"/>
                    <a:pt x="f83" y="f4"/>
                  </a:cubicBezTo>
                  <a:lnTo>
                    <a:pt x="f84" y="f4"/>
                  </a:lnTo>
                  <a:cubicBezTo>
                    <a:pt x="f85" y="f82"/>
                    <a:pt x="f86" y="f81"/>
                    <a:pt x="f86" y="f80"/>
                  </a:cubicBezTo>
                  <a:cubicBezTo>
                    <a:pt x="f86" y="f79"/>
                    <a:pt x="f87" y="f77"/>
                    <a:pt x="f88" y="f75"/>
                  </a:cubicBezTo>
                  <a:cubicBezTo>
                    <a:pt x="f89" y="f48"/>
                    <a:pt x="f3" y="f90"/>
                    <a:pt x="f3" y="f10"/>
                  </a:cubicBezTo>
                  <a:cubicBezTo>
                    <a:pt x="f3" y="f71"/>
                    <a:pt x="f91" y="f67"/>
                    <a:pt x="f5" y="f67"/>
                  </a:cubicBezTo>
                  <a:lnTo>
                    <a:pt x="f18" y="f67"/>
                  </a:lnTo>
                  <a:lnTo>
                    <a:pt x="f18" y="f66"/>
                  </a:lnTo>
                  <a:cubicBezTo>
                    <a:pt x="f18" y="f65"/>
                    <a:pt x="f14" y="f2"/>
                    <a:pt x="f92"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9" name="Google Shape;6007;p86">
              <a:extLst>
                <a:ext uri="{FF2B5EF4-FFF2-40B4-BE49-F238E27FC236}">
                  <a16:creationId xmlns:a16="http://schemas.microsoft.com/office/drawing/2014/main" id="{B0F9D421-3EFD-43C4-87E4-C94881D75FC9}"/>
                </a:ext>
              </a:extLst>
            </p:cNvPr>
            <p:cNvSpPr/>
            <p:nvPr/>
          </p:nvSpPr>
          <p:spPr>
            <a:xfrm>
              <a:off x="6638900" y="5097075"/>
              <a:ext cx="332878" cy="108520"/>
            </a:xfrm>
            <a:custGeom>
              <a:gdLst>
                <a:gd name="f0" fmla="val w"/>
                <a:gd name="f1" fmla="val h"/>
                <a:gd name="f2" fmla="val 0"/>
                <a:gd name="f3" fmla="val 7783"/>
                <a:gd name="f4" fmla="val 2521"/>
                <a:gd name="f5" fmla="val 757"/>
                <a:gd name="f6" fmla="val 1"/>
                <a:gd name="f7" fmla="val 63"/>
                <a:gd name="f8" fmla="val 1954"/>
                <a:gd name="f9" fmla="val 2237"/>
                <a:gd name="f10" fmla="val 158"/>
                <a:gd name="f11" fmla="val 473"/>
                <a:gd name="f12" fmla="val 7278"/>
                <a:gd name="f13" fmla="val 7593"/>
                <a:gd name="f14" fmla="val 7782"/>
                <a:gd name="f15" fmla="val 7688"/>
                <a:gd name="f16" fmla="val 6995"/>
                <a:gd name="f17" fmla="*/ f0 1 7783"/>
                <a:gd name="f18" fmla="*/ f1 1 2521"/>
                <a:gd name="f19" fmla="+- f4 0 f2"/>
                <a:gd name="f20" fmla="+- f3 0 f2"/>
                <a:gd name="f21" fmla="*/ f20 1 7783"/>
                <a:gd name="f22" fmla="*/ f19 1 2521"/>
                <a:gd name="f23" fmla="*/ f2 1 f21"/>
                <a:gd name="f24" fmla="*/ f3 1 f21"/>
                <a:gd name="f25" fmla="*/ f2 1 f22"/>
                <a:gd name="f26" fmla="*/ f4 1 f22"/>
                <a:gd name="f27" fmla="*/ f23 f17 1"/>
                <a:gd name="f28" fmla="*/ f24 f17 1"/>
                <a:gd name="f29" fmla="*/ f26 f18 1"/>
                <a:gd name="f30" fmla="*/ f25 f18 1"/>
              </a:gdLst>
              <a:cxnLst>
                <a:cxn ang="3cd4">
                  <a:pos x="hc" y="t"/>
                </a:cxn>
                <a:cxn ang="0">
                  <a:pos x="r" y="vc"/>
                </a:cxn>
                <a:cxn ang="cd4">
                  <a:pos x="hc" y="b"/>
                </a:cxn>
                <a:cxn ang="cd2">
                  <a:pos x="l" y="vc"/>
                </a:cxn>
              </a:cxnLst>
              <a:rect l="f27" t="f30" r="f28" b="f29"/>
              <a:pathLst>
                <a:path w="7783" h="2521">
                  <a:moveTo>
                    <a:pt x="f5" y="f6"/>
                  </a:moveTo>
                  <a:lnTo>
                    <a:pt x="f7" y="f8"/>
                  </a:lnTo>
                  <a:cubicBezTo>
                    <a:pt x="f2" y="f9"/>
                    <a:pt x="f10" y="f4"/>
                    <a:pt x="f11" y="f4"/>
                  </a:cubicBezTo>
                  <a:lnTo>
                    <a:pt x="f12" y="f4"/>
                  </a:lnTo>
                  <a:cubicBezTo>
                    <a:pt x="f13" y="f4"/>
                    <a:pt x="f14" y="f9"/>
                    <a:pt x="f15" y="f8"/>
                  </a:cubicBezTo>
                  <a:lnTo>
                    <a:pt x="f16"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40" name="Google Shape;6020;p86">
            <a:extLst>
              <a:ext uri="{FF2B5EF4-FFF2-40B4-BE49-F238E27FC236}">
                <a16:creationId xmlns:a16="http://schemas.microsoft.com/office/drawing/2014/main" id="{0354C547-D812-45DB-B445-01F164CDD8A5}"/>
              </a:ext>
            </a:extLst>
          </p:cNvPr>
          <p:cNvGrpSpPr/>
          <p:nvPr/>
        </p:nvGrpSpPr>
        <p:grpSpPr>
          <a:xfrm>
            <a:off x="8197751" y="3444023"/>
            <a:ext cx="363894" cy="615994"/>
            <a:chOff x="8197751" y="3444023"/>
            <a:chExt cx="363894" cy="615994"/>
          </a:xfrm>
          <a:solidFill>
            <a:schemeClr val="bg1">
              <a:lumMod val="50000"/>
            </a:schemeClr>
          </a:solidFill>
        </p:grpSpPr>
        <p:sp>
          <p:nvSpPr>
            <p:cNvPr id="141" name="Google Shape;6021;p86">
              <a:extLst>
                <a:ext uri="{FF2B5EF4-FFF2-40B4-BE49-F238E27FC236}">
                  <a16:creationId xmlns:a16="http://schemas.microsoft.com/office/drawing/2014/main" id="{0A919E0C-D1A3-41DE-B14A-1053B896728B}"/>
                </a:ext>
              </a:extLst>
            </p:cNvPr>
            <p:cNvSpPr/>
            <p:nvPr/>
          </p:nvSpPr>
          <p:spPr>
            <a:xfrm>
              <a:off x="8197751" y="3444023"/>
              <a:ext cx="363894" cy="429109"/>
            </a:xfrm>
            <a:custGeom>
              <a:gdLst>
                <a:gd name="f0" fmla="val w"/>
                <a:gd name="f1" fmla="val h"/>
                <a:gd name="f2" fmla="val 0"/>
                <a:gd name="f3" fmla="val 7531"/>
                <a:gd name="f4" fmla="val 8823"/>
                <a:gd name="f5" fmla="val 3372"/>
                <a:gd name="f6" fmla="val 1"/>
                <a:gd name="f7" fmla="val 95"/>
                <a:gd name="f8" fmla="val 5703"/>
                <a:gd name="f9" fmla="val 5829"/>
                <a:gd name="f10" fmla="val 5987"/>
                <a:gd name="f11" fmla="val 6113"/>
                <a:gd name="f12" fmla="val 1418"/>
                <a:gd name="f13" fmla="val 8822"/>
                <a:gd name="f14" fmla="val 6081"/>
                <a:gd name="f15" fmla="val 7467"/>
                <a:gd name="f16" fmla="val 7530"/>
                <a:gd name="f17" fmla="val 7499"/>
                <a:gd name="f18" fmla="val 4191"/>
                <a:gd name="f19" fmla="val 4727"/>
                <a:gd name="f20" fmla="val 4663"/>
                <a:gd name="f21" fmla="val 4884"/>
                <a:gd name="f22" fmla="val 5010"/>
                <a:gd name="f23" fmla="val 5357"/>
                <a:gd name="f24" fmla="val 5892"/>
                <a:gd name="f25" fmla="val 6585"/>
                <a:gd name="f26" fmla="val 4474"/>
                <a:gd name="f27" fmla="val 7121"/>
                <a:gd name="f28" fmla="val 3750"/>
                <a:gd name="f29" fmla="val 3088"/>
                <a:gd name="f30" fmla="val 2521"/>
                <a:gd name="f31" fmla="val 2899"/>
                <a:gd name="f32" fmla="val 4916"/>
                <a:gd name="f33" fmla="*/ f0 1 7531"/>
                <a:gd name="f34" fmla="*/ f1 1 8823"/>
                <a:gd name="f35" fmla="+- f4 0 f2"/>
                <a:gd name="f36" fmla="+- f3 0 f2"/>
                <a:gd name="f37" fmla="*/ f36 1 7531"/>
                <a:gd name="f38" fmla="*/ f35 1 8823"/>
                <a:gd name="f39" fmla="*/ f2 1 f37"/>
                <a:gd name="f40" fmla="*/ f3 1 f37"/>
                <a:gd name="f41" fmla="*/ f2 1 f38"/>
                <a:gd name="f42" fmla="*/ f4 1 f38"/>
                <a:gd name="f43" fmla="*/ f39 f33 1"/>
                <a:gd name="f44" fmla="*/ f40 f33 1"/>
                <a:gd name="f45" fmla="*/ f42 f34 1"/>
                <a:gd name="f46" fmla="*/ f41 f34 1"/>
              </a:gdLst>
              <a:cxnLst>
                <a:cxn ang="3cd4">
                  <a:pos x="hc" y="t"/>
                </a:cxn>
                <a:cxn ang="0">
                  <a:pos x="r" y="vc"/>
                </a:cxn>
                <a:cxn ang="cd4">
                  <a:pos x="hc" y="b"/>
                </a:cxn>
                <a:cxn ang="cd2">
                  <a:pos x="l" y="vc"/>
                </a:cxn>
              </a:cxnLst>
              <a:rect l="f43" t="f46" r="f44" b="f45"/>
              <a:pathLst>
                <a:path w="7531" h="8823">
                  <a:moveTo>
                    <a:pt x="f5" y="f6"/>
                  </a:moveTo>
                  <a:lnTo>
                    <a:pt x="f7" y="f8"/>
                  </a:lnTo>
                  <a:cubicBezTo>
                    <a:pt x="f6" y="f9"/>
                    <a:pt x="f6" y="f10"/>
                    <a:pt x="f7" y="f11"/>
                  </a:cubicBezTo>
                  <a:lnTo>
                    <a:pt x="f12" y="f13"/>
                  </a:lnTo>
                  <a:lnTo>
                    <a:pt x="f14" y="f13"/>
                  </a:lnTo>
                  <a:lnTo>
                    <a:pt x="f15" y="f11"/>
                  </a:lnTo>
                  <a:cubicBezTo>
                    <a:pt x="f16" y="f10"/>
                    <a:pt x="f17" y="f9"/>
                    <a:pt x="f15" y="f8"/>
                  </a:cubicBezTo>
                  <a:lnTo>
                    <a:pt x="f18" y="f6"/>
                  </a:lnTo>
                  <a:lnTo>
                    <a:pt x="f18" y="f19"/>
                  </a:lnTo>
                  <a:cubicBezTo>
                    <a:pt x="f20" y="f21"/>
                    <a:pt x="f22" y="f23"/>
                    <a:pt x="f22" y="f24"/>
                  </a:cubicBezTo>
                  <a:cubicBezTo>
                    <a:pt x="f22" y="f25"/>
                    <a:pt x="f26" y="f27"/>
                    <a:pt x="f28" y="f27"/>
                  </a:cubicBezTo>
                  <a:cubicBezTo>
                    <a:pt x="f29" y="f27"/>
                    <a:pt x="f30" y="f25"/>
                    <a:pt x="f30" y="f24"/>
                  </a:cubicBezTo>
                  <a:cubicBezTo>
                    <a:pt x="f30" y="f23"/>
                    <a:pt x="f31" y="f32"/>
                    <a:pt x="f5" y="f19"/>
                  </a:cubicBezTo>
                  <a:lnTo>
                    <a:pt x="f5"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2" name="Google Shape;6022;p86">
              <a:extLst>
                <a:ext uri="{FF2B5EF4-FFF2-40B4-BE49-F238E27FC236}">
                  <a16:creationId xmlns:a16="http://schemas.microsoft.com/office/drawing/2014/main" id="{C212F5AD-3A20-43AC-A086-FD05DC20B61F}"/>
                </a:ext>
              </a:extLst>
            </p:cNvPr>
            <p:cNvSpPr/>
            <p:nvPr/>
          </p:nvSpPr>
          <p:spPr>
            <a:xfrm>
              <a:off x="8279937" y="3912900"/>
              <a:ext cx="202512" cy="147117"/>
            </a:xfrm>
            <a:custGeom>
              <a:gdLst>
                <a:gd name="f0" fmla="val w"/>
                <a:gd name="f1" fmla="val h"/>
                <a:gd name="f2" fmla="val 0"/>
                <a:gd name="f3" fmla="val 4191"/>
                <a:gd name="f4" fmla="val 3025"/>
                <a:gd name="f5" fmla="val 32"/>
                <a:gd name="f6" fmla="val 2615"/>
                <a:gd name="f7" fmla="val 1"/>
                <a:gd name="f8" fmla="val 2836"/>
                <a:gd name="f9" fmla="val 190"/>
                <a:gd name="f10" fmla="val 442"/>
                <a:gd name="f11" fmla="val 3750"/>
                <a:gd name="f12" fmla="val 3970"/>
                <a:gd name="f13" fmla="*/ f0 1 4191"/>
                <a:gd name="f14" fmla="*/ f1 1 3025"/>
                <a:gd name="f15" fmla="+- f4 0 f2"/>
                <a:gd name="f16" fmla="+- f3 0 f2"/>
                <a:gd name="f17" fmla="*/ f16 1 4191"/>
                <a:gd name="f18" fmla="*/ f15 1 3025"/>
                <a:gd name="f19" fmla="*/ f2 1 f17"/>
                <a:gd name="f20" fmla="*/ f3 1 f17"/>
                <a:gd name="f21" fmla="*/ f2 1 f18"/>
                <a:gd name="f22" fmla="*/ f4 1 f18"/>
                <a:gd name="f23" fmla="*/ f19 f13 1"/>
                <a:gd name="f24" fmla="*/ f20 f13 1"/>
                <a:gd name="f25" fmla="*/ f22 f14 1"/>
                <a:gd name="f26" fmla="*/ f21 f14 1"/>
              </a:gdLst>
              <a:cxnLst>
                <a:cxn ang="3cd4">
                  <a:pos x="hc" y="t"/>
                </a:cxn>
                <a:cxn ang="0">
                  <a:pos x="r" y="vc"/>
                </a:cxn>
                <a:cxn ang="cd4">
                  <a:pos x="hc" y="b"/>
                </a:cxn>
                <a:cxn ang="cd2">
                  <a:pos x="l" y="vc"/>
                </a:cxn>
              </a:cxnLst>
              <a:rect l="f23" t="f26" r="f24" b="f25"/>
              <a:pathLst>
                <a:path w="4191" h="3025">
                  <a:moveTo>
                    <a:pt x="f5" y="f2"/>
                  </a:moveTo>
                  <a:lnTo>
                    <a:pt x="f5" y="f6"/>
                  </a:lnTo>
                  <a:cubicBezTo>
                    <a:pt x="f7" y="f8"/>
                    <a:pt x="f9" y="f4"/>
                    <a:pt x="f10" y="f4"/>
                  </a:cubicBezTo>
                  <a:lnTo>
                    <a:pt x="f11" y="f4"/>
                  </a:lnTo>
                  <a:cubicBezTo>
                    <a:pt x="f12" y="f4"/>
                    <a:pt x="f3" y="f8"/>
                    <a:pt x="f3" y="f6"/>
                  </a:cubicBez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43" name="Google Shape;6038;p86">
            <a:extLst>
              <a:ext uri="{FF2B5EF4-FFF2-40B4-BE49-F238E27FC236}">
                <a16:creationId xmlns:a16="http://schemas.microsoft.com/office/drawing/2014/main" id="{5F492AAD-CCCF-4B9B-987D-45A998BA9451}"/>
              </a:ext>
            </a:extLst>
          </p:cNvPr>
          <p:cNvGrpSpPr/>
          <p:nvPr/>
        </p:nvGrpSpPr>
        <p:grpSpPr>
          <a:xfrm>
            <a:off x="5061414" y="3472662"/>
            <a:ext cx="605918" cy="616790"/>
            <a:chOff x="5061414" y="3472662"/>
            <a:chExt cx="605918" cy="616790"/>
          </a:xfrm>
          <a:solidFill>
            <a:schemeClr val="bg1">
              <a:lumMod val="50000"/>
            </a:schemeClr>
          </a:solidFill>
        </p:grpSpPr>
        <p:sp>
          <p:nvSpPr>
            <p:cNvPr id="144" name="Google Shape;6039;p86">
              <a:extLst>
                <a:ext uri="{FF2B5EF4-FFF2-40B4-BE49-F238E27FC236}">
                  <a16:creationId xmlns:a16="http://schemas.microsoft.com/office/drawing/2014/main" id="{86C2380B-6680-4CF5-BF57-1F62E9D7B1CF}"/>
                </a:ext>
              </a:extLst>
            </p:cNvPr>
            <p:cNvSpPr/>
            <p:nvPr/>
          </p:nvSpPr>
          <p:spPr>
            <a:xfrm>
              <a:off x="5061414" y="3472662"/>
              <a:ext cx="184242" cy="299548"/>
            </a:xfrm>
            <a:custGeom>
              <a:gdLst>
                <a:gd name="f0" fmla="val w"/>
                <a:gd name="f1" fmla="val h"/>
                <a:gd name="f2" fmla="val 0"/>
                <a:gd name="f3" fmla="val 3813"/>
                <a:gd name="f4" fmla="val 6159"/>
                <a:gd name="f5" fmla="val 1698"/>
                <a:gd name="f6" fmla="val 1"/>
                <a:gd name="f7" fmla="val 1520"/>
                <a:gd name="f8" fmla="val 1373"/>
                <a:gd name="f9" fmla="val 138"/>
                <a:gd name="f10" fmla="val 1293"/>
                <a:gd name="f11" fmla="val 299"/>
                <a:gd name="f12" fmla="val 5119"/>
                <a:gd name="f13" fmla="val 5308"/>
                <a:gd name="f14" fmla="val 127"/>
                <a:gd name="f15" fmla="val 5528"/>
                <a:gd name="f16" fmla="val 316"/>
                <a:gd name="f17" fmla="val 5623"/>
                <a:gd name="f18" fmla="val 2332"/>
                <a:gd name="f19" fmla="val 6158"/>
                <a:gd name="f20" fmla="val 3277"/>
                <a:gd name="f21" fmla="val 2630"/>
                <a:gd name="f22" fmla="val 2868"/>
                <a:gd name="f23" fmla="val 4111"/>
                <a:gd name="f24" fmla="val 582"/>
                <a:gd name="f25" fmla="val 1797"/>
                <a:gd name="f26" fmla="val 15"/>
                <a:gd name="f27" fmla="val 1763"/>
                <a:gd name="f28" fmla="val 5"/>
                <a:gd name="f29" fmla="val 1730"/>
                <a:gd name="f30" fmla="*/ f0 1 3813"/>
                <a:gd name="f31" fmla="*/ f1 1 6159"/>
                <a:gd name="f32" fmla="+- f4 0 f2"/>
                <a:gd name="f33" fmla="+- f3 0 f2"/>
                <a:gd name="f34" fmla="*/ f33 1 3813"/>
                <a:gd name="f35" fmla="*/ f32 1 6159"/>
                <a:gd name="f36" fmla="*/ f2 1 f34"/>
                <a:gd name="f37" fmla="*/ f3 1 f34"/>
                <a:gd name="f38" fmla="*/ f2 1 f35"/>
                <a:gd name="f39" fmla="*/ f4 1 f35"/>
                <a:gd name="f40" fmla="*/ f36 f30 1"/>
                <a:gd name="f41" fmla="*/ f37 f30 1"/>
                <a:gd name="f42" fmla="*/ f39 f31 1"/>
                <a:gd name="f43" fmla="*/ f38 f31 1"/>
              </a:gdLst>
              <a:cxnLst>
                <a:cxn ang="3cd4">
                  <a:pos x="hc" y="t"/>
                </a:cxn>
                <a:cxn ang="0">
                  <a:pos x="r" y="vc"/>
                </a:cxn>
                <a:cxn ang="cd4">
                  <a:pos x="hc" y="b"/>
                </a:cxn>
                <a:cxn ang="cd2">
                  <a:pos x="l" y="vc"/>
                </a:cxn>
              </a:cxnLst>
              <a:rect l="f40" t="f43" r="f41" b="f42"/>
              <a:pathLst>
                <a:path w="3812" h="6159">
                  <a:moveTo>
                    <a:pt x="f5" y="f6"/>
                  </a:moveTo>
                  <a:cubicBezTo>
                    <a:pt x="f7" y="f6"/>
                    <a:pt x="f8" y="f9"/>
                    <a:pt x="f10" y="f11"/>
                  </a:cubicBezTo>
                  <a:lnTo>
                    <a:pt x="f6" y="f12"/>
                  </a:lnTo>
                  <a:cubicBezTo>
                    <a:pt x="f6" y="f13"/>
                    <a:pt x="f14" y="f15"/>
                    <a:pt x="f16" y="f17"/>
                  </a:cubicBezTo>
                  <a:lnTo>
                    <a:pt x="f18" y="f19"/>
                  </a:lnTo>
                  <a:cubicBezTo>
                    <a:pt x="f20" y="f21"/>
                    <a:pt x="f22" y="f23"/>
                    <a:pt x="f3" y="f24"/>
                  </a:cubicBezTo>
                  <a:lnTo>
                    <a:pt x="f25" y="f26"/>
                  </a:lnTo>
                  <a:cubicBezTo>
                    <a:pt x="f27" y="f28"/>
                    <a:pt x="f29"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5" name="Google Shape;6040;p86">
              <a:extLst>
                <a:ext uri="{FF2B5EF4-FFF2-40B4-BE49-F238E27FC236}">
                  <a16:creationId xmlns:a16="http://schemas.microsoft.com/office/drawing/2014/main" id="{C0A6DB69-2C44-4EF8-9842-3D265613BFD6}"/>
                </a:ext>
              </a:extLst>
            </p:cNvPr>
            <p:cNvSpPr/>
            <p:nvPr/>
          </p:nvSpPr>
          <p:spPr>
            <a:xfrm>
              <a:off x="5174086" y="3549993"/>
              <a:ext cx="418639" cy="539459"/>
            </a:xfrm>
            <a:custGeom>
              <a:gdLst>
                <a:gd name="f0" fmla="val w"/>
                <a:gd name="f1" fmla="val h"/>
                <a:gd name="f2" fmla="val 0"/>
                <a:gd name="f3" fmla="val 8664"/>
                <a:gd name="f4" fmla="val 11092"/>
                <a:gd name="f5" fmla="val 4348"/>
                <a:gd name="f6" fmla="val 3466"/>
                <a:gd name="f7" fmla="val 4820"/>
                <a:gd name="f8" fmla="val 5199"/>
                <a:gd name="f9" fmla="val 3844"/>
                <a:gd name="f10" fmla="val 4316"/>
                <a:gd name="f11" fmla="val 4789"/>
                <a:gd name="f12" fmla="val 5136"/>
                <a:gd name="f13" fmla="val 3907"/>
                <a:gd name="f14" fmla="val 3529"/>
                <a:gd name="f15" fmla="val 3875"/>
                <a:gd name="f16" fmla="val 5104"/>
                <a:gd name="f17" fmla="val 5766"/>
                <a:gd name="f18" fmla="val 6081"/>
                <a:gd name="f19" fmla="val 7624"/>
                <a:gd name="f20" fmla="val 2615"/>
                <a:gd name="f21" fmla="val 3560"/>
                <a:gd name="f22" fmla="val 3812"/>
                <a:gd name="f23" fmla="val 5892"/>
                <a:gd name="f24" fmla="val 4096"/>
                <a:gd name="f25" fmla="val 5955"/>
                <a:gd name="f26" fmla="val 4631"/>
                <a:gd name="f27" fmla="val 4883"/>
                <a:gd name="f28" fmla="val 2048"/>
                <a:gd name="f29" fmla="val 1386"/>
                <a:gd name="f30" fmla="val 2458"/>
                <a:gd name="f31" fmla="val 1638"/>
                <a:gd name="f32" fmla="val 1544"/>
                <a:gd name="f33" fmla="val 977"/>
                <a:gd name="f34" fmla="val 4001"/>
                <a:gd name="f35" fmla="val 2678"/>
                <a:gd name="f36" fmla="val 4474"/>
                <a:gd name="f37" fmla="val 4726"/>
                <a:gd name="f38" fmla="val 2741"/>
                <a:gd name="f39" fmla="val 5010"/>
                <a:gd name="f40" fmla="val 2899"/>
                <a:gd name="f41" fmla="val 32"/>
                <a:gd name="f42" fmla="val 10523"/>
                <a:gd name="f43" fmla="val 10680"/>
                <a:gd name="f44" fmla="val 63"/>
                <a:gd name="f45" fmla="val 10964"/>
                <a:gd name="f46" fmla="val 252"/>
                <a:gd name="f47" fmla="val 11027"/>
                <a:gd name="f48" fmla="val 328"/>
                <a:gd name="f49" fmla="val 11070"/>
                <a:gd name="f50" fmla="val 404"/>
                <a:gd name="f51" fmla="val 11091"/>
                <a:gd name="f52" fmla="val 475"/>
                <a:gd name="f53" fmla="val 613"/>
                <a:gd name="f54" fmla="val 737"/>
                <a:gd name="f55" fmla="val 11014"/>
                <a:gd name="f56" fmla="val 819"/>
                <a:gd name="f57" fmla="val 10869"/>
                <a:gd name="f58" fmla="val 2143"/>
                <a:gd name="f59" fmla="val 8475"/>
                <a:gd name="f60" fmla="val 6490"/>
                <a:gd name="f61" fmla="val 7845"/>
                <a:gd name="f62" fmla="val 7907"/>
                <a:gd name="f63" fmla="val 8037"/>
                <a:gd name="f64" fmla="val 8173"/>
                <a:gd name="f65" fmla="val 8243"/>
                <a:gd name="f66" fmla="val 8316"/>
                <a:gd name="f67" fmla="val 8381"/>
                <a:gd name="f68" fmla="val 8570"/>
                <a:gd name="f69" fmla="val 10932"/>
                <a:gd name="f70" fmla="val 8538"/>
                <a:gd name="f71" fmla="val 10491"/>
                <a:gd name="f72" fmla="val 5734"/>
                <a:gd name="f73" fmla="val 5262"/>
                <a:gd name="f74" fmla="val 6585"/>
                <a:gd name="f75" fmla="val 5482"/>
                <a:gd name="f76" fmla="val 7120"/>
                <a:gd name="f77" fmla="val 3434"/>
                <a:gd name="f78" fmla="val 6931"/>
                <a:gd name="f79" fmla="val 4222"/>
                <a:gd name="f80" fmla="val 1513"/>
                <a:gd name="f81" fmla="*/ f0 1 8664"/>
                <a:gd name="f82" fmla="*/ f1 1 11092"/>
                <a:gd name="f83" fmla="+- f4 0 f2"/>
                <a:gd name="f84" fmla="+- f3 0 f2"/>
                <a:gd name="f85" fmla="*/ f84 1 8664"/>
                <a:gd name="f86" fmla="*/ f83 1 11092"/>
                <a:gd name="f87" fmla="*/ f2 1 f85"/>
                <a:gd name="f88" fmla="*/ f3 1 f85"/>
                <a:gd name="f89" fmla="*/ f2 1 f86"/>
                <a:gd name="f90" fmla="*/ f4 1 f86"/>
                <a:gd name="f91" fmla="*/ f87 f81 1"/>
                <a:gd name="f92" fmla="*/ f88 f81 1"/>
                <a:gd name="f93" fmla="*/ f90 f82 1"/>
                <a:gd name="f94" fmla="*/ f89 f82 1"/>
              </a:gdLst>
              <a:cxnLst>
                <a:cxn ang="3cd4">
                  <a:pos x="hc" y="t"/>
                </a:cxn>
                <a:cxn ang="0">
                  <a:pos x="r" y="vc"/>
                </a:cxn>
                <a:cxn ang="cd4">
                  <a:pos x="hc" y="b"/>
                </a:cxn>
                <a:cxn ang="cd2">
                  <a:pos x="l" y="vc"/>
                </a:cxn>
              </a:cxnLst>
              <a:rect l="f91" t="f94" r="f92" b="f93"/>
              <a:pathLst>
                <a:path w="8664" h="11092">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16" y="f17"/>
                  </a:moveTo>
                  <a:lnTo>
                    <a:pt x="f18" y="f19"/>
                  </a:lnTo>
                  <a:lnTo>
                    <a:pt x="f20" y="f19"/>
                  </a:lnTo>
                  <a:lnTo>
                    <a:pt x="f21" y="f17"/>
                  </a:lnTo>
                  <a:cubicBezTo>
                    <a:pt x="f22" y="f23"/>
                    <a:pt x="f24" y="f25"/>
                    <a:pt x="f5" y="f25"/>
                  </a:cubicBezTo>
                  <a:cubicBezTo>
                    <a:pt x="f26" y="f25"/>
                    <a:pt x="f27" y="f23"/>
                    <a:pt x="f16" y="f17"/>
                  </a:cubicBezTo>
                  <a:close/>
                  <a:moveTo>
                    <a:pt x="f28" y="f2"/>
                  </a:moveTo>
                  <a:cubicBezTo>
                    <a:pt x="f29" y="f30"/>
                    <a:pt x="f31" y="f32"/>
                    <a:pt x="f33" y="f34"/>
                  </a:cubicBezTo>
                  <a:lnTo>
                    <a:pt x="f35" y="f36"/>
                  </a:lnTo>
                  <a:cubicBezTo>
                    <a:pt x="f35" y="f37"/>
                    <a:pt x="f38" y="f39"/>
                    <a:pt x="f40" y="f8"/>
                  </a:cubicBezTo>
                  <a:lnTo>
                    <a:pt x="f41" y="f42"/>
                  </a:lnTo>
                  <a:cubicBezTo>
                    <a:pt x="f2" y="f43"/>
                    <a:pt x="f44" y="f45"/>
                    <a:pt x="f46" y="f47"/>
                  </a:cubicBezTo>
                  <a:cubicBezTo>
                    <a:pt x="f48" y="f49"/>
                    <a:pt x="f50" y="f51"/>
                    <a:pt x="f52" y="f51"/>
                  </a:cubicBezTo>
                  <a:cubicBezTo>
                    <a:pt x="f53" y="f51"/>
                    <a:pt x="f54" y="f55"/>
                    <a:pt x="f56" y="f57"/>
                  </a:cubicBezTo>
                  <a:lnTo>
                    <a:pt x="f58" y="f59"/>
                  </a:lnTo>
                  <a:lnTo>
                    <a:pt x="f60" y="f59"/>
                  </a:lnTo>
                  <a:lnTo>
                    <a:pt x="f61" y="f57"/>
                  </a:lnTo>
                  <a:cubicBezTo>
                    <a:pt x="f62" y="f55"/>
                    <a:pt x="f63" y="f51"/>
                    <a:pt x="f64" y="f51"/>
                  </a:cubicBezTo>
                  <a:cubicBezTo>
                    <a:pt x="f65" y="f51"/>
                    <a:pt x="f66" y="f49"/>
                    <a:pt x="f67" y="f47"/>
                  </a:cubicBezTo>
                  <a:cubicBezTo>
                    <a:pt x="f68" y="f69"/>
                    <a:pt x="f3" y="f43"/>
                    <a:pt x="f70" y="f71"/>
                  </a:cubicBezTo>
                  <a:lnTo>
                    <a:pt x="f72" y="f73"/>
                  </a:lnTo>
                  <a:lnTo>
                    <a:pt x="f74" y="f75"/>
                  </a:lnTo>
                  <a:cubicBezTo>
                    <a:pt x="f76" y="f77"/>
                    <a:pt x="f78" y="f79"/>
                    <a:pt x="f19" y="f80"/>
                  </a:cubicBezTo>
                  <a:lnTo>
                    <a:pt x="f28"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6" name="Google Shape;6041;p86">
              <a:extLst>
                <a:ext uri="{FF2B5EF4-FFF2-40B4-BE49-F238E27FC236}">
                  <a16:creationId xmlns:a16="http://schemas.microsoft.com/office/drawing/2014/main" id="{A973A331-C6D2-41CF-8863-450140552538}"/>
                </a:ext>
              </a:extLst>
            </p:cNvPr>
            <p:cNvSpPr/>
            <p:nvPr/>
          </p:nvSpPr>
          <p:spPr>
            <a:xfrm>
              <a:off x="5542471" y="3671050"/>
              <a:ext cx="124861" cy="139290"/>
            </a:xfrm>
            <a:custGeom>
              <a:gdLst>
                <a:gd name="f0" fmla="val w"/>
                <a:gd name="f1" fmla="val h"/>
                <a:gd name="f2" fmla="val 0"/>
                <a:gd name="f3" fmla="val 2584"/>
                <a:gd name="f4" fmla="val 2864"/>
                <a:gd name="f5" fmla="val 630"/>
                <a:gd name="f6" fmla="val 252"/>
                <a:gd name="f7" fmla="val 1449"/>
                <a:gd name="f8" fmla="val 410"/>
                <a:gd name="f9" fmla="val 945"/>
                <a:gd name="f10" fmla="val 2395"/>
                <a:gd name="f11" fmla="val 1607"/>
                <a:gd name="f12" fmla="val 2836"/>
                <a:gd name="f13" fmla="val 1658"/>
                <a:gd name="f14" fmla="val 2855"/>
                <a:gd name="f15" fmla="val 1707"/>
                <a:gd name="f16" fmla="val 1753"/>
                <a:gd name="f17" fmla="val 1932"/>
                <a:gd name="f18" fmla="val 2067"/>
                <a:gd name="f19" fmla="val 2728"/>
                <a:gd name="f20" fmla="val 2143"/>
                <a:gd name="f21" fmla="val 2552"/>
                <a:gd name="f22" fmla="val 725"/>
                <a:gd name="f23" fmla="val 2458"/>
                <a:gd name="f24" fmla="val 473"/>
                <a:gd name="f25" fmla="val 2237"/>
                <a:gd name="f26" fmla="val 441"/>
                <a:gd name="f27" fmla="*/ f0 1 2584"/>
                <a:gd name="f28" fmla="*/ f1 1 2864"/>
                <a:gd name="f29" fmla="+- f4 0 f2"/>
                <a:gd name="f30" fmla="+- f3 0 f2"/>
                <a:gd name="f31" fmla="*/ f30 1 2584"/>
                <a:gd name="f32" fmla="*/ f29 1 2864"/>
                <a:gd name="f33" fmla="*/ f2 1 f31"/>
                <a:gd name="f34" fmla="*/ f3 1 f31"/>
                <a:gd name="f35" fmla="*/ f2 1 f32"/>
                <a:gd name="f36" fmla="*/ f4 1 f32"/>
                <a:gd name="f37" fmla="*/ f33 f27 1"/>
                <a:gd name="f38" fmla="*/ f34 f27 1"/>
                <a:gd name="f39" fmla="*/ f36 f28 1"/>
                <a:gd name="f40" fmla="*/ f35 f28 1"/>
              </a:gdLst>
              <a:cxnLst>
                <a:cxn ang="3cd4">
                  <a:pos x="hc" y="t"/>
                </a:cxn>
                <a:cxn ang="0">
                  <a:pos x="r" y="vc"/>
                </a:cxn>
                <a:cxn ang="cd4">
                  <a:pos x="hc" y="b"/>
                </a:cxn>
                <a:cxn ang="cd2">
                  <a:pos x="l" y="vc"/>
                </a:cxn>
              </a:cxnLst>
              <a:rect l="f37" t="f40" r="f38" b="f39"/>
              <a:pathLst>
                <a:path w="2584" h="2864">
                  <a:moveTo>
                    <a:pt x="f5" y="f2"/>
                  </a:moveTo>
                  <a:cubicBezTo>
                    <a:pt x="f6" y="f7"/>
                    <a:pt x="f8" y="f9"/>
                    <a:pt x="f2" y="f10"/>
                  </a:cubicBezTo>
                  <a:lnTo>
                    <a:pt x="f11" y="f12"/>
                  </a:lnTo>
                  <a:cubicBezTo>
                    <a:pt x="f13" y="f14"/>
                    <a:pt x="f15" y="f4"/>
                    <a:pt x="f16" y="f4"/>
                  </a:cubicBezTo>
                  <a:cubicBezTo>
                    <a:pt x="f17" y="f4"/>
                    <a:pt x="f18" y="f19"/>
                    <a:pt x="f20" y="f21"/>
                  </a:cubicBezTo>
                  <a:lnTo>
                    <a:pt x="f3" y="f9"/>
                  </a:lnTo>
                  <a:cubicBezTo>
                    <a:pt x="f21" y="f22"/>
                    <a:pt x="f23" y="f24"/>
                    <a:pt x="f25" y="f26"/>
                  </a:cubicBezTo>
                  <a:lnTo>
                    <a:pt x="f5"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47" name="Google Shape;6048;p86">
            <a:extLst>
              <a:ext uri="{FF2B5EF4-FFF2-40B4-BE49-F238E27FC236}">
                <a16:creationId xmlns:a16="http://schemas.microsoft.com/office/drawing/2014/main" id="{A6DF40DD-0A34-4128-BF4B-EF4DCCEFC4EF}"/>
              </a:ext>
            </a:extLst>
          </p:cNvPr>
          <p:cNvGrpSpPr/>
          <p:nvPr/>
        </p:nvGrpSpPr>
        <p:grpSpPr>
          <a:xfrm>
            <a:off x="8940381" y="3435035"/>
            <a:ext cx="608962" cy="619066"/>
            <a:chOff x="8940381" y="3435035"/>
            <a:chExt cx="608962" cy="619066"/>
          </a:xfrm>
          <a:solidFill>
            <a:schemeClr val="bg1">
              <a:lumMod val="50000"/>
            </a:schemeClr>
          </a:solidFill>
        </p:grpSpPr>
        <p:sp>
          <p:nvSpPr>
            <p:cNvPr id="148" name="Google Shape;6049;p86">
              <a:extLst>
                <a:ext uri="{FF2B5EF4-FFF2-40B4-BE49-F238E27FC236}">
                  <a16:creationId xmlns:a16="http://schemas.microsoft.com/office/drawing/2014/main" id="{AFF36332-04A6-47D0-B905-BBE37ECEB8E8}"/>
                </a:ext>
              </a:extLst>
            </p:cNvPr>
            <p:cNvSpPr/>
            <p:nvPr/>
          </p:nvSpPr>
          <p:spPr>
            <a:xfrm>
              <a:off x="9308811" y="3438107"/>
              <a:ext cx="240532" cy="362239"/>
            </a:xfrm>
            <a:custGeom>
              <a:gdLst>
                <a:gd name="f0" fmla="val w"/>
                <a:gd name="f1" fmla="val h"/>
                <a:gd name="f2" fmla="val 0"/>
                <a:gd name="f3" fmla="val 4978"/>
                <a:gd name="f4" fmla="val 7448"/>
                <a:gd name="f5" fmla="val 2489"/>
                <a:gd name="f6" fmla="val 820"/>
                <a:gd name="f7" fmla="val 3403"/>
                <a:gd name="f8" fmla="val 4127"/>
                <a:gd name="f9" fmla="val 1576"/>
                <a:gd name="f10" fmla="val 2490"/>
                <a:gd name="f11" fmla="val 3372"/>
                <a:gd name="f12" fmla="val 4128"/>
                <a:gd name="f13" fmla="val 1575"/>
                <a:gd name="f14" fmla="val 819"/>
                <a:gd name="f15" fmla="val 1"/>
                <a:gd name="f16" fmla="val 1103"/>
                <a:gd name="f17" fmla="val 1104"/>
                <a:gd name="f18" fmla="val 3214"/>
                <a:gd name="f19" fmla="val 315"/>
                <a:gd name="f20" fmla="val 3845"/>
                <a:gd name="f21" fmla="val 4317"/>
                <a:gd name="f22" fmla="val 7058"/>
                <a:gd name="f23" fmla="val 7287"/>
                <a:gd name="f24" fmla="val 1012"/>
                <a:gd name="f25" fmla="val 1225"/>
                <a:gd name="f26" fmla="val 1334"/>
                <a:gd name="f27" fmla="val 1448"/>
                <a:gd name="f28" fmla="val 7406"/>
                <a:gd name="f29" fmla="val 1544"/>
                <a:gd name="f30" fmla="val 7310"/>
                <a:gd name="f31" fmla="val 6365"/>
                <a:gd name="f32" fmla="val 3434"/>
                <a:gd name="f33" fmla="val 3530"/>
                <a:gd name="f34" fmla="val 3640"/>
                <a:gd name="f35" fmla="val 3744"/>
                <a:gd name="f36" fmla="val 3948"/>
                <a:gd name="f37" fmla="val 4663"/>
                <a:gd name="f38" fmla="val 3875"/>
                <a:gd name="f39" fmla="*/ f0 1 4978"/>
                <a:gd name="f40" fmla="*/ f1 1 7448"/>
                <a:gd name="f41" fmla="+- f4 0 f2"/>
                <a:gd name="f42" fmla="+- f3 0 f2"/>
                <a:gd name="f43" fmla="*/ f42 1 4978"/>
                <a:gd name="f44" fmla="*/ f41 1 7448"/>
                <a:gd name="f45" fmla="*/ f2 1 f43"/>
                <a:gd name="f46" fmla="*/ f3 1 f43"/>
                <a:gd name="f47" fmla="*/ f2 1 f44"/>
                <a:gd name="f48" fmla="*/ f4 1 f44"/>
                <a:gd name="f49" fmla="*/ f45 f39 1"/>
                <a:gd name="f50" fmla="*/ f46 f39 1"/>
                <a:gd name="f51" fmla="*/ f48 f40 1"/>
                <a:gd name="f52" fmla="*/ f47 f40 1"/>
              </a:gdLst>
              <a:cxnLst>
                <a:cxn ang="3cd4">
                  <a:pos x="hc" y="t"/>
                </a:cxn>
                <a:cxn ang="0">
                  <a:pos x="r" y="vc"/>
                </a:cxn>
                <a:cxn ang="cd4">
                  <a:pos x="hc" y="b"/>
                </a:cxn>
                <a:cxn ang="cd2">
                  <a:pos x="l" y="vc"/>
                </a:cxn>
              </a:cxnLst>
              <a:rect l="f49" t="f52" r="f50" b="f51"/>
              <a:pathLst>
                <a:path w="4978" h="74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14" y="f21"/>
                  </a:cubicBezTo>
                  <a:lnTo>
                    <a:pt x="f14" y="f22"/>
                  </a:lnTo>
                  <a:cubicBezTo>
                    <a:pt x="f14" y="f23"/>
                    <a:pt x="f24" y="f4"/>
                    <a:pt x="f25" y="f4"/>
                  </a:cubicBezTo>
                  <a:cubicBezTo>
                    <a:pt x="f26" y="f4"/>
                    <a:pt x="f27" y="f28"/>
                    <a:pt x="f29" y="f30"/>
                  </a:cubicBezTo>
                  <a:lnTo>
                    <a:pt x="f5" y="f31"/>
                  </a:lnTo>
                  <a:lnTo>
                    <a:pt x="f32" y="f30"/>
                  </a:lnTo>
                  <a:cubicBezTo>
                    <a:pt x="f33" y="f28"/>
                    <a:pt x="f34" y="f4"/>
                    <a:pt x="f35" y="f4"/>
                  </a:cubicBezTo>
                  <a:cubicBezTo>
                    <a:pt x="f36" y="f4"/>
                    <a:pt x="f8" y="f23"/>
                    <a:pt x="f8" y="f22"/>
                  </a:cubicBezTo>
                  <a:lnTo>
                    <a:pt x="f8" y="f21"/>
                  </a:lnTo>
                  <a:cubicBezTo>
                    <a:pt x="f37" y="f20"/>
                    <a:pt x="f3" y="f18"/>
                    <a:pt x="f3" y="f10"/>
                  </a:cubicBezTo>
                  <a:cubicBezTo>
                    <a:pt x="f3" y="f17"/>
                    <a:pt x="f38" y="f15"/>
                    <a:pt x="f5" y="f1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9" name="Google Shape;6050;p86">
              <a:extLst>
                <a:ext uri="{FF2B5EF4-FFF2-40B4-BE49-F238E27FC236}">
                  <a16:creationId xmlns:a16="http://schemas.microsoft.com/office/drawing/2014/main" id="{2743619B-FAB2-4045-A851-C55169B00CD7}"/>
                </a:ext>
              </a:extLst>
            </p:cNvPr>
            <p:cNvSpPr/>
            <p:nvPr/>
          </p:nvSpPr>
          <p:spPr>
            <a:xfrm>
              <a:off x="9024113" y="3974393"/>
              <a:ext cx="522186" cy="79708"/>
            </a:xfrm>
            <a:custGeom>
              <a:gdLst>
                <a:gd name="f0" fmla="val w"/>
                <a:gd name="f1" fmla="val h"/>
                <a:gd name="f2" fmla="val 0"/>
                <a:gd name="f3" fmla="val 10807"/>
                <a:gd name="f4" fmla="val 1639"/>
                <a:gd name="f5" fmla="val 1450"/>
                <a:gd name="f6" fmla="val 1"/>
                <a:gd name="f7" fmla="val 1292"/>
                <a:gd name="f8" fmla="val 788"/>
                <a:gd name="f9" fmla="val 662"/>
                <a:gd name="f10" fmla="val 1387"/>
                <a:gd name="f11" fmla="val 8822"/>
                <a:gd name="f12" fmla="val 9799"/>
                <a:gd name="f13" fmla="val 10649"/>
                <a:gd name="f14" fmla="val 946"/>
                <a:gd name="f15" fmla="*/ f0 1 10807"/>
                <a:gd name="f16" fmla="*/ f1 1 1639"/>
                <a:gd name="f17" fmla="+- f4 0 f2"/>
                <a:gd name="f18" fmla="+- f3 0 f2"/>
                <a:gd name="f19" fmla="*/ f18 1 10807"/>
                <a:gd name="f20" fmla="*/ f17 1 1639"/>
                <a:gd name="f21" fmla="*/ f2 1 f19"/>
                <a:gd name="f22" fmla="*/ f3 1 f19"/>
                <a:gd name="f23" fmla="*/ f2 1 f20"/>
                <a:gd name="f24" fmla="*/ f4 1 f20"/>
                <a:gd name="f25" fmla="*/ f21 f15 1"/>
                <a:gd name="f26" fmla="*/ f22 f15 1"/>
                <a:gd name="f27" fmla="*/ f24 f16 1"/>
                <a:gd name="f28" fmla="*/ f23 f16 1"/>
              </a:gdLst>
              <a:cxnLst>
                <a:cxn ang="3cd4">
                  <a:pos x="hc" y="t"/>
                </a:cxn>
                <a:cxn ang="0">
                  <a:pos x="r" y="vc"/>
                </a:cxn>
                <a:cxn ang="cd4">
                  <a:pos x="hc" y="b"/>
                </a:cxn>
                <a:cxn ang="cd2">
                  <a:pos x="l" y="vc"/>
                </a:cxn>
              </a:cxnLst>
              <a:rect l="f25" t="f28" r="f26" b="f27"/>
              <a:pathLst>
                <a:path w="10807" h="1639">
                  <a:moveTo>
                    <a:pt x="f5" y="f6"/>
                  </a:moveTo>
                  <a:cubicBezTo>
                    <a:pt x="f7" y="f8"/>
                    <a:pt x="f9" y="f10"/>
                    <a:pt x="f6" y="f4"/>
                  </a:cubicBezTo>
                  <a:lnTo>
                    <a:pt x="f11" y="f4"/>
                  </a:lnTo>
                  <a:cubicBezTo>
                    <a:pt x="f12" y="f4"/>
                    <a:pt x="f13" y="f14"/>
                    <a:pt x="f3"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0" name="Google Shape;6051;p86">
              <a:extLst>
                <a:ext uri="{FF2B5EF4-FFF2-40B4-BE49-F238E27FC236}">
                  <a16:creationId xmlns:a16="http://schemas.microsoft.com/office/drawing/2014/main" id="{C8F08D69-7164-462A-81BF-4F1768A06D05}"/>
                </a:ext>
              </a:extLst>
            </p:cNvPr>
            <p:cNvSpPr/>
            <p:nvPr/>
          </p:nvSpPr>
          <p:spPr>
            <a:xfrm>
              <a:off x="8940381" y="3435035"/>
              <a:ext cx="529812" cy="575203"/>
            </a:xfrm>
            <a:custGeom>
              <a:gdLst>
                <a:gd name="f0" fmla="val w"/>
                <a:gd name="f1" fmla="val h"/>
                <a:gd name="f2" fmla="val 0"/>
                <a:gd name="f3" fmla="val 10965"/>
                <a:gd name="f4" fmla="val 11827"/>
                <a:gd name="f5" fmla="val 379"/>
                <a:gd name="f6" fmla="val 1"/>
                <a:gd name="f7" fmla="val 158"/>
                <a:gd name="f8" fmla="val 221"/>
                <a:gd name="f9" fmla="val 411"/>
                <a:gd name="f10" fmla="val 10618"/>
                <a:gd name="f11" fmla="val 11280"/>
                <a:gd name="f12" fmla="val 537"/>
                <a:gd name="f13" fmla="val 11815"/>
                <a:gd name="f14" fmla="val 1198"/>
                <a:gd name="f15" fmla="val 1247"/>
                <a:gd name="f16" fmla="val 11823"/>
                <a:gd name="f17" fmla="val 1295"/>
                <a:gd name="f18" fmla="val 11826"/>
                <a:gd name="f19" fmla="val 1342"/>
                <a:gd name="f20" fmla="val 1912"/>
                <a:gd name="f21" fmla="val 2395"/>
                <a:gd name="f22" fmla="val 11318"/>
                <a:gd name="f23" fmla="val 10650"/>
                <a:gd name="f24" fmla="val 10398"/>
                <a:gd name="f25" fmla="val 2584"/>
                <a:gd name="f26" fmla="val 10272"/>
                <a:gd name="f27" fmla="val 2836"/>
                <a:gd name="f28" fmla="val 8255"/>
                <a:gd name="f29" fmla="val 10807"/>
                <a:gd name="f30" fmla="val 8161"/>
                <a:gd name="f31" fmla="val 8098"/>
                <a:gd name="f32" fmla="val 10492"/>
                <a:gd name="f33" fmla="val 7972"/>
                <a:gd name="f34" fmla="val 10146"/>
                <a:gd name="f35" fmla="val 7625"/>
                <a:gd name="f36" fmla="val 9799"/>
                <a:gd name="f37" fmla="val 9547"/>
                <a:gd name="f38" fmla="val 8224"/>
                <a:gd name="f39" fmla="val 9232"/>
                <a:gd name="f40" fmla="val 8318"/>
                <a:gd name="f41" fmla="val 8917"/>
                <a:gd name="f42" fmla="val 7720"/>
                <a:gd name="f43" fmla="val 7783"/>
                <a:gd name="f44" fmla="val 7058"/>
                <a:gd name="f45" fmla="val 4664"/>
                <a:gd name="f46" fmla="val 7184"/>
                <a:gd name="f47" fmla="val 4065"/>
                <a:gd name="f48" fmla="val 6869"/>
                <a:gd name="f49" fmla="val 3309"/>
                <a:gd name="f50" fmla="val 2490"/>
                <a:gd name="f51" fmla="val 1513"/>
                <a:gd name="f52" fmla="val 7310"/>
                <a:gd name="f53" fmla="val 600"/>
                <a:gd name="f54" fmla="val 8035"/>
                <a:gd name="f55" fmla="*/ f0 1 10965"/>
                <a:gd name="f56" fmla="*/ f1 1 11827"/>
                <a:gd name="f57" fmla="+- f4 0 f2"/>
                <a:gd name="f58" fmla="+- f3 0 f2"/>
                <a:gd name="f59" fmla="*/ f58 1 10965"/>
                <a:gd name="f60" fmla="*/ f57 1 11827"/>
                <a:gd name="f61" fmla="*/ f2 1 f59"/>
                <a:gd name="f62" fmla="*/ f3 1 f59"/>
                <a:gd name="f63" fmla="*/ f2 1 f60"/>
                <a:gd name="f64" fmla="*/ f4 1 f60"/>
                <a:gd name="f65" fmla="*/ f61 f55 1"/>
                <a:gd name="f66" fmla="*/ f62 f55 1"/>
                <a:gd name="f67" fmla="*/ f64 f56 1"/>
                <a:gd name="f68" fmla="*/ f63 f56 1"/>
              </a:gdLst>
              <a:cxnLst>
                <a:cxn ang="3cd4">
                  <a:pos x="hc" y="t"/>
                </a:cxn>
                <a:cxn ang="0">
                  <a:pos x="r" y="vc"/>
                </a:cxn>
                <a:cxn ang="cd4">
                  <a:pos x="hc" y="b"/>
                </a:cxn>
                <a:cxn ang="cd2">
                  <a:pos x="l" y="vc"/>
                </a:cxn>
              </a:cxnLst>
              <a:rect l="f65" t="f68" r="f66" b="f67"/>
              <a:pathLst>
                <a:path w="10965" h="11827">
                  <a:moveTo>
                    <a:pt x="f5" y="f6"/>
                  </a:moveTo>
                  <a:cubicBezTo>
                    <a:pt x="f7" y="f6"/>
                    <a:pt x="f6" y="f8"/>
                    <a:pt x="f6" y="f9"/>
                  </a:cubicBezTo>
                  <a:lnTo>
                    <a:pt x="f6" y="f10"/>
                  </a:lnTo>
                  <a:cubicBezTo>
                    <a:pt x="f6" y="f11"/>
                    <a:pt x="f12" y="f13"/>
                    <a:pt x="f14" y="f13"/>
                  </a:cubicBezTo>
                  <a:cubicBezTo>
                    <a:pt x="f15" y="f16"/>
                    <a:pt x="f17" y="f18"/>
                    <a:pt x="f19" y="f18"/>
                  </a:cubicBezTo>
                  <a:cubicBezTo>
                    <a:pt x="f20" y="f18"/>
                    <a:pt x="f21" y="f22"/>
                    <a:pt x="f21" y="f23"/>
                  </a:cubicBezTo>
                  <a:cubicBezTo>
                    <a:pt x="f21" y="f24"/>
                    <a:pt x="f25" y="f26"/>
                    <a:pt x="f27" y="f26"/>
                  </a:cubicBezTo>
                  <a:lnTo>
                    <a:pt x="f3" y="f26"/>
                  </a:lnTo>
                  <a:lnTo>
                    <a:pt x="f3" y="f28"/>
                  </a:lnTo>
                  <a:cubicBezTo>
                    <a:pt x="f29" y="f30"/>
                    <a:pt x="f23" y="f31"/>
                    <a:pt x="f32" y="f33"/>
                  </a:cubicBezTo>
                  <a:lnTo>
                    <a:pt x="f34" y="f35"/>
                  </a:lnTo>
                  <a:lnTo>
                    <a:pt x="f36" y="f33"/>
                  </a:lnTo>
                  <a:cubicBezTo>
                    <a:pt x="f37" y="f38"/>
                    <a:pt x="f39" y="f40"/>
                    <a:pt x="f41" y="f40"/>
                  </a:cubicBezTo>
                  <a:cubicBezTo>
                    <a:pt x="f28" y="f40"/>
                    <a:pt x="f42" y="f43"/>
                    <a:pt x="f42" y="f44"/>
                  </a:cubicBezTo>
                  <a:lnTo>
                    <a:pt x="f42" y="f45"/>
                  </a:lnTo>
                  <a:cubicBezTo>
                    <a:pt x="f46" y="f47"/>
                    <a:pt x="f48" y="f49"/>
                    <a:pt x="f48" y="f50"/>
                  </a:cubicBezTo>
                  <a:cubicBezTo>
                    <a:pt x="f48" y="f51"/>
                    <a:pt x="f52" y="f53"/>
                    <a:pt x="f54"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51" name="Google Shape;5717;p85">
            <a:extLst>
              <a:ext uri="{FF2B5EF4-FFF2-40B4-BE49-F238E27FC236}">
                <a16:creationId xmlns:a16="http://schemas.microsoft.com/office/drawing/2014/main" id="{CB97BB5B-3B4F-4792-94E1-F0ED4B6BBCE7}"/>
              </a:ext>
            </a:extLst>
          </p:cNvPr>
          <p:cNvGrpSpPr/>
          <p:nvPr/>
        </p:nvGrpSpPr>
        <p:grpSpPr>
          <a:xfrm>
            <a:off x="7423784" y="4698068"/>
            <a:ext cx="656503" cy="517239"/>
            <a:chOff x="7423784" y="4698068"/>
            <a:chExt cx="656503" cy="517239"/>
          </a:xfrm>
          <a:solidFill>
            <a:schemeClr val="bg1">
              <a:lumMod val="50000"/>
            </a:schemeClr>
          </a:solidFill>
        </p:grpSpPr>
        <p:sp>
          <p:nvSpPr>
            <p:cNvPr id="152" name="Google Shape;5718;p85">
              <a:extLst>
                <a:ext uri="{FF2B5EF4-FFF2-40B4-BE49-F238E27FC236}">
                  <a16:creationId xmlns:a16="http://schemas.microsoft.com/office/drawing/2014/main" id="{8309CFEA-B653-474E-BF48-2EC0B3D555D6}"/>
                </a:ext>
              </a:extLst>
            </p:cNvPr>
            <p:cNvSpPr/>
            <p:nvPr/>
          </p:nvSpPr>
          <p:spPr>
            <a:xfrm>
              <a:off x="7588267" y="4698068"/>
              <a:ext cx="146971" cy="186638"/>
            </a:xfrm>
            <a:custGeom>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3"/>
                <a:gd name="f13" fmla="val 5736"/>
                <a:gd name="f14" fmla="val 3506"/>
                <a:gd name="f15" fmla="val 3729"/>
                <a:gd name="f16" fmla="*/ f0 1 4518"/>
                <a:gd name="f17" fmla="*/ f1 1 5737"/>
                <a:gd name="f18" fmla="+- f4 0 f2"/>
                <a:gd name="f19" fmla="+- f3 0 f2"/>
                <a:gd name="f20" fmla="*/ f19 1 4518"/>
                <a:gd name="f21" fmla="*/ f18 1 5737"/>
                <a:gd name="f22" fmla="*/ f2 1 f20"/>
                <a:gd name="f23" fmla="*/ f3 1 f20"/>
                <a:gd name="f24" fmla="*/ f2 1 f21"/>
                <a:gd name="f25" fmla="*/ f4 1 f21"/>
                <a:gd name="f26" fmla="*/ f22 f16 1"/>
                <a:gd name="f27" fmla="*/ f23 f16 1"/>
                <a:gd name="f28" fmla="*/ f25 f17 1"/>
                <a:gd name="f29" fmla="*/ f24 f17 1"/>
              </a:gdLst>
              <a:cxnLst>
                <a:cxn ang="3cd4">
                  <a:pos x="hc" y="t"/>
                </a:cxn>
                <a:cxn ang="0">
                  <a:pos x="r" y="vc"/>
                </a:cxn>
                <a:cxn ang="cd4">
                  <a:pos x="hc" y="b"/>
                </a:cxn>
                <a:cxn ang="cd2">
                  <a:pos x="l" y="vc"/>
                </a:cxn>
              </a:cxnLst>
              <a:rect l="f26" t="f29" r="f27" b="f28"/>
              <a:pathLst>
                <a:path w="4518" h="5737">
                  <a:moveTo>
                    <a:pt x="f5" y="f2"/>
                  </a:moveTo>
                  <a:cubicBezTo>
                    <a:pt x="f6" y="f2"/>
                    <a:pt x="f7" y="f8"/>
                    <a:pt x="f7" y="f9"/>
                  </a:cubicBezTo>
                  <a:cubicBezTo>
                    <a:pt x="f7" y="f10"/>
                    <a:pt x="f11" y="f12"/>
                    <a:pt x="f5" y="f13"/>
                  </a:cubicBezTo>
                  <a:cubicBezTo>
                    <a:pt x="f14" y="f12"/>
                    <a:pt x="f3" y="f10"/>
                    <a:pt x="f3" y="f9"/>
                  </a:cubicBezTo>
                  <a:cubicBezTo>
                    <a:pt x="f3" y="f8"/>
                    <a:pt x="f15"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153" name="Google Shape;5719;p85">
              <a:extLst>
                <a:ext uri="{FF2B5EF4-FFF2-40B4-BE49-F238E27FC236}">
                  <a16:creationId xmlns:a16="http://schemas.microsoft.com/office/drawing/2014/main" id="{34BE8BF0-F8AB-494A-8074-414D29C025E4}"/>
                </a:ext>
              </a:extLst>
            </p:cNvPr>
            <p:cNvSpPr/>
            <p:nvPr/>
          </p:nvSpPr>
          <p:spPr>
            <a:xfrm>
              <a:off x="7423784" y="4852428"/>
              <a:ext cx="182925" cy="177192"/>
            </a:xfrm>
            <a:custGeom>
              <a:gdLst>
                <a:gd name="f0" fmla="val w"/>
                <a:gd name="f1" fmla="val h"/>
                <a:gd name="f2" fmla="val 0"/>
                <a:gd name="f3" fmla="val 5623"/>
                <a:gd name="f4" fmla="val 5447"/>
                <a:gd name="f5" fmla="val 1951"/>
                <a:gd name="f6" fmla="val 1711"/>
                <a:gd name="f7" fmla="val 1480"/>
                <a:gd name="f8" fmla="val 53"/>
                <a:gd name="f9" fmla="val 1269"/>
                <a:gd name="f10" fmla="val 175"/>
                <a:gd name="f11" fmla="val 1"/>
                <a:gd name="f12" fmla="val 907"/>
                <a:gd name="f13" fmla="val 582"/>
                <a:gd name="f14" fmla="val 3443"/>
                <a:gd name="f15" fmla="val 1088"/>
                <a:gd name="f16" fmla="val 4316"/>
                <a:gd name="f17" fmla="val 1506"/>
                <a:gd name="f18" fmla="val 5041"/>
                <a:gd name="f19" fmla="val 2265"/>
                <a:gd name="f20" fmla="val 3045"/>
                <a:gd name="f21" fmla="val 3428"/>
                <a:gd name="f22" fmla="val 3816"/>
                <a:gd name="f23" fmla="val 5349"/>
                <a:gd name="f24" fmla="val 4172"/>
                <a:gd name="f25" fmla="val 5144"/>
                <a:gd name="f26" fmla="val 5253"/>
                <a:gd name="f27" fmla="val 4521"/>
                <a:gd name="f28" fmla="val 3138"/>
                <a:gd name="f29" fmla="val 5000"/>
                <a:gd name="f30" fmla="val 2057"/>
                <a:gd name="f31" fmla="val 4578"/>
                <a:gd name="f32" fmla="val 1330"/>
                <a:gd name="f33" fmla="val 3149"/>
                <a:gd name="f34" fmla="*/ f0 1 5623"/>
                <a:gd name="f35" fmla="*/ f1 1 5447"/>
                <a:gd name="f36" fmla="+- f4 0 f2"/>
                <a:gd name="f37" fmla="+- f3 0 f2"/>
                <a:gd name="f38" fmla="*/ f37 1 5623"/>
                <a:gd name="f39" fmla="*/ f36 1 5447"/>
                <a:gd name="f40" fmla="*/ f2 1 f38"/>
                <a:gd name="f41" fmla="*/ f3 1 f38"/>
                <a:gd name="f42" fmla="*/ f2 1 f39"/>
                <a:gd name="f43" fmla="*/ f4 1 f39"/>
                <a:gd name="f44" fmla="*/ f40 f34 1"/>
                <a:gd name="f45" fmla="*/ f41 f34 1"/>
                <a:gd name="f46" fmla="*/ f43 f35 1"/>
                <a:gd name="f47" fmla="*/ f42 f35 1"/>
              </a:gdLst>
              <a:cxnLst>
                <a:cxn ang="3cd4">
                  <a:pos x="hc" y="t"/>
                </a:cxn>
                <a:cxn ang="0">
                  <a:pos x="r" y="vc"/>
                </a:cxn>
                <a:cxn ang="cd4">
                  <a:pos x="hc" y="b"/>
                </a:cxn>
                <a:cxn ang="cd2">
                  <a:pos x="l" y="vc"/>
                </a:cxn>
              </a:cxnLst>
              <a:rect l="f44" t="f47" r="f45" b="f46"/>
              <a:pathLst>
                <a:path w="5623" h="5447">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3" y="f28"/>
                    <a:pt x="f29" y="f30"/>
                  </a:cubicBezTo>
                  <a:cubicBezTo>
                    <a:pt x="f31" y="f32"/>
                    <a:pt x="f33"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154" name="Google Shape;5720;p85">
              <a:extLst>
                <a:ext uri="{FF2B5EF4-FFF2-40B4-BE49-F238E27FC236}">
                  <a16:creationId xmlns:a16="http://schemas.microsoft.com/office/drawing/2014/main" id="{0DE57007-17EE-43C7-9F8D-37565EF0B62D}"/>
                </a:ext>
              </a:extLst>
            </p:cNvPr>
            <p:cNvSpPr/>
            <p:nvPr/>
          </p:nvSpPr>
          <p:spPr>
            <a:xfrm>
              <a:off x="7771933" y="4698068"/>
              <a:ext cx="146971" cy="186638"/>
            </a:xfrm>
            <a:custGeom>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6"/>
                <a:gd name="f13" fmla="val 3506"/>
                <a:gd name="f14" fmla="val 3729"/>
                <a:gd name="f15" fmla="*/ f0 1 4518"/>
                <a:gd name="f16" fmla="*/ f1 1 5737"/>
                <a:gd name="f17" fmla="+- f4 0 f2"/>
                <a:gd name="f18" fmla="+- f3 0 f2"/>
                <a:gd name="f19" fmla="*/ f18 1 4518"/>
                <a:gd name="f20" fmla="*/ f17 1 5737"/>
                <a:gd name="f21" fmla="*/ f2 1 f19"/>
                <a:gd name="f22" fmla="*/ f3 1 f19"/>
                <a:gd name="f23" fmla="*/ f2 1 f20"/>
                <a:gd name="f24" fmla="*/ f4 1 f20"/>
                <a:gd name="f25" fmla="*/ f21 f15 1"/>
                <a:gd name="f26" fmla="*/ f22 f15 1"/>
                <a:gd name="f27" fmla="*/ f24 f16 1"/>
                <a:gd name="f28" fmla="*/ f23 f16 1"/>
              </a:gdLst>
              <a:cxnLst>
                <a:cxn ang="3cd4">
                  <a:pos x="hc" y="t"/>
                </a:cxn>
                <a:cxn ang="0">
                  <a:pos x="r" y="vc"/>
                </a:cxn>
                <a:cxn ang="cd4">
                  <a:pos x="hc" y="b"/>
                </a:cxn>
                <a:cxn ang="cd2">
                  <a:pos x="l" y="vc"/>
                </a:cxn>
              </a:cxnLst>
              <a:rect l="f25" t="f28" r="f26" b="f27"/>
              <a:pathLst>
                <a:path w="4518" h="5737">
                  <a:moveTo>
                    <a:pt x="f5" y="f2"/>
                  </a:moveTo>
                  <a:cubicBezTo>
                    <a:pt x="f6" y="f2"/>
                    <a:pt x="f7" y="f8"/>
                    <a:pt x="f7" y="f9"/>
                  </a:cubicBezTo>
                  <a:cubicBezTo>
                    <a:pt x="f7" y="f10"/>
                    <a:pt x="f11" y="f12"/>
                    <a:pt x="f5" y="f12"/>
                  </a:cubicBezTo>
                  <a:cubicBezTo>
                    <a:pt x="f13" y="f12"/>
                    <a:pt x="f3" y="f10"/>
                    <a:pt x="f3" y="f9"/>
                  </a:cubicBezTo>
                  <a:cubicBezTo>
                    <a:pt x="f3" y="f8"/>
                    <a:pt x="f14"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155" name="Google Shape;5721;p85">
              <a:extLst>
                <a:ext uri="{FF2B5EF4-FFF2-40B4-BE49-F238E27FC236}">
                  <a16:creationId xmlns:a16="http://schemas.microsoft.com/office/drawing/2014/main" id="{91A271C5-6A73-4359-9AFB-9E7DA3C04BE4}"/>
                </a:ext>
              </a:extLst>
            </p:cNvPr>
            <p:cNvSpPr/>
            <p:nvPr/>
          </p:nvSpPr>
          <p:spPr>
            <a:xfrm>
              <a:off x="7900187" y="4851769"/>
              <a:ext cx="180100" cy="177238"/>
            </a:xfrm>
            <a:custGeom>
              <a:gdLst>
                <a:gd name="f0" fmla="val w"/>
                <a:gd name="f1" fmla="val h"/>
                <a:gd name="f2" fmla="val 0"/>
                <a:gd name="f3" fmla="val 5536"/>
                <a:gd name="f4" fmla="val 5448"/>
                <a:gd name="f5" fmla="val 3670"/>
                <a:gd name="f6" fmla="val 1"/>
                <a:gd name="f7" fmla="val 2471"/>
                <a:gd name="f8" fmla="val 1045"/>
                <a:gd name="f9" fmla="val 1330"/>
                <a:gd name="f10" fmla="val 624"/>
                <a:gd name="f11" fmla="val 2059"/>
                <a:gd name="f12" fmla="val 3137"/>
                <a:gd name="f13" fmla="val 371"/>
                <a:gd name="f14" fmla="val 4523"/>
                <a:gd name="f15" fmla="val 1452"/>
                <a:gd name="f16" fmla="val 5146"/>
                <a:gd name="f17" fmla="val 1808"/>
                <a:gd name="f18" fmla="val 5351"/>
                <a:gd name="f19" fmla="val 2199"/>
                <a:gd name="f20" fmla="val 2586"/>
                <a:gd name="f21" fmla="val 3381"/>
                <a:gd name="f22" fmla="val 4158"/>
                <a:gd name="f23" fmla="val 5039"/>
                <a:gd name="f24" fmla="val 4575"/>
                <a:gd name="f25" fmla="val 4318"/>
                <a:gd name="f26" fmla="val 5168"/>
                <a:gd name="f27" fmla="val 3288"/>
                <a:gd name="f28" fmla="val 5535"/>
                <a:gd name="f29" fmla="val 858"/>
                <a:gd name="f30" fmla="val 4355"/>
                <a:gd name="f31" fmla="val 177"/>
                <a:gd name="f32" fmla="val 4142"/>
                <a:gd name="f33" fmla="val 54"/>
                <a:gd name="f34" fmla="val 3911"/>
                <a:gd name="f35" fmla="*/ f0 1 5536"/>
                <a:gd name="f36" fmla="*/ f1 1 5448"/>
                <a:gd name="f37" fmla="+- f4 0 f2"/>
                <a:gd name="f38" fmla="+- f3 0 f2"/>
                <a:gd name="f39" fmla="*/ f38 1 5536"/>
                <a:gd name="f40" fmla="*/ f37 1 5448"/>
                <a:gd name="f41" fmla="*/ f2 1 f39"/>
                <a:gd name="f42" fmla="*/ f3 1 f39"/>
                <a:gd name="f43" fmla="*/ f2 1 f40"/>
                <a:gd name="f44" fmla="*/ f4 1 f40"/>
                <a:gd name="f45" fmla="*/ f41 f35 1"/>
                <a:gd name="f46" fmla="*/ f42 f35 1"/>
                <a:gd name="f47" fmla="*/ f44 f36 1"/>
                <a:gd name="f48" fmla="*/ f43 f36 1"/>
              </a:gdLst>
              <a:cxnLst>
                <a:cxn ang="3cd4">
                  <a:pos x="hc" y="t"/>
                </a:cxn>
                <a:cxn ang="0">
                  <a:pos x="r" y="vc"/>
                </a:cxn>
                <a:cxn ang="cd4">
                  <a:pos x="hc" y="b"/>
                </a:cxn>
                <a:cxn ang="cd2">
                  <a:pos x="l" y="vc"/>
                </a:cxn>
              </a:cxnLst>
              <a:rect l="f45" t="f48" r="f46" b="f47"/>
              <a:pathLst>
                <a:path w="5536" h="5448">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156" name="Google Shape;5722;p85">
              <a:extLst>
                <a:ext uri="{FF2B5EF4-FFF2-40B4-BE49-F238E27FC236}">
                  <a16:creationId xmlns:a16="http://schemas.microsoft.com/office/drawing/2014/main" id="{A70D88BF-272A-4006-B0A6-A03A49930D72}"/>
                </a:ext>
              </a:extLst>
            </p:cNvPr>
            <p:cNvSpPr/>
            <p:nvPr/>
          </p:nvSpPr>
          <p:spPr>
            <a:xfrm>
              <a:off x="7551544" y="4921383"/>
              <a:ext cx="404137" cy="293924"/>
            </a:xfrm>
            <a:custGeom>
              <a:gdLst>
                <a:gd name="f0" fmla="val w"/>
                <a:gd name="f1" fmla="val h"/>
                <a:gd name="f2" fmla="val 0"/>
                <a:gd name="f3" fmla="val 12423"/>
                <a:gd name="f4" fmla="val 9035"/>
                <a:gd name="f5" fmla="val 6213"/>
                <a:gd name="f6" fmla="val 1"/>
                <a:gd name="f7" fmla="val 5234"/>
                <a:gd name="f8" fmla="val 2259"/>
                <a:gd name="f9" fmla="val 2822"/>
                <a:gd name="f10" fmla="val 3147"/>
                <a:gd name="f11" fmla="val 3376"/>
                <a:gd name="f12" fmla="val 2121"/>
                <a:gd name="f13" fmla="val 3584"/>
                <a:gd name="f14" fmla="val 1907"/>
                <a:gd name="f15" fmla="val 3671"/>
                <a:gd name="f16" fmla="val 750"/>
                <a:gd name="f17" fmla="val 4144"/>
                <a:gd name="f18" fmla="val 5141"/>
                <a:gd name="f19" fmla="val 6210"/>
                <a:gd name="f20" fmla="val 7767"/>
                <a:gd name="f21" fmla="val 1521"/>
                <a:gd name="f22" fmla="val 9034"/>
                <a:gd name="f23" fmla="val 3388"/>
                <a:gd name="f24" fmla="val 3400"/>
                <a:gd name="f25" fmla="val 3413"/>
                <a:gd name="f26" fmla="val 3425"/>
                <a:gd name="f27" fmla="val 3753"/>
                <a:gd name="f28" fmla="val 4081"/>
                <a:gd name="f29" fmla="val 8995"/>
                <a:gd name="f30" fmla="val 4400"/>
                <a:gd name="f31" fmla="val 8917"/>
                <a:gd name="f32" fmla="val 4995"/>
                <a:gd name="f33" fmla="val 8766"/>
                <a:gd name="f34" fmla="val 5604"/>
                <a:gd name="f35" fmla="val 8691"/>
                <a:gd name="f36" fmla="val 6823"/>
                <a:gd name="f37" fmla="val 7432"/>
                <a:gd name="f38" fmla="val 8029"/>
                <a:gd name="f39" fmla="val 8345"/>
                <a:gd name="f40" fmla="val 8670"/>
                <a:gd name="f41" fmla="val 8998"/>
                <a:gd name="f42" fmla="val 9010"/>
                <a:gd name="f43" fmla="val 9022"/>
                <a:gd name="f44" fmla="val 10901"/>
                <a:gd name="f45" fmla="val 12422"/>
                <a:gd name="f46" fmla="val 5138"/>
                <a:gd name="f47" fmla="val 11675"/>
                <a:gd name="f48" fmla="val 4141"/>
                <a:gd name="f49" fmla="val 10516"/>
                <a:gd name="f50" fmla="val 10302"/>
                <a:gd name="f51" fmla="val 10164"/>
                <a:gd name="f52" fmla="val 7191"/>
                <a:gd name="f53" fmla="*/ f0 1 12423"/>
                <a:gd name="f54" fmla="*/ f1 1 9035"/>
                <a:gd name="f55" fmla="+- f4 0 f2"/>
                <a:gd name="f56" fmla="+- f3 0 f2"/>
                <a:gd name="f57" fmla="*/ f56 1 12423"/>
                <a:gd name="f58" fmla="*/ f55 1 9035"/>
                <a:gd name="f59" fmla="*/ f2 1 f57"/>
                <a:gd name="f60" fmla="*/ f3 1 f57"/>
                <a:gd name="f61" fmla="*/ f2 1 f58"/>
                <a:gd name="f62" fmla="*/ f4 1 f58"/>
                <a:gd name="f63" fmla="*/ f59 f53 1"/>
                <a:gd name="f64" fmla="*/ f60 f53 1"/>
                <a:gd name="f65" fmla="*/ f62 f54 1"/>
                <a:gd name="f66" fmla="*/ f61 f54 1"/>
              </a:gdLst>
              <a:cxnLst>
                <a:cxn ang="3cd4">
                  <a:pos x="hc" y="t"/>
                </a:cxn>
                <a:cxn ang="0">
                  <a:pos x="r" y="vc"/>
                </a:cxn>
                <a:cxn ang="cd4">
                  <a:pos x="hc" y="b"/>
                </a:cxn>
                <a:cxn ang="cd2">
                  <a:pos x="l" y="vc"/>
                </a:cxn>
              </a:cxnLst>
              <a:rect l="f63" t="f66" r="f64" b="f65"/>
              <a:pathLst>
                <a:path w="12423" h="9035">
                  <a:moveTo>
                    <a:pt x="f5" y="f6"/>
                  </a:moveTo>
                  <a:cubicBezTo>
                    <a:pt x="f7" y="f6"/>
                    <a:pt x="f8" y="f6"/>
                    <a:pt x="f8" y="f9"/>
                  </a:cubicBezTo>
                  <a:lnTo>
                    <a:pt x="f8" y="f10"/>
                  </a:lnTo>
                  <a:cubicBezTo>
                    <a:pt x="f8" y="f11"/>
                    <a:pt x="f12" y="f13"/>
                    <a:pt x="f14" y="f15"/>
                  </a:cubicBezTo>
                  <a:cubicBezTo>
                    <a:pt x="f16" y="f17"/>
                    <a:pt x="f6" y="f18"/>
                    <a:pt x="f6" y="f19"/>
                  </a:cubicBezTo>
                  <a:cubicBezTo>
                    <a:pt x="f6" y="f20"/>
                    <a:pt x="f21" y="f22"/>
                    <a:pt x="f23" y="f22"/>
                  </a:cubicBezTo>
                  <a:cubicBezTo>
                    <a:pt x="f24" y="f4"/>
                    <a:pt x="f25" y="f4"/>
                    <a:pt x="f26" y="f4"/>
                  </a:cubicBezTo>
                  <a:cubicBezTo>
                    <a:pt x="f27" y="f4"/>
                    <a:pt x="f28" y="f29"/>
                    <a:pt x="f30" y="f31"/>
                  </a:cubicBezTo>
                  <a:cubicBezTo>
                    <a:pt x="f32" y="f33"/>
                    <a:pt x="f34" y="f35"/>
                    <a:pt x="f5" y="f35"/>
                  </a:cubicBezTo>
                  <a:cubicBezTo>
                    <a:pt x="f36" y="f35"/>
                    <a:pt x="f37" y="f33"/>
                    <a:pt x="f38" y="f31"/>
                  </a:cubicBezTo>
                  <a:cubicBezTo>
                    <a:pt x="f39" y="f29"/>
                    <a:pt x="f40" y="f4"/>
                    <a:pt x="f41" y="f4"/>
                  </a:cubicBezTo>
                  <a:cubicBezTo>
                    <a:pt x="f42" y="f4"/>
                    <a:pt x="f43" y="f4"/>
                    <a:pt x="f22" y="f22"/>
                  </a:cubicBezTo>
                  <a:cubicBezTo>
                    <a:pt x="f44" y="f22"/>
                    <a:pt x="f45" y="f20"/>
                    <a:pt x="f45" y="f19"/>
                  </a:cubicBezTo>
                  <a:cubicBezTo>
                    <a:pt x="f45" y="f46"/>
                    <a:pt x="f47" y="f48"/>
                    <a:pt x="f49" y="f15"/>
                  </a:cubicBezTo>
                  <a:cubicBezTo>
                    <a:pt x="f50" y="f13"/>
                    <a:pt x="f51" y="f11"/>
                    <a:pt x="f51" y="f10"/>
                  </a:cubicBezTo>
                  <a:lnTo>
                    <a:pt x="f51" y="f9"/>
                  </a:lnTo>
                  <a:cubicBezTo>
                    <a:pt x="f51" y="f6"/>
                    <a:pt x="f52"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grpSp>
      <p:grpSp>
        <p:nvGrpSpPr>
          <p:cNvPr id="157" name="Google Shape;5723;p85">
            <a:extLst>
              <a:ext uri="{FF2B5EF4-FFF2-40B4-BE49-F238E27FC236}">
                <a16:creationId xmlns:a16="http://schemas.microsoft.com/office/drawing/2014/main" id="{03036BAC-45F5-4942-9FD8-13C6A89A0577}"/>
              </a:ext>
            </a:extLst>
          </p:cNvPr>
          <p:cNvGrpSpPr/>
          <p:nvPr/>
        </p:nvGrpSpPr>
        <p:grpSpPr>
          <a:xfrm>
            <a:off x="4103927" y="3461122"/>
            <a:ext cx="741953" cy="609841"/>
            <a:chOff x="4103927" y="3461122"/>
            <a:chExt cx="741953" cy="609841"/>
          </a:xfrm>
          <a:solidFill>
            <a:schemeClr val="bg1">
              <a:lumMod val="50000"/>
            </a:schemeClr>
          </a:solidFill>
        </p:grpSpPr>
        <p:sp>
          <p:nvSpPr>
            <p:cNvPr id="158" name="Google Shape;5724;p85">
              <a:extLst>
                <a:ext uri="{FF2B5EF4-FFF2-40B4-BE49-F238E27FC236}">
                  <a16:creationId xmlns:a16="http://schemas.microsoft.com/office/drawing/2014/main" id="{0E78989E-1332-49F6-9E5A-8599C40774B7}"/>
                </a:ext>
              </a:extLst>
            </p:cNvPr>
            <p:cNvSpPr/>
            <p:nvPr/>
          </p:nvSpPr>
          <p:spPr>
            <a:xfrm>
              <a:off x="4425924" y="3461122"/>
              <a:ext cx="196989" cy="138485"/>
            </a:xfrm>
            <a:custGeom>
              <a:gdLst>
                <a:gd name="f0" fmla="val w"/>
                <a:gd name="f1" fmla="val h"/>
                <a:gd name="f2" fmla="val 0"/>
                <a:gd name="f3" fmla="val 5132"/>
                <a:gd name="f4" fmla="val 3608"/>
                <a:gd name="f5" fmla="val 567"/>
                <a:gd name="f6" fmla="val 254"/>
                <a:gd name="f7" fmla="val 1"/>
                <a:gd name="f8" fmla="val 253"/>
                <a:gd name="f9" fmla="val 563"/>
                <a:gd name="f10" fmla="val 7"/>
                <a:gd name="f11" fmla="val 1662"/>
                <a:gd name="f12" fmla="val 368"/>
                <a:gd name="f13" fmla="val 2731"/>
                <a:gd name="f14" fmla="val 1034"/>
                <a:gd name="f15" fmla="val 2097"/>
                <a:gd name="f16" fmla="val 3138"/>
                <a:gd name="f17" fmla="val 3325"/>
                <a:gd name="f18" fmla="val 2864"/>
                <a:gd name="f19" fmla="val 5014"/>
                <a:gd name="f20" fmla="val 5054"/>
                <a:gd name="f21" fmla="val 5093"/>
                <a:gd name="f22" fmla="val 2873"/>
                <a:gd name="f23" fmla="val 4289"/>
                <a:gd name="f24" fmla="val 1117"/>
                <a:gd name="f25" fmla="val 2515"/>
                <a:gd name="f26" fmla="*/ f0 1 5132"/>
                <a:gd name="f27" fmla="*/ f1 1 3608"/>
                <a:gd name="f28" fmla="+- f4 0 f2"/>
                <a:gd name="f29" fmla="+- f3 0 f2"/>
                <a:gd name="f30" fmla="*/ f29 1 5132"/>
                <a:gd name="f31" fmla="*/ f28 1 3608"/>
                <a:gd name="f32" fmla="*/ f2 1 f30"/>
                <a:gd name="f33" fmla="*/ f3 1 f30"/>
                <a:gd name="f34" fmla="*/ f2 1 f31"/>
                <a:gd name="f35" fmla="*/ f4 1 f31"/>
                <a:gd name="f36" fmla="*/ f32 f26 1"/>
                <a:gd name="f37" fmla="*/ f33 f26 1"/>
                <a:gd name="f38" fmla="*/ f35 f27 1"/>
                <a:gd name="f39" fmla="*/ f34 f27 1"/>
              </a:gdLst>
              <a:cxnLst>
                <a:cxn ang="3cd4">
                  <a:pos x="hc" y="t"/>
                </a:cxn>
                <a:cxn ang="0">
                  <a:pos x="r" y="vc"/>
                </a:cxn>
                <a:cxn ang="cd4">
                  <a:pos x="hc" y="b"/>
                </a:cxn>
                <a:cxn ang="cd2">
                  <a:pos x="l" y="vc"/>
                </a:cxn>
              </a:cxnLst>
              <a:rect l="f36" t="f39" r="f37" b="f38"/>
              <a:pathLst>
                <a:path w="5132" h="3608">
                  <a:moveTo>
                    <a:pt x="f5" y="f2"/>
                  </a:moveTo>
                  <a:cubicBezTo>
                    <a:pt x="f6" y="f2"/>
                    <a:pt x="f7" y="f8"/>
                    <a:pt x="f7" y="f9"/>
                  </a:cubicBezTo>
                  <a:cubicBezTo>
                    <a:pt x="f10" y="f11"/>
                    <a:pt x="f12" y="f13"/>
                    <a:pt x="f14" y="f4"/>
                  </a:cubicBezTo>
                  <a:cubicBezTo>
                    <a:pt x="f15" y="f16"/>
                    <a:pt x="f17" y="f18"/>
                    <a:pt x="f19" y="f18"/>
                  </a:cubicBezTo>
                  <a:cubicBezTo>
                    <a:pt x="f20" y="f18"/>
                    <a:pt x="f21" y="f22"/>
                    <a:pt x="f3" y="f22"/>
                  </a:cubicBezTo>
                  <a:cubicBezTo>
                    <a:pt x="f23" y="f24"/>
                    <a:pt x="f25"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159" name="Google Shape;5725;p85">
              <a:extLst>
                <a:ext uri="{FF2B5EF4-FFF2-40B4-BE49-F238E27FC236}">
                  <a16:creationId xmlns:a16="http://schemas.microsoft.com/office/drawing/2014/main" id="{41C66F35-A3C1-4594-AFAE-58F29AB81CD4}"/>
                </a:ext>
              </a:extLst>
            </p:cNvPr>
            <p:cNvSpPr/>
            <p:nvPr/>
          </p:nvSpPr>
          <p:spPr>
            <a:xfrm>
              <a:off x="4426034" y="3932898"/>
              <a:ext cx="196861" cy="138065"/>
            </a:xfrm>
            <a:custGeom>
              <a:gdLst>
                <a:gd name="f0" fmla="val w"/>
                <a:gd name="f1" fmla="val h"/>
                <a:gd name="f2" fmla="val 0"/>
                <a:gd name="f3" fmla="val 5129"/>
                <a:gd name="f4" fmla="val 3597"/>
                <a:gd name="f5" fmla="val 1022"/>
                <a:gd name="f6" fmla="val 1"/>
                <a:gd name="f7" fmla="val 362"/>
                <a:gd name="f8" fmla="val 874"/>
                <a:gd name="f9" fmla="val 4"/>
                <a:gd name="f10" fmla="val 1937"/>
                <a:gd name="f11" fmla="val 3033"/>
                <a:gd name="f12" fmla="val 3343"/>
                <a:gd name="f13" fmla="val 251"/>
                <a:gd name="f14" fmla="val 3596"/>
                <a:gd name="f15" fmla="val 564"/>
                <a:gd name="f16" fmla="val 2512"/>
                <a:gd name="f17" fmla="val 4286"/>
                <a:gd name="f18" fmla="val 2479"/>
                <a:gd name="f19" fmla="val 724"/>
                <a:gd name="f20" fmla="val 5093"/>
                <a:gd name="f21" fmla="val 5051"/>
                <a:gd name="f22" fmla="val 736"/>
                <a:gd name="f23" fmla="val 5011"/>
                <a:gd name="f24" fmla="val 3319"/>
                <a:gd name="f25" fmla="val 2088"/>
                <a:gd name="f26" fmla="val 462"/>
                <a:gd name="f27" fmla="*/ f0 1 5129"/>
                <a:gd name="f28" fmla="*/ f1 1 3597"/>
                <a:gd name="f29" fmla="+- f4 0 f2"/>
                <a:gd name="f30" fmla="+- f3 0 f2"/>
                <a:gd name="f31" fmla="*/ f30 1 5129"/>
                <a:gd name="f32" fmla="*/ f29 1 3597"/>
                <a:gd name="f33" fmla="*/ f2 1 f31"/>
                <a:gd name="f34" fmla="*/ f3 1 f31"/>
                <a:gd name="f35" fmla="*/ f2 1 f32"/>
                <a:gd name="f36" fmla="*/ f4 1 f32"/>
                <a:gd name="f37" fmla="*/ f33 f27 1"/>
                <a:gd name="f38" fmla="*/ f34 f27 1"/>
                <a:gd name="f39" fmla="*/ f36 f28 1"/>
                <a:gd name="f40" fmla="*/ f35 f28 1"/>
              </a:gdLst>
              <a:cxnLst>
                <a:cxn ang="3cd4">
                  <a:pos x="hc" y="t"/>
                </a:cxn>
                <a:cxn ang="0">
                  <a:pos x="r" y="vc"/>
                </a:cxn>
                <a:cxn ang="cd4">
                  <a:pos x="hc" y="b"/>
                </a:cxn>
                <a:cxn ang="cd2">
                  <a:pos x="l" y="vc"/>
                </a:cxn>
              </a:cxnLst>
              <a:rect l="f37" t="f40" r="f38" b="f39"/>
              <a:pathLst>
                <a:path w="5129" h="3597">
                  <a:moveTo>
                    <a:pt x="f5" y="f6"/>
                  </a:moveTo>
                  <a:cubicBezTo>
                    <a:pt x="f7" y="f8"/>
                    <a:pt x="f9" y="f10"/>
                    <a:pt x="f6" y="f11"/>
                  </a:cubicBezTo>
                  <a:cubicBezTo>
                    <a:pt x="f6" y="f12"/>
                    <a:pt x="f13" y="f14"/>
                    <a:pt x="f15" y="f14"/>
                  </a:cubicBezTo>
                  <a:cubicBezTo>
                    <a:pt x="f16" y="f14"/>
                    <a:pt x="f17" y="f18"/>
                    <a:pt x="f3" y="f19"/>
                  </a:cubicBezTo>
                  <a:cubicBezTo>
                    <a:pt x="f20" y="f19"/>
                    <a:pt x="f21" y="f22"/>
                    <a:pt x="f23" y="f22"/>
                  </a:cubicBezTo>
                  <a:cubicBezTo>
                    <a:pt x="f24" y="f22"/>
                    <a:pt x="f25" y="f2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160" name="Google Shape;5726;p85">
              <a:extLst>
                <a:ext uri="{FF2B5EF4-FFF2-40B4-BE49-F238E27FC236}">
                  <a16:creationId xmlns:a16="http://schemas.microsoft.com/office/drawing/2014/main" id="{00CF5973-3DEF-4F5A-8DA3-252D65422E6C}"/>
                </a:ext>
              </a:extLst>
            </p:cNvPr>
            <p:cNvSpPr/>
            <p:nvPr/>
          </p:nvSpPr>
          <p:spPr>
            <a:xfrm>
              <a:off x="4319488" y="3614230"/>
              <a:ext cx="375772" cy="303461"/>
            </a:xfrm>
            <a:custGeom>
              <a:gdLst>
                <a:gd name="f0" fmla="val w"/>
                <a:gd name="f1" fmla="val h"/>
                <a:gd name="f2" fmla="val 0"/>
                <a:gd name="f3" fmla="val 9790"/>
                <a:gd name="f4" fmla="val 7906"/>
                <a:gd name="f5" fmla="val 6045"/>
                <a:gd name="f6" fmla="val 2610"/>
                <a:gd name="f7" fmla="val 6190"/>
                <a:gd name="f8" fmla="val 6335"/>
                <a:gd name="f9" fmla="val 2666"/>
                <a:gd name="f10" fmla="val 6444"/>
                <a:gd name="f11" fmla="val 2777"/>
                <a:gd name="f12" fmla="val 6664"/>
                <a:gd name="f13" fmla="val 2997"/>
                <a:gd name="f14" fmla="val 3356"/>
                <a:gd name="f15" fmla="val 3575"/>
                <a:gd name="f16" fmla="val 6225"/>
                <a:gd name="f17" fmla="val 3795"/>
                <a:gd name="f18" fmla="val 4153"/>
                <a:gd name="f19" fmla="val 4373"/>
                <a:gd name="f20" fmla="val 4593"/>
                <a:gd name="f21" fmla="val 4951"/>
                <a:gd name="f22" fmla="val 5171"/>
                <a:gd name="f23" fmla="val 5281"/>
                <a:gd name="f24" fmla="val 5336"/>
                <a:gd name="f25" fmla="val 5901"/>
                <a:gd name="f26" fmla="val 5756"/>
                <a:gd name="f27" fmla="val 5646"/>
                <a:gd name="f28" fmla="val 4984"/>
                <a:gd name="f29" fmla="val 4509"/>
                <a:gd name="f30" fmla="val 3440"/>
                <a:gd name="f31" fmla="val 7787"/>
                <a:gd name="f32" fmla="val 1"/>
                <a:gd name="f33" fmla="val 4463"/>
                <a:gd name="f34" fmla="val 3204"/>
                <a:gd name="f35" fmla="val 1064"/>
                <a:gd name="f36" fmla="val 919"/>
                <a:gd name="f37" fmla="val 271"/>
                <a:gd name="f38" fmla="val 3542"/>
                <a:gd name="f39" fmla="val 3765"/>
                <a:gd name="f40" fmla="val 4181"/>
                <a:gd name="f41" fmla="val 4406"/>
                <a:gd name="f42" fmla="val 856"/>
                <a:gd name="f43" fmla="val 4897"/>
                <a:gd name="f44" fmla="val 3147"/>
                <a:gd name="f45" fmla="val 6837"/>
                <a:gd name="f46" fmla="val 4412"/>
                <a:gd name="f47" fmla="val 8450"/>
                <a:gd name="f48" fmla="val 7902"/>
                <a:gd name="f49" fmla="val 9106"/>
                <a:gd name="f50" fmla="val 7788"/>
                <a:gd name="f51" fmla="val 9730"/>
                <a:gd name="f52" fmla="val 7574"/>
                <a:gd name="f53" fmla="val 8357"/>
                <a:gd name="f54" fmla="val 6951"/>
                <a:gd name="f55" fmla="val 7456"/>
                <a:gd name="f56" fmla="val 5602"/>
                <a:gd name="f57" fmla="val 7411"/>
                <a:gd name="f58" fmla="val 4093"/>
                <a:gd name="f59" fmla="val 7366"/>
                <a:gd name="f60" fmla="val 2588"/>
                <a:gd name="f61" fmla="val 8179"/>
                <a:gd name="f62" fmla="val 1184"/>
                <a:gd name="f63" fmla="val 9513"/>
                <a:gd name="f64" fmla="val 480"/>
                <a:gd name="f65" fmla="val 9603"/>
                <a:gd name="f66" fmla="val 432"/>
                <a:gd name="f67" fmla="val 9697"/>
                <a:gd name="f68" fmla="val 398"/>
                <a:gd name="f69" fmla="val 356"/>
                <a:gd name="f70" fmla="val 9149"/>
                <a:gd name="f71" fmla="val 124"/>
                <a:gd name="f72" fmla="val 8471"/>
                <a:gd name="f73" fmla="val 4"/>
                <a:gd name="f74" fmla="*/ f0 1 9790"/>
                <a:gd name="f75" fmla="*/ f1 1 7906"/>
                <a:gd name="f76" fmla="+- f4 0 f2"/>
                <a:gd name="f77" fmla="+- f3 0 f2"/>
                <a:gd name="f78" fmla="*/ f77 1 9790"/>
                <a:gd name="f79" fmla="*/ f76 1 7906"/>
                <a:gd name="f80" fmla="*/ f2 1 f78"/>
                <a:gd name="f81" fmla="*/ f3 1 f78"/>
                <a:gd name="f82" fmla="*/ f2 1 f79"/>
                <a:gd name="f83" fmla="*/ f4 1 f79"/>
                <a:gd name="f84" fmla="*/ f80 f74 1"/>
                <a:gd name="f85" fmla="*/ f81 f74 1"/>
                <a:gd name="f86" fmla="*/ f83 f75 1"/>
                <a:gd name="f87" fmla="*/ f82 f75 1"/>
              </a:gdLst>
              <a:cxnLst>
                <a:cxn ang="3cd4">
                  <a:pos x="hc" y="t"/>
                </a:cxn>
                <a:cxn ang="0">
                  <a:pos x="r" y="vc"/>
                </a:cxn>
                <a:cxn ang="cd4">
                  <a:pos x="hc" y="b"/>
                </a:cxn>
                <a:cxn ang="cd2">
                  <a:pos x="l" y="vc"/>
                </a:cxn>
              </a:cxnLst>
              <a:rect l="f84" t="f87" r="f85" b="f86"/>
              <a:pathLst>
                <a:path w="9790" h="7906">
                  <a:moveTo>
                    <a:pt x="f5" y="f6"/>
                  </a:moveTo>
                  <a:cubicBezTo>
                    <a:pt x="f7" y="f6"/>
                    <a:pt x="f8" y="f9"/>
                    <a:pt x="f10" y="f11"/>
                  </a:cubicBezTo>
                  <a:cubicBezTo>
                    <a:pt x="f12" y="f13"/>
                    <a:pt x="f12" y="f14"/>
                    <a:pt x="f10" y="f15"/>
                  </a:cubicBezTo>
                  <a:cubicBezTo>
                    <a:pt x="f16" y="f17"/>
                    <a:pt x="f16" y="f18"/>
                    <a:pt x="f10" y="f19"/>
                  </a:cubicBezTo>
                  <a:cubicBezTo>
                    <a:pt x="f12" y="f20"/>
                    <a:pt x="f12" y="f21"/>
                    <a:pt x="f10" y="f22"/>
                  </a:cubicBezTo>
                  <a:cubicBezTo>
                    <a:pt x="f8" y="f23"/>
                    <a:pt x="f7" y="f24"/>
                    <a:pt x="f5" y="f24"/>
                  </a:cubicBezTo>
                  <a:cubicBezTo>
                    <a:pt x="f25" y="f24"/>
                    <a:pt x="f26" y="f23"/>
                    <a:pt x="f27" y="f22"/>
                  </a:cubicBezTo>
                  <a:cubicBezTo>
                    <a:pt x="f28" y="f29"/>
                    <a:pt x="f28" y="f30"/>
                    <a:pt x="f27" y="f11"/>
                  </a:cubicBezTo>
                  <a:cubicBezTo>
                    <a:pt x="f26" y="f9"/>
                    <a:pt x="f25" y="f6"/>
                    <a:pt x="f5" y="f6"/>
                  </a:cubicBezTo>
                  <a:close/>
                  <a:moveTo>
                    <a:pt x="f31" y="f32"/>
                  </a:moveTo>
                  <a:cubicBezTo>
                    <a:pt x="f33" y="f32"/>
                    <a:pt x="f34" y="f35"/>
                    <a:pt x="f36" y="f13"/>
                  </a:cubicBezTo>
                  <a:lnTo>
                    <a:pt x="f37" y="f38"/>
                  </a:lnTo>
                  <a:cubicBezTo>
                    <a:pt x="f2" y="f39"/>
                    <a:pt x="f2" y="f40"/>
                    <a:pt x="f37" y="f41"/>
                  </a:cubicBezTo>
                  <a:lnTo>
                    <a:pt x="f42" y="f43"/>
                  </a:lnTo>
                  <a:cubicBezTo>
                    <a:pt x="f44" y="f45"/>
                    <a:pt x="f46" y="f4"/>
                    <a:pt x="f31" y="f4"/>
                  </a:cubicBezTo>
                  <a:cubicBezTo>
                    <a:pt x="f47" y="f48"/>
                    <a:pt x="f49" y="f50"/>
                    <a:pt x="f51" y="f52"/>
                  </a:cubicBezTo>
                  <a:cubicBezTo>
                    <a:pt x="f53" y="f54"/>
                    <a:pt x="f55" y="f56"/>
                    <a:pt x="f57" y="f58"/>
                  </a:cubicBezTo>
                  <a:cubicBezTo>
                    <a:pt x="f59" y="f60"/>
                    <a:pt x="f61" y="f62"/>
                    <a:pt x="f63" y="f64"/>
                  </a:cubicBezTo>
                  <a:cubicBezTo>
                    <a:pt x="f65" y="f66"/>
                    <a:pt x="f67" y="f68"/>
                    <a:pt x="f3" y="f69"/>
                  </a:cubicBezTo>
                  <a:cubicBezTo>
                    <a:pt x="f70" y="f71"/>
                    <a:pt x="f72" y="f73"/>
                    <a:pt x="f31" y="f3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161" name="Google Shape;5727;p85">
              <a:extLst>
                <a:ext uri="{FF2B5EF4-FFF2-40B4-BE49-F238E27FC236}">
                  <a16:creationId xmlns:a16="http://schemas.microsoft.com/office/drawing/2014/main" id="{BC874177-08A8-4176-A722-672831D7CDE8}"/>
                </a:ext>
              </a:extLst>
            </p:cNvPr>
            <p:cNvSpPr/>
            <p:nvPr/>
          </p:nvSpPr>
          <p:spPr>
            <a:xfrm>
              <a:off x="4645782" y="3659456"/>
              <a:ext cx="200098" cy="215716"/>
            </a:xfrm>
            <a:custGeom>
              <a:gdLst>
                <a:gd name="f0" fmla="val w"/>
                <a:gd name="f1" fmla="val h"/>
                <a:gd name="f2" fmla="val 0"/>
                <a:gd name="f3" fmla="val 5213"/>
                <a:gd name="f4" fmla="val 5620"/>
                <a:gd name="f5" fmla="val 2343"/>
                <a:gd name="f6" fmla="val 1789"/>
                <a:gd name="f7" fmla="val 2633"/>
                <a:gd name="f8" fmla="val 2912"/>
                <a:gd name="f9" fmla="val 2015"/>
                <a:gd name="f10" fmla="val 2355"/>
                <a:gd name="f11" fmla="val 2665"/>
                <a:gd name="f12" fmla="val 2659"/>
                <a:gd name="f13" fmla="val 2918"/>
                <a:gd name="f14" fmla="val 2349"/>
                <a:gd name="f15" fmla="val 1846"/>
                <a:gd name="f16" fmla="val 1593"/>
                <a:gd name="f17" fmla="val 2310"/>
                <a:gd name="f18" fmla="val 1948"/>
                <a:gd name="f19" fmla="val 1955"/>
                <a:gd name="f20" fmla="val 2063"/>
                <a:gd name="f21" fmla="val 1840"/>
                <a:gd name="f22" fmla="val 2204"/>
                <a:gd name="f23" fmla="val 2846"/>
                <a:gd name="f24" fmla="val 2394"/>
                <a:gd name="f25" fmla="val 1947"/>
                <a:gd name="f26" fmla="val 85"/>
                <a:gd name="f27" fmla="val 1539"/>
                <a:gd name="f28" fmla="val 301"/>
                <a:gd name="f29" fmla="val 645"/>
                <a:gd name="f30" fmla="val 774"/>
                <a:gd name="f31" fmla="val 72"/>
                <a:gd name="f32" fmla="val 1687"/>
                <a:gd name="f33" fmla="val 36"/>
                <a:gd name="f34" fmla="val 2698"/>
                <a:gd name="f35" fmla="val 3707"/>
                <a:gd name="f36" fmla="val 506"/>
                <a:gd name="f37" fmla="val 4662"/>
                <a:gd name="f38" fmla="val 1367"/>
                <a:gd name="f39" fmla="val 5195"/>
                <a:gd name="f40" fmla="val 1792"/>
                <a:gd name="f41" fmla="val 5460"/>
                <a:gd name="f42" fmla="val 2280"/>
                <a:gd name="f43" fmla="val 5607"/>
                <a:gd name="f44" fmla="val 2782"/>
                <a:gd name="f45" fmla="val 5619"/>
                <a:gd name="f46" fmla="val 3752"/>
                <a:gd name="f47" fmla="val 4957"/>
                <a:gd name="f48" fmla="val 4550"/>
                <a:gd name="f49" fmla="val 4078"/>
                <a:gd name="f50" fmla="val 5119"/>
                <a:gd name="f51" fmla="val 3051"/>
                <a:gd name="f52" fmla="val 2882"/>
                <a:gd name="f53" fmla="val 2674"/>
                <a:gd name="f54" fmla="val 2506"/>
                <a:gd name="f55" fmla="val 4568"/>
                <a:gd name="f56" fmla="val 1512"/>
                <a:gd name="f57" fmla="val 3797"/>
                <a:gd name="f58" fmla="val 654"/>
                <a:gd name="f59" fmla="val 2870"/>
                <a:gd name="f60" fmla="val 2862"/>
                <a:gd name="f61" fmla="val 2854"/>
                <a:gd name="f62" fmla="*/ f0 1 5213"/>
                <a:gd name="f63" fmla="*/ f1 1 5620"/>
                <a:gd name="f64" fmla="+- f4 0 f2"/>
                <a:gd name="f65" fmla="+- f3 0 f2"/>
                <a:gd name="f66" fmla="*/ f65 1 5213"/>
                <a:gd name="f67" fmla="*/ f64 1 5620"/>
                <a:gd name="f68" fmla="*/ f2 1 f66"/>
                <a:gd name="f69" fmla="*/ f3 1 f66"/>
                <a:gd name="f70" fmla="*/ f2 1 f67"/>
                <a:gd name="f71" fmla="*/ f4 1 f67"/>
                <a:gd name="f72" fmla="*/ f68 f62 1"/>
                <a:gd name="f73" fmla="*/ f69 f62 1"/>
                <a:gd name="f74" fmla="*/ f71 f63 1"/>
                <a:gd name="f75" fmla="*/ f70 f63 1"/>
              </a:gdLst>
              <a:cxnLst>
                <a:cxn ang="3cd4">
                  <a:pos x="hc" y="t"/>
                </a:cxn>
                <a:cxn ang="0">
                  <a:pos x="r" y="vc"/>
                </a:cxn>
                <a:cxn ang="cd4">
                  <a:pos x="hc" y="b"/>
                </a:cxn>
                <a:cxn ang="cd2">
                  <a:pos x="l" y="vc"/>
                </a:cxn>
              </a:cxnLst>
              <a:rect l="f72" t="f75" r="f73" b="f74"/>
              <a:pathLst>
                <a:path w="5213" h="562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
                  </a:moveTo>
                  <a:cubicBezTo>
                    <a:pt x="f24" y="f2"/>
                    <a:pt x="f25" y="f26"/>
                    <a:pt x="f27" y="f28"/>
                  </a:cubicBezTo>
                  <a:cubicBezTo>
                    <a:pt x="f29" y="f30"/>
                    <a:pt x="f31" y="f32"/>
                    <a:pt x="f33" y="f34"/>
                  </a:cubicBezTo>
                  <a:cubicBezTo>
                    <a:pt x="f2" y="f35"/>
                    <a:pt x="f36" y="f37"/>
                    <a:pt x="f38" y="f39"/>
                  </a:cubicBezTo>
                  <a:cubicBezTo>
                    <a:pt x="f40" y="f41"/>
                    <a:pt x="f42" y="f43"/>
                    <a:pt x="f44" y="f45"/>
                  </a:cubicBezTo>
                  <a:cubicBezTo>
                    <a:pt x="f46" y="f47"/>
                    <a:pt x="f48" y="f49"/>
                    <a:pt x="f50" y="f51"/>
                  </a:cubicBezTo>
                  <a:cubicBezTo>
                    <a:pt x="f3" y="f52"/>
                    <a:pt x="f3" y="f53"/>
                    <a:pt x="f50" y="f54"/>
                  </a:cubicBezTo>
                  <a:cubicBezTo>
                    <a:pt x="f55" y="f56"/>
                    <a:pt x="f57" y="f58"/>
                    <a:pt x="f59" y="f2"/>
                  </a:cubicBezTo>
                  <a:cubicBezTo>
                    <a:pt x="f60" y="f2"/>
                    <a:pt x="f61" y="f2"/>
                    <a:pt x="f23"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162" name="Google Shape;5728;p85">
              <a:extLst>
                <a:ext uri="{FF2B5EF4-FFF2-40B4-BE49-F238E27FC236}">
                  <a16:creationId xmlns:a16="http://schemas.microsoft.com/office/drawing/2014/main" id="{C512D4BD-BFB3-42F6-878F-E031A668D4DC}"/>
                </a:ext>
              </a:extLst>
            </p:cNvPr>
            <p:cNvSpPr/>
            <p:nvPr/>
          </p:nvSpPr>
          <p:spPr>
            <a:xfrm>
              <a:off x="4103927" y="3788423"/>
              <a:ext cx="253398" cy="216785"/>
            </a:xfrm>
            <a:custGeom>
              <a:gdLst>
                <a:gd name="f0" fmla="val w"/>
                <a:gd name="f1" fmla="val h"/>
                <a:gd name="f2" fmla="val 0"/>
                <a:gd name="f3" fmla="val 6602"/>
                <a:gd name="f4" fmla="val 5648"/>
                <a:gd name="f5" fmla="val 3990"/>
                <a:gd name="f6" fmla="val 1"/>
                <a:gd name="f7" fmla="val 1807"/>
                <a:gd name="f8" fmla="val 1772"/>
                <a:gd name="f9" fmla="val 3955"/>
                <a:gd name="f10" fmla="val 5084"/>
                <a:gd name="f11" fmla="val 5394"/>
                <a:gd name="f12" fmla="val 253"/>
                <a:gd name="f13" fmla="val 5647"/>
                <a:gd name="f14" fmla="val 566"/>
                <a:gd name="f15" fmla="val 1696"/>
                <a:gd name="f16" fmla="val 4014"/>
                <a:gd name="f17" fmla="val 5996"/>
                <a:gd name="f18" fmla="val 4075"/>
                <a:gd name="f19" fmla="val 6601"/>
                <a:gd name="f20" fmla="val 1943"/>
                <a:gd name="f21" fmla="val 6324"/>
                <a:gd name="f22" fmla="val 1717"/>
                <a:gd name="f23" fmla="val 6041"/>
                <a:gd name="f24" fmla="val 1476"/>
                <a:gd name="f25" fmla="val 5740"/>
                <a:gd name="f26" fmla="val 1223"/>
                <a:gd name="f27" fmla="val 5481"/>
                <a:gd name="f28" fmla="val 1004"/>
                <a:gd name="f29" fmla="val 4391"/>
                <a:gd name="f30" fmla="val 2097"/>
                <a:gd name="f31" fmla="val 4281"/>
                <a:gd name="f32" fmla="val 2203"/>
                <a:gd name="f33" fmla="val 4139"/>
                <a:gd name="f34" fmla="val 2255"/>
                <a:gd name="f35" fmla="val 3997"/>
                <a:gd name="f36" fmla="val 3852"/>
                <a:gd name="f37" fmla="val 3708"/>
                <a:gd name="f38" fmla="val 2200"/>
                <a:gd name="f39" fmla="val 3599"/>
                <a:gd name="f40" fmla="val 2091"/>
                <a:gd name="f41" fmla="val 3379"/>
                <a:gd name="f42" fmla="val 1871"/>
                <a:gd name="f43" fmla="val 3376"/>
                <a:gd name="f44" fmla="val 1519"/>
                <a:gd name="f45" fmla="val 3593"/>
                <a:gd name="f46" fmla="val 1299"/>
                <a:gd name="f47" fmla="val 4611"/>
                <a:gd name="f48" fmla="val 278"/>
                <a:gd name="f49" fmla="val 4285"/>
                <a:gd name="f50" fmla="*/ f0 1 6602"/>
                <a:gd name="f51" fmla="*/ f1 1 5648"/>
                <a:gd name="f52" fmla="+- f4 0 f2"/>
                <a:gd name="f53" fmla="+- f3 0 f2"/>
                <a:gd name="f54" fmla="*/ f53 1 6602"/>
                <a:gd name="f55" fmla="*/ f52 1 5648"/>
                <a:gd name="f56" fmla="*/ f2 1 f54"/>
                <a:gd name="f57" fmla="*/ f3 1 f54"/>
                <a:gd name="f58" fmla="*/ f2 1 f55"/>
                <a:gd name="f59" fmla="*/ f4 1 f55"/>
                <a:gd name="f60" fmla="*/ f56 f50 1"/>
                <a:gd name="f61" fmla="*/ f57 f50 1"/>
                <a:gd name="f62" fmla="*/ f59 f51 1"/>
                <a:gd name="f63" fmla="*/ f58 f51 1"/>
              </a:gdLst>
              <a:cxnLst>
                <a:cxn ang="3cd4">
                  <a:pos x="hc" y="t"/>
                </a:cxn>
                <a:cxn ang="0">
                  <a:pos x="r" y="vc"/>
                </a:cxn>
                <a:cxn ang="cd4">
                  <a:pos x="hc" y="b"/>
                </a:cxn>
                <a:cxn ang="cd2">
                  <a:pos x="l" y="vc"/>
                </a:cxn>
              </a:cxnLst>
              <a:rect l="f60" t="f63" r="f61" b="f62"/>
              <a:pathLst>
                <a:path w="6602" h="5648">
                  <a:moveTo>
                    <a:pt x="f5" y="f6"/>
                  </a:moveTo>
                  <a:cubicBezTo>
                    <a:pt x="f7" y="f6"/>
                    <a:pt x="f2" y="f8"/>
                    <a:pt x="f2" y="f9"/>
                  </a:cubicBezTo>
                  <a:lnTo>
                    <a:pt x="f2" y="f10"/>
                  </a:lnTo>
                  <a:cubicBezTo>
                    <a:pt x="f2" y="f11"/>
                    <a:pt x="f12" y="f13"/>
                    <a:pt x="f14" y="f13"/>
                  </a:cubicBezTo>
                  <a:lnTo>
                    <a:pt x="f15" y="f13"/>
                  </a:lnTo>
                  <a:cubicBezTo>
                    <a:pt x="f16" y="f13"/>
                    <a:pt x="f17" y="f18"/>
                    <a:pt x="f19" y="f20"/>
                  </a:cubicBezTo>
                  <a:cubicBezTo>
                    <a:pt x="f21" y="f22"/>
                    <a:pt x="f23" y="f24"/>
                    <a:pt x="f25" y="f26"/>
                  </a:cubicBezTo>
                  <a:lnTo>
                    <a:pt x="f27" y="f28"/>
                  </a:lnTo>
                  <a:lnTo>
                    <a:pt x="f29" y="f30"/>
                  </a:lnTo>
                  <a:cubicBezTo>
                    <a:pt x="f31" y="f32"/>
                    <a:pt x="f33" y="f34"/>
                    <a:pt x="f35" y="f34"/>
                  </a:cubicBezTo>
                  <a:cubicBezTo>
                    <a:pt x="f36" y="f34"/>
                    <a:pt x="f37" y="f38"/>
                    <a:pt x="f39" y="f40"/>
                  </a:cubicBezTo>
                  <a:cubicBezTo>
                    <a:pt x="f41" y="f42"/>
                    <a:pt x="f43" y="f44"/>
                    <a:pt x="f45" y="f46"/>
                  </a:cubicBezTo>
                  <a:lnTo>
                    <a:pt x="f47" y="f48"/>
                  </a:lnTo>
                  <a:lnTo>
                    <a:pt x="f49"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163" name="Google Shape;5729;p85">
              <a:extLst>
                <a:ext uri="{FF2B5EF4-FFF2-40B4-BE49-F238E27FC236}">
                  <a16:creationId xmlns:a16="http://schemas.microsoft.com/office/drawing/2014/main" id="{6972C755-DDCE-41F3-ABB7-E1672A641767}"/>
                </a:ext>
              </a:extLst>
            </p:cNvPr>
            <p:cNvSpPr/>
            <p:nvPr/>
          </p:nvSpPr>
          <p:spPr>
            <a:xfrm>
              <a:off x="4103927" y="3528376"/>
              <a:ext cx="253398" cy="216749"/>
            </a:xfrm>
            <a:custGeom>
              <a:gdLst>
                <a:gd name="f0" fmla="val w"/>
                <a:gd name="f1" fmla="val h"/>
                <a:gd name="f2" fmla="val 0"/>
                <a:gd name="f3" fmla="val 6602"/>
                <a:gd name="f4" fmla="val 5647"/>
                <a:gd name="f5" fmla="val 566"/>
                <a:gd name="f6" fmla="val 1"/>
                <a:gd name="f7" fmla="val 253"/>
                <a:gd name="f8" fmla="val 3"/>
                <a:gd name="f9" fmla="val 254"/>
                <a:gd name="f10" fmla="val 567"/>
                <a:gd name="f11" fmla="val 1699"/>
                <a:gd name="f12" fmla="val 3879"/>
                <a:gd name="f13" fmla="val 1807"/>
                <a:gd name="f14" fmla="val 3990"/>
                <a:gd name="f15" fmla="val 4285"/>
                <a:gd name="f16" fmla="val 4611"/>
                <a:gd name="f17" fmla="val 5373"/>
                <a:gd name="f18" fmla="val 3593"/>
                <a:gd name="f19" fmla="val 4352"/>
                <a:gd name="f20" fmla="val 3379"/>
                <a:gd name="f21" fmla="val 4132"/>
                <a:gd name="f22" fmla="val 3382"/>
                <a:gd name="f23" fmla="val 3780"/>
                <a:gd name="f24" fmla="val 3599"/>
                <a:gd name="f25" fmla="val 3563"/>
                <a:gd name="f26" fmla="val 3710"/>
                <a:gd name="f27" fmla="val 3451"/>
                <a:gd name="f28" fmla="val 3856"/>
                <a:gd name="f29" fmla="val 3396"/>
                <a:gd name="f30" fmla="val 4001"/>
                <a:gd name="f31" fmla="val 4142"/>
                <a:gd name="f32" fmla="val 4282"/>
                <a:gd name="f33" fmla="val 3448"/>
                <a:gd name="f34" fmla="val 4391"/>
                <a:gd name="f35" fmla="val 3554"/>
                <a:gd name="f36" fmla="val 5481"/>
                <a:gd name="f37" fmla="val 4644"/>
                <a:gd name="f38" fmla="val 5809"/>
                <a:gd name="f39" fmla="val 4370"/>
                <a:gd name="f40" fmla="val 6083"/>
                <a:gd name="f41" fmla="val 4138"/>
                <a:gd name="f42" fmla="val 6345"/>
                <a:gd name="f43" fmla="val 3918"/>
                <a:gd name="f44" fmla="val 6601"/>
                <a:gd name="f45" fmla="val 3704"/>
                <a:gd name="f46" fmla="val 5996"/>
                <a:gd name="f47" fmla="val 1575"/>
                <a:gd name="f48" fmla="val 4017"/>
                <a:gd name="f49" fmla="val 1696"/>
                <a:gd name="f50" fmla="*/ f0 1 6602"/>
                <a:gd name="f51" fmla="*/ f1 1 5647"/>
                <a:gd name="f52" fmla="+- f4 0 f2"/>
                <a:gd name="f53" fmla="+- f3 0 f2"/>
                <a:gd name="f54" fmla="*/ f53 1 6602"/>
                <a:gd name="f55" fmla="*/ f52 1 5647"/>
                <a:gd name="f56" fmla="*/ f2 1 f54"/>
                <a:gd name="f57" fmla="*/ f3 1 f54"/>
                <a:gd name="f58" fmla="*/ f2 1 f55"/>
                <a:gd name="f59" fmla="*/ f4 1 f55"/>
                <a:gd name="f60" fmla="*/ f56 f50 1"/>
                <a:gd name="f61" fmla="*/ f57 f50 1"/>
                <a:gd name="f62" fmla="*/ f59 f51 1"/>
                <a:gd name="f63" fmla="*/ f58 f51 1"/>
              </a:gdLst>
              <a:cxnLst>
                <a:cxn ang="3cd4">
                  <a:pos x="hc" y="t"/>
                </a:cxn>
                <a:cxn ang="0">
                  <a:pos x="r" y="vc"/>
                </a:cxn>
                <a:cxn ang="cd4">
                  <a:pos x="hc" y="b"/>
                </a:cxn>
                <a:cxn ang="cd2">
                  <a:pos x="l" y="vc"/>
                </a:cxn>
              </a:cxnLst>
              <a:rect l="f60" t="f63" r="f61" b="f62"/>
              <a:pathLst>
                <a:path w="6602" h="5647">
                  <a:moveTo>
                    <a:pt x="f5" y="f6"/>
                  </a:moveTo>
                  <a:cubicBezTo>
                    <a:pt x="f7" y="f6"/>
                    <a:pt x="f8" y="f9"/>
                    <a:pt x="f8" y="f10"/>
                  </a:cubicBezTo>
                  <a:lnTo>
                    <a:pt x="f8" y="f11"/>
                  </a:lnTo>
                  <a:cubicBezTo>
                    <a:pt x="f2" y="f12"/>
                    <a:pt x="f13" y="f4"/>
                    <a:pt x="f14" y="f4"/>
                  </a:cubicBezTo>
                  <a:lnTo>
                    <a:pt x="f15" y="f4"/>
                  </a:lnTo>
                  <a:lnTo>
                    <a:pt x="f16" y="f17"/>
                  </a:lnTo>
                  <a:lnTo>
                    <a:pt x="f18" y="f19"/>
                  </a:lnTo>
                  <a:cubicBezTo>
                    <a:pt x="f20" y="f21"/>
                    <a:pt x="f22" y="f23"/>
                    <a:pt x="f24" y="f25"/>
                  </a:cubicBezTo>
                  <a:cubicBezTo>
                    <a:pt x="f26" y="f27"/>
                    <a:pt x="f28" y="f29"/>
                    <a:pt x="f30" y="f29"/>
                  </a:cubicBezTo>
                  <a:cubicBezTo>
                    <a:pt x="f31" y="f29"/>
                    <a:pt x="f32" y="f33"/>
                    <a:pt x="f34" y="f35"/>
                  </a:cubicBezTo>
                  <a:lnTo>
                    <a:pt x="f36" y="f37"/>
                  </a:lnTo>
                  <a:lnTo>
                    <a:pt x="f38" y="f39"/>
                  </a:lnTo>
                  <a:cubicBezTo>
                    <a:pt x="f40" y="f41"/>
                    <a:pt x="f42" y="f43"/>
                    <a:pt x="f44" y="f45"/>
                  </a:cubicBezTo>
                  <a:cubicBezTo>
                    <a:pt x="f46" y="f47"/>
                    <a:pt x="f48" y="f6"/>
                    <a:pt x="f49"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69"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grpSp>
      <p:sp>
        <p:nvSpPr>
          <p:cNvPr id="164" name="Text Placeholder 1">
            <a:extLst>
              <a:ext uri="{FF2B5EF4-FFF2-40B4-BE49-F238E27FC236}">
                <a16:creationId xmlns:a16="http://schemas.microsoft.com/office/drawing/2014/main" id="{AAF2AE97-28B3-4669-A07D-53E1A8F9CFA2}"/>
              </a:ext>
            </a:extLst>
          </p:cNvPr>
          <p:cNvSpPr txBox="1">
            <a:spLocks noGrp="1"/>
          </p:cNvSpPr>
          <p:nvPr>
            <p:ph type="body" idx="4294967295"/>
          </p:nvPr>
        </p:nvSpPr>
        <p:spPr>
          <a:xfrm>
            <a:off x="1691329" y="308866"/>
            <a:ext cx="8826602" cy="407383"/>
          </a:xfrm>
          <a:prstGeom prst="rect">
            <a:avLst/>
          </a:prstGeom>
        </p:spPr>
        <p:txBody>
          <a:bodyPr anchor="ctr" anchorCtr="1">
            <a:noAutofit/>
          </a:bodyPr>
          <a:lstStyle/>
          <a:p>
            <a:pPr marL="0" lvl="0" indent="0" algn="ctr">
              <a:buNone/>
            </a:pPr>
            <a:r>
              <a:rPr lang="en-US" sz="4800">
                <a:latin typeface="Arial"/>
                <a:cs typeface="Arial" panose="020b0604020202020204" pitchFamily="34" charset="0"/>
              </a:rPr>
              <a:t>Fully Editable Icon Sets: C</a:t>
            </a:r>
          </a:p>
        </p:txBody>
      </p:sp>
    </p:spTree>
    <p:extLst>
      <p:ext uri="{BB962C8B-B14F-4D97-AF65-F5344CB8AC3E}">
        <p14:creationId xmlns:p14="http://schemas.microsoft.com/office/powerpoint/2010/main" val="1091863954"/>
      </p:ext>
    </p:ext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Rectangle 2">
            <a:extLst>
              <a:ext uri="{FF2B5EF4-FFF2-40B4-BE49-F238E27FC236}">
                <a16:creationId xmlns:a16="http://schemas.microsoft.com/office/drawing/2014/main" id="{E1F2B322-E9DB-42F6-B000-567203A2B4DC}"/>
              </a:ext>
            </a:extLst>
          </p:cNvPr>
          <p:cNvSpPr/>
          <p:nvPr/>
        </p:nvSpPr>
        <p:spPr>
          <a:xfrm>
            <a:off x="4410687" y="2272441"/>
            <a:ext cx="3150863" cy="430887"/>
          </a:xfrm>
          <a:prstGeom prst="rect">
            <a:avLst/>
          </a:prstGeom>
          <a:noFill/>
          <a:ln cap="flat">
            <a:noFill/>
            <a:prstDash val="solid"/>
          </a:ln>
        </p:spPr>
        <p:txBody>
          <a:bodyPr vert="horz" wrap="none" lIns="121920" tIns="60960" rIns="121920" bIns="60960" anchor="t" anchorCtr="0" compatLnSpc="1">
            <a:spAutoFit/>
          </a:bodyPr>
          <a:lstStyle/>
          <a:p>
            <a:pPr defTabSz="1219170">
              <a:spcBef>
                <a:spcPct val="0"/>
              </a:spcBef>
              <a:spcAft>
                <a:spcPct val="0"/>
              </a:spcAft>
              <a:defRPr sz="1800" b="0" i="0" u="none" strike="noStrike" kern="0" cap="none" spc="0" baseline="0">
                <a:solidFill>
                  <a:srgbClr val="000000"/>
                </a:solidFill>
                <a:uFillTx/>
              </a:defRPr>
            </a:pPr>
            <a:r>
              <a:rPr lang="en-US" sz="2000" kern="0">
                <a:solidFill>
                  <a:srgbClr val="000000"/>
                </a:solidFill>
                <a:latin typeface="Arial"/>
                <a:ea typeface="Arial"/>
                <a:cs typeface="Arial"/>
              </a:rPr>
              <a:t>Presentation template by </a:t>
            </a:r>
          </a:p>
        </p:txBody>
      </p:sp>
      <p:sp>
        <p:nvSpPr>
          <p:cNvPr id="3" name="Título 1">
            <a:extLst>
              <a:ext uri="{FF2B5EF4-FFF2-40B4-BE49-F238E27FC236}">
                <a16:creationId xmlns:a16="http://schemas.microsoft.com/office/drawing/2014/main" id="{562E15FD-70F5-4DD0-A984-82F2213C06FD}"/>
              </a:ext>
            </a:extLst>
          </p:cNvPr>
          <p:cNvSpPr txBox="1"/>
          <p:nvPr/>
        </p:nvSpPr>
        <p:spPr>
          <a:xfrm>
            <a:off x="890905" y="5870082"/>
            <a:ext cx="10485571" cy="776861"/>
          </a:xfrm>
          <a:prstGeom prst="rect">
            <a:avLst/>
          </a:prstGeom>
          <a:noFill/>
          <a:ln cap="flat">
            <a:noFill/>
          </a:ln>
        </p:spPr>
        <p:txBody>
          <a:bodyPr vert="horz" wrap="square" lIns="121920" tIns="60960" rIns="121920" bIns="60960" anchor="t" anchorCtr="0" compatLnSpc="1">
            <a:noAutofit/>
          </a:bodyPr>
          <a:lstStyle/>
          <a:p>
            <a:pPr defTabSz="1219170">
              <a:lnSpc>
                <a:spcPts val="1860"/>
              </a:lnSpc>
              <a:spcBef>
                <a:spcPct val="0"/>
              </a:spcBef>
              <a:spcAft>
                <a:spcPct val="0"/>
              </a:spcAft>
              <a:defRPr sz="1800" b="0" i="0" u="none" strike="noStrike" kern="0" cap="none" spc="0" baseline="0">
                <a:solidFill>
                  <a:srgbClr val="000000"/>
                </a:solidFill>
                <a:uFillTx/>
              </a:defRPr>
            </a:pPr>
            <a:r>
              <a:rPr lang="en-US" sz="1200">
                <a:solidFill>
                  <a:srgbClr val="5A606B"/>
                </a:solidFill>
                <a:latin typeface="Arial"/>
              </a:rPr>
              <a:t>You are free to use this presentation for educational, personal and work purposes under Creative Commons Attribution License. But, keep the credits slide or mention Slidesppt in your presentation. Visit </a:t>
            </a:r>
            <a:r>
              <a:rPr lang="en-US" sz="1200" u="sng">
                <a:solidFill>
                  <a:srgbClr val="5F6454"/>
                </a:solidFill>
                <a:latin typeface="Arial"/>
                <a:hlinkClick r:id="rId3"/>
              </a:rPr>
              <a:t>slidesppt.net</a:t>
            </a:r>
            <a:br>
              <a:rPr lang="en-US" sz="1200">
                <a:solidFill>
                  <a:srgbClr val="5A606B"/>
                </a:solidFill>
                <a:latin typeface="Barlow" pitchFamily="2"/>
                <a:hlinkClick r:id="rId3"/>
              </a:rPr>
            </a:br>
            <a:endParaRPr lang="en-US" sz="1200">
              <a:solidFill>
                <a:srgbClr val="5A606B"/>
              </a:solidFill>
              <a:latin typeface="Barlow" panose="00000800000000000000" pitchFamily="2" charset="0"/>
            </a:endParaRPr>
          </a:p>
        </p:txBody>
      </p:sp>
      <p:grpSp>
        <p:nvGrpSpPr>
          <p:cNvPr id="4" name="Gráfico 10">
            <a:extLst>
              <a:ext uri="{FF2B5EF4-FFF2-40B4-BE49-F238E27FC236}">
                <a16:creationId xmlns:a16="http://schemas.microsoft.com/office/drawing/2014/main" id="{BFE68BBA-0D29-4062-9669-65F857A3290B}"/>
              </a:ext>
            </a:extLst>
          </p:cNvPr>
          <p:cNvGrpSpPr/>
          <p:nvPr/>
        </p:nvGrpSpPr>
        <p:grpSpPr>
          <a:xfrm>
            <a:off x="2673742" y="2333646"/>
            <a:ext cx="1591031" cy="1591031"/>
            <a:chOff x="2005306" y="1750234"/>
            <a:chExt cx="1193273" cy="1193273"/>
          </a:xfrm>
        </p:grpSpPr>
        <p:sp>
          <p:nvSpPr>
            <p:cNvPr id="5" name="Forma libre: forma 6">
              <a:extLst>
                <a:ext uri="{FF2B5EF4-FFF2-40B4-BE49-F238E27FC236}">
                  <a16:creationId xmlns:a16="http://schemas.microsoft.com/office/drawing/2014/main" id="{5FD15C79-B209-480D-9519-020294EEF98A}"/>
                </a:ext>
              </a:extLst>
            </p:cNvPr>
            <p:cNvSpPr/>
            <p:nvPr/>
          </p:nvSpPr>
          <p:spPr>
            <a:xfrm>
              <a:off x="2005306" y="1750234"/>
              <a:ext cx="1193273" cy="1193273"/>
            </a:xfrm>
            <a:custGeom>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val f5"/>
                <a:gd name="f14" fmla="val f6"/>
                <a:gd name="f15" fmla="*/ f10 f0 1"/>
                <a:gd name="f16" fmla="+- f14 0 f13"/>
                <a:gd name="f17" fmla="*/ f15 1 f2"/>
                <a:gd name="f18" fmla="*/ f16 1 849367"/>
                <a:gd name="f19" fmla="*/ 849367 f16 1"/>
                <a:gd name="f20" fmla="*/ 424684 f16 1"/>
                <a:gd name="f21" fmla="*/ 0 f16 1"/>
                <a:gd name="f22" fmla="+- f17 0 f1"/>
                <a:gd name="f23" fmla="*/ f19 1 849367"/>
                <a:gd name="f24" fmla="*/ f20 1 849367"/>
                <a:gd name="f25" fmla="*/ f21 1 849367"/>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2A2D32"/>
            </a:solidFill>
            <a:ln cap="flat">
              <a:noFill/>
              <a:prstDash val="solid"/>
            </a:ln>
          </p:spPr>
          <p:txBody>
            <a:bodyPr vert="horz" wrap="square" lIns="121920" tIns="60960" rIns="121920" bIns="60960"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 name="Forma libre: forma 7">
              <a:extLst>
                <a:ext uri="{FF2B5EF4-FFF2-40B4-BE49-F238E27FC236}">
                  <a16:creationId xmlns:a16="http://schemas.microsoft.com/office/drawing/2014/main" id="{E1833255-29D3-4592-8A6D-89A2E0DAC249}"/>
                </a:ext>
              </a:extLst>
            </p:cNvPr>
            <p:cNvSpPr/>
            <p:nvPr/>
          </p:nvSpPr>
          <p:spPr>
            <a:xfrm>
              <a:off x="2158816" y="1896822"/>
              <a:ext cx="930054" cy="900043"/>
            </a:xfrm>
            <a:custGeom>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val f5"/>
                <a:gd name="f213" fmla="val f6"/>
                <a:gd name="f214" fmla="val f7"/>
                <a:gd name="f215" fmla="*/ f209 f0 1"/>
                <a:gd name="f216" fmla="+- f214 0 f212"/>
                <a:gd name="f217" fmla="+- f213 0 f212"/>
                <a:gd name="f218" fmla="*/ f215 1 f2"/>
                <a:gd name="f219" fmla="*/ f217 1 662009"/>
                <a:gd name="f220" fmla="*/ f216 1 640647"/>
                <a:gd name="f221" fmla="*/ 398577 f217 1"/>
                <a:gd name="f222" fmla="*/ 121941 f216 1"/>
                <a:gd name="f223" fmla="*/ 383196 f217 1"/>
                <a:gd name="f224" fmla="*/ 383219 f217 1"/>
                <a:gd name="f225" fmla="*/ 0 f216 1"/>
                <a:gd name="f226" fmla="*/ 0 f217 1"/>
                <a:gd name="f227" fmla="*/ 64133 f216 1"/>
                <a:gd name="f228" fmla="*/ 576124 f216 1"/>
                <a:gd name="f229" fmla="*/ 383128 f217 1"/>
                <a:gd name="f230" fmla="*/ 640647 f216 1"/>
                <a:gd name="f231" fmla="*/ 122514 f216 1"/>
                <a:gd name="f232" fmla="*/ 398072 f217 1"/>
                <a:gd name="f233" fmla="*/ 398049 f217 1"/>
                <a:gd name="f234" fmla="*/ 152655 f216 1"/>
                <a:gd name="f235" fmla="*/ 630608 f217 1"/>
                <a:gd name="f236" fmla="*/ 440087 f216 1"/>
                <a:gd name="f237" fmla="*/ 614907 f217 1"/>
                <a:gd name="f238" fmla="*/ 168264 f216 1"/>
                <a:gd name="f239" fmla="*/ 397958 f217 1"/>
                <a:gd name="f240" fmla="*/ 168242 f216 1"/>
                <a:gd name="f241" fmla="*/ 208010 f216 1"/>
                <a:gd name="f242" fmla="*/ 413177 f217 1"/>
                <a:gd name="f243" fmla="*/ 206337 f216 1"/>
                <a:gd name="f244" fmla="*/ 427457 f217 1"/>
                <a:gd name="f245" fmla="*/ 205236 f216 1"/>
                <a:gd name="f246" fmla="*/ 287340 f216 1"/>
                <a:gd name="f247" fmla="*/ 511509 f217 1"/>
                <a:gd name="f248" fmla="*/ 497298 f217 1"/>
                <a:gd name="f249" fmla="*/ 333435 f216 1"/>
                <a:gd name="f250" fmla="*/ 455879 f217 1"/>
                <a:gd name="f251" fmla="*/ 363003 f216 1"/>
                <a:gd name="f252" fmla="*/ 421933 f217 1"/>
                <a:gd name="f253" fmla="*/ 366624 f216 1"/>
                <a:gd name="f254" fmla="*/ 363988 f216 1"/>
                <a:gd name="f255" fmla="*/ 394428 f216 1"/>
                <a:gd name="f256" fmla="*/ 548412 f217 1"/>
                <a:gd name="f257" fmla="*/ 423079 f216 1"/>
                <a:gd name="f258" fmla="*/ 397935 f217 1"/>
                <a:gd name="f259" fmla="*/ 449851 f216 1"/>
                <a:gd name="f260" fmla="*/ 547518 f217 1"/>
                <a:gd name="f261" fmla="*/ 480313 f216 1"/>
                <a:gd name="f262" fmla="*/ 397912 f217 1"/>
                <a:gd name="f263" fmla="*/ 515406 f216 1"/>
                <a:gd name="f264" fmla="*/ 440591 f216 1"/>
                <a:gd name="f265" fmla="*/ 662010 f217 1"/>
                <a:gd name="f266" fmla="*/ 122101 f216 1"/>
                <a:gd name="f267" fmla="*/ 267834 f217 1"/>
                <a:gd name="f268" fmla="*/ 452946 f216 1"/>
                <a:gd name="f269" fmla="*/ 177387 f217 1"/>
                <a:gd name="f270" fmla="*/ 482743 f216 1"/>
                <a:gd name="f271" fmla="*/ 90470 f217 1"/>
                <a:gd name="f272" fmla="*/ 460808 f216 1"/>
                <a:gd name="f273" fmla="*/ 86230 f217 1"/>
                <a:gd name="f274" fmla="*/ 457988 f216 1"/>
                <a:gd name="f275" fmla="*/ 100899 f217 1"/>
                <a:gd name="f276" fmla="*/ 409281 f216 1"/>
                <a:gd name="f277" fmla="*/ 108509 f217 1"/>
                <a:gd name="f278" fmla="*/ 413957 f216 1"/>
                <a:gd name="f279" fmla="*/ 180275 f217 1"/>
                <a:gd name="f280" fmla="*/ 434196 f216 1"/>
                <a:gd name="f281" fmla="*/ 241521 f217 1"/>
                <a:gd name="f282" fmla="*/ 385511 f216 1"/>
                <a:gd name="f283" fmla="*/ 184561 f217 1"/>
                <a:gd name="f284" fmla="*/ 327177 f216 1"/>
                <a:gd name="f285" fmla="*/ 94160 f217 1"/>
                <a:gd name="f286" fmla="*/ 228478 f216 1"/>
                <a:gd name="f287" fmla="*/ 206359 f217 1"/>
                <a:gd name="f288" fmla="*/ 133195 f216 1"/>
                <a:gd name="f289" fmla="*/ 281747 f217 1"/>
                <a:gd name="f290" fmla="*/ 150042 f216 1"/>
                <a:gd name="f291" fmla="*/ 286698 f217 1"/>
                <a:gd name="f292" fmla="*/ 152838 f216 1"/>
                <a:gd name="f293" fmla="*/ 270653 f217 1"/>
                <a:gd name="f294" fmla="*/ 200285 f216 1"/>
                <a:gd name="f295" fmla="*/ 263479 f217 1"/>
                <a:gd name="f296" fmla="*/ 196366 f216 1"/>
                <a:gd name="f297" fmla="*/ 204938 f217 1"/>
                <a:gd name="f298" fmla="*/ 181742 f216 1"/>
                <a:gd name="f299" fmla="*/ 150455 f217 1"/>
                <a:gd name="f300" fmla="*/ 223665 f216 1"/>
                <a:gd name="f301" fmla="*/ 210806 f217 1"/>
                <a:gd name="f302" fmla="*/ 280051 f216 1"/>
                <a:gd name="f303" fmla="*/ 298296 f217 1"/>
                <a:gd name="f304" fmla="*/ 382119 f216 1"/>
                <a:gd name="f305" fmla="+- f218 0 f1"/>
                <a:gd name="f306" fmla="*/ f221 1 662009"/>
                <a:gd name="f307" fmla="*/ f222 1 640647"/>
                <a:gd name="f308" fmla="*/ f223 1 662009"/>
                <a:gd name="f309" fmla="*/ f224 1 662009"/>
                <a:gd name="f310" fmla="*/ f225 1 640647"/>
                <a:gd name="f311" fmla="*/ f226 1 662009"/>
                <a:gd name="f312" fmla="*/ f227 1 640647"/>
                <a:gd name="f313" fmla="*/ f228 1 640647"/>
                <a:gd name="f314" fmla="*/ f229 1 662009"/>
                <a:gd name="f315" fmla="*/ f230 1 640647"/>
                <a:gd name="f316" fmla="*/ f231 1 640647"/>
                <a:gd name="f317" fmla="*/ f232 1 662009"/>
                <a:gd name="f318" fmla="*/ f233 1 662009"/>
                <a:gd name="f319" fmla="*/ f234 1 640647"/>
                <a:gd name="f320" fmla="*/ f235 1 662009"/>
                <a:gd name="f321" fmla="*/ f236 1 640647"/>
                <a:gd name="f322" fmla="*/ f237 1 662009"/>
                <a:gd name="f323" fmla="*/ f238 1 640647"/>
                <a:gd name="f324" fmla="*/ f239 1 662009"/>
                <a:gd name="f325" fmla="*/ f240 1 640647"/>
                <a:gd name="f326" fmla="*/ f241 1 640647"/>
                <a:gd name="f327" fmla="*/ f242 1 662009"/>
                <a:gd name="f328" fmla="*/ f243 1 640647"/>
                <a:gd name="f329" fmla="*/ f244 1 662009"/>
                <a:gd name="f330" fmla="*/ f245 1 640647"/>
                <a:gd name="f331" fmla="*/ f246 1 640647"/>
                <a:gd name="f332" fmla="*/ f247 1 662009"/>
                <a:gd name="f333" fmla="*/ f248 1 662009"/>
                <a:gd name="f334" fmla="*/ f249 1 640647"/>
                <a:gd name="f335" fmla="*/ f250 1 662009"/>
                <a:gd name="f336" fmla="*/ f251 1 640647"/>
                <a:gd name="f337" fmla="*/ f252 1 662009"/>
                <a:gd name="f338" fmla="*/ f253 1 640647"/>
                <a:gd name="f339" fmla="*/ f254 1 640647"/>
                <a:gd name="f340" fmla="*/ f255 1 640647"/>
                <a:gd name="f341" fmla="*/ f256 1 662009"/>
                <a:gd name="f342" fmla="*/ f257 1 640647"/>
                <a:gd name="f343" fmla="*/ f258 1 662009"/>
                <a:gd name="f344" fmla="*/ f259 1 640647"/>
                <a:gd name="f345" fmla="*/ f260 1 662009"/>
                <a:gd name="f346" fmla="*/ f261 1 640647"/>
                <a:gd name="f347" fmla="*/ f262 1 662009"/>
                <a:gd name="f348" fmla="*/ f263 1 640647"/>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301 1 662009"/>
                <a:gd name="f387" fmla="*/ f302 1 640647"/>
                <a:gd name="f388" fmla="*/ f303 1 662009"/>
                <a:gd name="f389" fmla="*/ f304 1 640647"/>
                <a:gd name="f390" fmla="*/ f212 1 f219"/>
                <a:gd name="f391" fmla="*/ f213 1 f219"/>
                <a:gd name="f392" fmla="*/ f212 1 f220"/>
                <a:gd name="f393" fmla="*/ f214 1 f220"/>
                <a:gd name="f394" fmla="*/ f306 1 f219"/>
                <a:gd name="f395" fmla="*/ f307 1 f220"/>
                <a:gd name="f396" fmla="*/ f308 1 f219"/>
                <a:gd name="f397" fmla="*/ f309 1 f219"/>
                <a:gd name="f398" fmla="*/ f310 1 f220"/>
                <a:gd name="f399" fmla="*/ f311 1 f219"/>
                <a:gd name="f400" fmla="*/ f312 1 f220"/>
                <a:gd name="f401" fmla="*/ f313 1 f220"/>
                <a:gd name="f402" fmla="*/ f314 1 f219"/>
                <a:gd name="f403" fmla="*/ f315 1 f220"/>
                <a:gd name="f404" fmla="*/ f316 1 f220"/>
                <a:gd name="f405" fmla="*/ f317 1 f219"/>
                <a:gd name="f406" fmla="*/ f318 1 f219"/>
                <a:gd name="f407" fmla="*/ f319 1 f220"/>
                <a:gd name="f408" fmla="*/ f320 1 f219"/>
                <a:gd name="f409" fmla="*/ f321 1 f220"/>
                <a:gd name="f410" fmla="*/ f322 1 f219"/>
                <a:gd name="f411" fmla="*/ f323 1 f220"/>
                <a:gd name="f412" fmla="*/ f324 1 f219"/>
                <a:gd name="f413" fmla="*/ f325 1 f220"/>
                <a:gd name="f414" fmla="*/ f326 1 f220"/>
                <a:gd name="f415" fmla="*/ f327 1 f219"/>
                <a:gd name="f416" fmla="*/ f328 1 f220"/>
                <a:gd name="f417" fmla="*/ f329 1 f219"/>
                <a:gd name="f418" fmla="*/ f330 1 f220"/>
                <a:gd name="f419" fmla="*/ f331 1 f220"/>
                <a:gd name="f420" fmla="*/ f332 1 f219"/>
                <a:gd name="f421" fmla="*/ f333 1 f219"/>
                <a:gd name="f422" fmla="*/ f334 1 f220"/>
                <a:gd name="f423" fmla="*/ f335 1 f219"/>
                <a:gd name="f424" fmla="*/ f336 1 f220"/>
                <a:gd name="f425" fmla="*/ f337 1 f219"/>
                <a:gd name="f426" fmla="*/ f338 1 f220"/>
                <a:gd name="f427" fmla="*/ f339 1 f220"/>
                <a:gd name="f428" fmla="*/ f340 1 f220"/>
                <a:gd name="f429" fmla="*/ f341 1 f219"/>
                <a:gd name="f430" fmla="*/ f342 1 f220"/>
                <a:gd name="f431" fmla="*/ f343 1 f219"/>
                <a:gd name="f432" fmla="*/ f344 1 f220"/>
                <a:gd name="f433" fmla="*/ f345 1 f219"/>
                <a:gd name="f434" fmla="*/ f346 1 f220"/>
                <a:gd name="f435" fmla="*/ f347 1 f219"/>
                <a:gd name="f436" fmla="*/ f348 1 f220"/>
                <a:gd name="f437" fmla="*/ f349 1 f220"/>
                <a:gd name="f438" fmla="*/ f350 1 f219"/>
                <a:gd name="f439" fmla="*/ f351 1 f220"/>
                <a:gd name="f440" fmla="*/ f352 1 f219"/>
                <a:gd name="f441" fmla="*/ f353 1 f220"/>
                <a:gd name="f442" fmla="*/ f354 1 f219"/>
                <a:gd name="f443" fmla="*/ f355 1 f220"/>
                <a:gd name="f444" fmla="*/ f356 1 f219"/>
                <a:gd name="f445" fmla="*/ f357 1 f220"/>
                <a:gd name="f446" fmla="*/ f358 1 f219"/>
                <a:gd name="f447" fmla="*/ f359 1 f220"/>
                <a:gd name="f448" fmla="*/ f360 1 f219"/>
                <a:gd name="f449" fmla="*/ f361 1 f220"/>
                <a:gd name="f450" fmla="*/ f362 1 f219"/>
                <a:gd name="f451" fmla="*/ f363 1 f220"/>
                <a:gd name="f452" fmla="*/ f364 1 f219"/>
                <a:gd name="f453" fmla="*/ f365 1 f220"/>
                <a:gd name="f454" fmla="*/ f366 1 f219"/>
                <a:gd name="f455" fmla="*/ f367 1 f220"/>
                <a:gd name="f456" fmla="*/ f368 1 f219"/>
                <a:gd name="f457" fmla="*/ f369 1 f220"/>
                <a:gd name="f458" fmla="*/ f370 1 f219"/>
                <a:gd name="f459" fmla="*/ f371 1 f220"/>
                <a:gd name="f460" fmla="*/ f372 1 f219"/>
                <a:gd name="f461" fmla="*/ f373 1 f220"/>
                <a:gd name="f462" fmla="*/ f374 1 f219"/>
                <a:gd name="f463" fmla="*/ f375 1 f220"/>
                <a:gd name="f464" fmla="*/ f376 1 f219"/>
                <a:gd name="f465" fmla="*/ f377 1 f220"/>
                <a:gd name="f466" fmla="*/ f378 1 f219"/>
                <a:gd name="f467" fmla="*/ f379 1 f220"/>
                <a:gd name="f468" fmla="*/ f380 1 f219"/>
                <a:gd name="f469" fmla="*/ f381 1 f220"/>
                <a:gd name="f470" fmla="*/ f382 1 f219"/>
                <a:gd name="f471" fmla="*/ f383 1 f220"/>
                <a:gd name="f472" fmla="*/ f384 1 f219"/>
                <a:gd name="f473" fmla="*/ f385 1 f220"/>
                <a:gd name="f474" fmla="*/ f386 1 f219"/>
                <a:gd name="f475" fmla="*/ f387 1 f220"/>
                <a:gd name="f476" fmla="*/ f388 1 f219"/>
                <a:gd name="f477" fmla="*/ f389 1 f220"/>
                <a:gd name="f478" fmla="*/ f390 f210 1"/>
                <a:gd name="f479" fmla="*/ f391 f210 1"/>
                <a:gd name="f480" fmla="*/ f393 f211 1"/>
                <a:gd name="f481" fmla="*/ f392 f211 1"/>
                <a:gd name="f482" fmla="*/ f394 f210 1"/>
                <a:gd name="f483" fmla="*/ f395 f211 1"/>
                <a:gd name="f484" fmla="*/ f396 f210 1"/>
                <a:gd name="f485" fmla="*/ f397 f210 1"/>
                <a:gd name="f486" fmla="*/ f398 f211 1"/>
                <a:gd name="f487" fmla="*/ f399 f210 1"/>
                <a:gd name="f488" fmla="*/ f400 f211 1"/>
                <a:gd name="f489" fmla="*/ f401 f211 1"/>
                <a:gd name="f490" fmla="*/ f402 f210 1"/>
                <a:gd name="f491" fmla="*/ f403 f211 1"/>
                <a:gd name="f492" fmla="*/ f404 f211 1"/>
                <a:gd name="f493" fmla="*/ f405 f210 1"/>
                <a:gd name="f494" fmla="*/ f406 f210 1"/>
                <a:gd name="f495" fmla="*/ f407 f211 1"/>
                <a:gd name="f496" fmla="*/ f408 f210 1"/>
                <a:gd name="f497" fmla="*/ f409 f211 1"/>
                <a:gd name="f498" fmla="*/ f410 f210 1"/>
                <a:gd name="f499" fmla="*/ f411 f211 1"/>
                <a:gd name="f500" fmla="*/ f412 f210 1"/>
                <a:gd name="f501" fmla="*/ f413 f211 1"/>
                <a:gd name="f502" fmla="*/ f414 f211 1"/>
                <a:gd name="f503" fmla="*/ f415 f210 1"/>
                <a:gd name="f504" fmla="*/ f416 f211 1"/>
                <a:gd name="f505" fmla="*/ f417 f210 1"/>
                <a:gd name="f506" fmla="*/ f418 f211 1"/>
                <a:gd name="f507" fmla="*/ f419 f211 1"/>
                <a:gd name="f508" fmla="*/ f420 f210 1"/>
                <a:gd name="f509" fmla="*/ f421 f210 1"/>
                <a:gd name="f510" fmla="*/ f422 f211 1"/>
                <a:gd name="f511" fmla="*/ f423 f210 1"/>
                <a:gd name="f512" fmla="*/ f424 f211 1"/>
                <a:gd name="f513" fmla="*/ f425 f210 1"/>
                <a:gd name="f514" fmla="*/ f426 f211 1"/>
                <a:gd name="f515" fmla="*/ f427 f211 1"/>
                <a:gd name="f516" fmla="*/ f428 f211 1"/>
                <a:gd name="f517" fmla="*/ f429 f210 1"/>
                <a:gd name="f518" fmla="*/ f430 f211 1"/>
                <a:gd name="f519" fmla="*/ f431 f210 1"/>
                <a:gd name="f520" fmla="*/ f432 f211 1"/>
                <a:gd name="f521" fmla="*/ f433 f210 1"/>
                <a:gd name="f522" fmla="*/ f434 f211 1"/>
                <a:gd name="f523" fmla="*/ f435 f210 1"/>
                <a:gd name="f524" fmla="*/ f436 f211 1"/>
                <a:gd name="f525" fmla="*/ f437 f211 1"/>
                <a:gd name="f526" fmla="*/ f438 f210 1"/>
                <a:gd name="f527" fmla="*/ f439 f211 1"/>
                <a:gd name="f528" fmla="*/ f440 f210 1"/>
                <a:gd name="f529" fmla="*/ f441 f211 1"/>
                <a:gd name="f530" fmla="*/ f442 f210 1"/>
                <a:gd name="f531" fmla="*/ f443 f211 1"/>
                <a:gd name="f532" fmla="*/ f444 f210 1"/>
                <a:gd name="f533" fmla="*/ f445 f211 1"/>
                <a:gd name="f534" fmla="*/ f446 f210 1"/>
                <a:gd name="f535" fmla="*/ f447 f211 1"/>
                <a:gd name="f536" fmla="*/ f448 f210 1"/>
                <a:gd name="f537" fmla="*/ f449 f211 1"/>
                <a:gd name="f538" fmla="*/ f450 f210 1"/>
                <a:gd name="f539" fmla="*/ f451 f211 1"/>
                <a:gd name="f540" fmla="*/ f452 f210 1"/>
                <a:gd name="f541" fmla="*/ f453 f211 1"/>
                <a:gd name="f542" fmla="*/ f454 f210 1"/>
                <a:gd name="f543" fmla="*/ f455 f211 1"/>
                <a:gd name="f544" fmla="*/ f456 f210 1"/>
                <a:gd name="f545" fmla="*/ f457 f211 1"/>
                <a:gd name="f546" fmla="*/ f458 f210 1"/>
                <a:gd name="f547" fmla="*/ f459 f211 1"/>
                <a:gd name="f548" fmla="*/ f460 f210 1"/>
                <a:gd name="f549" fmla="*/ f461 f211 1"/>
                <a:gd name="f550" fmla="*/ f462 f210 1"/>
                <a:gd name="f551" fmla="*/ f463 f211 1"/>
                <a:gd name="f552" fmla="*/ f464 f210 1"/>
                <a:gd name="f553" fmla="*/ f465 f211 1"/>
                <a:gd name="f554" fmla="*/ f466 f210 1"/>
                <a:gd name="f555" fmla="*/ f467 f211 1"/>
                <a:gd name="f556" fmla="*/ f468 f210 1"/>
                <a:gd name="f557" fmla="*/ f469 f211 1"/>
                <a:gd name="f558" fmla="*/ f470 f210 1"/>
                <a:gd name="f559" fmla="*/ f471 f211 1"/>
                <a:gd name="f560" fmla="*/ f472 f210 1"/>
                <a:gd name="f561" fmla="*/ f473 f211 1"/>
                <a:gd name="f562" fmla="*/ f474 f210 1"/>
                <a:gd name="f563" fmla="*/ f475 f211 1"/>
                <a:gd name="f564" fmla="*/ f476 f210 1"/>
                <a:gd name="f565" fmla="*/ f477 f211 1"/>
              </a:gdLst>
              <a:cxnLst>
                <a:cxn ang="3cd4">
                  <a:pos x="hc" y="t"/>
                </a:cxn>
                <a:cxn ang="0">
                  <a:pos x="r" y="vc"/>
                </a:cxn>
                <a:cxn ang="cd4">
                  <a:pos x="hc" y="b"/>
                </a:cxn>
                <a:cxn ang="cd2">
                  <a:pos x="l" y="vc"/>
                </a:cxn>
                <a:cxn ang="f305">
                  <a:pos x="f482" y="f483"/>
                </a:cxn>
                <a:cxn ang="f305">
                  <a:pos x="f482" y="f483"/>
                </a:cxn>
                <a:cxn ang="f305">
                  <a:pos x="f484" y="f483"/>
                </a:cxn>
                <a:cxn ang="f305">
                  <a:pos x="f485" y="f486"/>
                </a:cxn>
                <a:cxn ang="f305">
                  <a:pos x="f487" y="f488"/>
                </a:cxn>
                <a:cxn ang="f305">
                  <a:pos x="f487" y="f489"/>
                </a:cxn>
                <a:cxn ang="f305">
                  <a:pos x="f490" y="f491"/>
                </a:cxn>
                <a:cxn ang="f305">
                  <a:pos x="f485" y="f492"/>
                </a:cxn>
                <a:cxn ang="f305">
                  <a:pos x="f493" y="f492"/>
                </a:cxn>
                <a:cxn ang="f305">
                  <a:pos x="f494" y="f495"/>
                </a:cxn>
                <a:cxn ang="f305">
                  <a:pos x="f496" y="f495"/>
                </a:cxn>
                <a:cxn ang="f305">
                  <a:pos x="f496" y="f497"/>
                </a:cxn>
                <a:cxn ang="f305">
                  <a:pos x="f498" y="f497"/>
                </a:cxn>
                <a:cxn ang="f305">
                  <a:pos x="f498" y="f499"/>
                </a:cxn>
                <a:cxn ang="f305">
                  <a:pos x="f500" y="f501"/>
                </a:cxn>
                <a:cxn ang="f305">
                  <a:pos x="f500" y="f502"/>
                </a:cxn>
                <a:cxn ang="f305">
                  <a:pos x="f503" y="f504"/>
                </a:cxn>
                <a:cxn ang="f305">
                  <a:pos x="f505" y="f506"/>
                </a:cxn>
                <a:cxn ang="f305">
                  <a:pos x="f505" y="f507"/>
                </a:cxn>
                <a:cxn ang="f305">
                  <a:pos x="f508" y="f507"/>
                </a:cxn>
                <a:cxn ang="f305">
                  <a:pos x="f509" y="f510"/>
                </a:cxn>
                <a:cxn ang="f305">
                  <a:pos x="f511" y="f512"/>
                </a:cxn>
                <a:cxn ang="f305">
                  <a:pos x="f513" y="f514"/>
                </a:cxn>
                <a:cxn ang="f305">
                  <a:pos x="f500" y="f515"/>
                </a:cxn>
                <a:cxn ang="f305">
                  <a:pos x="f500" y="f516"/>
                </a:cxn>
                <a:cxn ang="f305">
                  <a:pos x="f517" y="f516"/>
                </a:cxn>
                <a:cxn ang="f305">
                  <a:pos x="f517" y="f518"/>
                </a:cxn>
                <a:cxn ang="f305">
                  <a:pos x="f519" y="f518"/>
                </a:cxn>
                <a:cxn ang="f305">
                  <a:pos x="f519" y="f520"/>
                </a:cxn>
                <a:cxn ang="f305">
                  <a:pos x="f521" y="f520"/>
                </a:cxn>
                <a:cxn ang="f305">
                  <a:pos x="f521" y="f522"/>
                </a:cxn>
                <a:cxn ang="f305">
                  <a:pos x="f523" y="f522"/>
                </a:cxn>
                <a:cxn ang="f305">
                  <a:pos x="f523" y="f524"/>
                </a:cxn>
                <a:cxn ang="f305">
                  <a:pos x="f498" y="f524"/>
                </a:cxn>
                <a:cxn ang="f305">
                  <a:pos x="f498" y="f525"/>
                </a:cxn>
                <a:cxn ang="f305">
                  <a:pos x="f496" y="f525"/>
                </a:cxn>
                <a:cxn ang="f305">
                  <a:pos x="f496" y="f525"/>
                </a:cxn>
                <a:cxn ang="f305">
                  <a:pos x="f526" y="f525"/>
                </a:cxn>
                <a:cxn ang="f305">
                  <a:pos x="f526" y="f527"/>
                </a:cxn>
                <a:cxn ang="f305">
                  <a:pos x="f482" y="f483"/>
                </a:cxn>
                <a:cxn ang="f305">
                  <a:pos x="f528" y="f529"/>
                </a:cxn>
                <a:cxn ang="f305">
                  <a:pos x="f530" y="f531"/>
                </a:cxn>
                <a:cxn ang="f305">
                  <a:pos x="f532" y="f533"/>
                </a:cxn>
                <a:cxn ang="f305">
                  <a:pos x="f534" y="f535"/>
                </a:cxn>
                <a:cxn ang="f305">
                  <a:pos x="f536" y="f537"/>
                </a:cxn>
                <a:cxn ang="f305">
                  <a:pos x="f538" y="f539"/>
                </a:cxn>
                <a:cxn ang="f305">
                  <a:pos x="f540" y="f541"/>
                </a:cxn>
                <a:cxn ang="f305">
                  <a:pos x="f542" y="f543"/>
                </a:cxn>
                <a:cxn ang="f305">
                  <a:pos x="f544" y="f545"/>
                </a:cxn>
                <a:cxn ang="f305">
                  <a:pos x="f546" y="f547"/>
                </a:cxn>
                <a:cxn ang="f305">
                  <a:pos x="f548" y="f549"/>
                </a:cxn>
                <a:cxn ang="f305">
                  <a:pos x="f550" y="f551"/>
                </a:cxn>
                <a:cxn ang="f305">
                  <a:pos x="f552" y="f553"/>
                </a:cxn>
                <a:cxn ang="f305">
                  <a:pos x="f554" y="f555"/>
                </a:cxn>
                <a:cxn ang="f305">
                  <a:pos x="f556" y="f557"/>
                </a:cxn>
                <a:cxn ang="f305">
                  <a:pos x="f558" y="f559"/>
                </a:cxn>
                <a:cxn ang="f305">
                  <a:pos x="f560" y="f561"/>
                </a:cxn>
                <a:cxn ang="f305">
                  <a:pos x="f562" y="f563"/>
                </a:cxn>
                <a:cxn ang="f305">
                  <a:pos x="f564" y="f565"/>
                </a:cxn>
                <a:cxn ang="f305">
                  <a:pos x="f528" y="f529"/>
                </a:cxn>
              </a:cxnLst>
              <a:rect l="f478" t="f481" r="f479" b="f480"/>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121920" tIns="60960" rIns="121920" bIns="60960"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sp>
        <p:nvSpPr>
          <p:cNvPr id="7" name="Rectangle 2">
            <a:extLst>
              <a:ext uri="{FF2B5EF4-FFF2-40B4-BE49-F238E27FC236}">
                <a16:creationId xmlns:a16="http://schemas.microsoft.com/office/drawing/2014/main" id="{3B70B70C-2874-4DDA-9CA8-4B450BD4E4BD}"/>
              </a:ext>
            </a:extLst>
          </p:cNvPr>
          <p:cNvSpPr/>
          <p:nvPr/>
        </p:nvSpPr>
        <p:spPr>
          <a:xfrm>
            <a:off x="4313419" y="2575169"/>
            <a:ext cx="5599212" cy="1138773"/>
          </a:xfrm>
          <a:prstGeom prst="rect">
            <a:avLst/>
          </a:prstGeom>
          <a:noFill/>
          <a:ln cap="flat">
            <a:noFill/>
            <a:prstDash val="solid"/>
          </a:ln>
        </p:spPr>
        <p:txBody>
          <a:bodyPr vert="horz" wrap="square" lIns="121920" tIns="60960" rIns="121920" bIns="60960" anchor="t" anchorCtr="0" compatLnSpc="1">
            <a:spAutoFit/>
          </a:bodyPr>
          <a:lstStyle/>
          <a:p>
            <a:pPr defTabSz="1219170">
              <a:spcBef>
                <a:spcPct val="0"/>
              </a:spcBef>
              <a:spcAft>
                <a:spcPct val="0"/>
              </a:spcAft>
              <a:defRPr sz="1800" b="0" i="0" u="none" strike="noStrike" kern="0" cap="none" spc="0" baseline="0">
                <a:solidFill>
                  <a:srgbClr val="000000"/>
                </a:solidFill>
                <a:uFillTx/>
              </a:defRPr>
            </a:pPr>
            <a:r>
              <a:rPr lang="en-US" sz="6600" kern="0">
                <a:solidFill>
                  <a:srgbClr val="000000"/>
                </a:solidFill>
                <a:latin typeface="Bahnschrift" pitchFamily="34"/>
                <a:ea typeface="Arial"/>
                <a:cs typeface="Calibri" pitchFamily="34"/>
              </a:rPr>
              <a:t>Slidesppt.net</a:t>
            </a:r>
          </a:p>
        </p:txBody>
      </p:sp>
    </p:spTree>
    <p:extLst>
      <p:ext uri="{BB962C8B-B14F-4D97-AF65-F5344CB8AC3E}">
        <p14:creationId xmlns:p14="http://schemas.microsoft.com/office/powerpoint/2010/main" val="3266317834"/>
      </p:ext>
    </p:extLst>
  </p:cSld>
  <p:clrMapOvr>
    <a:masterClrMapping/>
  </p:clrMapOvr>
  <p:transition spd="slow">
    <p:fade/>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Google Shape;135;p27">
            <a:extLst>
              <a:ext uri="{FF2B5EF4-FFF2-40B4-BE49-F238E27FC236}">
                <a16:creationId xmlns:a16="http://schemas.microsoft.com/office/drawing/2014/main" id="{495CBB1B-9843-E79F-04ED-99C0CDD0D11D}"/>
              </a:ext>
            </a:extLst>
          </p:cNvPr>
          <p:cNvSpPr/>
          <p:nvPr/>
        </p:nvSpPr>
        <p:spPr>
          <a:xfrm>
            <a:off x="1526716" y="987531"/>
            <a:ext cx="7667010" cy="5869559"/>
          </a:xfrm>
          <a:custGeom>
            <a:rect l="l" t="t" r="r" b="b"/>
            <a:pathLst>
              <a:path w="8958146" h="6858000" extrusionOk="0">
                <a:moveTo>
                  <a:pt x="0" y="0"/>
                </a:moveTo>
                <a:lnTo>
                  <a:pt x="8958146" y="0"/>
                </a:lnTo>
                <a:lnTo>
                  <a:pt x="8958146" y="17297"/>
                </a:lnTo>
                <a:lnTo>
                  <a:pt x="2736819" y="6858000"/>
                </a:lnTo>
                <a:lnTo>
                  <a:pt x="0" y="6858000"/>
                </a:lnTo>
                <a:close/>
              </a:path>
            </a:pathLst>
          </a:custGeom>
          <a:solidFill>
            <a:schemeClr val="bg1">
              <a:lumMod val="95000"/>
            </a:schemeClr>
          </a:solidFill>
          <a:ln>
            <a:noFill/>
          </a:ln>
        </p:spPr>
        <p:txBody>
          <a:bodyPr spcFirstLastPara="1" wrap="square" lIns="68575" tIns="34275" rIns="68575" bIns="34275" anchor="ctr" anchorCtr="0">
            <a:noAutofit/>
          </a:bodyPr>
          <a:lstStyle/>
          <a:p>
            <a:pPr marL="0" marR="0" lvl="0" indent="0" algn="ctr" rtl="0">
              <a:spcBef>
                <a:spcPct val="0"/>
              </a:spcBef>
              <a:spcAft>
                <a:spcPct val="0"/>
              </a:spcAft>
              <a:buNone/>
            </a:pPr>
            <a:endParaRPr sz="1400" b="0" i="0" u="none" strike="noStrike" cap="none">
              <a:solidFill>
                <a:schemeClr val="lt1"/>
              </a:solidFill>
              <a:latin typeface="Calibri"/>
              <a:ea typeface="Calibri"/>
              <a:cs typeface="Calibri"/>
              <a:sym typeface="Calibri"/>
            </a:endParaRPr>
          </a:p>
        </p:txBody>
      </p:sp>
      <p:pic>
        <p:nvPicPr>
          <p:cNvPr id="10" name="Marcador de posición de imagen 9">
            <a:extLst>
              <a:ext uri="{FF2B5EF4-FFF2-40B4-BE49-F238E27FC236}">
                <a16:creationId xmlns:a16="http://schemas.microsoft.com/office/drawing/2014/main" id="{F4F6C759-C666-2F21-1A6B-52860133DCCB}"/>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11729" b="11729"/>
          <a:stretch>
            <a:fillRect/>
          </a:stretch>
        </p:blipFill>
        <p:spPr/>
      </p:pic>
      <p:sp>
        <p:nvSpPr>
          <p:cNvPr id="4" name="Google Shape;141;p27">
            <a:extLst>
              <a:ext uri="{FF2B5EF4-FFF2-40B4-BE49-F238E27FC236}">
                <a16:creationId xmlns:a16="http://schemas.microsoft.com/office/drawing/2014/main" id="{C1EF7568-54D0-BCF7-DD62-08BB6C5C9782}"/>
              </a:ext>
            </a:extLst>
          </p:cNvPr>
          <p:cNvSpPr/>
          <p:nvPr/>
        </p:nvSpPr>
        <p:spPr>
          <a:xfrm>
            <a:off x="0" y="4087459"/>
            <a:ext cx="3904775" cy="2770541"/>
          </a:xfrm>
          <a:prstGeom prst="rtTriangle">
            <a:avLst/>
          </a:prstGeom>
          <a:solidFill>
            <a:srgbClr val="00A3FF"/>
          </a:solidFill>
          <a:ln>
            <a:noFill/>
          </a:ln>
        </p:spPr>
        <p:txBody>
          <a:bodyPr spcFirstLastPara="1" wrap="square" lIns="68575" tIns="34275" rIns="68575" bIns="34275" anchor="ctr" anchorCtr="0">
            <a:noAutofit/>
          </a:bodyPr>
          <a:lstStyle/>
          <a:p>
            <a:pPr marL="0" marR="0" lvl="0" indent="0" algn="ctr" rtl="0">
              <a:spcBef>
                <a:spcPct val="0"/>
              </a:spcBef>
              <a:spcAft>
                <a:spcPct val="0"/>
              </a:spcAft>
              <a:buNone/>
            </a:pPr>
            <a:endParaRPr sz="1400" b="0" i="0" u="none" strike="noStrike" cap="none">
              <a:solidFill>
                <a:schemeClr val="lt1"/>
              </a:solidFill>
              <a:latin typeface="Calibri" panose="020f0502020204030204"/>
              <a:ea typeface="Calibri"/>
              <a:cs typeface="Calibri"/>
              <a:sym typeface="Calibri" panose="020f0502020204030204"/>
            </a:endParaRPr>
          </a:p>
        </p:txBody>
      </p:sp>
      <p:grpSp>
        <p:nvGrpSpPr>
          <p:cNvPr id="5" name="Group 13">
            <a:extLst>
              <a:ext uri="{FF2B5EF4-FFF2-40B4-BE49-F238E27FC236}">
                <a16:creationId xmlns:a16="http://schemas.microsoft.com/office/drawing/2014/main" id="{3C3026CC-7E16-1CA3-2DA7-7899AB47D721}"/>
              </a:ext>
            </a:extLst>
          </p:cNvPr>
          <p:cNvGrpSpPr/>
          <p:nvPr/>
        </p:nvGrpSpPr>
        <p:grpSpPr>
          <a:xfrm>
            <a:off x="7203677" y="3922311"/>
            <a:ext cx="4576010" cy="2320170"/>
            <a:chOff x="6890168" y="2965984"/>
            <a:chExt cx="4909329" cy="2320170"/>
          </a:xfrm>
        </p:grpSpPr>
        <p:sp>
          <p:nvSpPr>
            <p:cNvPr id="6" name="TextBox 11">
              <a:extLst>
                <a:ext uri="{FF2B5EF4-FFF2-40B4-BE49-F238E27FC236}">
                  <a16:creationId xmlns:a16="http://schemas.microsoft.com/office/drawing/2014/main" id="{50B88D18-E647-E8D0-4A83-57A76BD26B00}"/>
                </a:ext>
              </a:extLst>
            </p:cNvPr>
            <p:cNvSpPr txBox="1"/>
            <p:nvPr/>
          </p:nvSpPr>
          <p:spPr>
            <a:xfrm>
              <a:off x="6890168" y="3697578"/>
              <a:ext cx="4909329" cy="1588576"/>
            </a:xfrm>
            <a:prstGeom prst="rect">
              <a:avLst/>
            </a:prstGeom>
            <a:noFill/>
          </p:spPr>
          <p:txBody>
            <a:bodyPr wrap="square">
              <a:spAutoFit/>
            </a:bodyPr>
            <a:lstStyle/>
            <a:p>
              <a:pPr algn="ctr">
                <a:lnSpc>
                  <a:spcPct val="150000"/>
                </a:lnSpc>
              </a:pPr>
              <a:r>
                <a:rPr lang="en-US" sz="1100">
                  <a:solidFill>
                    <a:schemeClr val="tx1">
                      <a:lumMod val="75000"/>
                      <a:lumOff val="25000"/>
                    </a:schemeClr>
                  </a:solidFill>
                  <a:latin typeface="Lora" pitchFamily="2" charset="0"/>
                </a:rPr>
                <a:t>Astronomy Day is a day dedicated to the appreciation of astronomy and its related sciences. It is celebrated annually and is often marked with public events such as star parties, lectures, and telescope viewing sessions. The day is intended to raise awareness about astronomy and its importance in our lives. It is also a great way to introduce people to the wonders of the night sky and the science behind it.</a:t>
              </a:r>
            </a:p>
          </p:txBody>
        </p:sp>
        <p:sp>
          <p:nvSpPr>
            <p:cNvPr id="7" name="TextBox 12">
              <a:extLst>
                <a:ext uri="{FF2B5EF4-FFF2-40B4-BE49-F238E27FC236}">
                  <a16:creationId xmlns:a16="http://schemas.microsoft.com/office/drawing/2014/main" id="{B13BF1C6-CFCA-3973-5E17-4807D3C2BB8E}"/>
                </a:ext>
              </a:extLst>
            </p:cNvPr>
            <p:cNvSpPr txBox="1"/>
            <p:nvPr/>
          </p:nvSpPr>
          <p:spPr>
            <a:xfrm>
              <a:off x="7786338" y="2965984"/>
              <a:ext cx="3116988" cy="523220"/>
            </a:xfrm>
            <a:prstGeom prst="rect">
              <a:avLst/>
            </a:prstGeom>
            <a:noFill/>
          </p:spPr>
          <p:txBody>
            <a:bodyPr wrap="square" rtlCol="0">
              <a:spAutoFit/>
            </a:bodyPr>
            <a:lstStyle/>
            <a:p>
              <a:pPr algn="ctr"/>
              <a:r>
                <a:rPr lang="en-US" sz="2800" b="1">
                  <a:solidFill>
                    <a:schemeClr val="tx1">
                      <a:lumMod val="75000"/>
                      <a:lumOff val="25000"/>
                    </a:schemeClr>
                  </a:solidFill>
                  <a:latin typeface="Lora" pitchFamily="2" charset="0"/>
                </a:rPr>
                <a:t>Introduction</a:t>
              </a:r>
            </a:p>
          </p:txBody>
        </p:sp>
      </p:grpSp>
      <p:pic>
        <p:nvPicPr>
          <p:cNvPr id="8" name="Imagen 7">
            <a:extLst>
              <a:ext uri="{FF2B5EF4-FFF2-40B4-BE49-F238E27FC236}">
                <a16:creationId xmlns:a16="http://schemas.microsoft.com/office/drawing/2014/main" id="{A1AE3B98-BF76-EBF0-BF0B-B8F508E154B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06407" y="2036470"/>
            <a:ext cx="2370550" cy="1675499"/>
          </a:xfrm>
          <a:prstGeom prst="rect">
            <a:avLst/>
          </a:prstGeom>
        </p:spPr>
      </p:pic>
    </p:spTree>
    <p:extLst>
      <p:ext uri="{BB962C8B-B14F-4D97-AF65-F5344CB8AC3E}">
        <p14:creationId xmlns:p14="http://schemas.microsoft.com/office/powerpoint/2010/main" val="4147441068"/>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032" name="Picture 8">
            <a:extLst>
              <a:ext uri="{FF2B5EF4-FFF2-40B4-BE49-F238E27FC236}">
                <a16:creationId xmlns:a16="http://schemas.microsoft.com/office/drawing/2014/main" id="{4A19DD6B-9B10-B10B-673E-19FFF7DE788B}"/>
              </a:ext>
            </a:extLst>
          </p:cNvPr>
          <p:cNvPicPr>
            <a:picLocks noGrp="1" noChangeAspect="1" noChangeArrowheads="1"/>
          </p:cNvPicPr>
          <p:nvPr>
            <p:ph type="pic" sz="quarter" idx="11"/>
          </p:nvPr>
        </p:nvPicPr>
        <p:blipFill>
          <a:blip r:embed="rId2">
            <a:extLst>
              <a:ext uri="{28A0092B-C50C-407E-A947-70E740481C1C}">
                <a14:useLocalDpi xmlns:a14="http://schemas.microsoft.com/office/drawing/2010/main" val="0"/>
              </a:ext>
            </a:extLst>
          </a:blip>
          <a:srcRect t="20830" b="2083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598AE04A-E187-12C8-B31B-43832D53DAE4}"/>
              </a:ext>
            </a:extLst>
          </p:cNvPr>
          <p:cNvSpPr/>
          <p:nvPr/>
        </p:nvSpPr>
        <p:spPr>
          <a:xfrm>
            <a:off x="1104900" y="2647950"/>
            <a:ext cx="9982200" cy="3562350"/>
          </a:xfrm>
          <a:prstGeom prst="rect">
            <a:avLst/>
          </a:prstGeom>
          <a:gradFill>
            <a:gsLst>
              <a:gs pos="0">
                <a:srgbClr val="00A3FF"/>
              </a:gs>
              <a:gs pos="100000">
                <a:srgbClr val="07E2FF"/>
              </a:gs>
            </a:gsLst>
            <a:lin ang="27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6">
            <a:extLst>
              <a:ext uri="{FF2B5EF4-FFF2-40B4-BE49-F238E27FC236}">
                <a16:creationId xmlns:a16="http://schemas.microsoft.com/office/drawing/2014/main" id="{F32F038C-AB6F-EFDA-E8B1-0940E80634A4}"/>
              </a:ext>
            </a:extLst>
          </p:cNvPr>
          <p:cNvSpPr txBox="1"/>
          <p:nvPr/>
        </p:nvSpPr>
        <p:spPr>
          <a:xfrm>
            <a:off x="3006482" y="3292900"/>
            <a:ext cx="6159842" cy="830997"/>
          </a:xfrm>
          <a:prstGeom prst="rect">
            <a:avLst/>
          </a:prstGeom>
          <a:noFill/>
        </p:spPr>
        <p:txBody>
          <a:bodyPr wrap="square">
            <a:spAutoFit/>
          </a:bodyPr>
          <a:lstStyle/>
          <a:p>
            <a:pPr algn="ctr"/>
            <a:r>
              <a:rPr lang="en-US" sz="4800" b="1" i="0">
                <a:solidFill>
                  <a:schemeClr val="bg1"/>
                </a:solidFill>
                <a:effectLst/>
                <a:latin typeface="Lora" pitchFamily="2" charset="0"/>
              </a:rPr>
              <a:t>History</a:t>
            </a:r>
            <a:endParaRPr lang="en-US" sz="4800" b="1">
              <a:solidFill>
                <a:schemeClr val="bg1"/>
              </a:solidFill>
              <a:latin typeface="Lora" pitchFamily="2" charset="0"/>
            </a:endParaRPr>
          </a:p>
        </p:txBody>
      </p:sp>
      <p:sp>
        <p:nvSpPr>
          <p:cNvPr id="5" name="TextBox 7">
            <a:extLst>
              <a:ext uri="{FF2B5EF4-FFF2-40B4-BE49-F238E27FC236}">
                <a16:creationId xmlns:a16="http://schemas.microsoft.com/office/drawing/2014/main" id="{EAE001B3-AE5D-EC97-CE7B-A7906A1026A4}"/>
              </a:ext>
            </a:extLst>
          </p:cNvPr>
          <p:cNvSpPr txBox="1"/>
          <p:nvPr/>
        </p:nvSpPr>
        <p:spPr>
          <a:xfrm>
            <a:off x="2714389" y="4210049"/>
            <a:ext cx="6763222" cy="1077218"/>
          </a:xfrm>
          <a:prstGeom prst="rect">
            <a:avLst/>
          </a:prstGeom>
          <a:noFill/>
        </p:spPr>
        <p:txBody>
          <a:bodyPr wrap="square">
            <a:spAutoFit/>
          </a:bodyPr>
          <a:lstStyle/>
          <a:p>
            <a:pPr algn="ctr">
              <a:spcBef>
                <a:spcPts val="600"/>
              </a:spcBef>
            </a:pPr>
            <a:r>
              <a:rPr lang="en-US" sz="1600" b="0" i="0">
                <a:solidFill>
                  <a:schemeClr val="bg1"/>
                </a:solidFill>
                <a:effectLst/>
                <a:latin typeface="Lora" pitchFamily="2" charset="0"/>
              </a:rPr>
              <a:t>Astronomy Day typically includes a wide range of activities and events that promote astronomy and space exploration. Some of the common activities and events that are organized on Astronomy Day are:</a:t>
            </a:r>
            <a:endParaRPr lang="en-US" sz="1600">
              <a:solidFill>
                <a:schemeClr val="bg1"/>
              </a:solidFill>
              <a:latin typeface="Lora" pitchFamily="2" charset="0"/>
            </a:endParaRPr>
          </a:p>
        </p:txBody>
      </p:sp>
      <p:sp>
        <p:nvSpPr>
          <p:cNvPr id="6" name="Rectángulo: esquinas redondeadas 5">
            <a:extLst>
              <a:ext uri="{FF2B5EF4-FFF2-40B4-BE49-F238E27FC236}">
                <a16:creationId xmlns:a16="http://schemas.microsoft.com/office/drawing/2014/main" id="{D00940C2-D3F1-DBC1-2FFE-8BF39532CBDA}"/>
              </a:ext>
            </a:extLst>
          </p:cNvPr>
          <p:cNvSpPr/>
          <p:nvPr/>
        </p:nvSpPr>
        <p:spPr>
          <a:xfrm>
            <a:off x="4919472" y="1226229"/>
            <a:ext cx="2121408" cy="1947672"/>
          </a:xfrm>
          <a:prstGeom prst="round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13" name="Imagen 12">
            <a:extLst>
              <a:ext uri="{FF2B5EF4-FFF2-40B4-BE49-F238E27FC236}">
                <a16:creationId xmlns:a16="http://schemas.microsoft.com/office/drawing/2014/main" id="{0BDD415B-639E-5F7D-2BD7-633B280D79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2967" y="1004165"/>
            <a:ext cx="2474417" cy="2108539"/>
          </a:xfrm>
          <a:prstGeom prst="rect">
            <a:avLst/>
          </a:prstGeom>
        </p:spPr>
      </p:pic>
    </p:spTree>
    <p:extLst>
      <p:ext uri="{BB962C8B-B14F-4D97-AF65-F5344CB8AC3E}">
        <p14:creationId xmlns:p14="http://schemas.microsoft.com/office/powerpoint/2010/main" val="1038947781"/>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9" name="Imagen 8">
            <a:extLst>
              <a:ext uri="{FF2B5EF4-FFF2-40B4-BE49-F238E27FC236}">
                <a16:creationId xmlns:a16="http://schemas.microsoft.com/office/drawing/2014/main" id="{C6E7FE10-7B4E-7E1D-9D71-0E5413E81BCE}"/>
              </a:ext>
            </a:extLst>
          </p:cNvPr>
          <p:cNvPicPr>
            <a:picLocks noChangeAspect="1"/>
          </p:cNvPicPr>
          <p:nvPr/>
        </p:nvPicPr>
        <p:blipFill>
          <a:blip r:embed="rId3">
            <a:extLst>
              <a:ext uri="{28A0092B-C50C-407E-A947-70E740481C1C}">
                <a14:useLocalDpi xmlns:a14="http://schemas.microsoft.com/office/drawing/2010/main" val="0"/>
              </a:ext>
            </a:extLst>
          </a:blip>
          <a:srcRect l="29368"/>
          <a:stretch>
            <a:fillRect/>
          </a:stretch>
        </p:blipFill>
        <p:spPr>
          <a:xfrm>
            <a:off x="4906334" y="-6793"/>
            <a:ext cx="7285666" cy="6858000"/>
          </a:xfrm>
          <a:prstGeom prst="rect">
            <a:avLst/>
          </a:prstGeom>
        </p:spPr>
      </p:pic>
      <p:sp>
        <p:nvSpPr>
          <p:cNvPr id="4" name="Rectangle 3">
            <a:extLst>
              <a:ext uri="{FF2B5EF4-FFF2-40B4-BE49-F238E27FC236}">
                <a16:creationId xmlns:a16="http://schemas.microsoft.com/office/drawing/2014/main" id="{D8A5B635-EC01-B594-2D8F-4830977AF013}"/>
              </a:ext>
            </a:extLst>
          </p:cNvPr>
          <p:cNvSpPr/>
          <p:nvPr/>
        </p:nvSpPr>
        <p:spPr>
          <a:xfrm>
            <a:off x="0" y="0"/>
            <a:ext cx="4343400" cy="6858000"/>
          </a:xfrm>
          <a:prstGeom prst="rect">
            <a:avLst/>
          </a:prstGeom>
          <a:solidFill>
            <a:srgbClr val="00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BB43F4B-F9D9-4E58-8FDE-B99660C8ED98}"/>
              </a:ext>
            </a:extLst>
          </p:cNvPr>
          <p:cNvSpPr/>
          <p:nvPr/>
        </p:nvSpPr>
        <p:spPr>
          <a:xfrm>
            <a:off x="4343400" y="3162300"/>
            <a:ext cx="4781550" cy="3695700"/>
          </a:xfrm>
          <a:prstGeom prst="rect">
            <a:avLst/>
          </a:prstGeom>
          <a:solidFill>
            <a:srgbClr val="07E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6B46691-53D1-8662-C21B-ACEACA7EC96D}"/>
              </a:ext>
            </a:extLst>
          </p:cNvPr>
          <p:cNvSpPr txBox="1"/>
          <p:nvPr/>
        </p:nvSpPr>
        <p:spPr>
          <a:xfrm>
            <a:off x="162966" y="443158"/>
            <a:ext cx="4000500" cy="4581960"/>
          </a:xfrm>
          <a:prstGeom prst="rect">
            <a:avLst/>
          </a:prstGeom>
          <a:noFill/>
        </p:spPr>
        <p:txBody>
          <a:bodyPr wrap="square">
            <a:spAutoFit/>
          </a:bodyPr>
          <a:lstStyle/>
          <a:p>
            <a:pPr algn="just">
              <a:lnSpc>
                <a:spcPct val="150000"/>
              </a:lnSpc>
            </a:pPr>
            <a:r>
              <a:rPr lang="en-US" sz="1400" b="0" i="0">
                <a:solidFill>
                  <a:schemeClr val="bg1"/>
                </a:solidFill>
                <a:effectLst/>
                <a:latin typeface="Lora" pitchFamily="2" charset="0"/>
              </a:rPr>
              <a:t>Astronomy Day is an annual event celebrated around the world to promote and celebrate astronomy and space exploration. The event is usually held on a Saturday in either late April or early May, and is organized by astronomy clubs, planetariums, museums, and other institutions that promote astronomy and space science. Astronomy Day typically includes a variety of activities and events, such as stargazing parties, lectures by professional astronomers, exhibits of space-related artifacts and images, planetarium shows, and hands-on workshops for children and adults.</a:t>
            </a:r>
            <a:endParaRPr lang="en-US" sz="1400">
              <a:solidFill>
                <a:schemeClr val="bg1"/>
              </a:solidFill>
              <a:latin typeface="Lora" pitchFamily="2" charset="0"/>
            </a:endParaRPr>
          </a:p>
        </p:txBody>
      </p:sp>
      <p:sp>
        <p:nvSpPr>
          <p:cNvPr id="7" name="TextBox 7">
            <a:extLst>
              <a:ext uri="{FF2B5EF4-FFF2-40B4-BE49-F238E27FC236}">
                <a16:creationId xmlns:a16="http://schemas.microsoft.com/office/drawing/2014/main" id="{29B6F36F-7BF2-45A8-B372-6DC8A78AFC2C}"/>
              </a:ext>
            </a:extLst>
          </p:cNvPr>
          <p:cNvSpPr txBox="1"/>
          <p:nvPr/>
        </p:nvSpPr>
        <p:spPr>
          <a:xfrm>
            <a:off x="4603021" y="5044168"/>
            <a:ext cx="4262307" cy="1323439"/>
          </a:xfrm>
          <a:prstGeom prst="rect">
            <a:avLst/>
          </a:prstGeom>
          <a:noFill/>
        </p:spPr>
        <p:txBody>
          <a:bodyPr wrap="square">
            <a:spAutoFit/>
          </a:bodyPr>
          <a:lstStyle/>
          <a:p>
            <a:pPr algn="ctr">
              <a:spcBef>
                <a:spcPts val="600"/>
              </a:spcBef>
            </a:pPr>
            <a:r>
              <a:rPr lang="en-US" sz="1600" b="0" i="0">
                <a:solidFill>
                  <a:schemeClr val="bg1"/>
                </a:solidFill>
                <a:effectLst/>
                <a:latin typeface="Lora" pitchFamily="2" charset="0"/>
              </a:rPr>
              <a:t>Astronomy Day typically includes a wide range of activities and events that promote astronomy and space exploration. Some of the common activities and events that are organized on Astronomy Day are:</a:t>
            </a:r>
            <a:endParaRPr lang="en-US" sz="1600">
              <a:solidFill>
                <a:schemeClr val="bg1"/>
              </a:solidFill>
              <a:latin typeface="Lora" pitchFamily="2" charset="0"/>
            </a:endParaRPr>
          </a:p>
        </p:txBody>
      </p:sp>
      <p:sp>
        <p:nvSpPr>
          <p:cNvPr id="10" name="TextBox 4">
            <a:extLst>
              <a:ext uri="{FF2B5EF4-FFF2-40B4-BE49-F238E27FC236}">
                <a16:creationId xmlns:a16="http://schemas.microsoft.com/office/drawing/2014/main" id="{1DD3684E-C1D9-7A1D-7481-0BCFEC2A5003}"/>
              </a:ext>
            </a:extLst>
          </p:cNvPr>
          <p:cNvSpPr txBox="1"/>
          <p:nvPr/>
        </p:nvSpPr>
        <p:spPr>
          <a:xfrm>
            <a:off x="4508366" y="3322108"/>
            <a:ext cx="4451616" cy="1569660"/>
          </a:xfrm>
          <a:prstGeom prst="rect">
            <a:avLst/>
          </a:prstGeom>
          <a:noFill/>
        </p:spPr>
        <p:txBody>
          <a:bodyPr wrap="square">
            <a:spAutoFit/>
          </a:bodyPr>
          <a:lstStyle/>
          <a:p>
            <a:pPr algn="ctr"/>
            <a:r>
              <a:rPr lang="en-US" sz="4800" b="1" i="0">
                <a:solidFill>
                  <a:schemeClr val="bg1"/>
                </a:solidFill>
                <a:effectLst/>
                <a:latin typeface="Impact" panose="020b0806030902050204" pitchFamily="34" charset="0"/>
              </a:rPr>
              <a:t>WORLD PARKINSON'S DAY</a:t>
            </a:r>
            <a:endParaRPr lang="en-US" sz="4800" b="1">
              <a:solidFill>
                <a:schemeClr val="bg1"/>
              </a:solidFill>
              <a:latin typeface="Impact" panose="020b0806030902050204" pitchFamily="34" charset="0"/>
            </a:endParaRPr>
          </a:p>
        </p:txBody>
      </p:sp>
      <p:pic>
        <p:nvPicPr>
          <p:cNvPr id="2050" name="Picture 2" descr="Free mental health cranium head vector">
            <a:extLst>
              <a:ext uri="{FF2B5EF4-FFF2-40B4-BE49-F238E27FC236}">
                <a16:creationId xmlns:a16="http://schemas.microsoft.com/office/drawing/2014/main" id="{98CDBF2D-C8D2-6DE7-8BC7-878D44DF139F}"/>
              </a:ext>
            </a:extLst>
          </p:cNvPr>
          <p:cNvPicPr>
            <a:picLocks noChangeAspect="1" noChangeArrowheads="1"/>
          </p:cNvPicPr>
          <p:nvPr/>
        </p:nvPicPr>
        <p:blipFill>
          <a:blip r:embed="rId4">
            <a:lum bright="70000" contrast="-70000"/>
            <a:extLst>
              <a:ext uri="{BEBA8EAE-BF5A-486C-A8C5-ECC9F3942E4B}">
                <a14:imgProps xmlns:a14="http://schemas.microsoft.com/office/drawing/2010/main">
                  <a14:imgLayer r:embed="rId5">
                    <a14:imgEffect>
                      <a14:artisticPhotocopy/>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flipH="1">
            <a:off x="920926" y="4891768"/>
            <a:ext cx="1719087" cy="1966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35616"/>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Frame 3">
            <a:extLst>
              <a:ext uri="{FF2B5EF4-FFF2-40B4-BE49-F238E27FC236}">
                <a16:creationId xmlns:a16="http://schemas.microsoft.com/office/drawing/2014/main" id="{65B9E35E-4D9A-F89A-37C3-D6A16B7FE747}"/>
              </a:ext>
            </a:extLst>
          </p:cNvPr>
          <p:cNvSpPr/>
          <p:nvPr/>
        </p:nvSpPr>
        <p:spPr>
          <a:xfrm>
            <a:off x="228600" y="333375"/>
            <a:ext cx="11734800" cy="6191250"/>
          </a:xfrm>
          <a:prstGeom prst="frame">
            <a:avLst>
              <a:gd name="adj1" fmla="val 2313"/>
            </a:avLst>
          </a:prstGeom>
          <a:solidFill>
            <a:srgbClr val="00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A50BB249-06C0-8E9F-DE7F-C838AA52D695}"/>
              </a:ext>
            </a:extLst>
          </p:cNvPr>
          <p:cNvSpPr txBox="1"/>
          <p:nvPr/>
        </p:nvSpPr>
        <p:spPr>
          <a:xfrm>
            <a:off x="5455271" y="1245851"/>
            <a:ext cx="3333748" cy="646331"/>
          </a:xfrm>
          <a:prstGeom prst="rect">
            <a:avLst/>
          </a:prstGeom>
          <a:noFill/>
        </p:spPr>
        <p:txBody>
          <a:bodyPr wrap="square">
            <a:spAutoFit/>
          </a:bodyPr>
          <a:lstStyle/>
          <a:p>
            <a:endParaRPr lang="en-US" sz="3600" b="1">
              <a:solidFill>
                <a:schemeClr val="tx1">
                  <a:lumMod val="75000"/>
                  <a:lumOff val="25000"/>
                </a:schemeClr>
              </a:solidFill>
              <a:latin typeface="Lora" pitchFamily="2" charset="0"/>
            </a:endParaRPr>
          </a:p>
        </p:txBody>
      </p:sp>
      <p:sp>
        <p:nvSpPr>
          <p:cNvPr id="8" name="TextBox 7">
            <a:extLst>
              <a:ext uri="{FF2B5EF4-FFF2-40B4-BE49-F238E27FC236}">
                <a16:creationId xmlns:a16="http://schemas.microsoft.com/office/drawing/2014/main" id="{42DB512A-C15D-977A-D67C-922BDDD786E5}"/>
              </a:ext>
            </a:extLst>
          </p:cNvPr>
          <p:cNvSpPr txBox="1"/>
          <p:nvPr/>
        </p:nvSpPr>
        <p:spPr>
          <a:xfrm>
            <a:off x="4727858" y="891388"/>
            <a:ext cx="5429250" cy="1338828"/>
          </a:xfrm>
          <a:prstGeom prst="rect">
            <a:avLst/>
          </a:prstGeom>
          <a:noFill/>
        </p:spPr>
        <p:txBody>
          <a:bodyPr wrap="square">
            <a:spAutoFit/>
          </a:bodyPr>
          <a:lstStyle/>
          <a:p>
            <a:pPr>
              <a:spcBef>
                <a:spcPts val="600"/>
              </a:spcBef>
            </a:pPr>
            <a:endParaRPr lang="en-US" sz="4000" b="1">
              <a:solidFill>
                <a:schemeClr val="tx1">
                  <a:lumMod val="75000"/>
                  <a:lumOff val="25000"/>
                </a:schemeClr>
              </a:solidFill>
              <a:latin typeface="Lora" pitchFamily="2" charset="0"/>
            </a:endParaRPr>
          </a:p>
          <a:p>
            <a:pPr>
              <a:spcBef>
                <a:spcPts val="600"/>
              </a:spcBef>
            </a:pPr>
            <a:r>
              <a:rPr lang="en-US" sz="1200" b="0" i="0">
                <a:solidFill>
                  <a:schemeClr val="tx1">
                    <a:lumMod val="75000"/>
                    <a:lumOff val="25000"/>
                  </a:schemeClr>
                </a:solidFill>
                <a:effectLst/>
                <a:latin typeface="Lora" pitchFamily="2" charset="0"/>
              </a:rPr>
              <a:t>Astronomy Day typically includes a wide range of activities and events that promote astronomy and space exploration. Some of the common activities and events that are organized on Astronomy Day are:</a:t>
            </a:r>
            <a:endParaRPr lang="en-US" sz="1200">
              <a:solidFill>
                <a:schemeClr val="tx1">
                  <a:lumMod val="75000"/>
                  <a:lumOff val="25000"/>
                </a:schemeClr>
              </a:solidFill>
              <a:latin typeface="Lora" pitchFamily="2" charset="0"/>
            </a:endParaRPr>
          </a:p>
        </p:txBody>
      </p:sp>
      <p:sp>
        <p:nvSpPr>
          <p:cNvPr id="9" name="Frame 8">
            <a:extLst>
              <a:ext uri="{FF2B5EF4-FFF2-40B4-BE49-F238E27FC236}">
                <a16:creationId xmlns:a16="http://schemas.microsoft.com/office/drawing/2014/main" id="{39C84982-ED32-D445-22DC-3163202498DB}"/>
              </a:ext>
            </a:extLst>
          </p:cNvPr>
          <p:cNvSpPr/>
          <p:nvPr/>
        </p:nvSpPr>
        <p:spPr>
          <a:xfrm>
            <a:off x="4829986" y="2878194"/>
            <a:ext cx="1181100" cy="1004828"/>
          </a:xfrm>
          <a:prstGeom prst="frame">
            <a:avLst>
              <a:gd name="adj1" fmla="val 13515"/>
            </a:avLst>
          </a:prstGeom>
          <a:solidFill>
            <a:srgbClr val="00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774D945E-9152-19FB-8E41-B62FAC93EA96}"/>
              </a:ext>
            </a:extLst>
          </p:cNvPr>
          <p:cNvSpPr/>
          <p:nvPr/>
        </p:nvSpPr>
        <p:spPr>
          <a:xfrm>
            <a:off x="4829986" y="3142301"/>
            <a:ext cx="748452" cy="476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366EF36-724A-EB43-AF0B-783662F9EDBE}"/>
              </a:ext>
            </a:extLst>
          </p:cNvPr>
          <p:cNvSpPr txBox="1"/>
          <p:nvPr/>
        </p:nvSpPr>
        <p:spPr>
          <a:xfrm>
            <a:off x="4829986" y="4079911"/>
            <a:ext cx="2086717" cy="1708160"/>
          </a:xfrm>
          <a:prstGeom prst="rect">
            <a:avLst/>
          </a:prstGeom>
          <a:noFill/>
        </p:spPr>
        <p:txBody>
          <a:bodyPr wrap="square">
            <a:spAutoFit/>
          </a:bodyPr>
          <a:lstStyle/>
          <a:p>
            <a:pPr>
              <a:spcBef>
                <a:spcPts val="600"/>
              </a:spcBef>
            </a:pPr>
            <a:r>
              <a:rPr lang="en-US" sz="1400" b="1" i="0">
                <a:solidFill>
                  <a:schemeClr val="tx1">
                    <a:lumMod val="75000"/>
                    <a:lumOff val="25000"/>
                  </a:schemeClr>
                </a:solidFill>
                <a:effectLst/>
                <a:latin typeface="Lora" pitchFamily="2" charset="0"/>
              </a:rPr>
              <a:t>Stargazing Parties</a:t>
            </a:r>
          </a:p>
          <a:p>
            <a:pPr>
              <a:spcBef>
                <a:spcPts val="600"/>
              </a:spcBef>
            </a:pPr>
            <a:r>
              <a:rPr lang="en-US" sz="1200" b="0" i="0">
                <a:solidFill>
                  <a:schemeClr val="tx1">
                    <a:lumMod val="75000"/>
                    <a:lumOff val="25000"/>
                  </a:schemeClr>
                </a:solidFill>
                <a:effectLst/>
                <a:latin typeface="Lora" pitchFamily="2" charset="0"/>
              </a:rPr>
              <a:t>Astronomy Day often includes stargazing parties where people gather to observe the night sky through telescopes, binoculars, or just with their naked eye.</a:t>
            </a:r>
            <a:endParaRPr lang="en-US" sz="1200">
              <a:solidFill>
                <a:schemeClr val="tx1">
                  <a:lumMod val="75000"/>
                  <a:lumOff val="25000"/>
                </a:schemeClr>
              </a:solidFill>
              <a:latin typeface="Lora" pitchFamily="2" charset="0"/>
            </a:endParaRPr>
          </a:p>
        </p:txBody>
      </p:sp>
      <p:pic>
        <p:nvPicPr>
          <p:cNvPr id="23" name="Picture 22">
            <a:extLst>
              <a:ext uri="{FF2B5EF4-FFF2-40B4-BE49-F238E27FC236}">
                <a16:creationId xmlns:a16="http://schemas.microsoft.com/office/drawing/2014/main" id="{4547B04F-839C-8125-0495-13FA0A0C420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63906" y="3056010"/>
            <a:ext cx="504801" cy="504801"/>
          </a:xfrm>
          <a:prstGeom prst="rect">
            <a:avLst/>
          </a:prstGeom>
        </p:spPr>
      </p:pic>
      <p:sp>
        <p:nvSpPr>
          <p:cNvPr id="13" name="Frame 12">
            <a:extLst>
              <a:ext uri="{FF2B5EF4-FFF2-40B4-BE49-F238E27FC236}">
                <a16:creationId xmlns:a16="http://schemas.microsoft.com/office/drawing/2014/main" id="{7791D528-DF7D-0E21-CB61-7FEC57355F9D}"/>
              </a:ext>
            </a:extLst>
          </p:cNvPr>
          <p:cNvSpPr/>
          <p:nvPr/>
        </p:nvSpPr>
        <p:spPr>
          <a:xfrm>
            <a:off x="7287037" y="2878194"/>
            <a:ext cx="1181100" cy="1004828"/>
          </a:xfrm>
          <a:prstGeom prst="frame">
            <a:avLst>
              <a:gd name="adj1" fmla="val 13515"/>
            </a:avLst>
          </a:prstGeom>
          <a:solidFill>
            <a:srgbClr val="07E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13">
            <a:extLst>
              <a:ext uri="{FF2B5EF4-FFF2-40B4-BE49-F238E27FC236}">
                <a16:creationId xmlns:a16="http://schemas.microsoft.com/office/drawing/2014/main" id="{B806FE97-91EC-023B-866A-C192C19B582E}"/>
              </a:ext>
            </a:extLst>
          </p:cNvPr>
          <p:cNvSpPr/>
          <p:nvPr/>
        </p:nvSpPr>
        <p:spPr>
          <a:xfrm>
            <a:off x="7287037" y="3142301"/>
            <a:ext cx="748452" cy="476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206C14A-ACE6-E28B-79FB-36CFBC843299}"/>
              </a:ext>
            </a:extLst>
          </p:cNvPr>
          <p:cNvSpPr txBox="1"/>
          <p:nvPr/>
        </p:nvSpPr>
        <p:spPr>
          <a:xfrm>
            <a:off x="7287037" y="4079911"/>
            <a:ext cx="2086717" cy="1708160"/>
          </a:xfrm>
          <a:prstGeom prst="rect">
            <a:avLst/>
          </a:prstGeom>
          <a:noFill/>
        </p:spPr>
        <p:txBody>
          <a:bodyPr wrap="square">
            <a:spAutoFit/>
          </a:bodyPr>
          <a:lstStyle/>
          <a:p>
            <a:pPr>
              <a:spcBef>
                <a:spcPts val="600"/>
              </a:spcBef>
            </a:pPr>
            <a:r>
              <a:rPr lang="en-US" sz="1400" b="1" i="0">
                <a:solidFill>
                  <a:schemeClr val="tx1">
                    <a:lumMod val="75000"/>
                    <a:lumOff val="25000"/>
                  </a:schemeClr>
                </a:solidFill>
                <a:effectLst/>
                <a:latin typeface="Lora" pitchFamily="2" charset="0"/>
              </a:rPr>
              <a:t>Planetarium Shows</a:t>
            </a:r>
          </a:p>
          <a:p>
            <a:pPr>
              <a:spcBef>
                <a:spcPts val="600"/>
              </a:spcBef>
            </a:pPr>
            <a:r>
              <a:rPr lang="en-US" sz="1200" b="0" i="0">
                <a:solidFill>
                  <a:schemeClr val="tx1">
                    <a:lumMod val="75000"/>
                    <a:lumOff val="25000"/>
                  </a:schemeClr>
                </a:solidFill>
                <a:effectLst/>
                <a:latin typeface="Lora" pitchFamily="2" charset="0"/>
              </a:rPr>
              <a:t>Many planetariums offer special shows and presentations on Astronomy Day, where visitors can learn about the latest discoveries in space </a:t>
            </a:r>
            <a:endParaRPr lang="en-US" sz="1200">
              <a:solidFill>
                <a:schemeClr val="tx1">
                  <a:lumMod val="75000"/>
                  <a:lumOff val="25000"/>
                </a:schemeClr>
              </a:solidFill>
              <a:latin typeface="Lora" pitchFamily="2" charset="0"/>
            </a:endParaRPr>
          </a:p>
        </p:txBody>
      </p:sp>
      <p:pic>
        <p:nvPicPr>
          <p:cNvPr id="25" name="Picture 24">
            <a:extLst>
              <a:ext uri="{FF2B5EF4-FFF2-40B4-BE49-F238E27FC236}">
                <a16:creationId xmlns:a16="http://schemas.microsoft.com/office/drawing/2014/main" id="{29E074D6-1648-62BF-2611-F7455B2AD62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54468" y="3165546"/>
            <a:ext cx="428462" cy="428462"/>
          </a:xfrm>
          <a:prstGeom prst="rect">
            <a:avLst/>
          </a:prstGeom>
        </p:spPr>
      </p:pic>
      <p:sp>
        <p:nvSpPr>
          <p:cNvPr id="16" name="Frame 15">
            <a:extLst>
              <a:ext uri="{FF2B5EF4-FFF2-40B4-BE49-F238E27FC236}">
                <a16:creationId xmlns:a16="http://schemas.microsoft.com/office/drawing/2014/main" id="{626877E6-4075-9368-9F8A-542F9510F7B8}"/>
              </a:ext>
            </a:extLst>
          </p:cNvPr>
          <p:cNvSpPr/>
          <p:nvPr/>
        </p:nvSpPr>
        <p:spPr>
          <a:xfrm>
            <a:off x="9744088" y="2893583"/>
            <a:ext cx="1181100" cy="1004828"/>
          </a:xfrm>
          <a:prstGeom prst="frame">
            <a:avLst>
              <a:gd name="adj1" fmla="val 13515"/>
            </a:avLst>
          </a:prstGeom>
          <a:solidFill>
            <a:srgbClr val="00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16">
            <a:extLst>
              <a:ext uri="{FF2B5EF4-FFF2-40B4-BE49-F238E27FC236}">
                <a16:creationId xmlns:a16="http://schemas.microsoft.com/office/drawing/2014/main" id="{603E19C3-A2FD-7D07-115B-E5865538B8C4}"/>
              </a:ext>
            </a:extLst>
          </p:cNvPr>
          <p:cNvSpPr/>
          <p:nvPr/>
        </p:nvSpPr>
        <p:spPr>
          <a:xfrm>
            <a:off x="9744088" y="3157690"/>
            <a:ext cx="748452" cy="476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06E6422-EA59-F93A-2D54-4DAA59907FCD}"/>
              </a:ext>
            </a:extLst>
          </p:cNvPr>
          <p:cNvSpPr txBox="1"/>
          <p:nvPr/>
        </p:nvSpPr>
        <p:spPr>
          <a:xfrm>
            <a:off x="9744088" y="4095300"/>
            <a:ext cx="2086717" cy="1677382"/>
          </a:xfrm>
          <a:prstGeom prst="rect">
            <a:avLst/>
          </a:prstGeom>
          <a:noFill/>
        </p:spPr>
        <p:txBody>
          <a:bodyPr wrap="square">
            <a:spAutoFit/>
          </a:bodyPr>
          <a:lstStyle/>
          <a:p>
            <a:pPr>
              <a:spcBef>
                <a:spcPts val="600"/>
              </a:spcBef>
            </a:pPr>
            <a:r>
              <a:rPr lang="en-US" sz="1400" b="1" i="0">
                <a:solidFill>
                  <a:schemeClr val="tx1">
                    <a:lumMod val="75000"/>
                    <a:lumOff val="25000"/>
                  </a:schemeClr>
                </a:solidFill>
                <a:effectLst/>
                <a:latin typeface="Lora" pitchFamily="2" charset="0"/>
              </a:rPr>
              <a:t>Exhibits and Displays</a:t>
            </a:r>
          </a:p>
          <a:p>
            <a:pPr>
              <a:spcBef>
                <a:spcPts val="600"/>
              </a:spcBef>
            </a:pPr>
            <a:r>
              <a:rPr lang="en-US" sz="1200" b="0" i="0">
                <a:solidFill>
                  <a:schemeClr val="tx1">
                    <a:lumMod val="75000"/>
                    <a:lumOff val="25000"/>
                  </a:schemeClr>
                </a:solidFill>
                <a:effectLst/>
                <a:latin typeface="Lora" pitchFamily="2" charset="0"/>
              </a:rPr>
              <a:t>Museums, science centers, and other institutions often organize exhibits and displays related to astronomy and space science, showcasing artifacts</a:t>
            </a:r>
            <a:endParaRPr lang="en-US" sz="1200">
              <a:solidFill>
                <a:schemeClr val="tx1">
                  <a:lumMod val="75000"/>
                  <a:lumOff val="25000"/>
                </a:schemeClr>
              </a:solidFill>
              <a:latin typeface="Lora" pitchFamily="2" charset="0"/>
            </a:endParaRPr>
          </a:p>
        </p:txBody>
      </p:sp>
      <p:pic>
        <p:nvPicPr>
          <p:cNvPr id="27" name="Picture 26">
            <a:extLst>
              <a:ext uri="{FF2B5EF4-FFF2-40B4-BE49-F238E27FC236}">
                <a16:creationId xmlns:a16="http://schemas.microsoft.com/office/drawing/2014/main" id="{4F45ECD7-EA30-D56E-1530-6BC9ECBF119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007244" y="3067772"/>
            <a:ext cx="654788" cy="654788"/>
          </a:xfrm>
          <a:prstGeom prst="rect">
            <a:avLst/>
          </a:prstGeom>
        </p:spPr>
      </p:pic>
      <p:pic>
        <p:nvPicPr>
          <p:cNvPr id="7" name="Imagen 6">
            <a:extLst>
              <a:ext uri="{FF2B5EF4-FFF2-40B4-BE49-F238E27FC236}">
                <a16:creationId xmlns:a16="http://schemas.microsoft.com/office/drawing/2014/main" id="{6E5141A9-FE0A-D764-BF3E-B481469A1194}"/>
              </a:ext>
            </a:extLst>
          </p:cNvPr>
          <p:cNvPicPr>
            <a:picLocks noChangeAspect="1"/>
          </p:cNvPicPr>
          <p:nvPr/>
        </p:nvPicPr>
        <p:blipFill>
          <a:blip r:embed="rId5">
            <a:extLst>
              <a:ext uri="{28A0092B-C50C-407E-A947-70E740481C1C}">
                <a14:useLocalDpi xmlns:a14="http://schemas.microsoft.com/office/drawing/2010/main" val="0"/>
              </a:ext>
            </a:extLst>
          </a:blip>
          <a:srcRect l="54435"/>
          <a:stretch>
            <a:fillRect/>
          </a:stretch>
        </p:blipFill>
        <p:spPr>
          <a:xfrm>
            <a:off x="0" y="0"/>
            <a:ext cx="5572313" cy="6879088"/>
          </a:xfrm>
          <a:prstGeom prst="rect">
            <a:avLst/>
          </a:prstGeom>
        </p:spPr>
      </p:pic>
      <p:sp>
        <p:nvSpPr>
          <p:cNvPr id="12" name="TextBox 4">
            <a:extLst>
              <a:ext uri="{FF2B5EF4-FFF2-40B4-BE49-F238E27FC236}">
                <a16:creationId xmlns:a16="http://schemas.microsoft.com/office/drawing/2014/main" id="{29415445-EA85-3D8C-4B00-420239963522}"/>
              </a:ext>
            </a:extLst>
          </p:cNvPr>
          <p:cNvSpPr txBox="1"/>
          <p:nvPr/>
        </p:nvSpPr>
        <p:spPr>
          <a:xfrm>
            <a:off x="3734851" y="686677"/>
            <a:ext cx="8057854" cy="830997"/>
          </a:xfrm>
          <a:prstGeom prst="rect">
            <a:avLst/>
          </a:prstGeom>
          <a:noFill/>
        </p:spPr>
        <p:txBody>
          <a:bodyPr wrap="square">
            <a:spAutoFit/>
          </a:bodyPr>
          <a:lstStyle/>
          <a:p>
            <a:pPr algn="ctr"/>
            <a:r>
              <a:rPr lang="en-US" sz="4800" b="1" i="0">
                <a:solidFill>
                  <a:schemeClr val="tx1">
                    <a:lumMod val="65000"/>
                    <a:lumOff val="35000"/>
                  </a:schemeClr>
                </a:solidFill>
                <a:effectLst/>
                <a:latin typeface="Impact" panose="020b0806030902050204" pitchFamily="34" charset="0"/>
              </a:rPr>
              <a:t>WORLD PARKINSON'S DAY</a:t>
            </a:r>
            <a:endParaRPr lang="en-US" sz="4800" b="1">
              <a:solidFill>
                <a:schemeClr val="tx1">
                  <a:lumMod val="65000"/>
                  <a:lumOff val="35000"/>
                </a:schemeClr>
              </a:solidFill>
              <a:latin typeface="Impact" panose="020b0806030902050204" pitchFamily="34" charset="0"/>
            </a:endParaRPr>
          </a:p>
        </p:txBody>
      </p:sp>
    </p:spTree>
    <p:extLst>
      <p:ext uri="{BB962C8B-B14F-4D97-AF65-F5344CB8AC3E}">
        <p14:creationId xmlns:p14="http://schemas.microsoft.com/office/powerpoint/2010/main" val="2371362937"/>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8" name="Frame 7">
            <a:extLst>
              <a:ext uri="{FF2B5EF4-FFF2-40B4-BE49-F238E27FC236}">
                <a16:creationId xmlns:a16="http://schemas.microsoft.com/office/drawing/2014/main" id="{57D5B04B-ECEF-2734-3620-BAC5F5291E2E}"/>
              </a:ext>
            </a:extLst>
          </p:cNvPr>
          <p:cNvSpPr/>
          <p:nvPr/>
        </p:nvSpPr>
        <p:spPr>
          <a:xfrm>
            <a:off x="1393371" y="4154714"/>
            <a:ext cx="8519886" cy="2002971"/>
          </a:xfrm>
          <a:prstGeom prst="frame">
            <a:avLst>
              <a:gd name="adj1" fmla="val 8134"/>
            </a:avLst>
          </a:prstGeom>
          <a:solidFill>
            <a:srgbClr val="00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Rounded Corners 3">
            <a:extLst>
              <a:ext uri="{FF2B5EF4-FFF2-40B4-BE49-F238E27FC236}">
                <a16:creationId xmlns:a16="http://schemas.microsoft.com/office/drawing/2014/main" id="{3215B5A2-D81C-305F-D77C-A35C15E8C201}"/>
              </a:ext>
            </a:extLst>
          </p:cNvPr>
          <p:cNvSpPr/>
          <p:nvPr/>
        </p:nvSpPr>
        <p:spPr>
          <a:xfrm>
            <a:off x="5429250" y="1201061"/>
            <a:ext cx="5983513" cy="2002971"/>
          </a:xfrm>
          <a:prstGeom prst="roundRect">
            <a:avLst>
              <a:gd name="adj" fmla="val 15217"/>
            </a:avLst>
          </a:prstGeom>
          <a:solidFill>
            <a:srgbClr val="00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B19ACBCE-2D31-7B82-FD94-18121EEF0AA8}"/>
              </a:ext>
            </a:extLst>
          </p:cNvPr>
          <p:cNvSpPr/>
          <p:nvPr/>
        </p:nvSpPr>
        <p:spPr>
          <a:xfrm>
            <a:off x="406401" y="3409951"/>
            <a:ext cx="3120571" cy="2272393"/>
          </a:xfrm>
          <a:prstGeom prst="roundRect">
            <a:avLst>
              <a:gd name="adj" fmla="val 928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BEA6872-49D8-FB10-32D6-23E1A123E9ED}"/>
              </a:ext>
            </a:extLst>
          </p:cNvPr>
          <p:cNvSpPr/>
          <p:nvPr/>
        </p:nvSpPr>
        <p:spPr>
          <a:xfrm>
            <a:off x="4140201" y="3409951"/>
            <a:ext cx="3120571" cy="2272393"/>
          </a:xfrm>
          <a:prstGeom prst="roundRect">
            <a:avLst>
              <a:gd name="adj" fmla="val 6431"/>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720945D-93FA-C8A8-B991-9FA99AE90143}"/>
              </a:ext>
            </a:extLst>
          </p:cNvPr>
          <p:cNvSpPr/>
          <p:nvPr/>
        </p:nvSpPr>
        <p:spPr>
          <a:xfrm>
            <a:off x="7874001" y="3409951"/>
            <a:ext cx="3120571" cy="2272393"/>
          </a:xfrm>
          <a:prstGeom prst="roundRect">
            <a:avLst>
              <a:gd name="adj" fmla="val 9284"/>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56AC853-5832-B1E0-5263-31F9FCB60D48}"/>
              </a:ext>
            </a:extLst>
          </p:cNvPr>
          <p:cNvSpPr txBox="1"/>
          <p:nvPr/>
        </p:nvSpPr>
        <p:spPr>
          <a:xfrm>
            <a:off x="1334409" y="3645901"/>
            <a:ext cx="2240642" cy="1800493"/>
          </a:xfrm>
          <a:prstGeom prst="rect">
            <a:avLst/>
          </a:prstGeom>
          <a:noFill/>
        </p:spPr>
        <p:txBody>
          <a:bodyPr wrap="square">
            <a:spAutoFit/>
          </a:bodyPr>
          <a:lstStyle/>
          <a:p>
            <a:pPr>
              <a:spcBef>
                <a:spcPts val="600"/>
              </a:spcBef>
            </a:pPr>
            <a:r>
              <a:rPr lang="en-US" b="1" i="0">
                <a:solidFill>
                  <a:schemeClr val="tx1">
                    <a:lumMod val="75000"/>
                    <a:lumOff val="25000"/>
                  </a:schemeClr>
                </a:solidFill>
                <a:effectLst/>
                <a:latin typeface="Lora" pitchFamily="2" charset="0"/>
              </a:rPr>
              <a:t>Attend an astronomy event</a:t>
            </a:r>
          </a:p>
          <a:p>
            <a:pPr>
              <a:spcBef>
                <a:spcPts val="600"/>
              </a:spcBef>
            </a:pPr>
            <a:r>
              <a:rPr lang="en-US" sz="1400" b="0" i="0">
                <a:solidFill>
                  <a:schemeClr val="tx1">
                    <a:lumMod val="75000"/>
                    <a:lumOff val="25000"/>
                  </a:schemeClr>
                </a:solidFill>
                <a:effectLst/>
                <a:latin typeface="Lora" pitchFamily="2" charset="0"/>
              </a:rPr>
              <a:t>Look for local events hosted by astronomy clubs, planetariums, observatories, or science museums. </a:t>
            </a:r>
            <a:endParaRPr lang="en-US" sz="1400">
              <a:solidFill>
                <a:schemeClr val="tx1">
                  <a:lumMod val="75000"/>
                  <a:lumOff val="25000"/>
                </a:schemeClr>
              </a:solidFill>
              <a:latin typeface="Lora" pitchFamily="2" charset="0"/>
            </a:endParaRPr>
          </a:p>
        </p:txBody>
      </p:sp>
      <p:sp>
        <p:nvSpPr>
          <p:cNvPr id="11" name="TextBox 10">
            <a:extLst>
              <a:ext uri="{FF2B5EF4-FFF2-40B4-BE49-F238E27FC236}">
                <a16:creationId xmlns:a16="http://schemas.microsoft.com/office/drawing/2014/main" id="{E0763F7A-E33A-44EC-E15B-2AF001C998EB}"/>
              </a:ext>
            </a:extLst>
          </p:cNvPr>
          <p:cNvSpPr txBox="1"/>
          <p:nvPr/>
        </p:nvSpPr>
        <p:spPr>
          <a:xfrm>
            <a:off x="4980593" y="3538179"/>
            <a:ext cx="2173868" cy="2015936"/>
          </a:xfrm>
          <a:prstGeom prst="rect">
            <a:avLst/>
          </a:prstGeom>
          <a:noFill/>
        </p:spPr>
        <p:txBody>
          <a:bodyPr wrap="square">
            <a:spAutoFit/>
          </a:bodyPr>
          <a:lstStyle/>
          <a:p>
            <a:pPr>
              <a:spcBef>
                <a:spcPts val="600"/>
              </a:spcBef>
            </a:pPr>
            <a:r>
              <a:rPr lang="en-US" b="1" i="0">
                <a:solidFill>
                  <a:schemeClr val="tx1">
                    <a:lumMod val="75000"/>
                    <a:lumOff val="25000"/>
                  </a:schemeClr>
                </a:solidFill>
                <a:effectLst/>
                <a:latin typeface="Lora" pitchFamily="2" charset="0"/>
              </a:rPr>
              <a:t>Visit a planetarium</a:t>
            </a:r>
          </a:p>
          <a:p>
            <a:pPr>
              <a:spcBef>
                <a:spcPts val="600"/>
              </a:spcBef>
            </a:pPr>
            <a:r>
              <a:rPr lang="en-US" sz="1400" b="0" i="0">
                <a:solidFill>
                  <a:schemeClr val="tx1">
                    <a:lumMod val="75000"/>
                    <a:lumOff val="25000"/>
                  </a:schemeClr>
                </a:solidFill>
                <a:effectLst/>
                <a:latin typeface="Lora" pitchFamily="2" charset="0"/>
              </a:rPr>
              <a:t>Many planetariums offer special shows or activities for Astronomy Day. Planetarium shows are a great way to learn about the night sky</a:t>
            </a:r>
            <a:endParaRPr lang="en-US" sz="1400">
              <a:solidFill>
                <a:schemeClr val="tx1">
                  <a:lumMod val="75000"/>
                  <a:lumOff val="25000"/>
                </a:schemeClr>
              </a:solidFill>
              <a:latin typeface="Lora" pitchFamily="2" charset="0"/>
            </a:endParaRPr>
          </a:p>
        </p:txBody>
      </p:sp>
      <p:sp>
        <p:nvSpPr>
          <p:cNvPr id="12" name="TextBox 11">
            <a:extLst>
              <a:ext uri="{FF2B5EF4-FFF2-40B4-BE49-F238E27FC236}">
                <a16:creationId xmlns:a16="http://schemas.microsoft.com/office/drawing/2014/main" id="{4A96E57A-CEE2-2547-6058-8BD31906F98C}"/>
              </a:ext>
            </a:extLst>
          </p:cNvPr>
          <p:cNvSpPr txBox="1"/>
          <p:nvPr/>
        </p:nvSpPr>
        <p:spPr>
          <a:xfrm>
            <a:off x="8659033" y="3784400"/>
            <a:ext cx="2259692" cy="1523494"/>
          </a:xfrm>
          <a:prstGeom prst="rect">
            <a:avLst/>
          </a:prstGeom>
          <a:noFill/>
        </p:spPr>
        <p:txBody>
          <a:bodyPr wrap="square">
            <a:spAutoFit/>
          </a:bodyPr>
          <a:lstStyle/>
          <a:p>
            <a:pPr>
              <a:spcBef>
                <a:spcPts val="600"/>
              </a:spcBef>
            </a:pPr>
            <a:r>
              <a:rPr lang="en-US" b="1" i="0">
                <a:solidFill>
                  <a:schemeClr val="tx1">
                    <a:lumMod val="75000"/>
                    <a:lumOff val="25000"/>
                  </a:schemeClr>
                </a:solidFill>
                <a:effectLst/>
                <a:latin typeface="Lora" pitchFamily="2" charset="0"/>
              </a:rPr>
              <a:t>Go stargazing</a:t>
            </a:r>
          </a:p>
          <a:p>
            <a:pPr>
              <a:spcBef>
                <a:spcPts val="600"/>
              </a:spcBef>
            </a:pPr>
            <a:r>
              <a:rPr lang="en-US" sz="1400" b="0" i="0">
                <a:solidFill>
                  <a:schemeClr val="tx1">
                    <a:lumMod val="75000"/>
                    <a:lumOff val="25000"/>
                  </a:schemeClr>
                </a:solidFill>
                <a:effectLst/>
                <a:latin typeface="Lora" pitchFamily="2" charset="0"/>
              </a:rPr>
              <a:t>Find a dark location away from city lights and observe the night sky. You can use a pair of binoculars or a telescope</a:t>
            </a:r>
            <a:endParaRPr lang="en-US" sz="1400">
              <a:solidFill>
                <a:schemeClr val="tx1">
                  <a:lumMod val="75000"/>
                  <a:lumOff val="25000"/>
                </a:schemeClr>
              </a:solidFill>
              <a:latin typeface="Lora" pitchFamily="2" charset="0"/>
            </a:endParaRPr>
          </a:p>
        </p:txBody>
      </p:sp>
      <p:sp>
        <p:nvSpPr>
          <p:cNvPr id="13" name="TextBox 12">
            <a:extLst>
              <a:ext uri="{FF2B5EF4-FFF2-40B4-BE49-F238E27FC236}">
                <a16:creationId xmlns:a16="http://schemas.microsoft.com/office/drawing/2014/main" id="{4A827375-1FBC-A2DF-C0A5-4BC0B8C5D860}"/>
              </a:ext>
            </a:extLst>
          </p:cNvPr>
          <p:cNvSpPr txBox="1"/>
          <p:nvPr/>
        </p:nvSpPr>
        <p:spPr>
          <a:xfrm>
            <a:off x="5866137" y="1924803"/>
            <a:ext cx="4995438" cy="707886"/>
          </a:xfrm>
          <a:prstGeom prst="rect">
            <a:avLst/>
          </a:prstGeom>
          <a:noFill/>
        </p:spPr>
        <p:txBody>
          <a:bodyPr wrap="square" rtlCol="0">
            <a:spAutoFit/>
          </a:bodyPr>
          <a:lstStyle/>
          <a:p>
            <a:pPr algn="ctr"/>
            <a:r>
              <a:rPr lang="en-US" sz="4000" b="1" i="0">
                <a:solidFill>
                  <a:srgbClr val="343541"/>
                </a:solidFill>
                <a:effectLst/>
                <a:latin typeface="Lora" pitchFamily="2" charset="0"/>
              </a:rPr>
              <a:t>How To Celebrate</a:t>
            </a:r>
            <a:endParaRPr lang="en-US" sz="4000" b="1">
              <a:solidFill>
                <a:schemeClr val="tx1">
                  <a:lumMod val="75000"/>
                  <a:lumOff val="25000"/>
                </a:schemeClr>
              </a:solidFill>
              <a:latin typeface="Lora" pitchFamily="2" charset="0"/>
            </a:endParaRPr>
          </a:p>
        </p:txBody>
      </p:sp>
      <p:pic>
        <p:nvPicPr>
          <p:cNvPr id="14" name="Picture 13">
            <a:extLst>
              <a:ext uri="{FF2B5EF4-FFF2-40B4-BE49-F238E27FC236}">
                <a16:creationId xmlns:a16="http://schemas.microsoft.com/office/drawing/2014/main" id="{47E26800-DDEE-7BFD-B7B9-6DBC49AA3D18}"/>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998863" y="4278493"/>
            <a:ext cx="535308" cy="535308"/>
          </a:xfrm>
          <a:prstGeom prst="rect">
            <a:avLst/>
          </a:prstGeom>
        </p:spPr>
      </p:pic>
      <p:pic>
        <p:nvPicPr>
          <p:cNvPr id="15" name="Picture 14">
            <a:extLst>
              <a:ext uri="{FF2B5EF4-FFF2-40B4-BE49-F238E27FC236}">
                <a16:creationId xmlns:a16="http://schemas.microsoft.com/office/drawing/2014/main" id="{D9BDF0F8-BE24-1164-186C-3CAF06F97B07}"/>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349952" y="4293258"/>
            <a:ext cx="505779" cy="505779"/>
          </a:xfrm>
          <a:prstGeom prst="rect">
            <a:avLst/>
          </a:prstGeom>
        </p:spPr>
      </p:pic>
      <p:pic>
        <p:nvPicPr>
          <p:cNvPr id="16" name="Picture 15">
            <a:extLst>
              <a:ext uri="{FF2B5EF4-FFF2-40B4-BE49-F238E27FC236}">
                <a16:creationId xmlns:a16="http://schemas.microsoft.com/office/drawing/2014/main" id="{8548B01E-3788-60DE-359B-368C43D7AB0E}"/>
              </a:ext>
            </a:extLst>
          </p:cNvPr>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553522" y="4258745"/>
            <a:ext cx="574805" cy="574805"/>
          </a:xfrm>
          <a:prstGeom prst="rect">
            <a:avLst/>
          </a:prstGeom>
        </p:spPr>
      </p:pic>
      <p:sp>
        <p:nvSpPr>
          <p:cNvPr id="17" name="Rectángulo 16">
            <a:extLst>
              <a:ext uri="{FF2B5EF4-FFF2-40B4-BE49-F238E27FC236}">
                <a16:creationId xmlns:a16="http://schemas.microsoft.com/office/drawing/2014/main" id="{F3099A3B-B9A4-4D65-A1BE-C8EBB7DB34B3}"/>
              </a:ext>
            </a:extLst>
          </p:cNvPr>
          <p:cNvSpPr/>
          <p:nvPr/>
        </p:nvSpPr>
        <p:spPr>
          <a:xfrm>
            <a:off x="146304" y="457200"/>
            <a:ext cx="11795760" cy="6016752"/>
          </a:xfrm>
          <a:prstGeom prst="rect">
            <a:avLst/>
          </a:prstGeom>
          <a:noFill/>
          <a:ln>
            <a:solidFill>
              <a:srgbClr val="00A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9" name="Imagen 8">
            <a:extLst>
              <a:ext uri="{FF2B5EF4-FFF2-40B4-BE49-F238E27FC236}">
                <a16:creationId xmlns:a16="http://schemas.microsoft.com/office/drawing/2014/main" id="{2AC7C919-07A3-939C-8340-9E40D7738136}"/>
              </a:ext>
            </a:extLst>
          </p:cNvPr>
          <p:cNvPicPr>
            <a:picLocks noChangeAspect="1"/>
          </p:cNvPicPr>
          <p:nvPr/>
        </p:nvPicPr>
        <p:blipFill>
          <a:blip r:embed="rId6">
            <a:extLst>
              <a:ext uri="{28A0092B-C50C-407E-A947-70E740481C1C}">
                <a14:useLocalDpi xmlns:a14="http://schemas.microsoft.com/office/drawing/2010/main" val="0"/>
              </a:ext>
            </a:extLst>
          </a:blip>
          <a:srcRect l="13726" t="19624" r="15805" b="18563"/>
          <a:stretch>
            <a:fillRect/>
          </a:stretch>
        </p:blipFill>
        <p:spPr>
          <a:xfrm>
            <a:off x="0" y="1"/>
            <a:ext cx="3526972" cy="3093684"/>
          </a:xfrm>
          <a:prstGeom prst="rect">
            <a:avLst/>
          </a:prstGeom>
        </p:spPr>
      </p:pic>
      <p:sp>
        <p:nvSpPr>
          <p:cNvPr id="18" name="TextBox 4">
            <a:extLst>
              <a:ext uri="{FF2B5EF4-FFF2-40B4-BE49-F238E27FC236}">
                <a16:creationId xmlns:a16="http://schemas.microsoft.com/office/drawing/2014/main" id="{51137265-7A15-603E-531D-A7061ED03708}"/>
              </a:ext>
            </a:extLst>
          </p:cNvPr>
          <p:cNvSpPr txBox="1"/>
          <p:nvPr/>
        </p:nvSpPr>
        <p:spPr>
          <a:xfrm>
            <a:off x="6067527" y="441782"/>
            <a:ext cx="4451616" cy="1569660"/>
          </a:xfrm>
          <a:prstGeom prst="rect">
            <a:avLst/>
          </a:prstGeom>
          <a:noFill/>
        </p:spPr>
        <p:txBody>
          <a:bodyPr wrap="square">
            <a:spAutoFit/>
          </a:bodyPr>
          <a:lstStyle/>
          <a:p>
            <a:pPr algn="ctr"/>
            <a:r>
              <a:rPr lang="en-US" sz="4800" b="1" i="0">
                <a:solidFill>
                  <a:srgbClr val="00A3FF"/>
                </a:solidFill>
                <a:effectLst/>
                <a:latin typeface="Impact" panose="020b0806030902050204" pitchFamily="34" charset="0"/>
              </a:rPr>
              <a:t>WORLD</a:t>
            </a:r>
            <a:r>
              <a:rPr lang="en-US" sz="4800" b="1" i="0">
                <a:solidFill>
                  <a:schemeClr val="bg1"/>
                </a:solidFill>
                <a:effectLst/>
                <a:latin typeface="Impact" panose="020b0806030902050204" pitchFamily="34" charset="0"/>
              </a:rPr>
              <a:t> PARKINSON'S DAY</a:t>
            </a:r>
            <a:endParaRPr lang="en-US" sz="4800" b="1">
              <a:solidFill>
                <a:schemeClr val="bg1"/>
              </a:solidFill>
              <a:latin typeface="Impact" panose="020b0806030902050204" pitchFamily="34" charset="0"/>
            </a:endParaRPr>
          </a:p>
        </p:txBody>
      </p:sp>
    </p:spTree>
    <p:extLst>
      <p:ext uri="{BB962C8B-B14F-4D97-AF65-F5344CB8AC3E}">
        <p14:creationId xmlns:p14="http://schemas.microsoft.com/office/powerpoint/2010/main" val="3656466134"/>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Imagen 3">
            <a:extLst>
              <a:ext uri="{FF2B5EF4-FFF2-40B4-BE49-F238E27FC236}">
                <a16:creationId xmlns:a16="http://schemas.microsoft.com/office/drawing/2014/main" id="{79CA09CA-CBB6-7DEC-22B2-2A3046648B0A}"/>
              </a:ext>
            </a:extLst>
          </p:cNvPr>
          <p:cNvPicPr>
            <a:picLocks noChangeAspect="1"/>
          </p:cNvPicPr>
          <p:nvPr/>
        </p:nvPicPr>
        <p:blipFill>
          <a:blip r:embed="rId2">
            <a:extLst>
              <a:ext uri="{28A0092B-C50C-407E-A947-70E740481C1C}">
                <a14:useLocalDpi xmlns:a14="http://schemas.microsoft.com/office/drawing/2010/main" val="0"/>
              </a:ext>
            </a:extLst>
          </a:blip>
          <a:srcRect b="15849"/>
          <a:stretch>
            <a:fillRect/>
          </a:stretch>
        </p:blipFill>
        <p:spPr>
          <a:xfrm>
            <a:off x="14287" y="-19050"/>
            <a:ext cx="12177713" cy="6831783"/>
          </a:xfrm>
          <a:prstGeom prst="rect">
            <a:avLst/>
          </a:prstGeom>
        </p:spPr>
      </p:pic>
      <p:sp>
        <p:nvSpPr>
          <p:cNvPr id="6" name="Rectangle 5">
            <a:extLst>
              <a:ext uri="{FF2B5EF4-FFF2-40B4-BE49-F238E27FC236}">
                <a16:creationId xmlns:a16="http://schemas.microsoft.com/office/drawing/2014/main" id="{E37F07E9-C4CE-C94B-CD0B-4D2FAE67CE15}"/>
              </a:ext>
            </a:extLst>
          </p:cNvPr>
          <p:cNvSpPr/>
          <p:nvPr/>
        </p:nvSpPr>
        <p:spPr>
          <a:xfrm>
            <a:off x="1933575" y="0"/>
            <a:ext cx="6096000" cy="6858000"/>
          </a:xfrm>
          <a:prstGeom prst="rect">
            <a:avLst/>
          </a:prstGeom>
          <a:solidFill>
            <a:srgbClr val="00A3FF">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369AFF2-F9D6-3D6E-47E4-F59C7898DD1F}"/>
              </a:ext>
            </a:extLst>
          </p:cNvPr>
          <p:cNvSpPr/>
          <p:nvPr/>
        </p:nvSpPr>
        <p:spPr>
          <a:xfrm>
            <a:off x="6081713" y="-26217"/>
            <a:ext cx="6096000" cy="6858000"/>
          </a:xfrm>
          <a:prstGeom prst="rect">
            <a:avLst/>
          </a:prstGeom>
          <a:solidFill>
            <a:srgbClr val="07E2FF">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F7A4EAC-63E2-4031-1291-B32915A754B4}"/>
              </a:ext>
            </a:extLst>
          </p:cNvPr>
          <p:cNvGrpSpPr/>
          <p:nvPr/>
        </p:nvGrpSpPr>
        <p:grpSpPr>
          <a:xfrm>
            <a:off x="3437164" y="2718028"/>
            <a:ext cx="7734300" cy="2992208"/>
            <a:chOff x="2228850" y="2291834"/>
            <a:chExt cx="7734300" cy="2992208"/>
          </a:xfrm>
        </p:grpSpPr>
        <p:sp>
          <p:nvSpPr>
            <p:cNvPr id="9" name="TextBox 8">
              <a:extLst>
                <a:ext uri="{FF2B5EF4-FFF2-40B4-BE49-F238E27FC236}">
                  <a16:creationId xmlns:a16="http://schemas.microsoft.com/office/drawing/2014/main" id="{521CFFC8-567E-C637-AEDF-2EE49D8A5689}"/>
                </a:ext>
              </a:extLst>
            </p:cNvPr>
            <p:cNvSpPr txBox="1"/>
            <p:nvPr/>
          </p:nvSpPr>
          <p:spPr>
            <a:xfrm>
              <a:off x="2228850" y="2964240"/>
              <a:ext cx="7734300" cy="2319802"/>
            </a:xfrm>
            <a:prstGeom prst="rect">
              <a:avLst/>
            </a:prstGeom>
            <a:noFill/>
          </p:spPr>
          <p:txBody>
            <a:bodyPr wrap="square">
              <a:spAutoFit/>
            </a:bodyPr>
            <a:lstStyle/>
            <a:p>
              <a:pPr algn="ctr">
                <a:lnSpc>
                  <a:spcPct val="150000"/>
                </a:lnSpc>
              </a:pPr>
              <a:r>
                <a:rPr lang="en-US" sz="1400" b="0" i="0">
                  <a:solidFill>
                    <a:schemeClr val="bg1"/>
                  </a:solidFill>
                  <a:effectLst/>
                  <a:latin typeface="Lora" pitchFamily="2" charset="0"/>
                </a:rPr>
                <a:t>Astronomy Day is an annual event celebrated in many countries around the world, usually on the Saturday closest to the first quarter moon of the spring or fall equinox. The purpose of Astronomy Day is to promote astronomy and to encourage people to learn more about the science of astronomy and the universe. Astronomy Day was first established in 1973 by Doug Berger, the president of the Astronomical Association of Northern California. Since then, it has become a popular event celebrated by astronomy enthusiasts, amateur astronomers, and professional astronomers alike.</a:t>
              </a:r>
            </a:p>
          </p:txBody>
        </p:sp>
        <p:sp>
          <p:nvSpPr>
            <p:cNvPr id="11" name="TextBox 10">
              <a:extLst>
                <a:ext uri="{FF2B5EF4-FFF2-40B4-BE49-F238E27FC236}">
                  <a16:creationId xmlns:a16="http://schemas.microsoft.com/office/drawing/2014/main" id="{2112AFAF-3803-BCE1-45C5-03789E01CBD9}"/>
                </a:ext>
              </a:extLst>
            </p:cNvPr>
            <p:cNvSpPr txBox="1"/>
            <p:nvPr/>
          </p:nvSpPr>
          <p:spPr>
            <a:xfrm>
              <a:off x="3048000" y="2291834"/>
              <a:ext cx="6096000" cy="769441"/>
            </a:xfrm>
            <a:prstGeom prst="rect">
              <a:avLst/>
            </a:prstGeom>
            <a:noFill/>
          </p:spPr>
          <p:txBody>
            <a:bodyPr wrap="square">
              <a:spAutoFit/>
            </a:bodyPr>
            <a:lstStyle/>
            <a:p>
              <a:pPr algn="ctr"/>
              <a:r>
                <a:rPr lang="en-US" sz="4400" b="1" i="0">
                  <a:solidFill>
                    <a:schemeClr val="bg1"/>
                  </a:solidFill>
                  <a:effectLst/>
                  <a:latin typeface="Lora" pitchFamily="2" charset="0"/>
                </a:rPr>
                <a:t>Why We Celebrate</a:t>
              </a:r>
              <a:endParaRPr lang="en-US" sz="4400" b="1">
                <a:solidFill>
                  <a:schemeClr val="bg1"/>
                </a:solidFill>
                <a:latin typeface="Lora" pitchFamily="2" charset="0"/>
              </a:endParaRPr>
            </a:p>
          </p:txBody>
        </p:sp>
      </p:grpSp>
      <p:sp>
        <p:nvSpPr>
          <p:cNvPr id="5" name="TextBox 4">
            <a:extLst>
              <a:ext uri="{FF2B5EF4-FFF2-40B4-BE49-F238E27FC236}">
                <a16:creationId xmlns:a16="http://schemas.microsoft.com/office/drawing/2014/main" id="{99C965BC-8A35-63CB-5F38-775F0B676A2D}"/>
              </a:ext>
            </a:extLst>
          </p:cNvPr>
          <p:cNvSpPr txBox="1"/>
          <p:nvPr/>
        </p:nvSpPr>
        <p:spPr>
          <a:xfrm>
            <a:off x="4295774" y="1167667"/>
            <a:ext cx="5934075" cy="1569660"/>
          </a:xfrm>
          <a:prstGeom prst="rect">
            <a:avLst/>
          </a:prstGeom>
          <a:noFill/>
        </p:spPr>
        <p:txBody>
          <a:bodyPr wrap="square">
            <a:spAutoFit/>
          </a:bodyPr>
          <a:lstStyle/>
          <a:p>
            <a:pPr algn="ctr"/>
            <a:r>
              <a:rPr lang="en-US" sz="4800" b="1" i="0">
                <a:solidFill>
                  <a:schemeClr val="bg1"/>
                </a:solidFill>
                <a:effectLst/>
                <a:latin typeface="Lora" pitchFamily="2" charset="0"/>
              </a:rPr>
              <a:t>WORLD PARKINSON'S DAY</a:t>
            </a:r>
            <a:endParaRPr lang="en-US" sz="4800" b="1">
              <a:solidFill>
                <a:schemeClr val="bg1"/>
              </a:solidFill>
              <a:latin typeface="Lora" pitchFamily="2" charset="0"/>
            </a:endParaRPr>
          </a:p>
        </p:txBody>
      </p:sp>
    </p:spTree>
    <p:extLst>
      <p:ext uri="{BB962C8B-B14F-4D97-AF65-F5344CB8AC3E}">
        <p14:creationId xmlns:p14="http://schemas.microsoft.com/office/powerpoint/2010/main" val="3743167149"/>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1" name="TextBox 10">
            <a:extLst>
              <a:ext uri="{FF2B5EF4-FFF2-40B4-BE49-F238E27FC236}">
                <a16:creationId xmlns:a16="http://schemas.microsoft.com/office/drawing/2014/main" id="{A65C30A7-5BDC-7C19-291E-4CA82F2C1630}"/>
              </a:ext>
            </a:extLst>
          </p:cNvPr>
          <p:cNvSpPr txBox="1"/>
          <p:nvPr/>
        </p:nvSpPr>
        <p:spPr>
          <a:xfrm>
            <a:off x="8606717" y="4595185"/>
            <a:ext cx="2608677" cy="1323439"/>
          </a:xfrm>
          <a:prstGeom prst="rect">
            <a:avLst/>
          </a:prstGeom>
          <a:noFill/>
        </p:spPr>
        <p:txBody>
          <a:bodyPr wrap="square">
            <a:spAutoFit/>
          </a:bodyPr>
          <a:lstStyle/>
          <a:p>
            <a:pPr algn="ctr"/>
            <a:r>
              <a:rPr lang="en-US" sz="1600" b="0" i="0">
                <a:solidFill>
                  <a:schemeClr val="bg1"/>
                </a:solidFill>
                <a:effectLst/>
                <a:latin typeface="Lora" pitchFamily="2" charset="0"/>
              </a:rPr>
              <a:t>Planets or moons, which are fascinating objects that can be seen with the naked eye or through a telescope.</a:t>
            </a:r>
          </a:p>
        </p:txBody>
      </p:sp>
      <p:grpSp>
        <p:nvGrpSpPr>
          <p:cNvPr id="25" name="Group 24">
            <a:extLst>
              <a:ext uri="{FF2B5EF4-FFF2-40B4-BE49-F238E27FC236}">
                <a16:creationId xmlns:a16="http://schemas.microsoft.com/office/drawing/2014/main" id="{78F9FEDC-8EB4-4CF9-C443-8DC57704804D}"/>
              </a:ext>
            </a:extLst>
          </p:cNvPr>
          <p:cNvGrpSpPr/>
          <p:nvPr/>
        </p:nvGrpSpPr>
        <p:grpSpPr>
          <a:xfrm>
            <a:off x="381000" y="2668175"/>
            <a:ext cx="11430000" cy="3693714"/>
            <a:chOff x="290805" y="2725325"/>
            <a:chExt cx="11430000" cy="3693714"/>
          </a:xfrm>
        </p:grpSpPr>
        <p:grpSp>
          <p:nvGrpSpPr>
            <p:cNvPr id="21" name="Group 20">
              <a:extLst>
                <a:ext uri="{FF2B5EF4-FFF2-40B4-BE49-F238E27FC236}">
                  <a16:creationId xmlns:a16="http://schemas.microsoft.com/office/drawing/2014/main" id="{F050D68C-51D5-7E8C-0EBE-FE539187FFE7}"/>
                </a:ext>
              </a:extLst>
            </p:cNvPr>
            <p:cNvGrpSpPr/>
            <p:nvPr/>
          </p:nvGrpSpPr>
          <p:grpSpPr>
            <a:xfrm>
              <a:off x="290805" y="2761439"/>
              <a:ext cx="3619500" cy="3657600"/>
              <a:chOff x="290805" y="2793459"/>
              <a:chExt cx="3619500" cy="3657600"/>
            </a:xfrm>
          </p:grpSpPr>
          <p:grpSp>
            <p:nvGrpSpPr>
              <p:cNvPr id="3" name="Group 2">
                <a:extLst>
                  <a:ext uri="{FF2B5EF4-FFF2-40B4-BE49-F238E27FC236}">
                    <a16:creationId xmlns:a16="http://schemas.microsoft.com/office/drawing/2014/main" id="{D7EC9935-9153-576E-2DE0-0F56469B49F5}"/>
                  </a:ext>
                </a:extLst>
              </p:cNvPr>
              <p:cNvGrpSpPr/>
              <p:nvPr/>
            </p:nvGrpSpPr>
            <p:grpSpPr>
              <a:xfrm>
                <a:off x="290805" y="2793459"/>
                <a:ext cx="3619500" cy="3657600"/>
                <a:chOff x="476250" y="2793459"/>
                <a:chExt cx="3619500" cy="3657600"/>
              </a:xfrm>
            </p:grpSpPr>
            <p:sp>
              <p:nvSpPr>
                <p:cNvPr id="16" name="Rectangle: Single Corner Rounded 15">
                  <a:extLst>
                    <a:ext uri="{FF2B5EF4-FFF2-40B4-BE49-F238E27FC236}">
                      <a16:creationId xmlns:a16="http://schemas.microsoft.com/office/drawing/2014/main" id="{8F8CD34E-FB48-E342-4B89-70C70AD769F0}"/>
                    </a:ext>
                  </a:extLst>
                </p:cNvPr>
                <p:cNvSpPr/>
                <p:nvPr/>
              </p:nvSpPr>
              <p:spPr>
                <a:xfrm flipV="1">
                  <a:off x="476250" y="2793459"/>
                  <a:ext cx="3619500" cy="3657600"/>
                </a:xfrm>
                <a:prstGeom prst="round1Rect">
                  <a:avLst>
                    <a:gd name="adj" fmla="val 14163"/>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Single Corner Rounded 16">
                  <a:extLst>
                    <a:ext uri="{FF2B5EF4-FFF2-40B4-BE49-F238E27FC236}">
                      <a16:creationId xmlns:a16="http://schemas.microsoft.com/office/drawing/2014/main" id="{7C5281CE-4D16-846E-3CE1-D8A4BC79E7AD}"/>
                    </a:ext>
                  </a:extLst>
                </p:cNvPr>
                <p:cNvSpPr/>
                <p:nvPr/>
              </p:nvSpPr>
              <p:spPr>
                <a:xfrm flipV="1">
                  <a:off x="638761" y="2990849"/>
                  <a:ext cx="3294479" cy="3182025"/>
                </a:xfrm>
                <a:prstGeom prst="round1Rect">
                  <a:avLst>
                    <a:gd name="adj" fmla="val 14163"/>
                  </a:avLst>
                </a:prstGeom>
                <a:solidFill>
                  <a:srgbClr val="00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B7708CF-129F-17A1-63AC-54A21B2D791A}"/>
                  </a:ext>
                </a:extLst>
              </p:cNvPr>
              <p:cNvSpPr txBox="1"/>
              <p:nvPr/>
            </p:nvSpPr>
            <p:spPr>
              <a:xfrm>
                <a:off x="796217" y="4336509"/>
                <a:ext cx="2608677" cy="1569660"/>
              </a:xfrm>
              <a:prstGeom prst="rect">
                <a:avLst/>
              </a:prstGeom>
              <a:noFill/>
            </p:spPr>
            <p:txBody>
              <a:bodyPr wrap="square">
                <a:spAutoFit/>
              </a:bodyPr>
              <a:lstStyle/>
              <a:p>
                <a:pPr algn="ctr"/>
                <a:r>
                  <a:rPr lang="en-US" sz="1600" b="0" i="0">
                    <a:solidFill>
                      <a:schemeClr val="bg1"/>
                    </a:solidFill>
                    <a:effectLst/>
                    <a:latin typeface="Lora" pitchFamily="2" charset="0"/>
                  </a:rPr>
                  <a:t>A stylized representation of the sun, moon, or Earth, which are some of the most important objects in our solar system.</a:t>
                </a:r>
              </a:p>
            </p:txBody>
          </p:sp>
        </p:grpSp>
        <p:grpSp>
          <p:nvGrpSpPr>
            <p:cNvPr id="22" name="Group 21">
              <a:extLst>
                <a:ext uri="{FF2B5EF4-FFF2-40B4-BE49-F238E27FC236}">
                  <a16:creationId xmlns:a16="http://schemas.microsoft.com/office/drawing/2014/main" id="{47918B14-A0EA-B0EA-6C4D-67E07A6822C1}"/>
                </a:ext>
              </a:extLst>
            </p:cNvPr>
            <p:cNvGrpSpPr/>
            <p:nvPr/>
          </p:nvGrpSpPr>
          <p:grpSpPr>
            <a:xfrm>
              <a:off x="8101305" y="2725325"/>
              <a:ext cx="3619500" cy="3657600"/>
              <a:chOff x="4156784" y="2743808"/>
              <a:chExt cx="3619500" cy="3657600"/>
            </a:xfrm>
          </p:grpSpPr>
          <p:grpSp>
            <p:nvGrpSpPr>
              <p:cNvPr id="5" name="Group 4">
                <a:extLst>
                  <a:ext uri="{FF2B5EF4-FFF2-40B4-BE49-F238E27FC236}">
                    <a16:creationId xmlns:a16="http://schemas.microsoft.com/office/drawing/2014/main" id="{1EC1082D-3FC6-F0B4-96A6-A31563FCDD40}"/>
                  </a:ext>
                </a:extLst>
              </p:cNvPr>
              <p:cNvGrpSpPr/>
              <p:nvPr/>
            </p:nvGrpSpPr>
            <p:grpSpPr>
              <a:xfrm>
                <a:off x="4156784" y="2743808"/>
                <a:ext cx="3619500" cy="3657600"/>
                <a:chOff x="476250" y="2793459"/>
                <a:chExt cx="3619500" cy="3657600"/>
              </a:xfrm>
            </p:grpSpPr>
            <p:sp>
              <p:nvSpPr>
                <p:cNvPr id="14" name="Rectangle: Single Corner Rounded 13">
                  <a:extLst>
                    <a:ext uri="{FF2B5EF4-FFF2-40B4-BE49-F238E27FC236}">
                      <a16:creationId xmlns:a16="http://schemas.microsoft.com/office/drawing/2014/main" id="{05C275B5-135F-E3CD-16FE-E4829A08590A}"/>
                    </a:ext>
                  </a:extLst>
                </p:cNvPr>
                <p:cNvSpPr/>
                <p:nvPr/>
              </p:nvSpPr>
              <p:spPr>
                <a:xfrm flipV="1">
                  <a:off x="476250" y="2793459"/>
                  <a:ext cx="3619500" cy="3657600"/>
                </a:xfrm>
                <a:prstGeom prst="round1Rect">
                  <a:avLst>
                    <a:gd name="adj" fmla="val 14163"/>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Single Corner Rounded 14">
                  <a:extLst>
                    <a:ext uri="{FF2B5EF4-FFF2-40B4-BE49-F238E27FC236}">
                      <a16:creationId xmlns:a16="http://schemas.microsoft.com/office/drawing/2014/main" id="{D0CB761C-7237-8C5B-9FC1-AE358B63660E}"/>
                    </a:ext>
                  </a:extLst>
                </p:cNvPr>
                <p:cNvSpPr/>
                <p:nvPr/>
              </p:nvSpPr>
              <p:spPr>
                <a:xfrm flipV="1">
                  <a:off x="638761" y="2990849"/>
                  <a:ext cx="3294479" cy="3182025"/>
                </a:xfrm>
                <a:prstGeom prst="round1Rect">
                  <a:avLst>
                    <a:gd name="adj" fmla="val 14163"/>
                  </a:avLst>
                </a:prstGeom>
                <a:solidFill>
                  <a:srgbClr val="07E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C9C6A0B2-7DC6-41DE-0B5F-B44F156D4A55}"/>
                  </a:ext>
                </a:extLst>
              </p:cNvPr>
              <p:cNvSpPr txBox="1"/>
              <p:nvPr/>
            </p:nvSpPr>
            <p:spPr>
              <a:xfrm>
                <a:off x="4701467" y="4336509"/>
                <a:ext cx="2608677" cy="1077218"/>
              </a:xfrm>
              <a:prstGeom prst="rect">
                <a:avLst/>
              </a:prstGeom>
              <a:noFill/>
            </p:spPr>
            <p:txBody>
              <a:bodyPr wrap="square">
                <a:spAutoFit/>
              </a:bodyPr>
              <a:lstStyle/>
              <a:p>
                <a:pPr algn="ctr"/>
                <a:r>
                  <a:rPr lang="en-US" sz="1600" b="0" i="0">
                    <a:solidFill>
                      <a:schemeClr val="bg1"/>
                    </a:solidFill>
                    <a:effectLst/>
                    <a:latin typeface="Lora" pitchFamily="2" charset="0"/>
                  </a:rPr>
                  <a:t>A graphic or logo that incorporates the words "Astronomy Day" or the date of the event.</a:t>
                </a:r>
              </a:p>
            </p:txBody>
          </p:sp>
        </p:grpSp>
      </p:grpSp>
      <p:sp>
        <p:nvSpPr>
          <p:cNvPr id="24" name="TextBox 23">
            <a:extLst>
              <a:ext uri="{FF2B5EF4-FFF2-40B4-BE49-F238E27FC236}">
                <a16:creationId xmlns:a16="http://schemas.microsoft.com/office/drawing/2014/main" id="{842B28C6-3DBA-2975-A010-6FE09065FF15}"/>
              </a:ext>
            </a:extLst>
          </p:cNvPr>
          <p:cNvSpPr txBox="1"/>
          <p:nvPr/>
        </p:nvSpPr>
        <p:spPr>
          <a:xfrm>
            <a:off x="4286250" y="1977292"/>
            <a:ext cx="3619500" cy="1673471"/>
          </a:xfrm>
          <a:prstGeom prst="rect">
            <a:avLst/>
          </a:prstGeom>
          <a:noFill/>
        </p:spPr>
        <p:txBody>
          <a:bodyPr wrap="square">
            <a:spAutoFit/>
          </a:bodyPr>
          <a:lstStyle/>
          <a:p>
            <a:pPr algn="ctr">
              <a:lnSpc>
                <a:spcPct val="150000"/>
              </a:lnSpc>
            </a:pPr>
            <a:r>
              <a:rPr lang="en-US" sz="1400" b="0" i="0">
                <a:solidFill>
                  <a:schemeClr val="tx1">
                    <a:lumMod val="75000"/>
                    <a:lumOff val="25000"/>
                  </a:schemeClr>
                </a:solidFill>
                <a:effectLst/>
                <a:latin typeface="Lora" pitchFamily="2" charset="0"/>
              </a:rPr>
              <a:t>Overall, the symbols of Astronomy Day are intended to inspire people to explore the universe, to learn more about the science of astronomy, and to appreciate the beauty and mystery of the cosmos.</a:t>
            </a:r>
            <a:endParaRPr lang="en-US" sz="1400">
              <a:solidFill>
                <a:schemeClr val="tx1">
                  <a:lumMod val="75000"/>
                  <a:lumOff val="25000"/>
                </a:schemeClr>
              </a:solidFill>
              <a:latin typeface="Lora" pitchFamily="2" charset="0"/>
            </a:endParaRPr>
          </a:p>
        </p:txBody>
      </p:sp>
      <p:sp>
        <p:nvSpPr>
          <p:cNvPr id="23" name="TextBox 1">
            <a:extLst>
              <a:ext uri="{FF2B5EF4-FFF2-40B4-BE49-F238E27FC236}">
                <a16:creationId xmlns:a16="http://schemas.microsoft.com/office/drawing/2014/main" id="{9143395F-93ED-4457-A5D7-D6A644C8ED95}"/>
              </a:ext>
            </a:extLst>
          </p:cNvPr>
          <p:cNvSpPr txBox="1"/>
          <p:nvPr/>
        </p:nvSpPr>
        <p:spPr>
          <a:xfrm>
            <a:off x="171359" y="785005"/>
            <a:ext cx="12191999" cy="707886"/>
          </a:xfrm>
          <a:prstGeom prst="rect">
            <a:avLst/>
          </a:prstGeom>
          <a:noFill/>
        </p:spPr>
        <p:txBody>
          <a:bodyPr wrap="square" rtlCol="0">
            <a:spAutoFit/>
          </a:bodyPr>
          <a:lstStyle/>
          <a:p>
            <a:pPr algn="ctr"/>
            <a:r>
              <a:rPr lang="en-US" sz="4000" b="1" i="0">
                <a:solidFill>
                  <a:srgbClr val="343541"/>
                </a:solidFill>
                <a:effectLst/>
                <a:latin typeface="Lora" pitchFamily="2" charset="0"/>
              </a:rPr>
              <a:t>Favorite Place To Celebrate</a:t>
            </a:r>
            <a:endParaRPr lang="en-US" sz="4000" b="1">
              <a:solidFill>
                <a:schemeClr val="tx1">
                  <a:lumMod val="75000"/>
                  <a:lumOff val="25000"/>
                </a:schemeClr>
              </a:solidFill>
              <a:latin typeface="Lora" pitchFamily="2" charset="0"/>
            </a:endParaRPr>
          </a:p>
        </p:txBody>
      </p:sp>
      <p:sp>
        <p:nvSpPr>
          <p:cNvPr id="28" name="Freeform 6">
            <a:extLst>
              <a:ext uri="{FF2B5EF4-FFF2-40B4-BE49-F238E27FC236}">
                <a16:creationId xmlns:a16="http://schemas.microsoft.com/office/drawing/2014/main" id="{D78A581B-E96F-4E33-B93C-36A1293B8DE7}"/>
              </a:ext>
            </a:extLst>
          </p:cNvPr>
          <p:cNvSpPr/>
          <p:nvPr/>
        </p:nvSpPr>
        <p:spPr bwMode="auto">
          <a:xfrm>
            <a:off x="11264525" y="46266"/>
            <a:ext cx="876675" cy="896783"/>
          </a:xfrm>
          <a:custGeom>
            <a:gdLst>
              <a:gd name="T0" fmla="*/ 113 w 132"/>
              <a:gd name="T1" fmla="*/ 132 h 132"/>
              <a:gd name="T2" fmla="*/ 20 w 132"/>
              <a:gd name="T3" fmla="*/ 132 h 132"/>
              <a:gd name="T4" fmla="*/ 0 w 132"/>
              <a:gd name="T5" fmla="*/ 113 h 132"/>
              <a:gd name="T6" fmla="*/ 0 w 132"/>
              <a:gd name="T7" fmla="*/ 19 h 132"/>
              <a:gd name="T8" fmla="*/ 20 w 132"/>
              <a:gd name="T9" fmla="*/ 0 h 132"/>
              <a:gd name="T10" fmla="*/ 113 w 132"/>
              <a:gd name="T11" fmla="*/ 0 h 132"/>
              <a:gd name="T12" fmla="*/ 132 w 132"/>
              <a:gd name="T13" fmla="*/ 19 h 132"/>
              <a:gd name="T14" fmla="*/ 132 w 132"/>
              <a:gd name="T15" fmla="*/ 113 h 132"/>
              <a:gd name="T16" fmla="*/ 113 w 132"/>
              <a:gd name="T17" fmla="*/ 132 h 1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32">
                <a:moveTo>
                  <a:pt x="113" y="132"/>
                </a:moveTo>
                <a:cubicBezTo>
                  <a:pt x="20" y="132"/>
                  <a:pt x="20" y="132"/>
                  <a:pt x="20" y="132"/>
                </a:cubicBezTo>
                <a:cubicBezTo>
                  <a:pt x="9" y="132"/>
                  <a:pt x="0" y="123"/>
                  <a:pt x="0" y="113"/>
                </a:cubicBezTo>
                <a:cubicBezTo>
                  <a:pt x="0" y="19"/>
                  <a:pt x="0" y="19"/>
                  <a:pt x="0" y="19"/>
                </a:cubicBezTo>
                <a:cubicBezTo>
                  <a:pt x="0" y="9"/>
                  <a:pt x="9" y="0"/>
                  <a:pt x="20" y="0"/>
                </a:cubicBezTo>
                <a:cubicBezTo>
                  <a:pt x="113" y="0"/>
                  <a:pt x="113" y="0"/>
                  <a:pt x="113" y="0"/>
                </a:cubicBezTo>
                <a:cubicBezTo>
                  <a:pt x="124" y="0"/>
                  <a:pt x="132" y="9"/>
                  <a:pt x="132" y="19"/>
                </a:cubicBezTo>
                <a:cubicBezTo>
                  <a:pt x="132" y="113"/>
                  <a:pt x="132" y="113"/>
                  <a:pt x="132" y="113"/>
                </a:cubicBezTo>
                <a:cubicBezTo>
                  <a:pt x="132" y="123"/>
                  <a:pt x="124" y="132"/>
                  <a:pt x="113" y="132"/>
                </a:cubicBezTo>
                <a:close/>
              </a:path>
            </a:pathLst>
          </a:custGeom>
          <a:solidFill>
            <a:srgbClr val="00A3FF"/>
          </a:solidFill>
          <a:ln>
            <a:noFill/>
          </a:ln>
        </p:spPr>
        <p:txBody>
          <a:bodyPr vert="horz" wrap="square" lIns="121920" tIns="60960" rIns="121920" bIns="60960" numCol="1" anchor="t" anchorCtr="0" compatLnSpc="1">
            <a:prstTxWarp prst="textNoShape">
              <a:avLst/>
            </a:prstTxWarp>
          </a:bodyPr>
          <a:lstStyle/>
          <a:p>
            <a:endParaRPr lang="es-AR" sz="2400"/>
          </a:p>
        </p:txBody>
      </p:sp>
      <p:sp>
        <p:nvSpPr>
          <p:cNvPr id="29" name="Freeform 7">
            <a:extLst>
              <a:ext uri="{FF2B5EF4-FFF2-40B4-BE49-F238E27FC236}">
                <a16:creationId xmlns:a16="http://schemas.microsoft.com/office/drawing/2014/main" id="{5575B1F8-D438-4A9A-AC61-D0F02657933E}"/>
              </a:ext>
            </a:extLst>
          </p:cNvPr>
          <p:cNvSpPr/>
          <p:nvPr/>
        </p:nvSpPr>
        <p:spPr bwMode="auto">
          <a:xfrm>
            <a:off x="50800" y="353484"/>
            <a:ext cx="2142067" cy="222251"/>
          </a:xfrm>
          <a:custGeom>
            <a:gdLst>
              <a:gd name="T0" fmla="*/ 596 w 611"/>
              <a:gd name="T1" fmla="*/ 62 h 62"/>
              <a:gd name="T2" fmla="*/ 15 w 611"/>
              <a:gd name="T3" fmla="*/ 62 h 62"/>
              <a:gd name="T4" fmla="*/ 0 w 611"/>
              <a:gd name="T5" fmla="*/ 47 h 62"/>
              <a:gd name="T6" fmla="*/ 0 w 611"/>
              <a:gd name="T7" fmla="*/ 15 h 62"/>
              <a:gd name="T8" fmla="*/ 15 w 611"/>
              <a:gd name="T9" fmla="*/ 0 h 62"/>
              <a:gd name="T10" fmla="*/ 596 w 611"/>
              <a:gd name="T11" fmla="*/ 0 h 62"/>
              <a:gd name="T12" fmla="*/ 611 w 611"/>
              <a:gd name="T13" fmla="*/ 15 h 62"/>
              <a:gd name="T14" fmla="*/ 611 w 611"/>
              <a:gd name="T15" fmla="*/ 47 h 62"/>
              <a:gd name="T16" fmla="*/ 596 w 611"/>
              <a:gd name="T17" fmla="*/ 62 h 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2">
                <a:moveTo>
                  <a:pt x="596" y="62"/>
                </a:moveTo>
                <a:cubicBezTo>
                  <a:pt x="15" y="62"/>
                  <a:pt x="15" y="62"/>
                  <a:pt x="15" y="62"/>
                </a:cubicBezTo>
                <a:cubicBezTo>
                  <a:pt x="7" y="62"/>
                  <a:pt x="0" y="55"/>
                  <a:pt x="0" y="47"/>
                </a:cubicBezTo>
                <a:cubicBezTo>
                  <a:pt x="0" y="15"/>
                  <a:pt x="0" y="15"/>
                  <a:pt x="0" y="15"/>
                </a:cubicBezTo>
                <a:cubicBezTo>
                  <a:pt x="0" y="7"/>
                  <a:pt x="7" y="0"/>
                  <a:pt x="15" y="0"/>
                </a:cubicBezTo>
                <a:cubicBezTo>
                  <a:pt x="596" y="0"/>
                  <a:pt x="596" y="0"/>
                  <a:pt x="596" y="0"/>
                </a:cubicBezTo>
                <a:cubicBezTo>
                  <a:pt x="604" y="0"/>
                  <a:pt x="611" y="7"/>
                  <a:pt x="611" y="15"/>
                </a:cubicBezTo>
                <a:cubicBezTo>
                  <a:pt x="611" y="47"/>
                  <a:pt x="611" y="47"/>
                  <a:pt x="611" y="47"/>
                </a:cubicBezTo>
                <a:cubicBezTo>
                  <a:pt x="611" y="55"/>
                  <a:pt x="604" y="62"/>
                  <a:pt x="596" y="62"/>
                </a:cubicBezTo>
                <a:close/>
              </a:path>
            </a:pathLst>
          </a:custGeom>
          <a:solidFill>
            <a:srgbClr val="07E2FF"/>
          </a:solidFill>
          <a:ln>
            <a:noFill/>
          </a:ln>
        </p:spPr>
        <p:txBody>
          <a:bodyPr vert="horz" wrap="square" lIns="121920" tIns="60960" rIns="121920" bIns="60960" numCol="1" anchor="t" anchorCtr="0" compatLnSpc="1">
            <a:prstTxWarp prst="textNoShape">
              <a:avLst/>
            </a:prstTxWarp>
          </a:bodyPr>
          <a:lstStyle/>
          <a:p>
            <a:endParaRPr lang="es-AR" sz="2400"/>
          </a:p>
        </p:txBody>
      </p:sp>
      <p:pic>
        <p:nvPicPr>
          <p:cNvPr id="3074" name="Picture 2" descr="Free a i ai vector">
            <a:extLst>
              <a:ext uri="{FF2B5EF4-FFF2-40B4-BE49-F238E27FC236}">
                <a16:creationId xmlns:a16="http://schemas.microsoft.com/office/drawing/2014/main" id="{1602D45B-E9EE-602D-5229-2FCF14CF983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26335" y="1614081"/>
            <a:ext cx="2789059" cy="23792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ree a i ai vector">
            <a:extLst>
              <a:ext uri="{FF2B5EF4-FFF2-40B4-BE49-F238E27FC236}">
                <a16:creationId xmlns:a16="http://schemas.microsoft.com/office/drawing/2014/main" id="{A4374894-0A96-1420-A45D-40983D489EE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899649" y="1549761"/>
            <a:ext cx="2789059" cy="2379292"/>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4E644E43-5845-22D5-D95A-F3A8A9617C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6545" y="3599383"/>
            <a:ext cx="4372026" cy="3258617"/>
          </a:xfrm>
          <a:prstGeom prst="rect">
            <a:avLst/>
          </a:prstGeom>
        </p:spPr>
      </p:pic>
      <p:sp>
        <p:nvSpPr>
          <p:cNvPr id="8" name="TextBox 4">
            <a:extLst>
              <a:ext uri="{FF2B5EF4-FFF2-40B4-BE49-F238E27FC236}">
                <a16:creationId xmlns:a16="http://schemas.microsoft.com/office/drawing/2014/main" id="{F4E6C33C-38CE-EFE9-6320-5EDAA7E76D3F}"/>
              </a:ext>
            </a:extLst>
          </p:cNvPr>
          <p:cNvSpPr txBox="1"/>
          <p:nvPr/>
        </p:nvSpPr>
        <p:spPr>
          <a:xfrm>
            <a:off x="2502121" y="235448"/>
            <a:ext cx="7318743" cy="584775"/>
          </a:xfrm>
          <a:prstGeom prst="rect">
            <a:avLst/>
          </a:prstGeom>
          <a:noFill/>
        </p:spPr>
        <p:txBody>
          <a:bodyPr wrap="square">
            <a:spAutoFit/>
          </a:bodyPr>
          <a:lstStyle/>
          <a:p>
            <a:pPr algn="ctr"/>
            <a:r>
              <a:rPr lang="en-US" sz="3200" b="1" i="0">
                <a:solidFill>
                  <a:srgbClr val="00A3FF"/>
                </a:solidFill>
                <a:effectLst/>
                <a:latin typeface="Lora" pitchFamily="2" charset="0"/>
              </a:rPr>
              <a:t>WORLD </a:t>
            </a:r>
            <a:r>
              <a:rPr lang="en-US" sz="3200" b="1" i="0">
                <a:solidFill>
                  <a:srgbClr val="07E2FF"/>
                </a:solidFill>
                <a:effectLst/>
                <a:latin typeface="Lora" pitchFamily="2" charset="0"/>
              </a:rPr>
              <a:t>PARKINSON'S DAY</a:t>
            </a:r>
            <a:endParaRPr lang="en-US" sz="3200" b="1">
              <a:solidFill>
                <a:srgbClr val="07E2FF"/>
              </a:solidFill>
              <a:latin typeface="Lora" pitchFamily="2" charset="0"/>
            </a:endParaRPr>
          </a:p>
        </p:txBody>
      </p:sp>
    </p:spTree>
    <p:extLst>
      <p:ext uri="{BB962C8B-B14F-4D97-AF65-F5344CB8AC3E}">
        <p14:creationId xmlns:p14="http://schemas.microsoft.com/office/powerpoint/2010/main" val="3683248862"/>
      </p:ext>
    </p:extLst>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r="http://schemas.openxmlformats.org/officeDocument/2006/relationships" xmlns:a="http://schemas.openxmlformats.org/drawingml/2006/main" name="Office Theme">
  <a:themeElements>
    <a:clrScheme name="Custom 421">
      <a:dk1>
        <a:sysClr val="windowText" lastClr="000000"/>
      </a:dk1>
      <a:lt1>
        <a:sysClr val="window" lastClr="FFFFFF"/>
      </a:lt1>
      <a:dk2>
        <a:srgbClr val="44546A"/>
      </a:dk2>
      <a:lt2>
        <a:srgbClr val="E7E6E6"/>
      </a:lt2>
      <a:accent1>
        <a:srgbClr val="632B6C"/>
      </a:accent1>
      <a:accent2>
        <a:srgbClr val="FE9C7F"/>
      </a:accent2>
      <a:accent3>
        <a:srgbClr val="FE9C7F"/>
      </a:accent3>
      <a:accent4>
        <a:srgbClr val="F09F9C"/>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Panorámica</PresentationFormat>
  <Paragraphs>136</Paragraphs>
  <Slides>26</Slides>
  <Notes>18</Notes>
  <TotalTime>755</TotalTime>
  <HiddenSlides>0</HiddenSlides>
  <MMClips>0</MMClips>
  <ScaleCrop>0</ScaleCrop>
  <HeadingPairs>
    <vt:vector baseType="variant" size="6">
      <vt:variant>
        <vt:lpstr>Fonts used</vt:lpstr>
      </vt:variant>
      <vt:variant>
        <vt:i4>20</vt:i4>
      </vt:variant>
      <vt:variant>
        <vt:lpstr>Theme</vt:lpstr>
      </vt:variant>
      <vt:variant>
        <vt:i4>1</vt:i4>
      </vt:variant>
      <vt:variant>
        <vt:lpstr>Slide Titles</vt:lpstr>
      </vt:variant>
      <vt:variant>
        <vt:i4>26</vt:i4>
      </vt:variant>
    </vt:vector>
  </HeadingPairs>
  <TitlesOfParts>
    <vt:vector baseType="lpstr" size="47">
      <vt:lpstr>Arial</vt:lpstr>
      <vt:lpstr>Calibri Light</vt:lpstr>
      <vt:lpstr>Calibri</vt:lpstr>
      <vt:lpstr>맑은 고딕</vt:lpstr>
      <vt:lpstr>Impact</vt:lpstr>
      <vt:lpstr>Aptos</vt:lpstr>
      <vt:lpstr>Amiri</vt:lpstr>
      <vt:lpstr>Lora</vt:lpstr>
      <vt:lpstr>Wingdings</vt:lpstr>
      <vt:lpstr>Decker</vt:lpstr>
      <vt:lpstr>Roboto</vt:lpstr>
      <vt:lpstr>Arial (Títulos)</vt:lpstr>
      <vt:lpstr>DM Sans</vt:lpstr>
      <vt:lpstr>Rubik</vt:lpstr>
      <vt:lpstr>Source Sans Pro</vt:lpstr>
      <vt:lpstr>Montserrat</vt:lpstr>
      <vt:lpstr>Assistant Light</vt:lpstr>
      <vt:lpstr>Kanit Light</vt:lpstr>
      <vt:lpstr>Barlow</vt:lpstr>
      <vt:lpstr>Bahnschrift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Presentacion del dia mundial del Parkinson</dc:title>
  <dc:creator>slidesppt.net</dc:creator>
  <cp:lastModifiedBy>Franklin</cp:lastModifiedBy>
  <cp:revision>39</cp:revision>
  <dcterms:created xsi:type="dcterms:W3CDTF">2023-03-17T04:48:03Z</dcterms:created>
  <dcterms:modified xsi:type="dcterms:W3CDTF">2024-04-03T15:57:37Z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NXPowerLiteLastOptimized">
    <vt:lpwstr>5123524</vt:lpwstr>
  </property>
  <property fmtid="{D5CDD505-2E9C-101B-9397-08002B2CF9AE}" pid="3" name="NXPowerLiteSettings">
    <vt:lpwstr>E700052003A000</vt:lpwstr>
  </property>
  <property fmtid="{D5CDD505-2E9C-101B-9397-08002B2CF9AE}" pid="4" name="NXPowerLiteVersion">
    <vt:lpwstr>D9.1.7</vt:lpwstr>
  </property>
</Properties>
</file>